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260" r:id="rId3"/>
    <p:sldId id="306" r:id="rId4"/>
    <p:sldId id="322" r:id="rId5"/>
    <p:sldId id="262" r:id="rId6"/>
    <p:sldId id="307" r:id="rId7"/>
    <p:sldId id="325" r:id="rId8"/>
    <p:sldId id="308" r:id="rId9"/>
    <p:sldId id="309" r:id="rId10"/>
    <p:sldId id="310" r:id="rId11"/>
    <p:sldId id="311" r:id="rId12"/>
    <p:sldId id="329" r:id="rId13"/>
    <p:sldId id="268" r:id="rId14"/>
    <p:sldId id="269" r:id="rId15"/>
    <p:sldId id="316" r:id="rId16"/>
    <p:sldId id="330" r:id="rId17"/>
    <p:sldId id="315" r:id="rId18"/>
    <p:sldId id="314" r:id="rId19"/>
    <p:sldId id="271" r:id="rId20"/>
    <p:sldId id="317" r:id="rId21"/>
    <p:sldId id="279" r:id="rId22"/>
    <p:sldId id="331" r:id="rId23"/>
    <p:sldId id="332" r:id="rId24"/>
    <p:sldId id="281" r:id="rId25"/>
    <p:sldId id="333" r:id="rId26"/>
    <p:sldId id="335" r:id="rId27"/>
    <p:sldId id="334" r:id="rId28"/>
    <p:sldId id="318" r:id="rId29"/>
    <p:sldId id="319" r:id="rId30"/>
    <p:sldId id="320" r:id="rId31"/>
    <p:sldId id="282" r:id="rId32"/>
    <p:sldId id="288" r:id="rId33"/>
    <p:sldId id="323" r:id="rId34"/>
    <p:sldId id="327" r:id="rId35"/>
    <p:sldId id="337" r:id="rId36"/>
    <p:sldId id="338" r:id="rId37"/>
    <p:sldId id="339" r:id="rId38"/>
    <p:sldId id="341" r:id="rId39"/>
    <p:sldId id="346" r:id="rId40"/>
    <p:sldId id="347" r:id="rId41"/>
    <p:sldId id="350" r:id="rId42"/>
    <p:sldId id="351" r:id="rId43"/>
    <p:sldId id="352" r:id="rId44"/>
    <p:sldId id="353" r:id="rId45"/>
    <p:sldId id="354" r:id="rId46"/>
    <p:sldId id="355" r:id="rId47"/>
    <p:sldId id="356" r:id="rId48"/>
    <p:sldId id="357" r:id="rId49"/>
    <p:sldId id="358" r:id="rId50"/>
    <p:sldId id="359" r:id="rId51"/>
    <p:sldId id="360" r:id="rId52"/>
    <p:sldId id="361" r:id="rId53"/>
    <p:sldId id="362" r:id="rId54"/>
    <p:sldId id="363" r:id="rId55"/>
    <p:sldId id="364" r:id="rId56"/>
    <p:sldId id="365" r:id="rId57"/>
    <p:sldId id="366" r:id="rId58"/>
    <p:sldId id="369" r:id="rId59"/>
    <p:sldId id="372" r:id="rId60"/>
    <p:sldId id="328" r:id="rId61"/>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948" autoAdjust="0"/>
    <p:restoredTop sz="58814" autoAdjust="0"/>
  </p:normalViewPr>
  <p:slideViewPr>
    <p:cSldViewPr>
      <p:cViewPr varScale="1">
        <p:scale>
          <a:sx n="62" d="100"/>
          <a:sy n="62" d="100"/>
        </p:scale>
        <p:origin x="1896" y="2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780" y="233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29699"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5CC20AD4-5E48-4722-931A-D917548D2AB8}" type="datetimeFigureOut">
              <a:rPr lang="en-GB"/>
              <a:pPr>
                <a:defRPr/>
              </a:pPr>
              <a:t>18/11/2025</a:t>
            </a:fld>
            <a:endParaRPr lang="en-GB"/>
          </a:p>
        </p:txBody>
      </p:sp>
      <p:sp>
        <p:nvSpPr>
          <p:cNvPr id="1331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9702"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29703"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45238CA-4FB8-4F22-B649-D00FFB47A240}" type="slidenum">
              <a:rPr lang="en-GB"/>
              <a:pPr>
                <a:defRPr/>
              </a:pPr>
              <a:t>‹#›</a:t>
            </a:fld>
            <a:endParaRPr lang="en-GB"/>
          </a:p>
        </p:txBody>
      </p:sp>
    </p:spTree>
    <p:extLst>
      <p:ext uri="{BB962C8B-B14F-4D97-AF65-F5344CB8AC3E}">
        <p14:creationId xmlns:p14="http://schemas.microsoft.com/office/powerpoint/2010/main" val="33903566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ln/>
        </p:spPr>
      </p:sp>
      <p:sp>
        <p:nvSpPr>
          <p:cNvPr id="15362"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748825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p:spPr>
        <p:txBody>
          <a:bodyPr/>
          <a:lstStyle/>
          <a:p>
            <a:pPr eaLnBrk="1" hangingPunct="1"/>
            <a:r>
              <a:rPr lang="en-GB"/>
              <a:t>Severe fire situation.</a:t>
            </a:r>
          </a:p>
        </p:txBody>
      </p:sp>
    </p:spTree>
    <p:extLst>
      <p:ext uri="{BB962C8B-B14F-4D97-AF65-F5344CB8AC3E}">
        <p14:creationId xmlns:p14="http://schemas.microsoft.com/office/powerpoint/2010/main" val="1056002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ln/>
        </p:spPr>
      </p:sp>
      <p:sp>
        <p:nvSpPr>
          <p:cNvPr id="39938" name="Rectangle 3"/>
          <p:cNvSpPr>
            <a:spLocks noGrp="1" noChangeArrowheads="1"/>
          </p:cNvSpPr>
          <p:nvPr>
            <p:ph type="body" idx="1"/>
          </p:nvPr>
        </p:nvSpPr>
        <p:spPr>
          <a:noFill/>
          <a:ln/>
        </p:spPr>
        <p:txBody>
          <a:bodyPr/>
          <a:lstStyle/>
          <a:p>
            <a:pPr eaLnBrk="1" hangingPunct="1"/>
            <a:r>
              <a:rPr lang="en-GB"/>
              <a:t>Evacuation of patients.</a:t>
            </a:r>
          </a:p>
        </p:txBody>
      </p:sp>
    </p:spTree>
    <p:extLst>
      <p:ext uri="{BB962C8B-B14F-4D97-AF65-F5344CB8AC3E}">
        <p14:creationId xmlns:p14="http://schemas.microsoft.com/office/powerpoint/2010/main" val="3550352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ln/>
        </p:spPr>
      </p:sp>
      <p:sp>
        <p:nvSpPr>
          <p:cNvPr id="39938" name="Rectangle 3"/>
          <p:cNvSpPr>
            <a:spLocks noGrp="1" noChangeArrowheads="1"/>
          </p:cNvSpPr>
          <p:nvPr>
            <p:ph type="body" idx="1"/>
          </p:nvPr>
        </p:nvSpPr>
        <p:spPr>
          <a:noFill/>
          <a:ln/>
        </p:spPr>
        <p:txBody>
          <a:bodyPr/>
          <a:lstStyle/>
          <a:p>
            <a:pPr eaLnBrk="1" hangingPunct="1"/>
            <a:r>
              <a:rPr lang="en-GB"/>
              <a:t>Evacuation of patients.</a:t>
            </a:r>
          </a:p>
        </p:txBody>
      </p:sp>
    </p:spTree>
    <p:extLst>
      <p:ext uri="{BB962C8B-B14F-4D97-AF65-F5344CB8AC3E}">
        <p14:creationId xmlns:p14="http://schemas.microsoft.com/office/powerpoint/2010/main" val="1554231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ln/>
        </p:spPr>
      </p:sp>
      <p:sp>
        <p:nvSpPr>
          <p:cNvPr id="41986" name="Rectangle 3"/>
          <p:cNvSpPr>
            <a:spLocks noGrp="1" noChangeArrowheads="1"/>
          </p:cNvSpPr>
          <p:nvPr>
            <p:ph type="body" idx="1"/>
          </p:nvPr>
        </p:nvSpPr>
        <p:spPr>
          <a:noFill/>
          <a:ln/>
        </p:spPr>
        <p:txBody>
          <a:bodyPr/>
          <a:lstStyle/>
          <a:p>
            <a:pPr eaLnBrk="1" hangingPunct="1"/>
            <a:r>
              <a:rPr lang="en-GB"/>
              <a:t>Generalised list of causes.</a:t>
            </a:r>
          </a:p>
        </p:txBody>
      </p:sp>
    </p:spTree>
    <p:extLst>
      <p:ext uri="{BB962C8B-B14F-4D97-AF65-F5344CB8AC3E}">
        <p14:creationId xmlns:p14="http://schemas.microsoft.com/office/powerpoint/2010/main" val="1289977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Rot="1" noChangeAspect="1" noChangeArrowheads="1" noTextEdit="1"/>
          </p:cNvSpPr>
          <p:nvPr>
            <p:ph type="sldImg"/>
          </p:nvPr>
        </p:nvSpPr>
        <p:spPr>
          <a:ln/>
        </p:spPr>
      </p:sp>
      <p:sp>
        <p:nvSpPr>
          <p:cNvPr id="150530" name="Rectangle 3"/>
          <p:cNvSpPr>
            <a:spLocks noGrp="1" noChangeArrowheads="1"/>
          </p:cNvSpPr>
          <p:nvPr>
            <p:ph type="body" idx="1"/>
          </p:nvPr>
        </p:nvSpPr>
        <p:spPr>
          <a:noFill/>
          <a:ln/>
        </p:spPr>
        <p:txBody>
          <a:bodyPr/>
          <a:lstStyle/>
          <a:p>
            <a:pPr eaLnBrk="1" hangingPunct="1"/>
            <a:r>
              <a:rPr lang="en-GB"/>
              <a:t>The people factor is a root caused of all fires.</a:t>
            </a:r>
          </a:p>
        </p:txBody>
      </p:sp>
    </p:spTree>
    <p:extLst>
      <p:ext uri="{BB962C8B-B14F-4D97-AF65-F5344CB8AC3E}">
        <p14:creationId xmlns:p14="http://schemas.microsoft.com/office/powerpoint/2010/main" val="516593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Rot="1" noChangeAspect="1" noChangeArrowheads="1" noTextEdit="1"/>
          </p:cNvSpPr>
          <p:nvPr>
            <p:ph type="sldImg"/>
          </p:nvPr>
        </p:nvSpPr>
        <p:spPr>
          <a:ln/>
        </p:spPr>
      </p:sp>
      <p:sp>
        <p:nvSpPr>
          <p:cNvPr id="152578" name="Rectangle 3"/>
          <p:cNvSpPr>
            <a:spLocks noGrp="1" noChangeArrowheads="1"/>
          </p:cNvSpPr>
          <p:nvPr>
            <p:ph type="body" idx="1"/>
          </p:nvPr>
        </p:nvSpPr>
        <p:spPr>
          <a:noFill/>
          <a:ln/>
        </p:spPr>
        <p:txBody>
          <a:bodyPr/>
          <a:lstStyle/>
          <a:p>
            <a:pPr eaLnBrk="1" hangingPunct="1"/>
            <a:r>
              <a:rPr lang="en-GB"/>
              <a:t>Types of fire alarm activation.</a:t>
            </a:r>
          </a:p>
        </p:txBody>
      </p:sp>
    </p:spTree>
    <p:extLst>
      <p:ext uri="{BB962C8B-B14F-4D97-AF65-F5344CB8AC3E}">
        <p14:creationId xmlns:p14="http://schemas.microsoft.com/office/powerpoint/2010/main" val="2159267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Rot="1" noChangeAspect="1" noChangeArrowheads="1" noTextEdit="1"/>
          </p:cNvSpPr>
          <p:nvPr>
            <p:ph type="sldImg"/>
          </p:nvPr>
        </p:nvSpPr>
        <p:spPr>
          <a:ln/>
        </p:spPr>
      </p:sp>
      <p:sp>
        <p:nvSpPr>
          <p:cNvPr id="152578" name="Rectangle 3"/>
          <p:cNvSpPr>
            <a:spLocks noGrp="1" noChangeArrowheads="1"/>
          </p:cNvSpPr>
          <p:nvPr>
            <p:ph type="body" idx="1"/>
          </p:nvPr>
        </p:nvSpPr>
        <p:spPr>
          <a:noFill/>
          <a:ln/>
        </p:spPr>
        <p:txBody>
          <a:bodyPr/>
          <a:lstStyle/>
          <a:p>
            <a:pPr eaLnBrk="1" hangingPunct="1"/>
            <a:r>
              <a:rPr lang="en-GB"/>
              <a:t>Types of fire alarm activation.</a:t>
            </a:r>
          </a:p>
        </p:txBody>
      </p:sp>
    </p:spTree>
    <p:extLst>
      <p:ext uri="{BB962C8B-B14F-4D97-AF65-F5344CB8AC3E}">
        <p14:creationId xmlns:p14="http://schemas.microsoft.com/office/powerpoint/2010/main" val="4125571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Rot="1" noChangeAspect="1" noChangeArrowheads="1" noTextEdit="1"/>
          </p:cNvSpPr>
          <p:nvPr>
            <p:ph type="sldImg"/>
          </p:nvPr>
        </p:nvSpPr>
        <p:spPr>
          <a:ln/>
        </p:spPr>
      </p:sp>
      <p:sp>
        <p:nvSpPr>
          <p:cNvPr id="154626" name="Rectangle 3"/>
          <p:cNvSpPr>
            <a:spLocks noGrp="1" noChangeArrowheads="1"/>
          </p:cNvSpPr>
          <p:nvPr>
            <p:ph type="body" idx="1"/>
          </p:nvPr>
        </p:nvSpPr>
        <p:spPr>
          <a:noFill/>
          <a:ln/>
        </p:spPr>
        <p:txBody>
          <a:bodyPr/>
          <a:lstStyle/>
          <a:p>
            <a:r>
              <a:rPr lang="en-GB"/>
              <a:t>Different call points.</a:t>
            </a:r>
          </a:p>
        </p:txBody>
      </p:sp>
    </p:spTree>
    <p:extLst>
      <p:ext uri="{BB962C8B-B14F-4D97-AF65-F5344CB8AC3E}">
        <p14:creationId xmlns:p14="http://schemas.microsoft.com/office/powerpoint/2010/main" val="2359985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Rot="1" noChangeAspect="1" noChangeArrowheads="1" noTextEdit="1"/>
          </p:cNvSpPr>
          <p:nvPr>
            <p:ph type="sldImg"/>
          </p:nvPr>
        </p:nvSpPr>
        <p:spPr>
          <a:ln/>
        </p:spPr>
      </p:sp>
      <p:sp>
        <p:nvSpPr>
          <p:cNvPr id="156674" name="Rectangle 3"/>
          <p:cNvSpPr>
            <a:spLocks noGrp="1" noChangeArrowheads="1"/>
          </p:cNvSpPr>
          <p:nvPr>
            <p:ph type="body" idx="1"/>
          </p:nvPr>
        </p:nvSpPr>
        <p:spPr>
          <a:noFill/>
          <a:ln/>
        </p:spPr>
        <p:txBody>
          <a:bodyPr/>
          <a:lstStyle/>
          <a:p>
            <a:r>
              <a:rPr lang="en-GB"/>
              <a:t>Can be confused with emergency door releases.  Care should be taken to know which is which.</a:t>
            </a:r>
          </a:p>
        </p:txBody>
      </p:sp>
    </p:spTree>
    <p:extLst>
      <p:ext uri="{BB962C8B-B14F-4D97-AF65-F5344CB8AC3E}">
        <p14:creationId xmlns:p14="http://schemas.microsoft.com/office/powerpoint/2010/main" val="465452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Rot="1" noChangeAspect="1" noChangeArrowheads="1" noTextEdit="1"/>
          </p:cNvSpPr>
          <p:nvPr>
            <p:ph type="sldImg"/>
          </p:nvPr>
        </p:nvSpPr>
        <p:spPr>
          <a:ln/>
        </p:spPr>
      </p:sp>
      <p:sp>
        <p:nvSpPr>
          <p:cNvPr id="158722" name="Rectangle 3"/>
          <p:cNvSpPr>
            <a:spLocks noGrp="1" noChangeArrowheads="1"/>
          </p:cNvSpPr>
          <p:nvPr>
            <p:ph type="body" idx="1"/>
          </p:nvPr>
        </p:nvSpPr>
        <p:spPr>
          <a:xfrm>
            <a:off x="906357" y="4715153"/>
            <a:ext cx="4984962" cy="4466987"/>
          </a:xfrm>
          <a:noFill/>
          <a:ln/>
        </p:spPr>
        <p:txBody>
          <a:bodyPr/>
          <a:lstStyle/>
          <a:p>
            <a:pPr eaLnBrk="1" hangingPunct="1"/>
            <a:r>
              <a:rPr lang="en-GB" sz="1400" b="1"/>
              <a:t>Continuous alarm</a:t>
            </a:r>
            <a:r>
              <a:rPr lang="en-GB"/>
              <a:t> – Evacuate immediately (non patient area). Investigate/await instruction in patient area.</a:t>
            </a:r>
          </a:p>
          <a:p>
            <a:pPr eaLnBrk="1" hangingPunct="1"/>
            <a:endParaRPr lang="en-GB"/>
          </a:p>
          <a:p>
            <a:pPr eaLnBrk="1" hangingPunct="1"/>
            <a:r>
              <a:rPr lang="en-GB" sz="1400" b="1"/>
              <a:t>Intermittent Alarm</a:t>
            </a:r>
            <a:r>
              <a:rPr lang="en-GB"/>
              <a:t> – On hearing an intermittent alarm sound staff should remain at their place of duty from where they may be summoned if required.</a:t>
            </a:r>
          </a:p>
          <a:p>
            <a:pPr eaLnBrk="1" hangingPunct="1"/>
            <a:endParaRPr lang="en-GB"/>
          </a:p>
          <a:p>
            <a:pPr eaLnBrk="1" hangingPunct="1"/>
            <a:r>
              <a:rPr lang="en-GB" sz="1400" b="1"/>
              <a:t>BE PREPARED – to evacuate should the alarm change to a continuous sound.</a:t>
            </a:r>
          </a:p>
          <a:p>
            <a:pPr eaLnBrk="1" hangingPunct="1"/>
            <a:endParaRPr lang="en-GB" sz="1400" b="1"/>
          </a:p>
        </p:txBody>
      </p:sp>
    </p:spTree>
    <p:extLst>
      <p:ext uri="{BB962C8B-B14F-4D97-AF65-F5344CB8AC3E}">
        <p14:creationId xmlns:p14="http://schemas.microsoft.com/office/powerpoint/2010/main" val="1364444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pPr eaLnBrk="1" hangingPunct="1"/>
            <a:endParaRPr lang="en-GB" dirty="0"/>
          </a:p>
        </p:txBody>
      </p:sp>
    </p:spTree>
    <p:extLst>
      <p:ext uri="{BB962C8B-B14F-4D97-AF65-F5344CB8AC3E}">
        <p14:creationId xmlns:p14="http://schemas.microsoft.com/office/powerpoint/2010/main" val="2115590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p:cNvSpPr>
            <a:spLocks noGrp="1" noRot="1" noChangeAspect="1" noChangeArrowheads="1" noTextEdit="1"/>
          </p:cNvSpPr>
          <p:nvPr>
            <p:ph type="sldImg"/>
          </p:nvPr>
        </p:nvSpPr>
        <p:spPr>
          <a:ln/>
        </p:spPr>
      </p:sp>
      <p:sp>
        <p:nvSpPr>
          <p:cNvPr id="160770" name="Rectangle 3"/>
          <p:cNvSpPr>
            <a:spLocks noGrp="1" noChangeArrowheads="1"/>
          </p:cNvSpPr>
          <p:nvPr>
            <p:ph type="body" idx="1"/>
          </p:nvPr>
        </p:nvSpPr>
        <p:spPr>
          <a:noFill/>
          <a:ln/>
        </p:spPr>
        <p:txBody>
          <a:bodyPr/>
          <a:lstStyle/>
          <a:p>
            <a:r>
              <a:rPr lang="en-GB"/>
              <a:t>Pictorial description of how the fire alarm system works and action to be taken at each stage.</a:t>
            </a:r>
          </a:p>
        </p:txBody>
      </p:sp>
    </p:spTree>
    <p:extLst>
      <p:ext uri="{BB962C8B-B14F-4D97-AF65-F5344CB8AC3E}">
        <p14:creationId xmlns:p14="http://schemas.microsoft.com/office/powerpoint/2010/main" val="3471566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ChangeArrowheads="1" noTextEdit="1"/>
          </p:cNvSpPr>
          <p:nvPr>
            <p:ph type="sldImg"/>
          </p:nvPr>
        </p:nvSpPr>
        <p:spPr>
          <a:ln/>
        </p:spPr>
      </p:sp>
      <p:sp>
        <p:nvSpPr>
          <p:cNvPr id="162818"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4233050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ChangeArrowheads="1" noTextEdit="1"/>
          </p:cNvSpPr>
          <p:nvPr>
            <p:ph type="sldImg"/>
          </p:nvPr>
        </p:nvSpPr>
        <p:spPr>
          <a:ln/>
        </p:spPr>
      </p:sp>
      <p:sp>
        <p:nvSpPr>
          <p:cNvPr id="162818"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9925257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ChangeArrowheads="1" noTextEdit="1"/>
          </p:cNvSpPr>
          <p:nvPr>
            <p:ph type="sldImg"/>
          </p:nvPr>
        </p:nvSpPr>
        <p:spPr>
          <a:ln/>
        </p:spPr>
      </p:sp>
      <p:sp>
        <p:nvSpPr>
          <p:cNvPr id="162818"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730132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Rot="1" noChangeAspect="1" noChangeArrowheads="1" noTextEdit="1"/>
          </p:cNvSpPr>
          <p:nvPr>
            <p:ph type="sldImg"/>
          </p:nvPr>
        </p:nvSpPr>
        <p:spPr>
          <a:xfrm>
            <a:off x="1081088" y="865188"/>
            <a:ext cx="4635500" cy="3478212"/>
          </a:xfrm>
          <a:ln w="12700" cap="flat">
            <a:solidFill>
              <a:schemeClr val="tx1"/>
            </a:solidFill>
          </a:ln>
        </p:spPr>
      </p:sp>
      <p:sp>
        <p:nvSpPr>
          <p:cNvPr id="164866" name="Rectangle 3"/>
          <p:cNvSpPr>
            <a:spLocks noGrp="1" noChangeArrowheads="1"/>
          </p:cNvSpPr>
          <p:nvPr>
            <p:ph type="body" idx="1"/>
          </p:nvPr>
        </p:nvSpPr>
        <p:spPr>
          <a:xfrm>
            <a:off x="925239" y="4430797"/>
            <a:ext cx="5186374" cy="4417009"/>
          </a:xfrm>
          <a:noFill/>
          <a:ln/>
        </p:spPr>
        <p:txBody>
          <a:bodyPr lIns="90488" tIns="44450" rIns="90488" bIns="44450"/>
          <a:lstStyle/>
          <a:p>
            <a:pPr eaLnBrk="1" hangingPunct="1"/>
            <a:r>
              <a:rPr lang="en-GB"/>
              <a:t>The terminology associated with Hospital Horizontal Evacuation and Refuges (Assembly Points) covers:</a:t>
            </a:r>
          </a:p>
          <a:p>
            <a:pPr eaLnBrk="1" hangingPunct="1">
              <a:buFontTx/>
              <a:buChar char="•"/>
            </a:pPr>
            <a:r>
              <a:rPr lang="en-GB"/>
              <a:t> </a:t>
            </a:r>
            <a:r>
              <a:rPr lang="en-GB" b="1"/>
              <a:t>Evacuation</a:t>
            </a:r>
            <a:r>
              <a:rPr lang="en-GB"/>
              <a:t> - the rapid and orderly removal of patients, visitors and staff in priority order from danger as instructed by the Fire Team Leader </a:t>
            </a:r>
            <a:r>
              <a:rPr lang="en-GB" i="1"/>
              <a:t>BRONZE.</a:t>
            </a:r>
          </a:p>
          <a:p>
            <a:pPr eaLnBrk="1" hangingPunct="1">
              <a:buFontTx/>
              <a:buChar char="•"/>
            </a:pPr>
            <a:r>
              <a:rPr lang="en-GB"/>
              <a:t> </a:t>
            </a:r>
            <a:r>
              <a:rPr lang="en-GB" b="1"/>
              <a:t>Horizontal</a:t>
            </a:r>
            <a:r>
              <a:rPr lang="en-GB"/>
              <a:t> - remaining on the same level of the building until advised that patients etc will have to be moved to a lower level or to another building.  Patients are to remain in the building until clear instructions are given for their removal elsewhere as many patients would be adversely affected by the weather even in summer.</a:t>
            </a:r>
          </a:p>
          <a:p>
            <a:pPr eaLnBrk="1" hangingPunct="1">
              <a:buFontTx/>
              <a:buChar char="•"/>
            </a:pPr>
            <a:r>
              <a:rPr lang="en-GB" b="1"/>
              <a:t>Assembly point </a:t>
            </a:r>
            <a:r>
              <a:rPr lang="en-GB"/>
              <a:t>- any space or room large enough to cope with an influx of about 30 patients and their  medical equipment vital for survival designated as a refuge.  Assembly points must be near to lifts or stairs that are suitable for vertical evacuation should it become necessary.  Rooms are used for other functions until evacuation is ordered.</a:t>
            </a:r>
          </a:p>
          <a:p>
            <a:pPr eaLnBrk="1" hangingPunct="1">
              <a:buFontTx/>
              <a:buChar char="•"/>
            </a:pPr>
            <a:r>
              <a:rPr lang="en-GB"/>
              <a:t> </a:t>
            </a:r>
            <a:r>
              <a:rPr lang="en-GB" b="1"/>
              <a:t>Refuge</a:t>
            </a:r>
            <a:r>
              <a:rPr lang="en-GB"/>
              <a:t> - NHS term for assembly point</a:t>
            </a:r>
          </a:p>
        </p:txBody>
      </p:sp>
    </p:spTree>
    <p:extLst>
      <p:ext uri="{BB962C8B-B14F-4D97-AF65-F5344CB8AC3E}">
        <p14:creationId xmlns:p14="http://schemas.microsoft.com/office/powerpoint/2010/main" val="15429867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Rot="1" noChangeAspect="1" noChangeArrowheads="1" noTextEdit="1"/>
          </p:cNvSpPr>
          <p:nvPr>
            <p:ph type="sldImg"/>
          </p:nvPr>
        </p:nvSpPr>
        <p:spPr>
          <a:xfrm>
            <a:off x="1081088" y="865188"/>
            <a:ext cx="4635500" cy="3478212"/>
          </a:xfrm>
          <a:ln w="12700" cap="flat">
            <a:solidFill>
              <a:schemeClr val="tx1"/>
            </a:solidFill>
          </a:ln>
        </p:spPr>
      </p:sp>
      <p:sp>
        <p:nvSpPr>
          <p:cNvPr id="164866" name="Rectangle 3"/>
          <p:cNvSpPr>
            <a:spLocks noGrp="1" noChangeArrowheads="1"/>
          </p:cNvSpPr>
          <p:nvPr>
            <p:ph type="body" idx="1"/>
          </p:nvPr>
        </p:nvSpPr>
        <p:spPr>
          <a:xfrm>
            <a:off x="925239" y="4430797"/>
            <a:ext cx="5186374" cy="4417009"/>
          </a:xfrm>
          <a:noFill/>
          <a:ln/>
        </p:spPr>
        <p:txBody>
          <a:bodyPr lIns="90488" tIns="44450" rIns="90488" bIns="44450"/>
          <a:lstStyle/>
          <a:p>
            <a:pPr eaLnBrk="1" hangingPunct="1"/>
            <a:r>
              <a:rPr lang="en-GB"/>
              <a:t>The terminology associated with Hospital Horizontal Evacuation and Refuges (Assembly Points) covers:</a:t>
            </a:r>
          </a:p>
          <a:p>
            <a:pPr eaLnBrk="1" hangingPunct="1">
              <a:buFontTx/>
              <a:buChar char="•"/>
            </a:pPr>
            <a:r>
              <a:rPr lang="en-GB"/>
              <a:t> </a:t>
            </a:r>
            <a:r>
              <a:rPr lang="en-GB" b="1"/>
              <a:t>Evacuation</a:t>
            </a:r>
            <a:r>
              <a:rPr lang="en-GB"/>
              <a:t> - the rapid and orderly removal of patients, visitors and staff in priority order from danger as instructed by the Fire Team Leader </a:t>
            </a:r>
            <a:r>
              <a:rPr lang="en-GB" i="1"/>
              <a:t>BRONZE.</a:t>
            </a:r>
          </a:p>
          <a:p>
            <a:pPr eaLnBrk="1" hangingPunct="1">
              <a:buFontTx/>
              <a:buChar char="•"/>
            </a:pPr>
            <a:r>
              <a:rPr lang="en-GB"/>
              <a:t> </a:t>
            </a:r>
            <a:r>
              <a:rPr lang="en-GB" b="1"/>
              <a:t>Horizontal</a:t>
            </a:r>
            <a:r>
              <a:rPr lang="en-GB"/>
              <a:t> - remaining on the same level of the building until advised that patients etc will have to be moved to a lower level or to another building.  Patients are to remain in the building until clear instructions are given for their removal elsewhere as many patients would be adversely affected by the weather even in summer.</a:t>
            </a:r>
          </a:p>
          <a:p>
            <a:pPr eaLnBrk="1" hangingPunct="1">
              <a:buFontTx/>
              <a:buChar char="•"/>
            </a:pPr>
            <a:r>
              <a:rPr lang="en-GB" b="1"/>
              <a:t>Assembly point </a:t>
            </a:r>
            <a:r>
              <a:rPr lang="en-GB"/>
              <a:t>- any space or room large enough to cope with an influx of about 30 patients and their  medical equipment vital for survival designated as a refuge.  Assembly points must be near to lifts or stairs that are suitable for vertical evacuation should it become necessary.  Rooms are used for other functions until evacuation is ordered.</a:t>
            </a:r>
          </a:p>
          <a:p>
            <a:pPr eaLnBrk="1" hangingPunct="1">
              <a:buFontTx/>
              <a:buChar char="•"/>
            </a:pPr>
            <a:r>
              <a:rPr lang="en-GB"/>
              <a:t> </a:t>
            </a:r>
            <a:r>
              <a:rPr lang="en-GB" b="1"/>
              <a:t>Refuge</a:t>
            </a:r>
            <a:r>
              <a:rPr lang="en-GB"/>
              <a:t> - NHS term for assembly point</a:t>
            </a:r>
          </a:p>
        </p:txBody>
      </p:sp>
    </p:spTree>
    <p:extLst>
      <p:ext uri="{BB962C8B-B14F-4D97-AF65-F5344CB8AC3E}">
        <p14:creationId xmlns:p14="http://schemas.microsoft.com/office/powerpoint/2010/main" val="32016931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Rot="1" noChangeAspect="1" noChangeArrowheads="1" noTextEdit="1"/>
          </p:cNvSpPr>
          <p:nvPr>
            <p:ph type="sldImg"/>
          </p:nvPr>
        </p:nvSpPr>
        <p:spPr>
          <a:xfrm>
            <a:off x="1081088" y="865188"/>
            <a:ext cx="4635500" cy="3478212"/>
          </a:xfrm>
          <a:ln w="12700" cap="flat">
            <a:solidFill>
              <a:schemeClr val="tx1"/>
            </a:solidFill>
          </a:ln>
        </p:spPr>
      </p:sp>
      <p:sp>
        <p:nvSpPr>
          <p:cNvPr id="164866" name="Rectangle 3"/>
          <p:cNvSpPr>
            <a:spLocks noGrp="1" noChangeArrowheads="1"/>
          </p:cNvSpPr>
          <p:nvPr>
            <p:ph type="body" idx="1"/>
          </p:nvPr>
        </p:nvSpPr>
        <p:spPr>
          <a:xfrm>
            <a:off x="925239" y="4430797"/>
            <a:ext cx="5186374" cy="4417009"/>
          </a:xfrm>
          <a:noFill/>
          <a:ln/>
        </p:spPr>
        <p:txBody>
          <a:bodyPr lIns="90488" tIns="44450" rIns="90488" bIns="44450"/>
          <a:lstStyle/>
          <a:p>
            <a:pPr eaLnBrk="1" hangingPunct="1"/>
            <a:r>
              <a:rPr lang="en-GB"/>
              <a:t>The terminology associated with Hospital Horizontal Evacuation and Refuges (Assembly Points) covers:</a:t>
            </a:r>
          </a:p>
          <a:p>
            <a:pPr eaLnBrk="1" hangingPunct="1">
              <a:buFontTx/>
              <a:buChar char="•"/>
            </a:pPr>
            <a:r>
              <a:rPr lang="en-GB"/>
              <a:t> </a:t>
            </a:r>
            <a:r>
              <a:rPr lang="en-GB" b="1"/>
              <a:t>Evacuation</a:t>
            </a:r>
            <a:r>
              <a:rPr lang="en-GB"/>
              <a:t> - the rapid and orderly removal of patients, visitors and staff in priority order from danger as instructed by the Fire Team Leader </a:t>
            </a:r>
            <a:r>
              <a:rPr lang="en-GB" i="1"/>
              <a:t>BRONZE.</a:t>
            </a:r>
          </a:p>
          <a:p>
            <a:pPr eaLnBrk="1" hangingPunct="1">
              <a:buFontTx/>
              <a:buChar char="•"/>
            </a:pPr>
            <a:r>
              <a:rPr lang="en-GB"/>
              <a:t> </a:t>
            </a:r>
            <a:r>
              <a:rPr lang="en-GB" b="1"/>
              <a:t>Horizontal</a:t>
            </a:r>
            <a:r>
              <a:rPr lang="en-GB"/>
              <a:t> - remaining on the same level of the building until advised that patients etc will have to be moved to a lower level or to another building.  Patients are to remain in the building until clear instructions are given for their removal elsewhere as many patients would be adversely affected by the weather even in summer.</a:t>
            </a:r>
          </a:p>
          <a:p>
            <a:pPr eaLnBrk="1" hangingPunct="1">
              <a:buFontTx/>
              <a:buChar char="•"/>
            </a:pPr>
            <a:r>
              <a:rPr lang="en-GB" b="1"/>
              <a:t>Assembly point </a:t>
            </a:r>
            <a:r>
              <a:rPr lang="en-GB"/>
              <a:t>- any space or room large enough to cope with an influx of about 30 patients and their  medical equipment vital for survival designated as a refuge.  Assembly points must be near to lifts or stairs that are suitable for vertical evacuation should it become necessary.  Rooms are used for other functions until evacuation is ordered.</a:t>
            </a:r>
          </a:p>
          <a:p>
            <a:pPr eaLnBrk="1" hangingPunct="1">
              <a:buFontTx/>
              <a:buChar char="•"/>
            </a:pPr>
            <a:r>
              <a:rPr lang="en-GB"/>
              <a:t> </a:t>
            </a:r>
            <a:r>
              <a:rPr lang="en-GB" b="1"/>
              <a:t>Refuge</a:t>
            </a:r>
            <a:r>
              <a:rPr lang="en-GB"/>
              <a:t> - NHS term for assembly point</a:t>
            </a:r>
          </a:p>
        </p:txBody>
      </p:sp>
    </p:spTree>
    <p:extLst>
      <p:ext uri="{BB962C8B-B14F-4D97-AF65-F5344CB8AC3E}">
        <p14:creationId xmlns:p14="http://schemas.microsoft.com/office/powerpoint/2010/main" val="38452973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Rot="1" noChangeAspect="1" noChangeArrowheads="1" noTextEdit="1"/>
          </p:cNvSpPr>
          <p:nvPr>
            <p:ph type="sldImg"/>
          </p:nvPr>
        </p:nvSpPr>
        <p:spPr>
          <a:xfrm>
            <a:off x="1081088" y="865188"/>
            <a:ext cx="4635500" cy="3478212"/>
          </a:xfrm>
          <a:ln w="12700" cap="flat">
            <a:solidFill>
              <a:schemeClr val="tx1"/>
            </a:solidFill>
          </a:ln>
        </p:spPr>
      </p:sp>
      <p:sp>
        <p:nvSpPr>
          <p:cNvPr id="164866" name="Rectangle 3"/>
          <p:cNvSpPr>
            <a:spLocks noGrp="1" noChangeArrowheads="1"/>
          </p:cNvSpPr>
          <p:nvPr>
            <p:ph type="body" idx="1"/>
          </p:nvPr>
        </p:nvSpPr>
        <p:spPr>
          <a:xfrm>
            <a:off x="925239" y="4430797"/>
            <a:ext cx="5186374" cy="4417009"/>
          </a:xfrm>
          <a:noFill/>
          <a:ln/>
        </p:spPr>
        <p:txBody>
          <a:bodyPr lIns="90488" tIns="44450" rIns="90488" bIns="44450"/>
          <a:lstStyle/>
          <a:p>
            <a:pPr eaLnBrk="1" hangingPunct="1"/>
            <a:r>
              <a:rPr lang="en-GB"/>
              <a:t>The terminology associated with Hospital Horizontal Evacuation and Refuges (Assembly Points) covers:</a:t>
            </a:r>
          </a:p>
          <a:p>
            <a:pPr eaLnBrk="1" hangingPunct="1">
              <a:buFontTx/>
              <a:buChar char="•"/>
            </a:pPr>
            <a:r>
              <a:rPr lang="en-GB"/>
              <a:t> </a:t>
            </a:r>
            <a:r>
              <a:rPr lang="en-GB" b="1"/>
              <a:t>Evacuation</a:t>
            </a:r>
            <a:r>
              <a:rPr lang="en-GB"/>
              <a:t> - the rapid and orderly removal of patients, visitors and staff in priority order from danger as instructed by the Fire Team Leader </a:t>
            </a:r>
            <a:r>
              <a:rPr lang="en-GB" i="1"/>
              <a:t>BRONZE.</a:t>
            </a:r>
          </a:p>
          <a:p>
            <a:pPr eaLnBrk="1" hangingPunct="1">
              <a:buFontTx/>
              <a:buChar char="•"/>
            </a:pPr>
            <a:r>
              <a:rPr lang="en-GB"/>
              <a:t> </a:t>
            </a:r>
            <a:r>
              <a:rPr lang="en-GB" b="1"/>
              <a:t>Horizontal</a:t>
            </a:r>
            <a:r>
              <a:rPr lang="en-GB"/>
              <a:t> - remaining on the same level of the building until advised that patients etc will have to be moved to a lower level or to another building.  Patients are to remain in the building until clear instructions are given for their removal elsewhere as many patients would be adversely affected by the weather even in summer.</a:t>
            </a:r>
          </a:p>
          <a:p>
            <a:pPr eaLnBrk="1" hangingPunct="1">
              <a:buFontTx/>
              <a:buChar char="•"/>
            </a:pPr>
            <a:r>
              <a:rPr lang="en-GB" b="1"/>
              <a:t>Assembly point </a:t>
            </a:r>
            <a:r>
              <a:rPr lang="en-GB"/>
              <a:t>- any space or room large enough to cope with an influx of about 30 patients and their  medical equipment vital for survival designated as a refuge.  Assembly points must be near to lifts or stairs that are suitable for vertical evacuation should it become necessary.  Rooms are used for other functions until evacuation is ordered.</a:t>
            </a:r>
          </a:p>
          <a:p>
            <a:pPr eaLnBrk="1" hangingPunct="1">
              <a:buFontTx/>
              <a:buChar char="•"/>
            </a:pPr>
            <a:r>
              <a:rPr lang="en-GB"/>
              <a:t> </a:t>
            </a:r>
            <a:r>
              <a:rPr lang="en-GB" b="1"/>
              <a:t>Refuge</a:t>
            </a:r>
            <a:r>
              <a:rPr lang="en-GB"/>
              <a:t> - NHS term for assembly point</a:t>
            </a:r>
          </a:p>
        </p:txBody>
      </p:sp>
    </p:spTree>
    <p:extLst>
      <p:ext uri="{BB962C8B-B14F-4D97-AF65-F5344CB8AC3E}">
        <p14:creationId xmlns:p14="http://schemas.microsoft.com/office/powerpoint/2010/main" val="3912772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Rot="1" noChangeAspect="1" noChangeArrowheads="1" noTextEdit="1"/>
          </p:cNvSpPr>
          <p:nvPr>
            <p:ph type="sldImg"/>
          </p:nvPr>
        </p:nvSpPr>
        <p:spPr>
          <a:ln/>
        </p:spPr>
      </p:sp>
      <p:sp>
        <p:nvSpPr>
          <p:cNvPr id="166914" name="Rectangle 3"/>
          <p:cNvSpPr>
            <a:spLocks noGrp="1" noChangeArrowheads="1"/>
          </p:cNvSpPr>
          <p:nvPr>
            <p:ph type="body" idx="1"/>
          </p:nvPr>
        </p:nvSpPr>
        <p:spPr>
          <a:noFill/>
          <a:ln/>
        </p:spPr>
        <p:txBody>
          <a:bodyPr/>
          <a:lstStyle/>
          <a:p>
            <a:r>
              <a:rPr lang="en-GB"/>
              <a:t>Two types of extinguisher in use across the Trust.</a:t>
            </a:r>
          </a:p>
          <a:p>
            <a:r>
              <a:rPr lang="en-GB"/>
              <a:t>Foam – Description; red with cream panel.  For use on Class A or B fires (general use).  Operates by cooling and smothering.</a:t>
            </a:r>
          </a:p>
          <a:p>
            <a:r>
              <a:rPr lang="en-GB"/>
              <a:t>CO2 – Description red with black panel, tapered discharge horn.  For use on electrical risk.  Minimal damage when used, noisy, operates by excluding oxygen.  Risk of re-ignition.</a:t>
            </a:r>
          </a:p>
          <a:p>
            <a:r>
              <a:rPr lang="en-GB"/>
              <a:t>Should be wall mounted – not to be used as door prop.</a:t>
            </a:r>
          </a:p>
        </p:txBody>
      </p:sp>
    </p:spTree>
    <p:extLst>
      <p:ext uri="{BB962C8B-B14F-4D97-AF65-F5344CB8AC3E}">
        <p14:creationId xmlns:p14="http://schemas.microsoft.com/office/powerpoint/2010/main" val="27786395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Grp="1" noRot="1" noChangeAspect="1" noChangeArrowheads="1" noTextEdit="1"/>
          </p:cNvSpPr>
          <p:nvPr>
            <p:ph type="sldImg"/>
          </p:nvPr>
        </p:nvSpPr>
        <p:spPr>
          <a:ln/>
        </p:spPr>
      </p:sp>
      <p:sp>
        <p:nvSpPr>
          <p:cNvPr id="168962" name="Rectangle 3"/>
          <p:cNvSpPr>
            <a:spLocks noGrp="1" noChangeArrowheads="1"/>
          </p:cNvSpPr>
          <p:nvPr>
            <p:ph type="body" idx="1"/>
          </p:nvPr>
        </p:nvSpPr>
        <p:spPr>
          <a:noFill/>
          <a:ln/>
        </p:spPr>
        <p:txBody>
          <a:bodyPr/>
          <a:lstStyle/>
          <a:p>
            <a:r>
              <a:rPr lang="en-GB"/>
              <a:t>Describe PASS method.</a:t>
            </a:r>
          </a:p>
        </p:txBody>
      </p:sp>
    </p:spTree>
    <p:extLst>
      <p:ext uri="{BB962C8B-B14F-4D97-AF65-F5344CB8AC3E}">
        <p14:creationId xmlns:p14="http://schemas.microsoft.com/office/powerpoint/2010/main" val="180970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pPr eaLnBrk="1" hangingPunct="1"/>
            <a:r>
              <a:rPr lang="en-GB"/>
              <a:t>Legal obligation under the Regulatory Reform (Fire Safety) Order 2005 to manage fire safety and provide safe environment for employees and non employees.  Also H&amp;SW Act 1974 to provide a safe work place.</a:t>
            </a:r>
          </a:p>
          <a:p>
            <a:pPr eaLnBrk="1" hangingPunct="1"/>
            <a:r>
              <a:rPr lang="en-GB"/>
              <a:t>Public Expectation – The public, patients, visitors etc. will expect to be safe in a hospital environment.</a:t>
            </a:r>
          </a:p>
          <a:p>
            <a:pPr eaLnBrk="1" hangingPunct="1"/>
            <a:r>
              <a:rPr lang="en-GB"/>
              <a:t>Professional standards – Individual pride in work, competence etc.</a:t>
            </a:r>
          </a:p>
          <a:p>
            <a:pPr eaLnBrk="1" hangingPunct="1"/>
            <a:r>
              <a:rPr lang="en-GB"/>
              <a:t>The needs of our patients underpins all our activities – safety must be paramount and we need to be able to demonstrate organisational competency in action to be taken in the event of fire. </a:t>
            </a:r>
          </a:p>
        </p:txBody>
      </p:sp>
    </p:spTree>
    <p:extLst>
      <p:ext uri="{BB962C8B-B14F-4D97-AF65-F5344CB8AC3E}">
        <p14:creationId xmlns:p14="http://schemas.microsoft.com/office/powerpoint/2010/main" val="36214591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noRot="1" noChangeAspect="1" noChangeArrowheads="1" noTextEdit="1"/>
          </p:cNvSpPr>
          <p:nvPr>
            <p:ph type="sldImg"/>
          </p:nvPr>
        </p:nvSpPr>
        <p:spPr>
          <a:ln/>
        </p:spPr>
      </p:sp>
      <p:sp>
        <p:nvSpPr>
          <p:cNvPr id="171010" name="Rectangle 3"/>
          <p:cNvSpPr>
            <a:spLocks noGrp="1" noChangeArrowheads="1"/>
          </p:cNvSpPr>
          <p:nvPr>
            <p:ph type="body" idx="1"/>
          </p:nvPr>
        </p:nvSpPr>
        <p:spPr>
          <a:noFill/>
          <a:ln/>
        </p:spPr>
        <p:txBody>
          <a:bodyPr/>
          <a:lstStyle/>
          <a:p>
            <a:endParaRPr lang="en-GB"/>
          </a:p>
        </p:txBody>
      </p:sp>
    </p:spTree>
    <p:extLst>
      <p:ext uri="{BB962C8B-B14F-4D97-AF65-F5344CB8AC3E}">
        <p14:creationId xmlns:p14="http://schemas.microsoft.com/office/powerpoint/2010/main" val="33065425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Grp="1" noRot="1" noChangeAspect="1" noChangeArrowheads="1" noTextEdit="1"/>
          </p:cNvSpPr>
          <p:nvPr>
            <p:ph type="sldImg"/>
          </p:nvPr>
        </p:nvSpPr>
        <p:spPr>
          <a:ln/>
        </p:spPr>
      </p:sp>
      <p:sp>
        <p:nvSpPr>
          <p:cNvPr id="173058" name="Rectangle 3"/>
          <p:cNvSpPr>
            <a:spLocks noGrp="1" noChangeArrowheads="1"/>
          </p:cNvSpPr>
          <p:nvPr>
            <p:ph type="body" idx="1"/>
          </p:nvPr>
        </p:nvSpPr>
        <p:spPr>
          <a:noFill/>
          <a:ln/>
        </p:spPr>
        <p:txBody>
          <a:bodyPr/>
          <a:lstStyle/>
          <a:p>
            <a:r>
              <a:rPr lang="en-GB">
                <a:latin typeface="Arial" charset="0"/>
                <a:cs typeface="Arial" charset="0"/>
              </a:rPr>
              <a:t>Always sound the fire alarm</a:t>
            </a:r>
          </a:p>
          <a:p>
            <a:r>
              <a:rPr lang="en-GB">
                <a:latin typeface="Arial" charset="0"/>
                <a:cs typeface="Arial" charset="0"/>
              </a:rPr>
              <a:t>Be aware fire extinguishers only last 10 </a:t>
            </a:r>
            <a:r>
              <a:rPr lang="en-GB">
                <a:cs typeface="Arial" charset="0"/>
              </a:rPr>
              <a:t>–</a:t>
            </a:r>
            <a:r>
              <a:rPr lang="en-GB">
                <a:latin typeface="Arial" charset="0"/>
                <a:cs typeface="Arial" charset="0"/>
              </a:rPr>
              <a:t> 15 seconds CO2, 75 seconds water/foam, make sure your first shot is on target (efficient use).</a:t>
            </a:r>
          </a:p>
          <a:p>
            <a:r>
              <a:rPr lang="en-GB">
                <a:latin typeface="Arial" charset="0"/>
                <a:cs typeface="Arial" charset="0"/>
              </a:rPr>
              <a:t>Make sure you don</a:t>
            </a:r>
            <a:r>
              <a:rPr lang="en-GB">
                <a:cs typeface="Arial" charset="0"/>
              </a:rPr>
              <a:t>’</a:t>
            </a:r>
            <a:r>
              <a:rPr lang="en-GB">
                <a:latin typeface="Arial" charset="0"/>
                <a:cs typeface="Arial" charset="0"/>
              </a:rPr>
              <a:t>t blow burning papers out of wastebasket fires, stand back about 2 metres.</a:t>
            </a:r>
          </a:p>
          <a:p>
            <a:r>
              <a:rPr lang="en-GB">
                <a:latin typeface="Arial" charset="0"/>
                <a:cs typeface="Arial" charset="0"/>
              </a:rPr>
              <a:t>Don</a:t>
            </a:r>
            <a:r>
              <a:rPr lang="en-GB">
                <a:cs typeface="Arial" charset="0"/>
              </a:rPr>
              <a:t>’</a:t>
            </a:r>
            <a:r>
              <a:rPr lang="en-GB">
                <a:latin typeface="Arial" charset="0"/>
                <a:cs typeface="Arial" charset="0"/>
              </a:rPr>
              <a:t>t attempt to fight a fire that is too big, can</a:t>
            </a:r>
            <a:r>
              <a:rPr lang="en-GB">
                <a:cs typeface="Arial" charset="0"/>
              </a:rPr>
              <a:t>’</a:t>
            </a:r>
            <a:r>
              <a:rPr lang="en-GB">
                <a:latin typeface="Arial" charset="0"/>
                <a:cs typeface="Arial" charset="0"/>
              </a:rPr>
              <a:t>t be put out easily or involves burning gas.</a:t>
            </a:r>
          </a:p>
          <a:p>
            <a:pPr eaLnBrk="1" hangingPunct="1"/>
            <a:endParaRPr lang="en-GB"/>
          </a:p>
        </p:txBody>
      </p:sp>
    </p:spTree>
    <p:extLst>
      <p:ext uri="{BB962C8B-B14F-4D97-AF65-F5344CB8AC3E}">
        <p14:creationId xmlns:p14="http://schemas.microsoft.com/office/powerpoint/2010/main" val="2168944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p:cNvSpPr>
            <a:spLocks noGrp="1" noRot="1" noChangeAspect="1" noChangeArrowheads="1" noTextEdit="1"/>
          </p:cNvSpPr>
          <p:nvPr>
            <p:ph type="sldImg"/>
          </p:nvPr>
        </p:nvSpPr>
        <p:spPr>
          <a:ln/>
        </p:spPr>
      </p:sp>
      <p:sp>
        <p:nvSpPr>
          <p:cNvPr id="175106" name="Rectangle 3"/>
          <p:cNvSpPr>
            <a:spLocks noGrp="1" noChangeArrowheads="1"/>
          </p:cNvSpPr>
          <p:nvPr>
            <p:ph type="body" idx="1"/>
          </p:nvPr>
        </p:nvSpPr>
        <p:spPr>
          <a:noFill/>
          <a:ln/>
        </p:spPr>
        <p:txBody>
          <a:bodyPr/>
          <a:lstStyle/>
          <a:p>
            <a:pPr eaLnBrk="1" hangingPunct="1"/>
            <a:r>
              <a:rPr lang="en-GB"/>
              <a:t>Describe hazards when firefighting.  This is a last resort as attention to patients should be the priority.</a:t>
            </a:r>
          </a:p>
        </p:txBody>
      </p:sp>
    </p:spTree>
    <p:extLst>
      <p:ext uri="{BB962C8B-B14F-4D97-AF65-F5344CB8AC3E}">
        <p14:creationId xmlns:p14="http://schemas.microsoft.com/office/powerpoint/2010/main" val="8091845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2"/>
          <p:cNvSpPr>
            <a:spLocks noGrp="1" noRot="1" noChangeAspect="1" noChangeArrowheads="1" noTextEdit="1"/>
          </p:cNvSpPr>
          <p:nvPr>
            <p:ph type="sldImg"/>
          </p:nvPr>
        </p:nvSpPr>
        <p:spPr>
          <a:xfrm>
            <a:off x="919163" y="746125"/>
            <a:ext cx="4960937" cy="3721100"/>
          </a:xfrm>
          <a:ln/>
        </p:spPr>
      </p:sp>
      <p:sp>
        <p:nvSpPr>
          <p:cNvPr id="185346" name="Rectangle 3"/>
          <p:cNvSpPr>
            <a:spLocks noGrp="1" noChangeArrowheads="1"/>
          </p:cNvSpPr>
          <p:nvPr>
            <p:ph type="body" idx="1"/>
          </p:nvPr>
        </p:nvSpPr>
        <p:spPr>
          <a:xfrm>
            <a:off x="906357" y="4713430"/>
            <a:ext cx="4984962" cy="4466987"/>
          </a:xfrm>
          <a:noFill/>
          <a:ln/>
        </p:spPr>
        <p:txBody>
          <a:bodyPr/>
          <a:lstStyle/>
          <a:p>
            <a:pPr eaLnBrk="1" hangingPunct="1"/>
            <a:r>
              <a:rPr lang="en-US"/>
              <a:t>Fire may be discovered by seeing it, smelling it or hearing it. </a:t>
            </a:r>
            <a:r>
              <a:rPr lang="en-US" b="1"/>
              <a:t>The alarm must be raised at once and the fire brigade called.</a:t>
            </a:r>
            <a:endParaRPr lang="en-US"/>
          </a:p>
          <a:p>
            <a:pPr eaLnBrk="1" hangingPunct="1"/>
            <a:r>
              <a:rPr lang="en-US" b="1"/>
              <a:t>As soon as the alarm is raised, leave the building</a:t>
            </a:r>
            <a:r>
              <a:rPr lang="en-US"/>
              <a:t> by the quickest, safest route. Don’t wait to collect any belongings but if you have any specific tasks e.g. turning or switching off heat generating equipment in your area, do them quickly and leave the building as soon as you can.</a:t>
            </a:r>
          </a:p>
          <a:p>
            <a:pPr eaLnBrk="1" hangingPunct="1"/>
            <a:r>
              <a:rPr lang="en-US"/>
              <a:t>Help people who don’t know their way around such as visitors and those who are disabled, have impaired vision or hearing.</a:t>
            </a:r>
          </a:p>
          <a:p>
            <a:pPr eaLnBrk="1" hangingPunct="1"/>
            <a:r>
              <a:rPr lang="en-US" b="1"/>
              <a:t>Close doors behind you.</a:t>
            </a:r>
            <a:r>
              <a:rPr lang="en-US"/>
              <a:t> This will help stop the spread of fire, smoke and heat. </a:t>
            </a:r>
          </a:p>
          <a:p>
            <a:pPr eaLnBrk="1" hangingPunct="1"/>
            <a:r>
              <a:rPr lang="en-US" b="1"/>
              <a:t>Don’t use lifts</a:t>
            </a:r>
            <a:r>
              <a:rPr lang="en-US"/>
              <a:t> unless they are special evacuation lifts designated by a fire officer in accordance with special procedures for the disabled.</a:t>
            </a:r>
          </a:p>
          <a:p>
            <a:pPr eaLnBrk="1" hangingPunct="1"/>
            <a:r>
              <a:rPr lang="en-US" b="1"/>
              <a:t>Go to the fire assembly point. </a:t>
            </a:r>
            <a:r>
              <a:rPr lang="en-US"/>
              <a:t>Make sure all your colleagues are accounted for (a fire warden may conduct a roll call) and tell the person in charge if anyone is missing.</a:t>
            </a:r>
          </a:p>
          <a:p>
            <a:pPr eaLnBrk="1" hangingPunct="1"/>
            <a:r>
              <a:rPr lang="en-US" b="1"/>
              <a:t>Do not return to the building</a:t>
            </a:r>
            <a:r>
              <a:rPr lang="en-US"/>
              <a:t> unless told by the person in charge it is safe to do so.</a:t>
            </a:r>
          </a:p>
          <a:p>
            <a:pPr eaLnBrk="1" hangingPunct="1"/>
            <a:r>
              <a:rPr lang="en-US" b="1"/>
              <a:t>REMEMBER, ONLY ATTACK THE FIRE IF IT IS SAFE TO DO SO!</a:t>
            </a:r>
            <a:endParaRPr lang="en-US"/>
          </a:p>
          <a:p>
            <a:pPr eaLnBrk="1" hangingPunct="1"/>
            <a:r>
              <a:rPr lang="en-US"/>
              <a:t> </a:t>
            </a:r>
            <a:endParaRPr lang="en-US" b="1"/>
          </a:p>
        </p:txBody>
      </p:sp>
    </p:spTree>
    <p:extLst>
      <p:ext uri="{BB962C8B-B14F-4D97-AF65-F5344CB8AC3E}">
        <p14:creationId xmlns:p14="http://schemas.microsoft.com/office/powerpoint/2010/main" val="25953623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p:spPr>
        <p:txBody>
          <a:bodyPr/>
          <a:lstStyle/>
          <a:p>
            <a:endParaRPr lang="en-US" altLang="en-US"/>
          </a:p>
        </p:txBody>
      </p:sp>
      <p:sp>
        <p:nvSpPr>
          <p:cNvPr id="11268" name="Slide Number Placeholder 3"/>
          <p:cNvSpPr>
            <a:spLocks noGrp="1"/>
          </p:cNvSpPr>
          <p:nvPr>
            <p:ph type="sldNum" sz="quarter" idx="5"/>
          </p:nvPr>
        </p:nvSpPr>
        <p:spPr>
          <a:noFill/>
        </p:spPr>
        <p:txBody>
          <a:bodyPr/>
          <a:lstStyle/>
          <a:p>
            <a:fld id="{A57C8114-2E96-468B-AAE5-D7105E14860C}" type="slidenum">
              <a:rPr lang="en-GB" altLang="en-US"/>
              <a:pPr/>
              <a:t>38</a:t>
            </a:fld>
            <a:endParaRPr lang="en-GB"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endParaRPr lang="en-US"/>
          </a:p>
        </p:txBody>
      </p:sp>
      <p:sp>
        <p:nvSpPr>
          <p:cNvPr id="36868" name="Slide Number Placeholder 3"/>
          <p:cNvSpPr>
            <a:spLocks noGrp="1"/>
          </p:cNvSpPr>
          <p:nvPr>
            <p:ph type="sldNum" sz="quarter" idx="5"/>
          </p:nvPr>
        </p:nvSpPr>
        <p:spPr>
          <a:noFill/>
        </p:spPr>
        <p:txBody>
          <a:bodyPr/>
          <a:lstStyle/>
          <a:p>
            <a:fld id="{A6635622-E58C-46F1-B7E4-21C714FC46E3}" type="slidenum">
              <a:rPr lang="en-GB"/>
              <a:pPr/>
              <a:t>55</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p:spPr>
        <p:txBody>
          <a:bodyPr/>
          <a:lstStyle/>
          <a:p>
            <a:r>
              <a:rPr lang="en-GB"/>
              <a:t>Identifies framework of session; key issue is to encourage open discussion, questions and challenge.</a:t>
            </a:r>
          </a:p>
        </p:txBody>
      </p:sp>
    </p:spTree>
    <p:extLst>
      <p:ext uri="{BB962C8B-B14F-4D97-AF65-F5344CB8AC3E}">
        <p14:creationId xmlns:p14="http://schemas.microsoft.com/office/powerpoint/2010/main" val="455900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pPr eaLnBrk="1" hangingPunct="1"/>
            <a:r>
              <a:rPr lang="en-GB"/>
              <a:t>Clear aim that the session is all about ensuring staff are aware of actions to be taken and that the Trust can demonstrate training has been given.</a:t>
            </a:r>
          </a:p>
        </p:txBody>
      </p:sp>
    </p:spTree>
    <p:extLst>
      <p:ext uri="{BB962C8B-B14F-4D97-AF65-F5344CB8AC3E}">
        <p14:creationId xmlns:p14="http://schemas.microsoft.com/office/powerpoint/2010/main" val="3172642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pPr>
              <a:spcBef>
                <a:spcPct val="50000"/>
              </a:spcBef>
            </a:pPr>
            <a:r>
              <a:rPr lang="en-GB">
                <a:latin typeface="Arial" charset="0"/>
              </a:rPr>
              <a:t>Understand the components of fire – Basic triangle of combustion and how fire is extinguished.</a:t>
            </a:r>
          </a:p>
          <a:p>
            <a:pPr>
              <a:spcBef>
                <a:spcPct val="50000"/>
              </a:spcBef>
            </a:pPr>
            <a:r>
              <a:rPr lang="en-GB">
                <a:latin typeface="Arial" charset="0"/>
              </a:rPr>
              <a:t>Appreciate the main causes of fire – Outline of main causes of fire in NHS premises.</a:t>
            </a:r>
          </a:p>
          <a:p>
            <a:pPr>
              <a:spcBef>
                <a:spcPct val="50000"/>
              </a:spcBef>
            </a:pPr>
            <a:r>
              <a:rPr lang="en-GB">
                <a:latin typeface="Arial" charset="0"/>
              </a:rPr>
              <a:t>Understand the basic legal requirements and evacuation procedure – Staff need to be aware of individual responsibilities and how these are applied in the workplace.</a:t>
            </a:r>
          </a:p>
          <a:p>
            <a:pPr>
              <a:spcBef>
                <a:spcPct val="50000"/>
              </a:spcBef>
            </a:pPr>
            <a:r>
              <a:rPr lang="en-GB">
                <a:latin typeface="Arial" charset="0"/>
              </a:rPr>
              <a:t>To become competent with the management of fire safety – Although aimed primarily at managers; everyone has a part to play in ensuring a safe environment for our patients, visitors and work colleagues.</a:t>
            </a:r>
          </a:p>
          <a:p>
            <a:pPr>
              <a:spcBef>
                <a:spcPct val="50000"/>
              </a:spcBef>
            </a:pPr>
            <a:r>
              <a:rPr lang="en-GB">
                <a:latin typeface="Arial" charset="0"/>
              </a:rPr>
              <a:t>Identify types of extinguishers and their use – Two types of extinguisher and basic instruction on usage.  Brief mention of fire blanket and the effectiveness of this simple method of firefighting.</a:t>
            </a:r>
          </a:p>
          <a:p>
            <a:pPr eaLnBrk="1" hangingPunct="1"/>
            <a:endParaRPr lang="en-GB"/>
          </a:p>
        </p:txBody>
      </p:sp>
    </p:spTree>
    <p:extLst>
      <p:ext uri="{BB962C8B-B14F-4D97-AF65-F5344CB8AC3E}">
        <p14:creationId xmlns:p14="http://schemas.microsoft.com/office/powerpoint/2010/main" val="3314321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pPr eaLnBrk="1" hangingPunct="1"/>
            <a:r>
              <a:rPr lang="en-GB"/>
              <a:t>Opening discussion about the triangle of combustion.  Describe what is required for fire to occur and how any one of the sides will result in extinction.</a:t>
            </a:r>
          </a:p>
        </p:txBody>
      </p:sp>
    </p:spTree>
    <p:extLst>
      <p:ext uri="{BB962C8B-B14F-4D97-AF65-F5344CB8AC3E}">
        <p14:creationId xmlns:p14="http://schemas.microsoft.com/office/powerpoint/2010/main" val="1773362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pPr eaLnBrk="1" hangingPunct="1"/>
            <a:r>
              <a:rPr lang="en-GB"/>
              <a:t>Shock style introduction – Apologise if the untidy office embarrasses anybody, but this is the situation that leads to rapid fire spread due to poor housekeeping and combustible fire loading.  Describe how triangle of combustion forms.</a:t>
            </a:r>
          </a:p>
        </p:txBody>
      </p:sp>
    </p:spTree>
    <p:extLst>
      <p:ext uri="{BB962C8B-B14F-4D97-AF65-F5344CB8AC3E}">
        <p14:creationId xmlns:p14="http://schemas.microsoft.com/office/powerpoint/2010/main" val="2137741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pPr eaLnBrk="1" hangingPunct="1"/>
            <a:r>
              <a:rPr lang="en-GB"/>
              <a:t>Slide showing hazards of portable heater supplied by multi-point adaptor.  Looks like fire is being used to dry clothing</a:t>
            </a:r>
          </a:p>
        </p:txBody>
      </p:sp>
    </p:spTree>
    <p:extLst>
      <p:ext uri="{BB962C8B-B14F-4D97-AF65-F5344CB8AC3E}">
        <p14:creationId xmlns:p14="http://schemas.microsoft.com/office/powerpoint/2010/main" val="1661290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132856"/>
            <a:ext cx="77724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03E9B64B-820F-43DF-9403-9D0A74FB2004}" type="datetimeFigureOut">
              <a:rPr lang="en-GB"/>
              <a:pPr>
                <a:defRPr/>
              </a:pPr>
              <a:t>18/11/2025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991B087-DAE7-495D-B60B-30F210B1CFA6}"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AE8E545D-8DC3-4273-B676-4E547189B8C8}" type="datetimeFigureOut">
              <a:rPr lang="en-GB"/>
              <a:pPr>
                <a:defRPr/>
              </a:pPr>
              <a:t>18/11/2025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F1CABC1-B374-46B8-99A5-F935C9E4CF88}"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2790D773-A27A-41B1-8077-ABF8F2F3E2E0}" type="datetimeFigureOut">
              <a:rPr lang="en-GB"/>
              <a:pPr>
                <a:defRPr/>
              </a:pPr>
              <a:t>18/11/2025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B1D8761-5A22-4828-858A-AADACE51B1E7}"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836712"/>
            <a:ext cx="8229600" cy="792088"/>
          </a:xfrm>
        </p:spPr>
        <p:txBody>
          <a:bodyPr>
            <a:normAutofit/>
          </a:bodyPr>
          <a:lstStyle>
            <a:lvl1pPr algn="l">
              <a:defRPr sz="3600">
                <a:solidFill>
                  <a:schemeClr val="bg1"/>
                </a:solidFill>
                <a:latin typeface="Arial" pitchFamily="34" charset="0"/>
                <a:cs typeface="Arial"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251520" y="1772816"/>
            <a:ext cx="8229600" cy="4353347"/>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7C277E9A-5770-404F-BA02-4E86B0324013}" type="datetimeFigureOut">
              <a:rPr lang="en-GB"/>
              <a:pPr>
                <a:defRPr/>
              </a:pPr>
              <a:t>18/11/2025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8E03227-9CB0-45B3-9F3B-07A67515E948}"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5018A89-EA94-445D-9956-EA3EEFFBE9BD}" type="datetimeFigureOut">
              <a:rPr lang="en-GB"/>
              <a:pPr>
                <a:defRPr/>
              </a:pPr>
              <a:t>18/11/2025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3F0DAE6-4CCA-4164-AEED-701936B5B565}"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CAC1BAA9-7311-41B8-9BAA-6496367D9511}" type="datetimeFigureOut">
              <a:rPr lang="en-GB"/>
              <a:pPr>
                <a:defRPr/>
              </a:pPr>
              <a:t>18/11/2025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684610C-F44B-4526-B3D2-462C08D9CD5A}"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B95A5A20-898D-4566-95C2-C3E2F6692C8C}" type="datetimeFigureOut">
              <a:rPr lang="en-GB"/>
              <a:pPr>
                <a:defRPr/>
              </a:pPr>
              <a:t>18/11/2025</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7DF4BB94-FEA9-420A-BFD6-A9C40812F422}"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808D972C-6BAF-4164-AC4E-99E61CD59C79}" type="datetimeFigureOut">
              <a:rPr lang="en-GB"/>
              <a:pPr>
                <a:defRPr/>
              </a:pPr>
              <a:t>18/11/2025</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2085545A-8BCD-4CFA-BD84-4BAB5B4CD73B}"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363FC5-A61C-4189-843D-703F763B49A9}" type="datetimeFigureOut">
              <a:rPr lang="en-GB"/>
              <a:pPr>
                <a:defRPr/>
              </a:pPr>
              <a:t>18/11/2025</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12DBC155-2727-4A88-976E-2675B88DD5DA}"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988F4BB-9F3A-4D68-96B2-B4BFE146CC46}" type="datetimeFigureOut">
              <a:rPr lang="en-GB"/>
              <a:pPr>
                <a:defRPr/>
              </a:pPr>
              <a:t>18/11/2025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1BDB3DE-8FF6-444C-AB6B-F746B782A23C}"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DA09374-F98D-4399-92C5-79DA1FD678FB}" type="datetimeFigureOut">
              <a:rPr lang="en-GB"/>
              <a:pPr>
                <a:defRPr/>
              </a:pPr>
              <a:t>18/11/2025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94EA1D1-757F-4892-98B0-D11FC9C5AD64}"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1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BB5376A-0E00-404D-9B1F-EDF11B7093DF}" type="datetimeFigureOut">
              <a:rPr lang="en-GB"/>
              <a:pPr>
                <a:defRPr/>
              </a:pPr>
              <a:t>18/11/2025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38BAFE1-BE19-4830-B918-A3DAD1C5E10A}"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gap@Hotmail.co.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8.jpeg"/><Relationship Id="rId7" Type="http://schemas.openxmlformats.org/officeDocument/2006/relationships/hyperlink" Target="http://www.google.co.uk/imgres?sa=N&amp;biw=1280&amp;bih=841&amp;tbm=isch&amp;tbnid=ozZgoZYSzcyZSM:&amp;imgrefurl=http://www.kentonline.co.uk/kentonline/home/2013/january/23/firestarter_sentence.aspx&amp;docid=wlVtKdrDv0DL_M&amp;imgurl=http://www.kentonline.co.uk/images/fire%20damage%20at%20the%20kent%20and%20canterbury%20hospital.jpg&amp;w=450&amp;h=296&amp;ei=JAimUa36N4aa0AW2kYHQCw&amp;zoom=1&amp;iact=hc&amp;vpx=774&amp;vpy=522&amp;dur=9265&amp;hovh=182&amp;hovw=277&amp;tx=140&amp;ty=131&amp;page=2&amp;tbnh=140&amp;tbnw=201&amp;start=28&amp;ndsp=35&amp;ved=1t:429,r:50,s:0,i:240"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hyperlink" Target="http://www.google.co.uk/imgres?sa=N&amp;biw=1280&amp;bih=841&amp;tbm=isch&amp;tbnid=HkqHXo90dD9jXM:&amp;imgrefurl=http://www.uhb.nhs.uk/qehb-fire-drill-gallery.htm&amp;docid=vxvHwcg6l28mjM&amp;imgurl=http://www.uhb.nhs.uk/Images/NewHospital/PhotoGalleries/FireDrill8.jpg&amp;w=1038&amp;h=700&amp;ei=JAimUa36N4aa0AW2kYHQCw&amp;zoom=1&amp;iact=hc&amp;vpx=144&amp;vpy=493&amp;dur=31&amp;hovh=184&amp;hovw=273&amp;tx=153&amp;ty=90&amp;page=2&amp;tbnh=138&amp;tbnw=190&amp;start=28&amp;ndsp=35&amp;ved=1t:429,r:29,s:0,i:177" TargetMode="External"/><Relationship Id="rId4" Type="http://schemas.openxmlformats.org/officeDocument/2006/relationships/image" Target="../media/image9.jpeg"/><Relationship Id="rId9"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dgap@Hotmail.co.uk"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3.gi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9.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31.gif"/><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4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extBox 3"/>
          <p:cNvSpPr txBox="1">
            <a:spLocks noChangeArrowheads="1"/>
          </p:cNvSpPr>
          <p:nvPr/>
        </p:nvSpPr>
        <p:spPr bwMode="auto">
          <a:xfrm>
            <a:off x="539750" y="969206"/>
            <a:ext cx="8064500" cy="1323439"/>
          </a:xfrm>
          <a:prstGeom prst="rect">
            <a:avLst/>
          </a:prstGeom>
          <a:noFill/>
          <a:ln w="9525">
            <a:noFill/>
            <a:miter lim="800000"/>
            <a:headEnd/>
            <a:tailEnd/>
          </a:ln>
        </p:spPr>
        <p:txBody>
          <a:bodyPr>
            <a:spAutoFit/>
          </a:bodyPr>
          <a:lstStyle/>
          <a:p>
            <a:pPr algn="ctr"/>
            <a:r>
              <a:rPr lang="en-GB" sz="4000" b="1" dirty="0">
                <a:effectLst>
                  <a:outerShdw blurRad="38100" dist="38100" dir="2700000" algn="tl">
                    <a:srgbClr val="000000">
                      <a:alpha val="43137"/>
                    </a:srgbClr>
                  </a:outerShdw>
                </a:effectLst>
                <a:cs typeface="Arial" charset="0"/>
              </a:rPr>
              <a:t>Basic Health &amp; Safety </a:t>
            </a:r>
          </a:p>
          <a:p>
            <a:pPr algn="ctr"/>
            <a:r>
              <a:rPr lang="en-GB" sz="4000" b="1" dirty="0">
                <a:effectLst>
                  <a:outerShdw blurRad="38100" dist="38100" dir="2700000" algn="tl">
                    <a:srgbClr val="000000">
                      <a:alpha val="43137"/>
                    </a:srgbClr>
                  </a:outerShdw>
                </a:effectLst>
                <a:cs typeface="Arial" charset="0"/>
              </a:rPr>
              <a:t>Fire Safety Induction 2025</a:t>
            </a:r>
          </a:p>
        </p:txBody>
      </p:sp>
      <p:sp>
        <p:nvSpPr>
          <p:cNvPr id="14339" name="TextBox 4"/>
          <p:cNvSpPr txBox="1">
            <a:spLocks noChangeArrowheads="1"/>
          </p:cNvSpPr>
          <p:nvPr/>
        </p:nvSpPr>
        <p:spPr bwMode="auto">
          <a:xfrm>
            <a:off x="269422" y="6093296"/>
            <a:ext cx="8479042" cy="369332"/>
          </a:xfrm>
          <a:prstGeom prst="rect">
            <a:avLst/>
          </a:prstGeom>
          <a:noFill/>
          <a:ln w="9525">
            <a:noFill/>
            <a:miter lim="800000"/>
            <a:headEnd/>
            <a:tailEnd/>
          </a:ln>
        </p:spPr>
        <p:txBody>
          <a:bodyPr wrap="square">
            <a:spAutoFit/>
          </a:bodyPr>
          <a:lstStyle/>
          <a:p>
            <a:pPr algn="ctr"/>
            <a:r>
              <a:rPr lang="en-GB" b="1" dirty="0">
                <a:cs typeface="Arial" charset="0"/>
              </a:rPr>
              <a:t>Dave Pattinson 28.19 V4 2025</a:t>
            </a:r>
          </a:p>
        </p:txBody>
      </p:sp>
      <p:sp>
        <p:nvSpPr>
          <p:cNvPr id="2" name="Rectangle 1"/>
          <p:cNvSpPr/>
          <p:nvPr/>
        </p:nvSpPr>
        <p:spPr>
          <a:xfrm>
            <a:off x="827584" y="2690336"/>
            <a:ext cx="7560840" cy="2308324"/>
          </a:xfrm>
          <a:prstGeom prst="rect">
            <a:avLst/>
          </a:prstGeom>
        </p:spPr>
        <p:txBody>
          <a:bodyPr wrap="square">
            <a:spAutoFit/>
          </a:bodyPr>
          <a:lstStyle/>
          <a:p>
            <a:pPr algn="ctr"/>
            <a:endParaRPr lang="en-GB" b="1" dirty="0"/>
          </a:p>
          <a:p>
            <a:pPr algn="ctr"/>
            <a:r>
              <a:rPr lang="en-GB" b="1" dirty="0"/>
              <a:t>Tactical Security Options Ltd, </a:t>
            </a:r>
          </a:p>
          <a:p>
            <a:pPr algn="ctr"/>
            <a:r>
              <a:rPr lang="en-GB" b="1" dirty="0"/>
              <a:t>Room 704 Cameron House White Cross Industrial Estate</a:t>
            </a:r>
          </a:p>
          <a:p>
            <a:pPr algn="ctr"/>
            <a:r>
              <a:rPr lang="en-GB" b="1" dirty="0"/>
              <a:t>South Road Lancaster LA1 4XF</a:t>
            </a:r>
          </a:p>
          <a:p>
            <a:pPr algn="ctr"/>
            <a:r>
              <a:rPr lang="en-GB" b="1" dirty="0"/>
              <a:t>Tel: 07787788811</a:t>
            </a:r>
          </a:p>
          <a:p>
            <a:pPr algn="ctr"/>
            <a:r>
              <a:rPr lang="en-GB" b="1" dirty="0">
                <a:hlinkClick r:id="rId3"/>
              </a:rPr>
              <a:t>dgap@Hotmail.co.uk</a:t>
            </a:r>
            <a:endParaRPr lang="en-GB" b="1" dirty="0"/>
          </a:p>
          <a:p>
            <a:pPr algn="ctr"/>
            <a:endParaRPr lang="en-GB" b="1" dirty="0"/>
          </a:p>
          <a:p>
            <a:pPr algn="ctr"/>
            <a:endParaRPr lang="en-GB"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5" name="Rectangle 2"/>
          <p:cNvSpPr>
            <a:spLocks noGrp="1"/>
          </p:cNvSpPr>
          <p:nvPr>
            <p:ph type="title"/>
          </p:nvPr>
        </p:nvSpPr>
        <p:spPr>
          <a:xfrm>
            <a:off x="457200" y="274638"/>
            <a:ext cx="5986463" cy="1143000"/>
          </a:xfrm>
        </p:spPr>
        <p:txBody>
          <a:bodyPr/>
          <a:lstStyle/>
          <a:p>
            <a:pPr algn="l"/>
            <a:r>
              <a:rPr lang="en-GB" sz="4000" dirty="0">
                <a:latin typeface="Arial" panose="020B0604020202020204" pitchFamily="34" charset="0"/>
                <a:cs typeface="Arial" panose="020B0604020202020204" pitchFamily="34" charset="0"/>
              </a:rPr>
              <a:t>To this ………..</a:t>
            </a:r>
          </a:p>
        </p:txBody>
      </p:sp>
      <p:pic>
        <p:nvPicPr>
          <p:cNvPr id="36866" name="Picture 4" descr="marsdenG0301_468x645"/>
          <p:cNvPicPr>
            <a:picLocks noChangeAspect="1" noChangeArrowheads="1"/>
          </p:cNvPicPr>
          <p:nvPr/>
        </p:nvPicPr>
        <p:blipFill>
          <a:blip r:embed="rId3" cstate="print"/>
          <a:srcRect/>
          <a:stretch>
            <a:fillRect/>
          </a:stretch>
        </p:blipFill>
        <p:spPr bwMode="auto">
          <a:xfrm>
            <a:off x="395536" y="2132856"/>
            <a:ext cx="4571999" cy="2506662"/>
          </a:xfrm>
          <a:prstGeom prst="rect">
            <a:avLst/>
          </a:prstGeom>
          <a:ln>
            <a:noFill/>
          </a:ln>
          <a:effectLst>
            <a:softEdge rad="112500"/>
          </a:effectLst>
        </p:spPr>
      </p:pic>
      <p:pic>
        <p:nvPicPr>
          <p:cNvPr id="4" name="Picture 3" descr="http://i.dailymail.co.uk/i/pix/2008/10/16/article-1078080-0220ECC8000005DC-929_468x31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2179" y="1988451"/>
            <a:ext cx="4455160" cy="2966720"/>
          </a:xfrm>
          <a:prstGeom prst="rect">
            <a:avLst/>
          </a:prstGeom>
          <a:ln>
            <a:noFill/>
          </a:ln>
          <a:effectLst>
            <a:softEdge rad="112500"/>
          </a:effectLst>
        </p:spPr>
      </p:pic>
      <p:pic>
        <p:nvPicPr>
          <p:cNvPr id="5" name="Picture 4" descr="https://encrypted-tbn3.gstatic.com/images?q=tbn:ANd9GcTZO-OZbrwcVBBxMR9nFfnWdCSY-A4mUbexd-dK26wusbvfzued0w">
            <a:hlinkClick r:id="rId5"/>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2916" y="4149080"/>
            <a:ext cx="3192850" cy="2232248"/>
          </a:xfrm>
          <a:prstGeom prst="rect">
            <a:avLst/>
          </a:prstGeom>
          <a:ln>
            <a:noFill/>
          </a:ln>
          <a:effectLst>
            <a:softEdge rad="112500"/>
          </a:effectLst>
        </p:spPr>
      </p:pic>
      <p:pic>
        <p:nvPicPr>
          <p:cNvPr id="6" name="Picture 5" descr="https://encrypted-tbn0.gstatic.com/images?q=tbn:ANd9GcRh5gmfOuQxkzzN7hc1XQuwqyrvkX1XzfpgzaKyk7g7yfhHjp-dJg">
            <a:hlinkClick r:id="rId7"/>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58436" y="4871416"/>
            <a:ext cx="3251632" cy="1806076"/>
          </a:xfrm>
          <a:prstGeom prst="rect">
            <a:avLst/>
          </a:prstGeom>
          <a:ln>
            <a:noFill/>
          </a:ln>
          <a:effectLst>
            <a:softEdge rad="112500"/>
          </a:effectLst>
        </p:spPr>
      </p:pic>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0972" y="1274076"/>
            <a:ext cx="2511420" cy="1506852"/>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3973" name="Picture 5" descr="_44331056_ambulance_fire_afp416"/>
          <p:cNvPicPr>
            <a:picLocks noChangeAspect="1" noChangeArrowheads="1"/>
          </p:cNvPicPr>
          <p:nvPr/>
        </p:nvPicPr>
        <p:blipFill>
          <a:blip r:embed="rId3" cstate="print"/>
          <a:srcRect/>
          <a:stretch>
            <a:fillRect/>
          </a:stretch>
        </p:blipFill>
        <p:spPr bwMode="auto">
          <a:xfrm>
            <a:off x="0" y="0"/>
            <a:ext cx="9144000" cy="6858001"/>
          </a:xfrm>
          <a:prstGeom prst="rect">
            <a:avLst/>
          </a:prstGeom>
          <a:noFill/>
          <a:ln w="9525">
            <a:noFill/>
            <a:miter lim="800000"/>
            <a:headEnd/>
            <a:tailEnd/>
          </a:ln>
        </p:spPr>
      </p:pic>
      <p:sp>
        <p:nvSpPr>
          <p:cNvPr id="38913" name="Rectangle 2"/>
          <p:cNvSpPr>
            <a:spLocks noGrp="1"/>
          </p:cNvSpPr>
          <p:nvPr>
            <p:ph type="title"/>
          </p:nvPr>
        </p:nvSpPr>
        <p:spPr>
          <a:xfrm>
            <a:off x="457200" y="274638"/>
            <a:ext cx="5986463" cy="1143000"/>
          </a:xfrm>
        </p:spPr>
        <p:txBody>
          <a:bodyPr/>
          <a:lstStyle/>
          <a:p>
            <a:pPr algn="l"/>
            <a:r>
              <a:rPr lang="en-GB" sz="4000" dirty="0">
                <a:latin typeface="Arial" panose="020B0604020202020204" pitchFamily="34" charset="0"/>
                <a:cs typeface="Arial" panose="020B0604020202020204" pitchFamily="34" charset="0"/>
              </a:rPr>
              <a:t>and this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2000"/>
                                  </p:stCondLst>
                                  <p:childTnLst>
                                    <p:set>
                                      <p:cBhvr>
                                        <p:cTn id="6" dur="1" fill="hold">
                                          <p:stCondLst>
                                            <p:cond delay="0"/>
                                          </p:stCondLst>
                                        </p:cTn>
                                        <p:tgtEl>
                                          <p:spTgt spid="83973"/>
                                        </p:tgtEl>
                                        <p:attrNameLst>
                                          <p:attrName>style.visibility</p:attrName>
                                        </p:attrNameLst>
                                      </p:cBhvr>
                                      <p:to>
                                        <p:strVal val="visible"/>
                                      </p:to>
                                    </p:set>
                                    <p:animEffect transition="in" filter="circle(out)">
                                      <p:cBhvr>
                                        <p:cTn id="7" dur="2000"/>
                                        <p:tgtEl>
                                          <p:spTgt spid="83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3972" name="Picture 4" descr="marsfire30201_468x330"/>
          <p:cNvPicPr>
            <a:picLocks noChangeAspect="1" noChangeArrowheads="1"/>
          </p:cNvPicPr>
          <p:nvPr/>
        </p:nvPicPr>
        <p:blipFill>
          <a:blip r:embed="rId3" cstate="print"/>
          <a:srcRect/>
          <a:stretch>
            <a:fillRect/>
          </a:stretch>
        </p:blipFill>
        <p:spPr bwMode="auto">
          <a:xfrm>
            <a:off x="0" y="1"/>
            <a:ext cx="9144000" cy="6858000"/>
          </a:xfrm>
          <a:prstGeom prst="rect">
            <a:avLst/>
          </a:prstGeom>
          <a:noFill/>
          <a:ln w="9525">
            <a:noFill/>
            <a:miter lim="800000"/>
            <a:headEnd/>
            <a:tailEnd/>
          </a:ln>
        </p:spPr>
      </p:pic>
      <p:sp>
        <p:nvSpPr>
          <p:cNvPr id="38913" name="Rectangle 2"/>
          <p:cNvSpPr>
            <a:spLocks noGrp="1"/>
          </p:cNvSpPr>
          <p:nvPr>
            <p:ph type="title"/>
          </p:nvPr>
        </p:nvSpPr>
        <p:spPr>
          <a:xfrm>
            <a:off x="457200" y="274638"/>
            <a:ext cx="5986463" cy="1143000"/>
          </a:xfrm>
        </p:spPr>
        <p:txBody>
          <a:bodyPr/>
          <a:lstStyle/>
          <a:p>
            <a:pPr algn="l"/>
            <a:r>
              <a:rPr lang="en-GB" sz="4000" dirty="0">
                <a:latin typeface="Arial" panose="020B0604020202020204" pitchFamily="34" charset="0"/>
                <a:cs typeface="Arial" panose="020B0604020202020204" pitchFamily="34" charset="0"/>
              </a:rPr>
              <a:t>and this ………..</a:t>
            </a:r>
          </a:p>
        </p:txBody>
      </p:sp>
    </p:spTree>
    <p:extLst>
      <p:ext uri="{BB962C8B-B14F-4D97-AF65-F5344CB8AC3E}">
        <p14:creationId xmlns:p14="http://schemas.microsoft.com/office/powerpoint/2010/main" val="106718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39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1" name="Rectangle 2"/>
          <p:cNvSpPr>
            <a:spLocks noGrp="1"/>
          </p:cNvSpPr>
          <p:nvPr>
            <p:ph type="title"/>
          </p:nvPr>
        </p:nvSpPr>
        <p:spPr>
          <a:xfrm>
            <a:off x="250825" y="549275"/>
            <a:ext cx="7840663" cy="985838"/>
          </a:xfrm>
        </p:spPr>
        <p:txBody>
          <a:bodyPr>
            <a:noAutofit/>
          </a:bodyPr>
          <a:lstStyle/>
          <a:p>
            <a:r>
              <a:rPr lang="en-GB" sz="4000" dirty="0">
                <a:solidFill>
                  <a:schemeClr val="tx1"/>
                </a:solidFill>
                <a:effectLst>
                  <a:outerShdw blurRad="38100" dist="38100" dir="2700000" algn="tl">
                    <a:srgbClr val="000000">
                      <a:alpha val="43137"/>
                    </a:srgbClr>
                  </a:outerShdw>
                </a:effectLst>
                <a:latin typeface="Arial" charset="0"/>
                <a:cs typeface="Arial" charset="0"/>
              </a:rPr>
              <a:t>Causes of Fire in Office Premises</a:t>
            </a:r>
            <a:endParaRPr lang="en-US" sz="4000" dirty="0">
              <a:solidFill>
                <a:schemeClr val="tx1"/>
              </a:solidFill>
              <a:effectLst>
                <a:outerShdw blurRad="38100" dist="38100" dir="2700000" algn="tl">
                  <a:srgbClr val="000000">
                    <a:alpha val="43137"/>
                  </a:srgbClr>
                </a:outerShdw>
              </a:effectLst>
              <a:latin typeface="Arial" charset="0"/>
              <a:cs typeface="Arial" charset="0"/>
            </a:endParaRPr>
          </a:p>
        </p:txBody>
      </p:sp>
      <p:sp>
        <p:nvSpPr>
          <p:cNvPr id="40962" name="Rectangle 3"/>
          <p:cNvSpPr>
            <a:spLocks noGrp="1"/>
          </p:cNvSpPr>
          <p:nvPr>
            <p:ph type="body" idx="1"/>
          </p:nvPr>
        </p:nvSpPr>
        <p:spPr>
          <a:xfrm>
            <a:off x="250825" y="1885244"/>
            <a:ext cx="8642350" cy="4774320"/>
          </a:xfrm>
        </p:spPr>
        <p:txBody>
          <a:bodyPr/>
          <a:lstStyle/>
          <a:p>
            <a:pPr>
              <a:lnSpc>
                <a:spcPct val="130000"/>
              </a:lnSpc>
            </a:pPr>
            <a:r>
              <a:rPr lang="en-GB" dirty="0">
                <a:latin typeface="Arial" charset="0"/>
                <a:cs typeface="Arial" charset="0"/>
              </a:rPr>
              <a:t>Cooking equipment </a:t>
            </a:r>
          </a:p>
          <a:p>
            <a:pPr>
              <a:lnSpc>
                <a:spcPct val="130000"/>
              </a:lnSpc>
            </a:pPr>
            <a:r>
              <a:rPr lang="en-GB" dirty="0">
                <a:latin typeface="Arial" charset="0"/>
                <a:cs typeface="Arial" charset="0"/>
              </a:rPr>
              <a:t>Careless smoking by visitors and staff</a:t>
            </a:r>
          </a:p>
          <a:p>
            <a:pPr>
              <a:lnSpc>
                <a:spcPct val="130000"/>
              </a:lnSpc>
            </a:pPr>
            <a:r>
              <a:rPr lang="en-GB" dirty="0">
                <a:latin typeface="Arial" charset="0"/>
                <a:cs typeface="Arial" charset="0"/>
              </a:rPr>
              <a:t>Equipment failure, electrical</a:t>
            </a:r>
          </a:p>
          <a:p>
            <a:pPr>
              <a:lnSpc>
                <a:spcPct val="130000"/>
              </a:lnSpc>
            </a:pPr>
            <a:r>
              <a:rPr lang="en-GB" dirty="0">
                <a:latin typeface="Arial" charset="0"/>
                <a:cs typeface="Arial" charset="0"/>
              </a:rPr>
              <a:t>Arson</a:t>
            </a:r>
          </a:p>
          <a:p>
            <a:pPr>
              <a:lnSpc>
                <a:spcPct val="130000"/>
              </a:lnSpc>
            </a:pPr>
            <a:r>
              <a:rPr lang="en-GB" dirty="0">
                <a:latin typeface="Arial" charset="0"/>
                <a:cs typeface="Arial" charset="0"/>
              </a:rPr>
              <a:t>Poor House keeping.</a:t>
            </a:r>
          </a:p>
          <a:p>
            <a:pPr>
              <a:lnSpc>
                <a:spcPct val="130000"/>
              </a:lnSpc>
            </a:pPr>
            <a:endParaRPr lang="en-US"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animEffect transition="in" filter="fade">
                                      <p:cBhvr>
                                        <p:cTn id="7" dur="1000"/>
                                        <p:tgtEl>
                                          <p:spTgt spid="40962">
                                            <p:txEl>
                                              <p:pRg st="0" end="0"/>
                                            </p:txEl>
                                          </p:spTgt>
                                        </p:tgtEl>
                                      </p:cBhvr>
                                    </p:animEffect>
                                    <p:anim calcmode="lin" valueType="num">
                                      <p:cBhvr>
                                        <p:cTn id="8" dur="1000" fill="hold"/>
                                        <p:tgtEl>
                                          <p:spTgt spid="4096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096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0962">
                                            <p:txEl>
                                              <p:pRg st="1" end="1"/>
                                            </p:txEl>
                                          </p:spTgt>
                                        </p:tgtEl>
                                        <p:attrNameLst>
                                          <p:attrName>style.visibility</p:attrName>
                                        </p:attrNameLst>
                                      </p:cBhvr>
                                      <p:to>
                                        <p:strVal val="visible"/>
                                      </p:to>
                                    </p:set>
                                    <p:animEffect transition="in" filter="fade">
                                      <p:cBhvr>
                                        <p:cTn id="14" dur="1000"/>
                                        <p:tgtEl>
                                          <p:spTgt spid="40962">
                                            <p:txEl>
                                              <p:pRg st="1" end="1"/>
                                            </p:txEl>
                                          </p:spTgt>
                                        </p:tgtEl>
                                      </p:cBhvr>
                                    </p:animEffect>
                                    <p:anim calcmode="lin" valueType="num">
                                      <p:cBhvr>
                                        <p:cTn id="15" dur="1000" fill="hold"/>
                                        <p:tgtEl>
                                          <p:spTgt spid="4096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096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0962">
                                            <p:txEl>
                                              <p:pRg st="2" end="2"/>
                                            </p:txEl>
                                          </p:spTgt>
                                        </p:tgtEl>
                                        <p:attrNameLst>
                                          <p:attrName>style.visibility</p:attrName>
                                        </p:attrNameLst>
                                      </p:cBhvr>
                                      <p:to>
                                        <p:strVal val="visible"/>
                                      </p:to>
                                    </p:set>
                                    <p:animEffect transition="in" filter="fade">
                                      <p:cBhvr>
                                        <p:cTn id="21" dur="1000"/>
                                        <p:tgtEl>
                                          <p:spTgt spid="40962">
                                            <p:txEl>
                                              <p:pRg st="2" end="2"/>
                                            </p:txEl>
                                          </p:spTgt>
                                        </p:tgtEl>
                                      </p:cBhvr>
                                    </p:animEffect>
                                    <p:anim calcmode="lin" valueType="num">
                                      <p:cBhvr>
                                        <p:cTn id="22" dur="1000" fill="hold"/>
                                        <p:tgtEl>
                                          <p:spTgt spid="4096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096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0962">
                                            <p:txEl>
                                              <p:pRg st="3" end="3"/>
                                            </p:txEl>
                                          </p:spTgt>
                                        </p:tgtEl>
                                        <p:attrNameLst>
                                          <p:attrName>style.visibility</p:attrName>
                                        </p:attrNameLst>
                                      </p:cBhvr>
                                      <p:to>
                                        <p:strVal val="visible"/>
                                      </p:to>
                                    </p:set>
                                    <p:animEffect transition="in" filter="fade">
                                      <p:cBhvr>
                                        <p:cTn id="28" dur="1000"/>
                                        <p:tgtEl>
                                          <p:spTgt spid="40962">
                                            <p:txEl>
                                              <p:pRg st="3" end="3"/>
                                            </p:txEl>
                                          </p:spTgt>
                                        </p:tgtEl>
                                      </p:cBhvr>
                                    </p:animEffect>
                                    <p:anim calcmode="lin" valueType="num">
                                      <p:cBhvr>
                                        <p:cTn id="29" dur="1000" fill="hold"/>
                                        <p:tgtEl>
                                          <p:spTgt spid="409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096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0962">
                                            <p:txEl>
                                              <p:pRg st="4" end="4"/>
                                            </p:txEl>
                                          </p:spTgt>
                                        </p:tgtEl>
                                        <p:attrNameLst>
                                          <p:attrName>style.visibility</p:attrName>
                                        </p:attrNameLst>
                                      </p:cBhvr>
                                      <p:to>
                                        <p:strVal val="visible"/>
                                      </p:to>
                                    </p:set>
                                    <p:animEffect transition="in" filter="fade">
                                      <p:cBhvr>
                                        <p:cTn id="35" dur="1000"/>
                                        <p:tgtEl>
                                          <p:spTgt spid="40962">
                                            <p:txEl>
                                              <p:pRg st="4" end="4"/>
                                            </p:txEl>
                                          </p:spTgt>
                                        </p:tgtEl>
                                      </p:cBhvr>
                                    </p:animEffect>
                                    <p:anim calcmode="lin" valueType="num">
                                      <p:cBhvr>
                                        <p:cTn id="36" dur="1000" fill="hold"/>
                                        <p:tgtEl>
                                          <p:spTgt spid="4096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09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7" name="Rectangle 3"/>
          <p:cNvSpPr>
            <a:spLocks noGrp="1"/>
          </p:cNvSpPr>
          <p:nvPr>
            <p:ph type="body" idx="1"/>
          </p:nvPr>
        </p:nvSpPr>
        <p:spPr>
          <a:xfrm>
            <a:off x="395288" y="1989138"/>
            <a:ext cx="8281168" cy="4525962"/>
          </a:xfrm>
        </p:spPr>
        <p:txBody>
          <a:bodyPr/>
          <a:lstStyle/>
          <a:p>
            <a:pPr algn="ctr">
              <a:spcAft>
                <a:spcPct val="40000"/>
              </a:spcAft>
              <a:buFont typeface="Arial" charset="0"/>
              <a:buNone/>
            </a:pPr>
            <a:r>
              <a:rPr lang="en-GB" sz="6000" b="1" u="sng" dirty="0">
                <a:latin typeface="Arial" charset="0"/>
                <a:cs typeface="Arial" charset="0"/>
              </a:rPr>
              <a:t>PEOPLE</a:t>
            </a:r>
          </a:p>
          <a:p>
            <a:pPr>
              <a:buFont typeface="Arial" charset="0"/>
              <a:buNone/>
            </a:pPr>
            <a:r>
              <a:rPr lang="en-GB" dirty="0">
                <a:latin typeface="Arial" charset="0"/>
                <a:cs typeface="Arial" charset="0"/>
              </a:rPr>
              <a:t>Most fires at work are caused by:-</a:t>
            </a:r>
          </a:p>
          <a:p>
            <a:r>
              <a:rPr lang="en-GB" dirty="0">
                <a:latin typeface="Arial" charset="0"/>
                <a:cs typeface="Arial" charset="0"/>
              </a:rPr>
              <a:t>Poor judgement</a:t>
            </a:r>
          </a:p>
          <a:p>
            <a:r>
              <a:rPr lang="en-GB" dirty="0">
                <a:latin typeface="Arial" charset="0"/>
                <a:cs typeface="Arial" charset="0"/>
              </a:rPr>
              <a:t>Human error</a:t>
            </a:r>
          </a:p>
          <a:p>
            <a:r>
              <a:rPr lang="en-GB" dirty="0">
                <a:latin typeface="Arial" charset="0"/>
                <a:cs typeface="Arial" charset="0"/>
              </a:rPr>
              <a:t>Failure to follow instructions.</a:t>
            </a:r>
          </a:p>
        </p:txBody>
      </p:sp>
      <p:sp>
        <p:nvSpPr>
          <p:cNvPr id="149506" name="Rectangle 4"/>
          <p:cNvSpPr>
            <a:spLocks noChangeArrowheads="1"/>
          </p:cNvSpPr>
          <p:nvPr/>
        </p:nvSpPr>
        <p:spPr bwMode="auto">
          <a:xfrm>
            <a:off x="250825" y="765175"/>
            <a:ext cx="6408738" cy="707886"/>
          </a:xfrm>
          <a:prstGeom prst="rect">
            <a:avLst/>
          </a:prstGeom>
          <a:noFill/>
          <a:ln w="9525">
            <a:noFill/>
            <a:miter lim="800000"/>
            <a:headEnd/>
            <a:tailEnd/>
          </a:ln>
        </p:spPr>
        <p:txBody>
          <a:bodyPr>
            <a:spAutoFit/>
          </a:bodyPr>
          <a:lstStyle/>
          <a:p>
            <a:r>
              <a:rPr lang="en-GB" sz="4000" dirty="0">
                <a:effectLst>
                  <a:outerShdw blurRad="38100" dist="38100" dir="2700000" algn="tl">
                    <a:srgbClr val="000000">
                      <a:alpha val="43137"/>
                    </a:srgbClr>
                  </a:outerShdw>
                </a:effectLst>
              </a:rPr>
              <a:t>Common Denominator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fade">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fade">
                                      <p:cBhvr>
                                        <p:cTn id="12" dur="500"/>
                                        <p:tgtEl>
                                          <p:spTgt spid="26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fade">
                                      <p:cBhvr>
                                        <p:cTn id="17" dur="500"/>
                                        <p:tgtEl>
                                          <p:spTgt spid="266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fade">
                                      <p:cBhvr>
                                        <p:cTn id="22" dur="500"/>
                                        <p:tgtEl>
                                          <p:spTgt spid="266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627">
                                            <p:txEl>
                                              <p:pRg st="4" end="4"/>
                                            </p:txEl>
                                          </p:spTgt>
                                        </p:tgtEl>
                                        <p:attrNameLst>
                                          <p:attrName>style.visibility</p:attrName>
                                        </p:attrNameLst>
                                      </p:cBhvr>
                                      <p:to>
                                        <p:strVal val="visible"/>
                                      </p:to>
                                    </p:set>
                                    <p:animEffect transition="in" filter="fade">
                                      <p:cBhvr>
                                        <p:cTn id="27" dur="500"/>
                                        <p:tgtEl>
                                          <p:spTgt spid="26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708" y="3933056"/>
            <a:ext cx="1829262" cy="1353654"/>
          </a:xfrm>
          <a:prstGeom prst="rect">
            <a:avLst/>
          </a:prstGeom>
          <a:ln>
            <a:noFill/>
          </a:ln>
          <a:effectLst>
            <a:softEdge rad="112500"/>
          </a:effectLst>
        </p:spPr>
      </p:pic>
      <p:sp>
        <p:nvSpPr>
          <p:cNvPr id="151553" name="Rectangle 2"/>
          <p:cNvSpPr>
            <a:spLocks noGrp="1"/>
          </p:cNvSpPr>
          <p:nvPr>
            <p:ph type="title"/>
          </p:nvPr>
        </p:nvSpPr>
        <p:spPr>
          <a:xfrm>
            <a:off x="457200" y="274638"/>
            <a:ext cx="5915025" cy="1143000"/>
          </a:xfrm>
        </p:spPr>
        <p:txBody>
          <a:bodyPr>
            <a:normAutofit/>
          </a:bodyPr>
          <a:lstStyle/>
          <a:p>
            <a:r>
              <a:rPr lang="en-GB" sz="4000" dirty="0">
                <a:solidFill>
                  <a:schemeClr val="tx1"/>
                </a:solidFill>
                <a:effectLst>
                  <a:outerShdw blurRad="38100" dist="38100" dir="2700000" algn="tl">
                    <a:srgbClr val="000000">
                      <a:alpha val="43137"/>
                    </a:srgbClr>
                  </a:outerShdw>
                </a:effectLst>
                <a:latin typeface="Arial" charset="0"/>
                <a:cs typeface="Arial" charset="0"/>
              </a:rPr>
              <a:t>Fire Alarm Activation</a:t>
            </a:r>
          </a:p>
        </p:txBody>
      </p:sp>
      <p:sp>
        <p:nvSpPr>
          <p:cNvPr id="119811" name="Rectangle 3"/>
          <p:cNvSpPr>
            <a:spLocks noGrp="1"/>
          </p:cNvSpPr>
          <p:nvPr>
            <p:ph type="body" idx="1"/>
          </p:nvPr>
        </p:nvSpPr>
        <p:spPr>
          <a:xfrm>
            <a:off x="395288" y="1772816"/>
            <a:ext cx="8362950" cy="4637509"/>
          </a:xfrm>
        </p:spPr>
        <p:txBody>
          <a:bodyPr/>
          <a:lstStyle/>
          <a:p>
            <a:pPr marL="0" indent="0">
              <a:buFont typeface="Arial" charset="0"/>
              <a:buNone/>
            </a:pPr>
            <a:r>
              <a:rPr lang="en-GB" b="1" u="sng" dirty="0">
                <a:latin typeface="Arial" charset="0"/>
                <a:cs typeface="Arial" charset="0"/>
              </a:rPr>
              <a:t>Manual</a:t>
            </a:r>
            <a:r>
              <a:rPr lang="en-GB" dirty="0">
                <a:latin typeface="Arial" charset="0"/>
                <a:cs typeface="Arial" charset="0"/>
              </a:rPr>
              <a:t> - Breaking the glass of any fire alarm point MCP (Dial 999)</a:t>
            </a:r>
          </a:p>
          <a:p>
            <a:pPr marL="0" indent="0">
              <a:spcAft>
                <a:spcPct val="100000"/>
              </a:spcAft>
              <a:buFont typeface="Arial" charset="0"/>
              <a:buNone/>
            </a:pPr>
            <a:r>
              <a:rPr lang="en-GB" b="1" u="sng" dirty="0">
                <a:latin typeface="Arial" charset="0"/>
                <a:cs typeface="Arial" charset="0"/>
              </a:rPr>
              <a:t>Automatic</a:t>
            </a:r>
            <a:r>
              <a:rPr lang="en-GB" dirty="0">
                <a:latin typeface="Arial" charset="0"/>
                <a:cs typeface="Arial" charset="0"/>
              </a:rPr>
              <a:t> - Smoke or Heat Detectors</a:t>
            </a:r>
          </a:p>
          <a:p>
            <a:pPr marL="0" indent="0">
              <a:buFont typeface="Arial" charset="0"/>
              <a:buNone/>
            </a:pPr>
            <a:r>
              <a:rPr lang="en-GB" sz="2800" dirty="0">
                <a:solidFill>
                  <a:srgbClr val="FF0000"/>
                </a:solidFill>
                <a:latin typeface="Arial" charset="0"/>
                <a:cs typeface="Arial" charset="0"/>
              </a:rPr>
              <a:t>                 	Activation of the fire alarm system will    </a:t>
            </a:r>
          </a:p>
          <a:p>
            <a:pPr marL="0" indent="0">
              <a:buFont typeface="Arial" charset="0"/>
              <a:buNone/>
            </a:pPr>
            <a:r>
              <a:rPr lang="en-GB" sz="2800" dirty="0">
                <a:solidFill>
                  <a:srgbClr val="FF0000"/>
                </a:solidFill>
                <a:latin typeface="Arial" charset="0"/>
                <a:cs typeface="Arial" charset="0"/>
              </a:rPr>
              <a:t>                 	set off the fire alarm indicator panels.</a:t>
            </a:r>
          </a:p>
          <a:p>
            <a:pPr marL="0" indent="0">
              <a:buFont typeface="Arial" charset="0"/>
              <a:buNone/>
            </a:pPr>
            <a:r>
              <a:rPr lang="en-GB" sz="2800" dirty="0">
                <a:solidFill>
                  <a:srgbClr val="FF0000"/>
                </a:solidFill>
                <a:latin typeface="Arial" charset="0"/>
                <a:cs typeface="Arial" charset="0"/>
              </a:rPr>
              <a:t>	         if there is a fire the server may go down 		taking the telephone lines out, staff 		MUST call (999) every time.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98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98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981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981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98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bldLvl="3"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1553" name="Rectangle 2"/>
          <p:cNvSpPr>
            <a:spLocks noGrp="1"/>
          </p:cNvSpPr>
          <p:nvPr>
            <p:ph type="title"/>
          </p:nvPr>
        </p:nvSpPr>
        <p:spPr>
          <a:xfrm>
            <a:off x="457200" y="274638"/>
            <a:ext cx="5915025" cy="1143000"/>
          </a:xfrm>
        </p:spPr>
        <p:txBody>
          <a:bodyPr>
            <a:normAutofit/>
          </a:bodyPr>
          <a:lstStyle/>
          <a:p>
            <a:r>
              <a:rPr lang="en-GB" sz="4000" dirty="0">
                <a:solidFill>
                  <a:schemeClr val="tx1"/>
                </a:solidFill>
                <a:effectLst>
                  <a:outerShdw blurRad="38100" dist="38100" dir="2700000" algn="tl">
                    <a:srgbClr val="000000">
                      <a:alpha val="43137"/>
                    </a:srgbClr>
                  </a:outerShdw>
                </a:effectLst>
                <a:latin typeface="Arial" charset="0"/>
                <a:cs typeface="Arial" charset="0"/>
              </a:rPr>
              <a:t>Fire Alarm Activation</a:t>
            </a:r>
          </a:p>
        </p:txBody>
      </p:sp>
      <p:pic>
        <p:nvPicPr>
          <p:cNvPr id="150530" name="Picture 2" descr="C:\Documents and Settings\andy.nixon\Local Settings\Temporary Internet Files\Content.IE5\15N7CL30\MM900234722[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1124744"/>
            <a:ext cx="116205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406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01" name="Rectangle 2"/>
          <p:cNvSpPr>
            <a:spLocks noGrp="1"/>
          </p:cNvSpPr>
          <p:nvPr>
            <p:ph type="title"/>
          </p:nvPr>
        </p:nvSpPr>
        <p:spPr>
          <a:xfrm>
            <a:off x="250825" y="404813"/>
            <a:ext cx="4906963" cy="1143000"/>
          </a:xfrm>
        </p:spPr>
        <p:txBody>
          <a:bodyPr/>
          <a:lstStyle/>
          <a:p>
            <a:pPr algn="l"/>
            <a:r>
              <a:rPr lang="en-GB" sz="4000" dirty="0">
                <a:effectLst>
                  <a:outerShdw blurRad="38100" dist="38100" dir="2700000" algn="tl">
                    <a:srgbClr val="000000">
                      <a:alpha val="43137"/>
                    </a:srgbClr>
                  </a:outerShdw>
                </a:effectLst>
              </a:rPr>
              <a:t>Manual Fire Alarm MCPs</a:t>
            </a:r>
          </a:p>
        </p:txBody>
      </p:sp>
      <p:pic>
        <p:nvPicPr>
          <p:cNvPr id="47106" name="Picture 3" descr="callpoint"/>
          <p:cNvPicPr>
            <a:picLocks noChangeAspect="1" noChangeArrowheads="1"/>
          </p:cNvPicPr>
          <p:nvPr/>
        </p:nvPicPr>
        <p:blipFill>
          <a:blip r:embed="rId3" cstate="print"/>
          <a:srcRect/>
          <a:stretch>
            <a:fillRect/>
          </a:stretch>
        </p:blipFill>
        <p:spPr bwMode="auto">
          <a:xfrm>
            <a:off x="539750" y="1700213"/>
            <a:ext cx="2409825" cy="2230437"/>
          </a:xfrm>
          <a:prstGeom prst="rect">
            <a:avLst/>
          </a:prstGeom>
          <a:ln>
            <a:noFill/>
          </a:ln>
          <a:effectLst>
            <a:softEdge rad="112500"/>
          </a:effectLst>
        </p:spPr>
      </p:pic>
      <p:pic>
        <p:nvPicPr>
          <p:cNvPr id="47107" name="Picture 4" descr="Gent call point"/>
          <p:cNvPicPr>
            <a:picLocks noChangeAspect="1" noChangeArrowheads="1"/>
          </p:cNvPicPr>
          <p:nvPr/>
        </p:nvPicPr>
        <p:blipFill>
          <a:blip r:embed="rId4" cstate="print"/>
          <a:srcRect/>
          <a:stretch>
            <a:fillRect/>
          </a:stretch>
        </p:blipFill>
        <p:spPr bwMode="auto">
          <a:xfrm>
            <a:off x="5940425" y="1844675"/>
            <a:ext cx="2808288" cy="2295525"/>
          </a:xfrm>
          <a:prstGeom prst="rect">
            <a:avLst/>
          </a:prstGeom>
          <a:ln>
            <a:noFill/>
          </a:ln>
          <a:effectLst>
            <a:softEdge rad="112500"/>
          </a:effectLst>
        </p:spPr>
      </p:pic>
      <p:pic>
        <p:nvPicPr>
          <p:cNvPr id="47108" name="Picture 5" descr="FAcallpoint"/>
          <p:cNvPicPr>
            <a:picLocks noChangeAspect="1" noChangeArrowheads="1"/>
          </p:cNvPicPr>
          <p:nvPr/>
        </p:nvPicPr>
        <p:blipFill>
          <a:blip r:embed="rId5" cstate="print"/>
          <a:srcRect/>
          <a:stretch>
            <a:fillRect/>
          </a:stretch>
        </p:blipFill>
        <p:spPr bwMode="auto">
          <a:xfrm>
            <a:off x="2627784" y="3861048"/>
            <a:ext cx="3475038" cy="2768600"/>
          </a:xfrm>
          <a:prstGeom prst="rect">
            <a:avLst/>
          </a:prstGeom>
          <a:ln>
            <a:noFill/>
          </a:ln>
          <a:effectLst>
            <a:softEdge rad="112500"/>
          </a:effectLst>
        </p:spPr>
      </p:pic>
      <p:sp>
        <p:nvSpPr>
          <p:cNvPr id="47109" name="Text Box 8"/>
          <p:cNvSpPr txBox="1">
            <a:spLocks noChangeArrowheads="1"/>
          </p:cNvSpPr>
          <p:nvPr/>
        </p:nvSpPr>
        <p:spPr bwMode="auto">
          <a:xfrm>
            <a:off x="3132138" y="2781300"/>
            <a:ext cx="2592387" cy="466725"/>
          </a:xfrm>
          <a:prstGeom prst="rect">
            <a:avLst/>
          </a:prstGeom>
          <a:noFill/>
          <a:ln w="9525">
            <a:solidFill>
              <a:schemeClr val="tx1"/>
            </a:solidFill>
            <a:miter lim="800000"/>
            <a:headEnd/>
            <a:tailEnd/>
          </a:ln>
        </p:spPr>
        <p:txBody>
          <a:bodyPr>
            <a:spAutoFit/>
          </a:bodyPr>
          <a:lstStyle/>
          <a:p>
            <a:pPr algn="ctr">
              <a:spcBef>
                <a:spcPct val="50000"/>
              </a:spcBef>
            </a:pPr>
            <a:r>
              <a:rPr lang="en-GB" sz="2400"/>
              <a:t>Standard type</a:t>
            </a:r>
          </a:p>
        </p:txBody>
      </p:sp>
      <p:sp>
        <p:nvSpPr>
          <p:cNvPr id="47110" name="Text Box 9"/>
          <p:cNvSpPr txBox="1">
            <a:spLocks noChangeArrowheads="1"/>
          </p:cNvSpPr>
          <p:nvPr/>
        </p:nvSpPr>
        <p:spPr bwMode="auto">
          <a:xfrm>
            <a:off x="539750" y="5373688"/>
            <a:ext cx="1655763" cy="466725"/>
          </a:xfrm>
          <a:prstGeom prst="rect">
            <a:avLst/>
          </a:prstGeom>
          <a:noFill/>
          <a:ln w="9525">
            <a:solidFill>
              <a:schemeClr val="tx1"/>
            </a:solidFill>
            <a:miter lim="800000"/>
            <a:headEnd/>
            <a:tailEnd/>
          </a:ln>
        </p:spPr>
        <p:txBody>
          <a:bodyPr>
            <a:spAutoFit/>
          </a:bodyPr>
          <a:lstStyle/>
          <a:p>
            <a:pPr algn="ctr">
              <a:spcBef>
                <a:spcPct val="50000"/>
              </a:spcBef>
            </a:pPr>
            <a:r>
              <a:rPr lang="en-GB" sz="2400"/>
              <a:t>Protected</a:t>
            </a:r>
          </a:p>
        </p:txBody>
      </p:sp>
      <p:sp>
        <p:nvSpPr>
          <p:cNvPr id="47111" name="Text Box 10"/>
          <p:cNvSpPr txBox="1">
            <a:spLocks noChangeArrowheads="1"/>
          </p:cNvSpPr>
          <p:nvPr/>
        </p:nvSpPr>
        <p:spPr bwMode="auto">
          <a:xfrm rot="-2038693">
            <a:off x="5795963" y="4868863"/>
            <a:ext cx="3086100" cy="1190625"/>
          </a:xfrm>
          <a:prstGeom prst="rect">
            <a:avLst/>
          </a:prstGeom>
          <a:noFill/>
          <a:ln w="9525">
            <a:noFill/>
            <a:miter lim="800000"/>
            <a:headEnd/>
            <a:tailEnd/>
          </a:ln>
        </p:spPr>
        <p:txBody>
          <a:bodyPr>
            <a:spAutoFit/>
          </a:bodyPr>
          <a:lstStyle/>
          <a:p>
            <a:pPr algn="ctr">
              <a:spcBef>
                <a:spcPct val="50000"/>
              </a:spcBef>
            </a:pPr>
            <a:r>
              <a:rPr lang="en-GB" sz="3600" b="1"/>
              <a:t>All </a:t>
            </a:r>
            <a:r>
              <a:rPr lang="en-GB" sz="3600" b="1">
                <a:solidFill>
                  <a:srgbClr val="FF3300"/>
                </a:solidFill>
              </a:rPr>
              <a:t>Red</a:t>
            </a:r>
            <a:r>
              <a:rPr lang="en-GB" sz="3600" b="1"/>
              <a:t> in Colour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10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1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107"/>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4710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1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710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1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animBg="1"/>
      <p:bldP spid="47109" grpId="1" animBg="1"/>
      <p:bldP spid="47110"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5649" name="Rectangle 4"/>
          <p:cNvSpPr>
            <a:spLocks noGrp="1"/>
          </p:cNvSpPr>
          <p:nvPr>
            <p:ph type="title"/>
          </p:nvPr>
        </p:nvSpPr>
        <p:spPr>
          <a:xfrm>
            <a:off x="457200" y="274638"/>
            <a:ext cx="5770563" cy="1143000"/>
          </a:xfrm>
        </p:spPr>
        <p:txBody>
          <a:bodyPr/>
          <a:lstStyle/>
          <a:p>
            <a:pPr algn="l"/>
            <a:r>
              <a:rPr lang="en-GB" sz="4000" dirty="0">
                <a:effectLst>
                  <a:outerShdw blurRad="38100" dist="38100" dir="2700000" algn="tl">
                    <a:srgbClr val="000000">
                      <a:alpha val="43137"/>
                    </a:srgbClr>
                  </a:outerShdw>
                </a:effectLst>
              </a:rPr>
              <a:t>Do Not Confuse ……</a:t>
            </a:r>
          </a:p>
        </p:txBody>
      </p:sp>
      <p:pic>
        <p:nvPicPr>
          <p:cNvPr id="155650" name="Picture 8" descr="Door release"/>
          <p:cNvPicPr>
            <a:picLocks noChangeAspect="1" noChangeArrowheads="1"/>
          </p:cNvPicPr>
          <p:nvPr/>
        </p:nvPicPr>
        <p:blipFill>
          <a:blip r:embed="rId3" cstate="print"/>
          <a:srcRect/>
          <a:stretch>
            <a:fillRect/>
          </a:stretch>
        </p:blipFill>
        <p:spPr bwMode="auto">
          <a:xfrm>
            <a:off x="1259632" y="2013821"/>
            <a:ext cx="2493963" cy="2592387"/>
          </a:xfrm>
          <a:prstGeom prst="rect">
            <a:avLst/>
          </a:prstGeom>
          <a:ln>
            <a:noFill/>
          </a:ln>
          <a:effectLst>
            <a:softEdge rad="112500"/>
          </a:effectLst>
        </p:spPr>
      </p:pic>
      <p:pic>
        <p:nvPicPr>
          <p:cNvPr id="48131" name="Picture 9" descr="Door&amp;Alarm"/>
          <p:cNvPicPr>
            <a:picLocks noChangeAspect="1" noChangeArrowheads="1"/>
          </p:cNvPicPr>
          <p:nvPr/>
        </p:nvPicPr>
        <p:blipFill>
          <a:blip r:embed="rId4" cstate="print"/>
          <a:srcRect/>
          <a:stretch>
            <a:fillRect/>
          </a:stretch>
        </p:blipFill>
        <p:spPr bwMode="auto">
          <a:xfrm>
            <a:off x="4724717" y="2655330"/>
            <a:ext cx="4104009" cy="2628900"/>
          </a:xfrm>
          <a:prstGeom prst="rect">
            <a:avLst/>
          </a:prstGeom>
          <a:ln>
            <a:noFill/>
          </a:ln>
          <a:effectLst>
            <a:softEdge rad="112500"/>
          </a:effectLst>
        </p:spPr>
      </p:pic>
      <p:sp>
        <p:nvSpPr>
          <p:cNvPr id="155652" name="Text Box 11"/>
          <p:cNvSpPr txBox="1">
            <a:spLocks noChangeArrowheads="1"/>
          </p:cNvSpPr>
          <p:nvPr/>
        </p:nvSpPr>
        <p:spPr bwMode="auto">
          <a:xfrm>
            <a:off x="899592" y="4868864"/>
            <a:ext cx="3168352" cy="1015663"/>
          </a:xfrm>
          <a:prstGeom prst="rect">
            <a:avLst/>
          </a:prstGeom>
          <a:noFill/>
          <a:ln w="9525">
            <a:solidFill>
              <a:schemeClr val="tx1"/>
            </a:solidFill>
            <a:miter lim="800000"/>
            <a:headEnd/>
            <a:tailEnd/>
          </a:ln>
        </p:spPr>
        <p:txBody>
          <a:bodyPr wrap="square">
            <a:spAutoFit/>
          </a:bodyPr>
          <a:lstStyle/>
          <a:p>
            <a:pPr algn="ctr">
              <a:spcBef>
                <a:spcPct val="50000"/>
              </a:spcBef>
            </a:pPr>
            <a:r>
              <a:rPr lang="en-GB" sz="2400" dirty="0"/>
              <a:t>Emergency Door </a:t>
            </a:r>
          </a:p>
          <a:p>
            <a:pPr algn="ctr">
              <a:spcBef>
                <a:spcPct val="50000"/>
              </a:spcBef>
            </a:pPr>
            <a:r>
              <a:rPr lang="en-GB" sz="2400" dirty="0"/>
              <a:t>Release</a:t>
            </a:r>
          </a:p>
        </p:txBody>
      </p:sp>
      <p:sp>
        <p:nvSpPr>
          <p:cNvPr id="48133" name="Text Box 12"/>
          <p:cNvSpPr txBox="1">
            <a:spLocks noChangeArrowheads="1"/>
          </p:cNvSpPr>
          <p:nvPr/>
        </p:nvSpPr>
        <p:spPr bwMode="auto">
          <a:xfrm>
            <a:off x="4499992" y="5589240"/>
            <a:ext cx="3024336" cy="830997"/>
          </a:xfrm>
          <a:prstGeom prst="rect">
            <a:avLst/>
          </a:prstGeom>
          <a:noFill/>
          <a:ln w="9525">
            <a:solidFill>
              <a:schemeClr val="tx1"/>
            </a:solidFill>
            <a:miter lim="800000"/>
            <a:headEnd/>
            <a:tailEnd/>
          </a:ln>
        </p:spPr>
        <p:txBody>
          <a:bodyPr wrap="square">
            <a:spAutoFit/>
          </a:bodyPr>
          <a:lstStyle/>
          <a:p>
            <a:pPr algn="ctr">
              <a:spcBef>
                <a:spcPct val="50000"/>
              </a:spcBef>
            </a:pPr>
            <a:r>
              <a:rPr lang="en-GB" sz="2400" dirty="0"/>
              <a:t>Sometimes sited together</a:t>
            </a:r>
          </a:p>
        </p:txBody>
      </p:sp>
      <p:sp>
        <p:nvSpPr>
          <p:cNvPr id="48134" name="AutoShape 14"/>
          <p:cNvSpPr>
            <a:spLocks/>
          </p:cNvSpPr>
          <p:nvPr/>
        </p:nvSpPr>
        <p:spPr bwMode="auto">
          <a:xfrm rot="5400000">
            <a:off x="5328332" y="4231165"/>
            <a:ext cx="863600" cy="1656184"/>
          </a:xfrm>
          <a:prstGeom prst="rightBrace">
            <a:avLst>
              <a:gd name="adj1" fmla="val 23621"/>
              <a:gd name="adj2" fmla="val 50000"/>
            </a:avLst>
          </a:prstGeom>
          <a:noFill/>
          <a:ln w="38100">
            <a:solidFill>
              <a:schemeClr val="tx1"/>
            </a:solidFill>
            <a:round/>
            <a:headEnd/>
            <a:tailEnd/>
          </a:ln>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1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animBg="1"/>
      <p:bldP spid="48134"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7697" name="Rectangle 2"/>
          <p:cNvSpPr>
            <a:spLocks noGrp="1"/>
          </p:cNvSpPr>
          <p:nvPr>
            <p:ph type="title"/>
          </p:nvPr>
        </p:nvSpPr>
        <p:spPr>
          <a:xfrm>
            <a:off x="457200" y="274638"/>
            <a:ext cx="5986463" cy="1143000"/>
          </a:xfrm>
        </p:spPr>
        <p:txBody>
          <a:bodyPr>
            <a:normAutofit/>
          </a:bodyPr>
          <a:lstStyle/>
          <a:p>
            <a:r>
              <a:rPr lang="en-GB" sz="4000" dirty="0">
                <a:solidFill>
                  <a:schemeClr val="tx1"/>
                </a:solidFill>
                <a:effectLst>
                  <a:outerShdw blurRad="38100" dist="38100" dir="2700000" algn="tl">
                    <a:srgbClr val="000000">
                      <a:alpha val="43137"/>
                    </a:srgbClr>
                  </a:outerShdw>
                </a:effectLst>
                <a:latin typeface="Arial" charset="0"/>
                <a:cs typeface="Arial" charset="0"/>
              </a:rPr>
              <a:t>Fire Evacuation Plan</a:t>
            </a:r>
          </a:p>
        </p:txBody>
      </p:sp>
      <p:sp>
        <p:nvSpPr>
          <p:cNvPr id="28675" name="Rectangle 3"/>
          <p:cNvSpPr>
            <a:spLocks noGrp="1"/>
          </p:cNvSpPr>
          <p:nvPr>
            <p:ph type="body" idx="1"/>
          </p:nvPr>
        </p:nvSpPr>
        <p:spPr>
          <a:xfrm>
            <a:off x="323850" y="1844675"/>
            <a:ext cx="8569325" cy="4679950"/>
          </a:xfrm>
        </p:spPr>
        <p:txBody>
          <a:bodyPr/>
          <a:lstStyle/>
          <a:p>
            <a:pPr marL="0" indent="0">
              <a:spcBef>
                <a:spcPct val="70000"/>
              </a:spcBef>
              <a:buFont typeface="Arial" charset="0"/>
              <a:buNone/>
            </a:pPr>
            <a:r>
              <a:rPr lang="en-GB" dirty="0">
                <a:latin typeface="Arial" charset="0"/>
                <a:cs typeface="Arial" charset="0"/>
              </a:rPr>
              <a:t>A </a:t>
            </a:r>
            <a:r>
              <a:rPr lang="en-GB" b="1" u="sng" dirty="0">
                <a:solidFill>
                  <a:srgbClr val="FF3300"/>
                </a:solidFill>
                <a:latin typeface="Arial" charset="0"/>
                <a:cs typeface="Arial" charset="0"/>
              </a:rPr>
              <a:t>continuous alarm</a:t>
            </a:r>
            <a:r>
              <a:rPr lang="en-GB" dirty="0">
                <a:latin typeface="Arial" charset="0"/>
                <a:cs typeface="Arial" charset="0"/>
              </a:rPr>
              <a:t> sound will indicate that there is a fire in your part of the office block.</a:t>
            </a:r>
          </a:p>
          <a:p>
            <a:pPr marL="0" indent="0">
              <a:spcBef>
                <a:spcPct val="70000"/>
              </a:spcBef>
              <a:buFont typeface="Arial" charset="0"/>
              <a:buNone/>
            </a:pPr>
            <a:r>
              <a:rPr lang="en-GB" dirty="0">
                <a:latin typeface="Arial" charset="0"/>
                <a:cs typeface="Arial" charset="0"/>
              </a:rPr>
              <a:t>(Weekly test) will be carried out on a Friday.</a:t>
            </a:r>
          </a:p>
          <a:p>
            <a:pPr marL="0" indent="0">
              <a:spcBef>
                <a:spcPct val="70000"/>
              </a:spcBef>
              <a:buFont typeface="Arial" charset="0"/>
              <a:buNone/>
            </a:pPr>
            <a:r>
              <a:rPr lang="en-GB" dirty="0">
                <a:latin typeface="Arial" charset="0"/>
                <a:cs typeface="Arial" charset="0"/>
              </a:rPr>
              <a:t>(Fire Drills) we will carry out every six months or wherever there is a change.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a:xfrm>
            <a:off x="457200" y="620713"/>
            <a:ext cx="8229600" cy="1143000"/>
          </a:xfrm>
        </p:spPr>
        <p:txBody>
          <a:bodyPr/>
          <a:lstStyle/>
          <a:p>
            <a:pPr algn="l" eaLnBrk="1" hangingPunct="1"/>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Health &amp; Safety - Fire Safety Advisors for today are:</a:t>
            </a:r>
          </a:p>
        </p:txBody>
      </p:sp>
      <p:sp>
        <p:nvSpPr>
          <p:cNvPr id="20482" name="Rectangle 5"/>
          <p:cNvSpPr>
            <a:spLocks noGrp="1"/>
          </p:cNvSpPr>
          <p:nvPr>
            <p:ph type="body" sz="half" idx="4294967295"/>
          </p:nvPr>
        </p:nvSpPr>
        <p:spPr>
          <a:xfrm>
            <a:off x="539552" y="2204864"/>
            <a:ext cx="8147248" cy="2052191"/>
          </a:xfrm>
        </p:spPr>
        <p:txBody>
          <a:bodyPr/>
          <a:lstStyle/>
          <a:p>
            <a:pPr algn="ctr" eaLnBrk="1" hangingPunct="1">
              <a:spcBef>
                <a:spcPct val="0"/>
              </a:spcBef>
              <a:buFont typeface="Arial" charset="0"/>
              <a:buNone/>
            </a:pPr>
            <a:r>
              <a:rPr lang="en-US" sz="1800" dirty="0">
                <a:latin typeface="Arial" panose="020B0604020202020204" pitchFamily="34" charset="0"/>
                <a:cs typeface="Arial" panose="020B0604020202020204" pitchFamily="34" charset="0"/>
              </a:rPr>
              <a:t>Dave Pattinson, Stacey Vivian</a:t>
            </a:r>
          </a:p>
          <a:p>
            <a:pPr algn="ctr" eaLnBrk="1" hangingPunct="1">
              <a:spcBef>
                <a:spcPct val="0"/>
              </a:spcBef>
              <a:buFont typeface="Arial" charset="0"/>
              <a:buNone/>
            </a:pPr>
            <a:r>
              <a:rPr lang="en-US" sz="1800" dirty="0">
                <a:latin typeface="Arial" panose="020B0604020202020204" pitchFamily="34" charset="0"/>
                <a:cs typeface="Arial" panose="020B0604020202020204" pitchFamily="34" charset="0"/>
                <a:hlinkClick r:id="rId3"/>
              </a:rPr>
              <a:t>dgap@Hotmail.co.uk</a:t>
            </a:r>
            <a:endParaRPr lang="en-US" sz="1800" dirty="0">
              <a:latin typeface="Arial" panose="020B0604020202020204" pitchFamily="34" charset="0"/>
              <a:cs typeface="Arial" panose="020B0604020202020204" pitchFamily="34" charset="0"/>
            </a:endParaRPr>
          </a:p>
          <a:p>
            <a:pPr algn="ctr" eaLnBrk="1" hangingPunct="1">
              <a:spcBef>
                <a:spcPct val="0"/>
              </a:spcBef>
              <a:buFont typeface="Arial" charset="0"/>
              <a:buNone/>
            </a:pPr>
            <a:endParaRPr lang="en-US" sz="1800" dirty="0">
              <a:latin typeface="Arial" panose="020B0604020202020204" pitchFamily="34" charset="0"/>
              <a:cs typeface="Arial" panose="020B0604020202020204" pitchFamily="34" charset="0"/>
            </a:endParaRPr>
          </a:p>
          <a:p>
            <a:pPr algn="ctr" eaLnBrk="1" hangingPunct="1">
              <a:spcBef>
                <a:spcPct val="0"/>
              </a:spcBef>
              <a:buFont typeface="Arial" charset="0"/>
              <a:buNone/>
            </a:pPr>
            <a:r>
              <a:rPr lang="en-US" sz="1800" dirty="0">
                <a:latin typeface="Arial" panose="020B0604020202020204" pitchFamily="34" charset="0"/>
                <a:cs typeface="Arial" panose="020B0604020202020204" pitchFamily="34" charset="0"/>
              </a:rPr>
              <a:t>Tel: 077877888111</a:t>
            </a:r>
          </a:p>
          <a:p>
            <a:pPr algn="ctr" eaLnBrk="1" hangingPunct="1">
              <a:spcBef>
                <a:spcPct val="0"/>
              </a:spcBef>
              <a:buFont typeface="Arial" charset="0"/>
              <a:buNone/>
            </a:pPr>
            <a:endParaRPr lang="en-US" sz="1800" dirty="0">
              <a:latin typeface="Arial" panose="020B0604020202020204" pitchFamily="34" charset="0"/>
              <a:cs typeface="Arial" panose="020B0604020202020204" pitchFamily="34" charset="0"/>
            </a:endParaRPr>
          </a:p>
        </p:txBody>
      </p:sp>
      <p:sp>
        <p:nvSpPr>
          <p:cNvPr id="20484" name="Text Box 4"/>
          <p:cNvSpPr txBox="1">
            <a:spLocks noChangeArrowheads="1"/>
          </p:cNvSpPr>
          <p:nvPr/>
        </p:nvSpPr>
        <p:spPr bwMode="auto">
          <a:xfrm>
            <a:off x="2123728" y="5157788"/>
            <a:ext cx="5184576" cy="1138773"/>
          </a:xfrm>
          <a:prstGeom prst="rect">
            <a:avLst/>
          </a:prstGeom>
          <a:noFill/>
          <a:ln w="9525">
            <a:noFill/>
            <a:miter lim="800000"/>
            <a:headEnd/>
            <a:tailEnd/>
          </a:ln>
        </p:spPr>
        <p:txBody>
          <a:bodyPr wrap="square">
            <a:spAutoFit/>
          </a:bodyPr>
          <a:lstStyle/>
          <a:p>
            <a:pPr>
              <a:tabLst>
                <a:tab pos="82550" algn="l"/>
              </a:tabLst>
            </a:pPr>
            <a:r>
              <a:rPr lang="en-US" sz="3200" dirty="0"/>
              <a:t>Please……….</a:t>
            </a:r>
            <a:endParaRPr lang="en-US" dirty="0"/>
          </a:p>
          <a:p>
            <a:pPr marL="539750" lvl="1" indent="-276225">
              <a:buFontTx/>
              <a:buChar char="•"/>
              <a:tabLst>
                <a:tab pos="82550" algn="l"/>
              </a:tabLst>
            </a:pPr>
            <a:r>
              <a:rPr lang="en-US" dirty="0"/>
              <a:t>Make sure you have signed the register</a:t>
            </a:r>
          </a:p>
          <a:p>
            <a:pPr marL="539750" lvl="1" indent="-276225">
              <a:buFontTx/>
              <a:buChar char="•"/>
              <a:tabLst>
                <a:tab pos="82550" algn="l"/>
              </a:tabLst>
            </a:pPr>
            <a:r>
              <a:rPr lang="en-US" dirty="0"/>
              <a:t>Turn off mobile phones, pagers etc.</a:t>
            </a: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9745" name="Rectangle 2"/>
          <p:cNvSpPr>
            <a:spLocks noGrp="1"/>
          </p:cNvSpPr>
          <p:nvPr>
            <p:ph type="title" idx="4294967295"/>
          </p:nvPr>
        </p:nvSpPr>
        <p:spPr>
          <a:xfrm>
            <a:off x="457200" y="274638"/>
            <a:ext cx="3178175" cy="1143000"/>
          </a:xfrm>
        </p:spPr>
        <p:txBody>
          <a:bodyPr/>
          <a:lstStyle/>
          <a:p>
            <a:pPr algn="l"/>
            <a:r>
              <a:rPr lang="en-GB"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Fire Action</a:t>
            </a:r>
          </a:p>
        </p:txBody>
      </p:sp>
      <p:sp>
        <p:nvSpPr>
          <p:cNvPr id="159746" name="Rectangle 3" descr="White marble"/>
          <p:cNvSpPr>
            <a:spLocks noChangeArrowheads="1"/>
          </p:cNvSpPr>
          <p:nvPr/>
        </p:nvSpPr>
        <p:spPr bwMode="auto">
          <a:xfrm>
            <a:off x="0" y="1341438"/>
            <a:ext cx="9144000" cy="5516562"/>
          </a:xfrm>
          <a:prstGeom prst="rect">
            <a:avLst/>
          </a:prstGeom>
          <a:blipFill dpi="0" rotWithShape="0">
            <a:blip r:embed="rId3" cstate="print"/>
            <a:srcRect/>
            <a:tile tx="0" ty="0" sx="100000" sy="100000" flip="none" algn="tl"/>
          </a:blipFill>
          <a:ln w="101600">
            <a:pattFill prst="horzBrick">
              <a:fgClr>
                <a:schemeClr val="folHlink"/>
              </a:fgClr>
              <a:bgClr>
                <a:srgbClr val="5F5F5F"/>
              </a:bgClr>
            </a:pattFill>
            <a:miter lim="800000"/>
            <a:headEnd/>
            <a:tailEnd/>
          </a:ln>
        </p:spPr>
        <p:txBody>
          <a:bodyPr wrap="none" anchor="ctr"/>
          <a:lstStyle/>
          <a:p>
            <a:endParaRPr lang="en-GB"/>
          </a:p>
        </p:txBody>
      </p:sp>
      <p:sp>
        <p:nvSpPr>
          <p:cNvPr id="53252" name="Line 4"/>
          <p:cNvSpPr>
            <a:spLocks noChangeShapeType="1"/>
          </p:cNvSpPr>
          <p:nvPr/>
        </p:nvSpPr>
        <p:spPr bwMode="auto">
          <a:xfrm>
            <a:off x="0" y="3716338"/>
            <a:ext cx="9144000" cy="0"/>
          </a:xfrm>
          <a:prstGeom prst="line">
            <a:avLst/>
          </a:prstGeom>
          <a:noFill/>
          <a:ln w="101600">
            <a:pattFill prst="horzBrick">
              <a:fgClr>
                <a:schemeClr val="folHlink"/>
              </a:fgClr>
              <a:bgClr>
                <a:srgbClr val="5F5F5F"/>
              </a:bgClr>
            </a:pattFill>
            <a:round/>
            <a:headEnd/>
            <a:tailEnd/>
          </a:ln>
        </p:spPr>
        <p:txBody>
          <a:bodyPr wrap="none" anchor="ctr"/>
          <a:lstStyle/>
          <a:p>
            <a:endParaRPr lang="en-US"/>
          </a:p>
        </p:txBody>
      </p:sp>
      <p:sp>
        <p:nvSpPr>
          <p:cNvPr id="53253" name="Line 5"/>
          <p:cNvSpPr>
            <a:spLocks noChangeShapeType="1"/>
          </p:cNvSpPr>
          <p:nvPr/>
        </p:nvSpPr>
        <p:spPr bwMode="auto">
          <a:xfrm flipH="1">
            <a:off x="6227763" y="1341438"/>
            <a:ext cx="0" cy="5516562"/>
          </a:xfrm>
          <a:prstGeom prst="line">
            <a:avLst/>
          </a:prstGeom>
          <a:noFill/>
          <a:ln w="101600">
            <a:pattFill prst="horzBrick">
              <a:fgClr>
                <a:schemeClr val="folHlink"/>
              </a:fgClr>
              <a:bgClr>
                <a:srgbClr val="5F5F5F"/>
              </a:bgClr>
            </a:pattFill>
            <a:round/>
            <a:headEnd/>
            <a:tailEnd/>
          </a:ln>
        </p:spPr>
        <p:txBody>
          <a:bodyPr wrap="none" anchor="ctr"/>
          <a:lstStyle/>
          <a:p>
            <a:endParaRPr lang="en-US"/>
          </a:p>
        </p:txBody>
      </p:sp>
      <p:sp>
        <p:nvSpPr>
          <p:cNvPr id="53254" name="Line 6"/>
          <p:cNvSpPr>
            <a:spLocks noChangeShapeType="1"/>
          </p:cNvSpPr>
          <p:nvPr/>
        </p:nvSpPr>
        <p:spPr bwMode="auto">
          <a:xfrm flipH="1">
            <a:off x="2916238" y="1341438"/>
            <a:ext cx="0" cy="5516562"/>
          </a:xfrm>
          <a:prstGeom prst="line">
            <a:avLst/>
          </a:prstGeom>
          <a:noFill/>
          <a:ln w="101600">
            <a:pattFill prst="horzBrick">
              <a:fgClr>
                <a:schemeClr val="folHlink"/>
              </a:fgClr>
              <a:bgClr>
                <a:srgbClr val="5F5F5F"/>
              </a:bgClr>
            </a:pattFill>
            <a:round/>
            <a:headEnd/>
            <a:tailEnd/>
          </a:ln>
        </p:spPr>
        <p:txBody>
          <a:bodyPr wrap="none" anchor="ctr"/>
          <a:lstStyle/>
          <a:p>
            <a:endParaRPr lang="en-US"/>
          </a:p>
        </p:txBody>
      </p:sp>
      <p:sp>
        <p:nvSpPr>
          <p:cNvPr id="53259" name="Rectangle 11" descr="Light upward diagonal"/>
          <p:cNvSpPr>
            <a:spLocks noChangeArrowheads="1"/>
          </p:cNvSpPr>
          <p:nvPr/>
        </p:nvSpPr>
        <p:spPr bwMode="auto">
          <a:xfrm>
            <a:off x="2987675" y="3789363"/>
            <a:ext cx="3097213" cy="2879725"/>
          </a:xfrm>
          <a:prstGeom prst="rect">
            <a:avLst/>
          </a:prstGeom>
          <a:pattFill prst="ltUpDiag">
            <a:fgClr>
              <a:srgbClr val="FF3300"/>
            </a:fgClr>
            <a:bgClr>
              <a:schemeClr val="bg1"/>
            </a:bgClr>
          </a:pattFill>
          <a:ln w="9525">
            <a:solidFill>
              <a:schemeClr val="tx1"/>
            </a:solidFill>
            <a:miter lim="800000"/>
            <a:headEnd/>
            <a:tailEnd/>
          </a:ln>
        </p:spPr>
        <p:txBody>
          <a:bodyPr wrap="none" anchor="ctr"/>
          <a:lstStyle/>
          <a:p>
            <a:endParaRPr lang="en-GB"/>
          </a:p>
        </p:txBody>
      </p:sp>
      <p:pic>
        <p:nvPicPr>
          <p:cNvPr id="53257" name="Picture 9" descr="AG00355_"/>
          <p:cNvPicPr>
            <a:picLocks noChangeAspect="1" noChangeArrowheads="1" noCrop="1"/>
          </p:cNvPicPr>
          <p:nvPr/>
        </p:nvPicPr>
        <p:blipFill>
          <a:blip r:embed="rId4" cstate="print"/>
          <a:srcRect/>
          <a:stretch>
            <a:fillRect/>
          </a:stretch>
        </p:blipFill>
        <p:spPr bwMode="auto">
          <a:xfrm>
            <a:off x="4140200" y="4868863"/>
            <a:ext cx="828675" cy="1511300"/>
          </a:xfrm>
          <a:prstGeom prst="rect">
            <a:avLst/>
          </a:prstGeom>
          <a:noFill/>
          <a:ln w="9525">
            <a:noFill/>
            <a:miter lim="800000"/>
            <a:headEnd/>
            <a:tailEnd/>
          </a:ln>
        </p:spPr>
      </p:pic>
      <p:sp>
        <p:nvSpPr>
          <p:cNvPr id="53260" name="Rectangle 12" descr="Dashed horizontal"/>
          <p:cNvSpPr>
            <a:spLocks noChangeArrowheads="1"/>
          </p:cNvSpPr>
          <p:nvPr/>
        </p:nvSpPr>
        <p:spPr bwMode="auto">
          <a:xfrm>
            <a:off x="6372225" y="3860800"/>
            <a:ext cx="2592388" cy="2808288"/>
          </a:xfrm>
          <a:prstGeom prst="rect">
            <a:avLst/>
          </a:prstGeom>
          <a:pattFill prst="dashHorz">
            <a:fgClr>
              <a:srgbClr val="00FF00"/>
            </a:fgClr>
            <a:bgClr>
              <a:schemeClr val="bg1"/>
            </a:bgClr>
          </a:pattFill>
          <a:ln w="9525">
            <a:solidFill>
              <a:schemeClr val="tx1"/>
            </a:solidFill>
            <a:miter lim="800000"/>
            <a:headEnd/>
            <a:tailEnd/>
          </a:ln>
        </p:spPr>
        <p:txBody>
          <a:bodyPr wrap="none" anchor="ctr"/>
          <a:lstStyle/>
          <a:p>
            <a:endParaRPr lang="en-GB"/>
          </a:p>
        </p:txBody>
      </p:sp>
      <p:sp>
        <p:nvSpPr>
          <p:cNvPr id="53261" name="Rectangle 13" descr="Dashed horizontal"/>
          <p:cNvSpPr>
            <a:spLocks noChangeArrowheads="1"/>
          </p:cNvSpPr>
          <p:nvPr/>
        </p:nvSpPr>
        <p:spPr bwMode="auto">
          <a:xfrm>
            <a:off x="6372225" y="1484313"/>
            <a:ext cx="2592388" cy="2089150"/>
          </a:xfrm>
          <a:prstGeom prst="rect">
            <a:avLst/>
          </a:prstGeom>
          <a:pattFill prst="dashHorz">
            <a:fgClr>
              <a:srgbClr val="00FF00"/>
            </a:fgClr>
            <a:bgClr>
              <a:schemeClr val="bg1"/>
            </a:bgClr>
          </a:pattFill>
          <a:ln w="9525">
            <a:solidFill>
              <a:schemeClr val="tx1"/>
            </a:solidFill>
            <a:miter lim="800000"/>
            <a:headEnd/>
            <a:tailEnd/>
          </a:ln>
        </p:spPr>
        <p:txBody>
          <a:bodyPr wrap="none" anchor="ctr"/>
          <a:lstStyle/>
          <a:p>
            <a:endParaRPr lang="en-GB"/>
          </a:p>
        </p:txBody>
      </p:sp>
      <p:sp>
        <p:nvSpPr>
          <p:cNvPr id="53262" name="Rectangle 14" descr="Dashed horizontal"/>
          <p:cNvSpPr>
            <a:spLocks noChangeArrowheads="1"/>
          </p:cNvSpPr>
          <p:nvPr/>
        </p:nvSpPr>
        <p:spPr bwMode="auto">
          <a:xfrm>
            <a:off x="3059113" y="1412875"/>
            <a:ext cx="3025775" cy="2160588"/>
          </a:xfrm>
          <a:prstGeom prst="rect">
            <a:avLst/>
          </a:prstGeom>
          <a:pattFill prst="dashHorz">
            <a:fgClr>
              <a:srgbClr val="00FF00"/>
            </a:fgClr>
            <a:bgClr>
              <a:schemeClr val="bg1"/>
            </a:bgClr>
          </a:pattFill>
          <a:ln w="9525">
            <a:solidFill>
              <a:schemeClr val="tx1"/>
            </a:solidFill>
            <a:miter lim="800000"/>
            <a:headEnd/>
            <a:tailEnd/>
          </a:ln>
        </p:spPr>
        <p:txBody>
          <a:bodyPr wrap="none" anchor="ctr"/>
          <a:lstStyle/>
          <a:p>
            <a:endParaRPr lang="en-GB"/>
          </a:p>
        </p:txBody>
      </p:sp>
      <p:sp>
        <p:nvSpPr>
          <p:cNvPr id="53263" name="Rectangle 15" descr="Dashed horizontal"/>
          <p:cNvSpPr>
            <a:spLocks noChangeArrowheads="1"/>
          </p:cNvSpPr>
          <p:nvPr/>
        </p:nvSpPr>
        <p:spPr bwMode="auto">
          <a:xfrm>
            <a:off x="179388" y="1412875"/>
            <a:ext cx="2520950" cy="2160588"/>
          </a:xfrm>
          <a:prstGeom prst="rect">
            <a:avLst/>
          </a:prstGeom>
          <a:pattFill prst="dashHorz">
            <a:fgClr>
              <a:srgbClr val="00FF00"/>
            </a:fgClr>
            <a:bgClr>
              <a:schemeClr val="bg1"/>
            </a:bgClr>
          </a:pattFill>
          <a:ln w="9525">
            <a:solidFill>
              <a:schemeClr val="tx1"/>
            </a:solidFill>
            <a:miter lim="800000"/>
            <a:headEnd/>
            <a:tailEnd/>
          </a:ln>
        </p:spPr>
        <p:txBody>
          <a:bodyPr wrap="none" anchor="ctr"/>
          <a:lstStyle/>
          <a:p>
            <a:endParaRPr lang="en-GB"/>
          </a:p>
        </p:txBody>
      </p:sp>
      <p:sp>
        <p:nvSpPr>
          <p:cNvPr id="53264" name="Rectangle 16" descr="Dashed horizontal"/>
          <p:cNvSpPr>
            <a:spLocks noChangeArrowheads="1"/>
          </p:cNvSpPr>
          <p:nvPr/>
        </p:nvSpPr>
        <p:spPr bwMode="auto">
          <a:xfrm>
            <a:off x="179388" y="3860800"/>
            <a:ext cx="2592387" cy="2808288"/>
          </a:xfrm>
          <a:prstGeom prst="rect">
            <a:avLst/>
          </a:prstGeom>
          <a:pattFill prst="dashHorz">
            <a:fgClr>
              <a:srgbClr val="00FF00"/>
            </a:fgClr>
            <a:bgClr>
              <a:schemeClr val="bg1"/>
            </a:bgClr>
          </a:pattFill>
          <a:ln w="9525">
            <a:solidFill>
              <a:schemeClr val="tx1"/>
            </a:solidFill>
            <a:miter lim="800000"/>
            <a:headEnd/>
            <a:tailEnd/>
          </a:ln>
        </p:spPr>
        <p:txBody>
          <a:bodyPr wrap="none" anchor="ctr"/>
          <a:lstStyle/>
          <a:p>
            <a:endParaRPr lang="en-GB"/>
          </a:p>
        </p:txBody>
      </p:sp>
      <p:sp>
        <p:nvSpPr>
          <p:cNvPr id="53265" name="Text Box 17"/>
          <p:cNvSpPr txBox="1">
            <a:spLocks noChangeArrowheads="1"/>
          </p:cNvSpPr>
          <p:nvPr/>
        </p:nvSpPr>
        <p:spPr bwMode="auto">
          <a:xfrm>
            <a:off x="3276600" y="4076700"/>
            <a:ext cx="2303463" cy="376238"/>
          </a:xfrm>
          <a:prstGeom prst="rect">
            <a:avLst/>
          </a:prstGeom>
          <a:solidFill>
            <a:schemeClr val="bg1"/>
          </a:solidFill>
          <a:ln w="9525">
            <a:solidFill>
              <a:srgbClr val="FF3300"/>
            </a:solidFill>
            <a:miter lim="800000"/>
            <a:headEnd/>
            <a:tailEnd/>
          </a:ln>
        </p:spPr>
        <p:txBody>
          <a:bodyPr>
            <a:spAutoFit/>
          </a:bodyPr>
          <a:lstStyle/>
          <a:p>
            <a:pPr algn="ctr">
              <a:spcBef>
                <a:spcPct val="50000"/>
              </a:spcBef>
            </a:pPr>
            <a:r>
              <a:rPr lang="en-GB"/>
              <a:t>Continuous Alarm</a:t>
            </a:r>
          </a:p>
        </p:txBody>
      </p:sp>
      <p:sp>
        <p:nvSpPr>
          <p:cNvPr id="53266" name="Text Box 18"/>
          <p:cNvSpPr txBox="1">
            <a:spLocks noChangeArrowheads="1"/>
          </p:cNvSpPr>
          <p:nvPr/>
        </p:nvSpPr>
        <p:spPr bwMode="auto">
          <a:xfrm>
            <a:off x="827088" y="5013325"/>
            <a:ext cx="1512887" cy="376238"/>
          </a:xfrm>
          <a:prstGeom prst="rect">
            <a:avLst/>
          </a:prstGeom>
          <a:solidFill>
            <a:schemeClr val="bg1"/>
          </a:solidFill>
          <a:ln w="9525">
            <a:solidFill>
              <a:srgbClr val="00FF00"/>
            </a:solidFill>
            <a:miter lim="800000"/>
            <a:headEnd/>
            <a:tailEnd/>
          </a:ln>
        </p:spPr>
        <p:txBody>
          <a:bodyPr>
            <a:spAutoFit/>
          </a:bodyPr>
          <a:lstStyle/>
          <a:p>
            <a:pPr algn="ctr">
              <a:spcBef>
                <a:spcPct val="50000"/>
              </a:spcBef>
            </a:pPr>
            <a:r>
              <a:rPr lang="en-GB"/>
              <a:t>Intermittent</a:t>
            </a:r>
          </a:p>
        </p:txBody>
      </p:sp>
      <p:sp>
        <p:nvSpPr>
          <p:cNvPr id="53267" name="Text Box 19"/>
          <p:cNvSpPr txBox="1">
            <a:spLocks noChangeArrowheads="1"/>
          </p:cNvSpPr>
          <p:nvPr/>
        </p:nvSpPr>
        <p:spPr bwMode="auto">
          <a:xfrm>
            <a:off x="539750" y="2276475"/>
            <a:ext cx="1800225" cy="376238"/>
          </a:xfrm>
          <a:prstGeom prst="rect">
            <a:avLst/>
          </a:prstGeom>
          <a:solidFill>
            <a:schemeClr val="bg1"/>
          </a:solidFill>
          <a:ln w="9525">
            <a:solidFill>
              <a:srgbClr val="00FF00"/>
            </a:solidFill>
            <a:miter lim="800000"/>
            <a:headEnd/>
            <a:tailEnd/>
          </a:ln>
        </p:spPr>
        <p:txBody>
          <a:bodyPr>
            <a:spAutoFit/>
          </a:bodyPr>
          <a:lstStyle/>
          <a:p>
            <a:pPr algn="ctr">
              <a:spcBef>
                <a:spcPct val="50000"/>
              </a:spcBef>
            </a:pPr>
            <a:r>
              <a:rPr lang="en-GB"/>
              <a:t>Intermittent </a:t>
            </a:r>
          </a:p>
        </p:txBody>
      </p:sp>
      <p:sp>
        <p:nvSpPr>
          <p:cNvPr id="53268" name="Text Box 20"/>
          <p:cNvSpPr txBox="1">
            <a:spLocks noChangeArrowheads="1"/>
          </p:cNvSpPr>
          <p:nvPr/>
        </p:nvSpPr>
        <p:spPr bwMode="auto">
          <a:xfrm>
            <a:off x="3924300" y="2349500"/>
            <a:ext cx="1439863" cy="376238"/>
          </a:xfrm>
          <a:prstGeom prst="rect">
            <a:avLst/>
          </a:prstGeom>
          <a:solidFill>
            <a:schemeClr val="bg1"/>
          </a:solidFill>
          <a:ln w="9525">
            <a:solidFill>
              <a:srgbClr val="00FF00"/>
            </a:solidFill>
            <a:miter lim="800000"/>
            <a:headEnd/>
            <a:tailEnd/>
          </a:ln>
        </p:spPr>
        <p:txBody>
          <a:bodyPr>
            <a:spAutoFit/>
          </a:bodyPr>
          <a:lstStyle/>
          <a:p>
            <a:pPr algn="ctr">
              <a:spcBef>
                <a:spcPct val="50000"/>
              </a:spcBef>
            </a:pPr>
            <a:r>
              <a:rPr lang="en-GB"/>
              <a:t>Intermittent </a:t>
            </a:r>
          </a:p>
        </p:txBody>
      </p:sp>
      <p:sp>
        <p:nvSpPr>
          <p:cNvPr id="53269" name="Text Box 21"/>
          <p:cNvSpPr txBox="1">
            <a:spLocks noChangeArrowheads="1"/>
          </p:cNvSpPr>
          <p:nvPr/>
        </p:nvSpPr>
        <p:spPr bwMode="auto">
          <a:xfrm>
            <a:off x="7092950" y="2349500"/>
            <a:ext cx="1511300" cy="376238"/>
          </a:xfrm>
          <a:prstGeom prst="rect">
            <a:avLst/>
          </a:prstGeom>
          <a:solidFill>
            <a:schemeClr val="bg1"/>
          </a:solidFill>
          <a:ln w="9525">
            <a:solidFill>
              <a:srgbClr val="00FF00"/>
            </a:solidFill>
            <a:miter lim="800000"/>
            <a:headEnd/>
            <a:tailEnd/>
          </a:ln>
        </p:spPr>
        <p:txBody>
          <a:bodyPr>
            <a:spAutoFit/>
          </a:bodyPr>
          <a:lstStyle/>
          <a:p>
            <a:pPr algn="ctr">
              <a:spcBef>
                <a:spcPct val="50000"/>
              </a:spcBef>
            </a:pPr>
            <a:r>
              <a:rPr lang="en-GB"/>
              <a:t>Intermittent </a:t>
            </a:r>
          </a:p>
        </p:txBody>
      </p:sp>
      <p:sp>
        <p:nvSpPr>
          <p:cNvPr id="53270" name="Text Box 22"/>
          <p:cNvSpPr txBox="1">
            <a:spLocks noChangeArrowheads="1"/>
          </p:cNvSpPr>
          <p:nvPr/>
        </p:nvSpPr>
        <p:spPr bwMode="auto">
          <a:xfrm>
            <a:off x="6948488" y="5013325"/>
            <a:ext cx="1366837" cy="376238"/>
          </a:xfrm>
          <a:prstGeom prst="rect">
            <a:avLst/>
          </a:prstGeom>
          <a:solidFill>
            <a:schemeClr val="bg1"/>
          </a:solidFill>
          <a:ln w="9525">
            <a:solidFill>
              <a:srgbClr val="00FF00"/>
            </a:solidFill>
            <a:miter lim="800000"/>
            <a:headEnd/>
            <a:tailEnd/>
          </a:ln>
        </p:spPr>
        <p:txBody>
          <a:bodyPr>
            <a:spAutoFit/>
          </a:bodyPr>
          <a:lstStyle/>
          <a:p>
            <a:pPr algn="ctr">
              <a:spcBef>
                <a:spcPct val="50000"/>
              </a:spcBef>
            </a:pPr>
            <a:r>
              <a:rPr lang="en-GB"/>
              <a:t>Intermittent</a:t>
            </a:r>
          </a:p>
        </p:txBody>
      </p:sp>
      <p:sp>
        <p:nvSpPr>
          <p:cNvPr id="52244" name="AutoShape 20"/>
          <p:cNvSpPr>
            <a:spLocks noChangeArrowheads="1"/>
          </p:cNvSpPr>
          <p:nvPr/>
        </p:nvSpPr>
        <p:spPr bwMode="auto">
          <a:xfrm>
            <a:off x="5219700" y="4724400"/>
            <a:ext cx="3708400" cy="1152525"/>
          </a:xfrm>
          <a:prstGeom prst="wedgeRectCallout">
            <a:avLst>
              <a:gd name="adj1" fmla="val -74829"/>
              <a:gd name="adj2" fmla="val -69699"/>
            </a:avLst>
          </a:prstGeom>
          <a:solidFill>
            <a:schemeClr val="bg1"/>
          </a:solidFill>
          <a:ln w="9525">
            <a:solidFill>
              <a:srgbClr val="FF3300"/>
            </a:solidFill>
            <a:miter lim="800000"/>
            <a:headEnd/>
            <a:tailEnd/>
          </a:ln>
        </p:spPr>
        <p:txBody>
          <a:bodyPr/>
          <a:lstStyle/>
          <a:p>
            <a:pPr lvl="1" indent="-274638">
              <a:spcBef>
                <a:spcPct val="20000"/>
              </a:spcBef>
            </a:pPr>
            <a:r>
              <a:rPr lang="en-GB"/>
              <a:t>Non patient area</a:t>
            </a:r>
          </a:p>
          <a:p>
            <a:pPr lvl="1" indent="-274638">
              <a:spcBef>
                <a:spcPct val="20000"/>
              </a:spcBef>
              <a:buFontTx/>
              <a:buChar char="•"/>
            </a:pPr>
            <a:r>
              <a:rPr lang="en-GB"/>
              <a:t>Leave building by nearest exit</a:t>
            </a:r>
          </a:p>
          <a:p>
            <a:pPr lvl="1" indent="-274638">
              <a:spcBef>
                <a:spcPct val="20000"/>
              </a:spcBef>
              <a:buFontTx/>
              <a:buChar char="•"/>
            </a:pPr>
            <a:r>
              <a:rPr lang="en-GB"/>
              <a:t>Report to Assembly Point</a:t>
            </a:r>
          </a:p>
        </p:txBody>
      </p:sp>
      <p:sp>
        <p:nvSpPr>
          <p:cNvPr id="52245" name="AutoShape 21"/>
          <p:cNvSpPr>
            <a:spLocks noChangeArrowheads="1"/>
          </p:cNvSpPr>
          <p:nvPr/>
        </p:nvSpPr>
        <p:spPr bwMode="auto">
          <a:xfrm>
            <a:off x="539750" y="1773238"/>
            <a:ext cx="2305050" cy="1152525"/>
          </a:xfrm>
          <a:prstGeom prst="wedgeRectCallout">
            <a:avLst>
              <a:gd name="adj1" fmla="val 95593"/>
              <a:gd name="adj2" fmla="val 15426"/>
            </a:avLst>
          </a:prstGeom>
          <a:solidFill>
            <a:schemeClr val="bg1"/>
          </a:solidFill>
          <a:ln w="9525">
            <a:solidFill>
              <a:srgbClr val="00FF00"/>
            </a:solidFill>
            <a:miter lim="800000"/>
            <a:headEnd/>
            <a:tailEnd/>
          </a:ln>
        </p:spPr>
        <p:txBody>
          <a:bodyPr/>
          <a:lstStyle/>
          <a:p>
            <a:pPr marL="182563" lvl="1">
              <a:spcBef>
                <a:spcPct val="50000"/>
              </a:spcBef>
            </a:pPr>
            <a:r>
              <a:rPr lang="en-GB"/>
              <a:t>Close doors &amp; Windows</a:t>
            </a:r>
          </a:p>
          <a:p>
            <a:pPr marL="182563" lvl="1">
              <a:spcBef>
                <a:spcPct val="50000"/>
              </a:spcBef>
            </a:pPr>
            <a:r>
              <a:rPr lang="en-GB"/>
              <a:t>Await instruction</a:t>
            </a:r>
          </a:p>
        </p:txBody>
      </p:sp>
      <p:sp>
        <p:nvSpPr>
          <p:cNvPr id="2" name="AutoShape 20"/>
          <p:cNvSpPr>
            <a:spLocks noChangeArrowheads="1"/>
          </p:cNvSpPr>
          <p:nvPr/>
        </p:nvSpPr>
        <p:spPr bwMode="auto">
          <a:xfrm>
            <a:off x="-180975" y="5157788"/>
            <a:ext cx="3673475" cy="1008062"/>
          </a:xfrm>
          <a:prstGeom prst="wedgeRectCallout">
            <a:avLst>
              <a:gd name="adj1" fmla="val 69921"/>
              <a:gd name="adj2" fmla="val -113778"/>
            </a:avLst>
          </a:prstGeom>
          <a:solidFill>
            <a:schemeClr val="bg1"/>
          </a:solidFill>
          <a:ln w="9525">
            <a:solidFill>
              <a:srgbClr val="FF3300"/>
            </a:solidFill>
            <a:miter lim="800000"/>
            <a:headEnd/>
            <a:tailEnd/>
          </a:ln>
        </p:spPr>
        <p:txBody>
          <a:bodyPr/>
          <a:lstStyle/>
          <a:p>
            <a:pPr marL="441325" lvl="1" indent="-258763">
              <a:spcBef>
                <a:spcPct val="20000"/>
              </a:spcBef>
            </a:pPr>
            <a:r>
              <a:rPr lang="en-GB"/>
              <a:t>Patient area:</a:t>
            </a:r>
          </a:p>
          <a:p>
            <a:pPr marL="441325" lvl="1" indent="-258763">
              <a:spcBef>
                <a:spcPct val="20000"/>
              </a:spcBef>
              <a:buFontTx/>
              <a:buChar char="•"/>
            </a:pPr>
            <a:r>
              <a:rPr lang="en-GB"/>
              <a:t>Staff await Instructions</a:t>
            </a:r>
          </a:p>
          <a:p>
            <a:pPr marL="441325" lvl="1" indent="-258763">
              <a:spcBef>
                <a:spcPct val="20000"/>
              </a:spcBef>
              <a:buFontTx/>
              <a:buChar char="•"/>
            </a:pPr>
            <a:r>
              <a:rPr lang="en-GB"/>
              <a:t>Manager Investigate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32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2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2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25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326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2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26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326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326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326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326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326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326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327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325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326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224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2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animBg="1"/>
      <p:bldP spid="53253" grpId="0" animBg="1"/>
      <p:bldP spid="53254" grpId="0" animBg="1"/>
      <p:bldP spid="53259" grpId="0" animBg="1"/>
      <p:bldP spid="53260" grpId="0" animBg="1"/>
      <p:bldP spid="53261" grpId="0" animBg="1"/>
      <p:bldP spid="53262" grpId="0" animBg="1"/>
      <p:bldP spid="53263" grpId="0" animBg="1"/>
      <p:bldP spid="53264" grpId="0" animBg="1"/>
      <p:bldP spid="53265" grpId="0" animBg="1"/>
      <p:bldP spid="53266" grpId="0" animBg="1"/>
      <p:bldP spid="53267" grpId="0" animBg="1"/>
      <p:bldP spid="53268" grpId="0" animBg="1"/>
      <p:bldP spid="53269" grpId="0" animBg="1"/>
      <p:bldP spid="53270" grpId="0" animBg="1"/>
      <p:bldP spid="52244" grpId="0" animBg="1"/>
      <p:bldP spid="52245" grpId="0"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1793" name="Rectangle 2"/>
          <p:cNvSpPr>
            <a:spLocks noGrp="1"/>
          </p:cNvSpPr>
          <p:nvPr>
            <p:ph type="title"/>
          </p:nvPr>
        </p:nvSpPr>
        <p:spPr>
          <a:xfrm>
            <a:off x="250825" y="404813"/>
            <a:ext cx="5977359" cy="1008062"/>
          </a:xfrm>
        </p:spPr>
        <p:txBody>
          <a:bodyPr>
            <a:normAutofit fontScale="90000"/>
          </a:bodyPr>
          <a:lstStyle/>
          <a:p>
            <a:pPr>
              <a:defRPr/>
            </a:pPr>
            <a:r>
              <a:rPr lang="en-GB" sz="4000" dirty="0">
                <a:solidFill>
                  <a:schemeClr val="tx1"/>
                </a:solidFill>
                <a:effectLst>
                  <a:outerShdw blurRad="38100" dist="38100" dir="2700000" algn="tl">
                    <a:srgbClr val="000000">
                      <a:alpha val="43137"/>
                    </a:srgbClr>
                  </a:outerShdw>
                </a:effectLst>
                <a:latin typeface="Arial" charset="0"/>
                <a:cs typeface="Arial" charset="0"/>
              </a:rPr>
              <a:t>Evacuation, Assembly and Role Call</a:t>
            </a:r>
          </a:p>
        </p:txBody>
      </p:sp>
      <p:sp>
        <p:nvSpPr>
          <p:cNvPr id="40963" name="Rectangle 3"/>
          <p:cNvSpPr>
            <a:spLocks noGrp="1"/>
          </p:cNvSpPr>
          <p:nvPr>
            <p:ph type="body" idx="1"/>
          </p:nvPr>
        </p:nvSpPr>
        <p:spPr>
          <a:xfrm>
            <a:off x="250825" y="2276475"/>
            <a:ext cx="8642350" cy="4176713"/>
          </a:xfrm>
        </p:spPr>
        <p:txBody>
          <a:bodyPr/>
          <a:lstStyle/>
          <a:p>
            <a:pPr marL="609600" indent="-609600">
              <a:spcBef>
                <a:spcPct val="50000"/>
              </a:spcBef>
              <a:buFont typeface="Arial" charset="0"/>
              <a:buNone/>
            </a:pPr>
            <a:r>
              <a:rPr lang="en-GB" sz="2800" dirty="0">
                <a:latin typeface="Arial" charset="0"/>
                <a:cs typeface="Arial" charset="0"/>
              </a:rPr>
              <a:t>The senior person shall be responsible for:-</a:t>
            </a:r>
          </a:p>
          <a:p>
            <a:pPr marL="609600" indent="-609600">
              <a:spcBef>
                <a:spcPct val="50000"/>
              </a:spcBef>
            </a:pPr>
            <a:r>
              <a:rPr lang="en-GB" sz="2800" dirty="0">
                <a:latin typeface="Arial" charset="0"/>
                <a:cs typeface="Arial" charset="0"/>
              </a:rPr>
              <a:t>Co-ordination of the evacuation</a:t>
            </a:r>
          </a:p>
          <a:p>
            <a:pPr marL="609600" indent="-609600">
              <a:spcBef>
                <a:spcPct val="50000"/>
              </a:spcBef>
            </a:pPr>
            <a:r>
              <a:rPr lang="en-GB" sz="2800" dirty="0">
                <a:latin typeface="Arial" charset="0"/>
                <a:cs typeface="Arial" charset="0"/>
              </a:rPr>
              <a:t>Carrying out a sweep and search of all rooms where possible and safe to do so</a:t>
            </a:r>
          </a:p>
          <a:p>
            <a:pPr marL="609600" indent="-609600">
              <a:spcBef>
                <a:spcPct val="50000"/>
              </a:spcBef>
            </a:pPr>
            <a:r>
              <a:rPr lang="en-GB" sz="2800" dirty="0">
                <a:latin typeface="Arial" charset="0"/>
                <a:cs typeface="Arial" charset="0"/>
              </a:rPr>
              <a:t>Positioning fire wardens to prevent entry to area</a:t>
            </a:r>
          </a:p>
          <a:p>
            <a:pPr marL="609600" indent="-609600">
              <a:spcBef>
                <a:spcPct val="50000"/>
              </a:spcBef>
            </a:pPr>
            <a:r>
              <a:rPr lang="en-GB" sz="2800" dirty="0">
                <a:latin typeface="Arial" charset="0"/>
                <a:cs typeface="Arial" charset="0"/>
              </a:rPr>
              <a:t>Ensuring a role call is taken.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wipe(down)">
                                      <p:cBhvr>
                                        <p:cTn id="7" dur="500"/>
                                        <p:tgtEl>
                                          <p:spTgt spid="40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wipe(down)">
                                      <p:cBhvr>
                                        <p:cTn id="12" dur="500"/>
                                        <p:tgtEl>
                                          <p:spTgt spid="409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0963">
                                            <p:txEl>
                                              <p:pRg st="2" end="2"/>
                                            </p:txEl>
                                          </p:spTgt>
                                        </p:tgtEl>
                                        <p:attrNameLst>
                                          <p:attrName>style.visibility</p:attrName>
                                        </p:attrNameLst>
                                      </p:cBhvr>
                                      <p:to>
                                        <p:strVal val="visible"/>
                                      </p:to>
                                    </p:set>
                                    <p:animEffect transition="in" filter="wipe(down)">
                                      <p:cBhvr>
                                        <p:cTn id="17" dur="500"/>
                                        <p:tgtEl>
                                          <p:spTgt spid="409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0963">
                                            <p:txEl>
                                              <p:pRg st="3" end="3"/>
                                            </p:txEl>
                                          </p:spTgt>
                                        </p:tgtEl>
                                        <p:attrNameLst>
                                          <p:attrName>style.visibility</p:attrName>
                                        </p:attrNameLst>
                                      </p:cBhvr>
                                      <p:to>
                                        <p:strVal val="visible"/>
                                      </p:to>
                                    </p:set>
                                    <p:animEffect transition="in" filter="wipe(down)">
                                      <p:cBhvr>
                                        <p:cTn id="22" dur="500"/>
                                        <p:tgtEl>
                                          <p:spTgt spid="409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0963">
                                            <p:txEl>
                                              <p:pRg st="4" end="4"/>
                                            </p:txEl>
                                          </p:spTgt>
                                        </p:tgtEl>
                                        <p:attrNameLst>
                                          <p:attrName>style.visibility</p:attrName>
                                        </p:attrNameLst>
                                      </p:cBhvr>
                                      <p:to>
                                        <p:strVal val="visible"/>
                                      </p:to>
                                    </p:set>
                                    <p:animEffect transition="in" filter="wipe(down)">
                                      <p:cBhvr>
                                        <p:cTn id="27" dur="500"/>
                                        <p:tgtEl>
                                          <p:spTgt spid="409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1793" name="Rectangle 2"/>
          <p:cNvSpPr>
            <a:spLocks noGrp="1"/>
          </p:cNvSpPr>
          <p:nvPr>
            <p:ph type="title"/>
          </p:nvPr>
        </p:nvSpPr>
        <p:spPr>
          <a:xfrm>
            <a:off x="250825" y="404813"/>
            <a:ext cx="5977359" cy="1008062"/>
          </a:xfrm>
        </p:spPr>
        <p:txBody>
          <a:bodyPr>
            <a:normAutofit fontScale="90000"/>
          </a:bodyPr>
          <a:lstStyle/>
          <a:p>
            <a:pPr>
              <a:defRPr/>
            </a:pPr>
            <a:r>
              <a:rPr lang="en-GB" sz="4000" dirty="0">
                <a:solidFill>
                  <a:schemeClr val="tx1"/>
                </a:solidFill>
                <a:effectLst>
                  <a:outerShdw blurRad="38100" dist="38100" dir="2700000" algn="tl">
                    <a:srgbClr val="000000">
                      <a:alpha val="43137"/>
                    </a:srgbClr>
                  </a:outerShdw>
                </a:effectLst>
                <a:latin typeface="Arial" charset="0"/>
                <a:cs typeface="Arial" charset="0"/>
              </a:rPr>
              <a:t>Evacuation, Assembly and Role Call</a:t>
            </a:r>
          </a:p>
        </p:txBody>
      </p:sp>
    </p:spTree>
    <p:extLst>
      <p:ext uri="{BB962C8B-B14F-4D97-AF65-F5344CB8AC3E}">
        <p14:creationId xmlns:p14="http://schemas.microsoft.com/office/powerpoint/2010/main" val="1565243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1793" name="Rectangle 2"/>
          <p:cNvSpPr>
            <a:spLocks noGrp="1"/>
          </p:cNvSpPr>
          <p:nvPr>
            <p:ph type="title"/>
          </p:nvPr>
        </p:nvSpPr>
        <p:spPr>
          <a:xfrm>
            <a:off x="250825" y="404813"/>
            <a:ext cx="5977359" cy="1008062"/>
          </a:xfrm>
        </p:spPr>
        <p:txBody>
          <a:bodyPr>
            <a:normAutofit fontScale="90000"/>
          </a:bodyPr>
          <a:lstStyle/>
          <a:p>
            <a:pPr>
              <a:defRPr/>
            </a:pPr>
            <a:r>
              <a:rPr lang="en-GB" sz="4000" dirty="0">
                <a:solidFill>
                  <a:schemeClr val="tx1"/>
                </a:solidFill>
                <a:effectLst>
                  <a:outerShdw blurRad="38100" dist="38100" dir="2700000" algn="tl">
                    <a:srgbClr val="000000">
                      <a:alpha val="43137"/>
                    </a:srgbClr>
                  </a:outerShdw>
                </a:effectLst>
                <a:latin typeface="Arial" charset="0"/>
                <a:cs typeface="Arial" charset="0"/>
              </a:rPr>
              <a:t>Evacuation, Assembly and Role Call</a:t>
            </a:r>
          </a:p>
        </p:txBody>
      </p:sp>
      <p:sp>
        <p:nvSpPr>
          <p:cNvPr id="11" name="Rectangle 3"/>
          <p:cNvSpPr txBox="1">
            <a:spLocks/>
          </p:cNvSpPr>
          <p:nvPr/>
        </p:nvSpPr>
        <p:spPr bwMode="auto">
          <a:xfrm>
            <a:off x="3923928" y="1412876"/>
            <a:ext cx="4969246" cy="5246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30000"/>
              </a:lnSpc>
            </a:pPr>
            <a:r>
              <a:rPr lang="en-GB" sz="2000" dirty="0">
                <a:latin typeface="Arial" charset="0"/>
                <a:cs typeface="Arial" charset="0"/>
              </a:rPr>
              <a:t>Evacuate ground floor office and building </a:t>
            </a:r>
          </a:p>
          <a:p>
            <a:pPr>
              <a:lnSpc>
                <a:spcPct val="130000"/>
              </a:lnSpc>
            </a:pPr>
            <a:r>
              <a:rPr lang="en-GB" sz="2000" dirty="0">
                <a:latin typeface="Arial" charset="0"/>
                <a:cs typeface="Arial" charset="0"/>
              </a:rPr>
              <a:t>Exit main blue door in to car park or fire exit to the left of the office</a:t>
            </a:r>
          </a:p>
          <a:p>
            <a:pPr>
              <a:lnSpc>
                <a:spcPct val="130000"/>
              </a:lnSpc>
            </a:pPr>
            <a:r>
              <a:rPr lang="en-GB" sz="2000" dirty="0">
                <a:latin typeface="Arial" charset="0"/>
                <a:cs typeface="Arial" charset="0"/>
              </a:rPr>
              <a:t>Roll call at assembly point by car park</a:t>
            </a:r>
          </a:p>
          <a:p>
            <a:pPr>
              <a:lnSpc>
                <a:spcPct val="130000"/>
              </a:lnSpc>
            </a:pPr>
            <a:r>
              <a:rPr lang="en-GB" sz="2000" dirty="0">
                <a:latin typeface="Arial" charset="0"/>
                <a:cs typeface="Arial" charset="0"/>
              </a:rPr>
              <a:t>Call 999 await fire service for brief </a:t>
            </a:r>
          </a:p>
        </p:txBody>
      </p:sp>
    </p:spTree>
    <p:extLst>
      <p:ext uri="{BB962C8B-B14F-4D97-AF65-F5344CB8AC3E}">
        <p14:creationId xmlns:p14="http://schemas.microsoft.com/office/powerpoint/2010/main" val="2635231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1000"/>
                                        <p:tgtEl>
                                          <p:spTgt spid="11">
                                            <p:txEl>
                                              <p:pRg st="3" end="3"/>
                                            </p:txEl>
                                          </p:spTgt>
                                        </p:tgtEl>
                                      </p:cBhvr>
                                    </p:animEffect>
                                    <p:anim calcmode="lin" valueType="num">
                                      <p:cBhvr>
                                        <p:cTn id="29"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41" name="Rectangle 2"/>
          <p:cNvSpPr>
            <a:spLocks noGrp="1"/>
          </p:cNvSpPr>
          <p:nvPr>
            <p:ph type="title"/>
          </p:nvPr>
        </p:nvSpPr>
        <p:spPr>
          <a:xfrm>
            <a:off x="250825" y="476249"/>
            <a:ext cx="6337300" cy="1093349"/>
          </a:xfrm>
        </p:spPr>
        <p:txBody>
          <a:bodyPr lIns="90488" tIns="44450" rIns="90488" bIns="44450">
            <a:noAutofit/>
          </a:bodyPr>
          <a:lstStyle/>
          <a:p>
            <a:pPr>
              <a:defRPr/>
            </a:pPr>
            <a:r>
              <a:rPr lang="en-GB" sz="4000" dirty="0">
                <a:solidFill>
                  <a:schemeClr val="tx1"/>
                </a:solidFill>
                <a:effectLst>
                  <a:outerShdw blurRad="38100" dist="38100" dir="2700000" algn="tl">
                    <a:srgbClr val="000000">
                      <a:alpha val="43137"/>
                    </a:srgbClr>
                  </a:outerShdw>
                </a:effectLst>
                <a:latin typeface="Arial" charset="0"/>
                <a:cs typeface="Arial" charset="0"/>
              </a:rPr>
              <a:t>Progressive Horizontal Evacuation</a:t>
            </a:r>
          </a:p>
        </p:txBody>
      </p:sp>
      <p:grpSp>
        <p:nvGrpSpPr>
          <p:cNvPr id="44035" name="Group 3"/>
          <p:cNvGrpSpPr>
            <a:grpSpLocks/>
          </p:cNvGrpSpPr>
          <p:nvPr/>
        </p:nvGrpSpPr>
        <p:grpSpPr bwMode="auto">
          <a:xfrm>
            <a:off x="611188" y="1746250"/>
            <a:ext cx="8234362" cy="5111750"/>
            <a:chOff x="2198" y="903"/>
            <a:chExt cx="3322" cy="2532"/>
          </a:xfrm>
        </p:grpSpPr>
        <p:sp>
          <p:nvSpPr>
            <p:cNvPr id="163887" name="Rectangle 4" descr="Parchment"/>
            <p:cNvSpPr>
              <a:spLocks noChangeArrowheads="1"/>
            </p:cNvSpPr>
            <p:nvPr/>
          </p:nvSpPr>
          <p:spPr bwMode="auto">
            <a:xfrm>
              <a:off x="2198" y="903"/>
              <a:ext cx="3322" cy="2532"/>
            </a:xfrm>
            <a:prstGeom prst="rect">
              <a:avLst/>
            </a:prstGeom>
            <a:blipFill dpi="0" rotWithShape="0">
              <a:blip r:embed="rId3" cstate="print"/>
              <a:srcRect/>
              <a:tile tx="0" ty="0" sx="100000" sy="100000" flip="none" algn="tl"/>
            </a:blipFill>
            <a:ln w="12700">
              <a:noFill/>
              <a:miter lim="800000"/>
              <a:headEnd/>
              <a:tailEnd/>
            </a:ln>
          </p:spPr>
          <p:txBody>
            <a:bodyPr wrap="none" anchor="ctr"/>
            <a:lstStyle/>
            <a:p>
              <a:endParaRPr lang="en-GB"/>
            </a:p>
          </p:txBody>
        </p:sp>
        <p:sp>
          <p:nvSpPr>
            <p:cNvPr id="163888" name="Rectangle 5"/>
            <p:cNvSpPr>
              <a:spLocks noChangeArrowheads="1"/>
            </p:cNvSpPr>
            <p:nvPr/>
          </p:nvSpPr>
          <p:spPr bwMode="auto">
            <a:xfrm>
              <a:off x="4221" y="3253"/>
              <a:ext cx="1085" cy="159"/>
            </a:xfrm>
            <a:prstGeom prst="rect">
              <a:avLst/>
            </a:prstGeom>
            <a:noFill/>
            <a:ln w="12700">
              <a:noFill/>
              <a:miter lim="800000"/>
              <a:headEnd/>
              <a:tailEnd/>
            </a:ln>
          </p:spPr>
          <p:txBody>
            <a:bodyPr wrap="none" anchor="ctr"/>
            <a:lstStyle/>
            <a:p>
              <a:endParaRPr lang="en-GB"/>
            </a:p>
          </p:txBody>
        </p:sp>
        <p:sp>
          <p:nvSpPr>
            <p:cNvPr id="163889" name="Rectangle 6" descr="20%"/>
            <p:cNvSpPr>
              <a:spLocks noChangeArrowheads="1"/>
            </p:cNvSpPr>
            <p:nvPr/>
          </p:nvSpPr>
          <p:spPr bwMode="auto">
            <a:xfrm>
              <a:off x="2257" y="1006"/>
              <a:ext cx="133" cy="346"/>
            </a:xfrm>
            <a:prstGeom prst="rect">
              <a:avLst/>
            </a:prstGeom>
            <a:pattFill prst="pct20">
              <a:fgClr>
                <a:srgbClr val="018F09"/>
              </a:fgClr>
              <a:bgClr>
                <a:schemeClr val="bg1"/>
              </a:bgClr>
            </a:pattFill>
            <a:ln w="12700">
              <a:noFill/>
              <a:miter lim="800000"/>
              <a:headEnd/>
              <a:tailEnd/>
            </a:ln>
          </p:spPr>
          <p:txBody>
            <a:bodyPr wrap="none" anchor="ctr"/>
            <a:lstStyle/>
            <a:p>
              <a:endParaRPr lang="en-GB"/>
            </a:p>
          </p:txBody>
        </p:sp>
        <p:sp>
          <p:nvSpPr>
            <p:cNvPr id="163890" name="Rectangle 7" descr="20%"/>
            <p:cNvSpPr>
              <a:spLocks noChangeArrowheads="1"/>
            </p:cNvSpPr>
            <p:nvPr/>
          </p:nvSpPr>
          <p:spPr bwMode="auto">
            <a:xfrm>
              <a:off x="5309" y="987"/>
              <a:ext cx="105" cy="368"/>
            </a:xfrm>
            <a:prstGeom prst="rect">
              <a:avLst/>
            </a:prstGeom>
            <a:pattFill prst="pct20">
              <a:fgClr>
                <a:srgbClr val="018F09"/>
              </a:fgClr>
              <a:bgClr>
                <a:schemeClr val="bg1"/>
              </a:bgClr>
            </a:pattFill>
            <a:ln w="12700">
              <a:noFill/>
              <a:miter lim="800000"/>
              <a:headEnd/>
              <a:tailEnd/>
            </a:ln>
          </p:spPr>
          <p:txBody>
            <a:bodyPr wrap="none" anchor="ctr"/>
            <a:lstStyle/>
            <a:p>
              <a:endParaRPr lang="en-GB"/>
            </a:p>
          </p:txBody>
        </p:sp>
        <p:sp>
          <p:nvSpPr>
            <p:cNvPr id="163891" name="Rectangle 8" descr="25%"/>
            <p:cNvSpPr>
              <a:spLocks noChangeArrowheads="1"/>
            </p:cNvSpPr>
            <p:nvPr/>
          </p:nvSpPr>
          <p:spPr bwMode="auto">
            <a:xfrm>
              <a:off x="2684" y="987"/>
              <a:ext cx="2333" cy="392"/>
            </a:xfrm>
            <a:prstGeom prst="rect">
              <a:avLst/>
            </a:prstGeom>
            <a:pattFill prst="pct25">
              <a:fgClr>
                <a:srgbClr val="00CC66"/>
              </a:fgClr>
              <a:bgClr>
                <a:srgbClr val="FFFFFF"/>
              </a:bgClr>
            </a:pattFill>
            <a:ln w="12700">
              <a:noFill/>
              <a:miter lim="800000"/>
              <a:headEnd/>
              <a:tailEnd/>
            </a:ln>
          </p:spPr>
          <p:txBody>
            <a:bodyPr wrap="none" anchor="ctr"/>
            <a:lstStyle/>
            <a:p>
              <a:endParaRPr lang="en-GB"/>
            </a:p>
          </p:txBody>
        </p:sp>
        <p:sp>
          <p:nvSpPr>
            <p:cNvPr id="163892" name="Line 9"/>
            <p:cNvSpPr>
              <a:spLocks noChangeShapeType="1"/>
            </p:cNvSpPr>
            <p:nvPr/>
          </p:nvSpPr>
          <p:spPr bwMode="auto">
            <a:xfrm flipH="1">
              <a:off x="2283" y="1355"/>
              <a:ext cx="273" cy="0"/>
            </a:xfrm>
            <a:prstGeom prst="line">
              <a:avLst/>
            </a:prstGeom>
            <a:noFill/>
            <a:ln w="12700">
              <a:solidFill>
                <a:schemeClr val="tx1"/>
              </a:solidFill>
              <a:round/>
              <a:headEnd/>
              <a:tailEnd/>
            </a:ln>
          </p:spPr>
          <p:txBody>
            <a:bodyPr wrap="none" anchor="ctr"/>
            <a:lstStyle/>
            <a:p>
              <a:endParaRPr lang="en-US"/>
            </a:p>
          </p:txBody>
        </p:sp>
        <p:sp>
          <p:nvSpPr>
            <p:cNvPr id="163893" name="Line 10"/>
            <p:cNvSpPr>
              <a:spLocks noChangeShapeType="1"/>
            </p:cNvSpPr>
            <p:nvPr/>
          </p:nvSpPr>
          <p:spPr bwMode="auto">
            <a:xfrm>
              <a:off x="2393" y="1705"/>
              <a:ext cx="0" cy="271"/>
            </a:xfrm>
            <a:prstGeom prst="line">
              <a:avLst/>
            </a:prstGeom>
            <a:noFill/>
            <a:ln w="12700">
              <a:solidFill>
                <a:schemeClr val="tx1"/>
              </a:solidFill>
              <a:round/>
              <a:headEnd/>
              <a:tailEnd/>
            </a:ln>
          </p:spPr>
          <p:txBody>
            <a:bodyPr wrap="none" anchor="ctr"/>
            <a:lstStyle/>
            <a:p>
              <a:endParaRPr lang="en-US"/>
            </a:p>
          </p:txBody>
        </p:sp>
        <p:sp>
          <p:nvSpPr>
            <p:cNvPr id="163894" name="Line 11"/>
            <p:cNvSpPr>
              <a:spLocks noChangeShapeType="1"/>
            </p:cNvSpPr>
            <p:nvPr/>
          </p:nvSpPr>
          <p:spPr bwMode="auto">
            <a:xfrm>
              <a:off x="2393" y="2148"/>
              <a:ext cx="0" cy="114"/>
            </a:xfrm>
            <a:prstGeom prst="line">
              <a:avLst/>
            </a:prstGeom>
            <a:noFill/>
            <a:ln w="12700">
              <a:solidFill>
                <a:schemeClr val="tx1"/>
              </a:solidFill>
              <a:round/>
              <a:headEnd/>
              <a:tailEnd/>
            </a:ln>
          </p:spPr>
          <p:txBody>
            <a:bodyPr wrap="none" anchor="ctr"/>
            <a:lstStyle/>
            <a:p>
              <a:endParaRPr lang="en-US"/>
            </a:p>
          </p:txBody>
        </p:sp>
        <p:sp>
          <p:nvSpPr>
            <p:cNvPr id="163895" name="Line 12"/>
            <p:cNvSpPr>
              <a:spLocks noChangeShapeType="1"/>
            </p:cNvSpPr>
            <p:nvPr/>
          </p:nvSpPr>
          <p:spPr bwMode="auto">
            <a:xfrm flipH="1">
              <a:off x="2283" y="2209"/>
              <a:ext cx="115" cy="0"/>
            </a:xfrm>
            <a:prstGeom prst="line">
              <a:avLst/>
            </a:prstGeom>
            <a:noFill/>
            <a:ln w="12700">
              <a:solidFill>
                <a:schemeClr val="tx1"/>
              </a:solidFill>
              <a:round/>
              <a:headEnd/>
              <a:tailEnd/>
            </a:ln>
          </p:spPr>
          <p:txBody>
            <a:bodyPr wrap="none" anchor="ctr"/>
            <a:lstStyle/>
            <a:p>
              <a:endParaRPr lang="en-US"/>
            </a:p>
          </p:txBody>
        </p:sp>
        <p:sp>
          <p:nvSpPr>
            <p:cNvPr id="163896" name="Line 13"/>
            <p:cNvSpPr>
              <a:spLocks noChangeShapeType="1"/>
            </p:cNvSpPr>
            <p:nvPr/>
          </p:nvSpPr>
          <p:spPr bwMode="auto">
            <a:xfrm flipH="1">
              <a:off x="2288" y="2532"/>
              <a:ext cx="115" cy="0"/>
            </a:xfrm>
            <a:prstGeom prst="line">
              <a:avLst/>
            </a:prstGeom>
            <a:noFill/>
            <a:ln w="12700">
              <a:solidFill>
                <a:schemeClr val="tx1"/>
              </a:solidFill>
              <a:round/>
              <a:headEnd/>
              <a:tailEnd/>
            </a:ln>
          </p:spPr>
          <p:txBody>
            <a:bodyPr wrap="none" anchor="ctr"/>
            <a:lstStyle/>
            <a:p>
              <a:endParaRPr lang="en-US"/>
            </a:p>
          </p:txBody>
        </p:sp>
        <p:sp>
          <p:nvSpPr>
            <p:cNvPr id="163897" name="Line 14"/>
            <p:cNvSpPr>
              <a:spLocks noChangeShapeType="1"/>
            </p:cNvSpPr>
            <p:nvPr/>
          </p:nvSpPr>
          <p:spPr bwMode="auto">
            <a:xfrm flipH="1">
              <a:off x="2283" y="1817"/>
              <a:ext cx="115" cy="0"/>
            </a:xfrm>
            <a:prstGeom prst="line">
              <a:avLst/>
            </a:prstGeom>
            <a:noFill/>
            <a:ln w="12700">
              <a:solidFill>
                <a:schemeClr val="tx1"/>
              </a:solidFill>
              <a:round/>
              <a:headEnd/>
              <a:tailEnd/>
            </a:ln>
          </p:spPr>
          <p:txBody>
            <a:bodyPr wrap="none" anchor="ctr"/>
            <a:lstStyle/>
            <a:p>
              <a:endParaRPr lang="en-US"/>
            </a:p>
          </p:txBody>
        </p:sp>
        <p:sp>
          <p:nvSpPr>
            <p:cNvPr id="163898" name="Rectangle 15"/>
            <p:cNvSpPr>
              <a:spLocks noChangeArrowheads="1"/>
            </p:cNvSpPr>
            <p:nvPr/>
          </p:nvSpPr>
          <p:spPr bwMode="auto">
            <a:xfrm>
              <a:off x="3744" y="1033"/>
              <a:ext cx="1273" cy="300"/>
            </a:xfrm>
            <a:prstGeom prst="rect">
              <a:avLst/>
            </a:prstGeom>
            <a:noFill/>
            <a:ln w="12700">
              <a:noFill/>
              <a:miter lim="800000"/>
              <a:headEnd/>
              <a:tailEnd/>
            </a:ln>
          </p:spPr>
          <p:txBody>
            <a:bodyPr wrap="none" anchor="ctr"/>
            <a:lstStyle/>
            <a:p>
              <a:endParaRPr lang="en-GB"/>
            </a:p>
          </p:txBody>
        </p:sp>
        <p:sp>
          <p:nvSpPr>
            <p:cNvPr id="163899" name="Line 16"/>
            <p:cNvSpPr>
              <a:spLocks noChangeShapeType="1"/>
            </p:cNvSpPr>
            <p:nvPr/>
          </p:nvSpPr>
          <p:spPr bwMode="auto">
            <a:xfrm>
              <a:off x="2684" y="2098"/>
              <a:ext cx="0" cy="730"/>
            </a:xfrm>
            <a:prstGeom prst="line">
              <a:avLst/>
            </a:prstGeom>
            <a:noFill/>
            <a:ln w="12700">
              <a:solidFill>
                <a:schemeClr val="tx1"/>
              </a:solidFill>
              <a:round/>
              <a:headEnd/>
              <a:tailEnd/>
            </a:ln>
          </p:spPr>
          <p:txBody>
            <a:bodyPr wrap="none" anchor="ctr"/>
            <a:lstStyle/>
            <a:p>
              <a:endParaRPr lang="en-US"/>
            </a:p>
          </p:txBody>
        </p:sp>
        <p:sp>
          <p:nvSpPr>
            <p:cNvPr id="163900" name="Line 17"/>
            <p:cNvSpPr>
              <a:spLocks noChangeShapeType="1"/>
            </p:cNvSpPr>
            <p:nvPr/>
          </p:nvSpPr>
          <p:spPr bwMode="auto">
            <a:xfrm flipV="1">
              <a:off x="2684" y="2436"/>
              <a:ext cx="0" cy="30"/>
            </a:xfrm>
            <a:prstGeom prst="line">
              <a:avLst/>
            </a:prstGeom>
            <a:noFill/>
            <a:ln w="12700">
              <a:solidFill>
                <a:schemeClr val="tx1"/>
              </a:solidFill>
              <a:round/>
              <a:headEnd/>
              <a:tailEnd/>
            </a:ln>
          </p:spPr>
          <p:txBody>
            <a:bodyPr wrap="none" anchor="ctr"/>
            <a:lstStyle/>
            <a:p>
              <a:endParaRPr lang="en-US"/>
            </a:p>
          </p:txBody>
        </p:sp>
        <p:sp>
          <p:nvSpPr>
            <p:cNvPr id="163901" name="Line 18"/>
            <p:cNvSpPr>
              <a:spLocks noChangeShapeType="1"/>
            </p:cNvSpPr>
            <p:nvPr/>
          </p:nvSpPr>
          <p:spPr bwMode="auto">
            <a:xfrm>
              <a:off x="2673" y="1817"/>
              <a:ext cx="180" cy="0"/>
            </a:xfrm>
            <a:prstGeom prst="line">
              <a:avLst/>
            </a:prstGeom>
            <a:noFill/>
            <a:ln w="12700">
              <a:solidFill>
                <a:schemeClr val="tx1"/>
              </a:solidFill>
              <a:round/>
              <a:headEnd/>
              <a:tailEnd/>
            </a:ln>
          </p:spPr>
          <p:txBody>
            <a:bodyPr wrap="none" anchor="ctr"/>
            <a:lstStyle/>
            <a:p>
              <a:endParaRPr lang="en-US"/>
            </a:p>
          </p:txBody>
        </p:sp>
        <p:sp>
          <p:nvSpPr>
            <p:cNvPr id="163902" name="Line 19"/>
            <p:cNvSpPr>
              <a:spLocks noChangeShapeType="1"/>
            </p:cNvSpPr>
            <p:nvPr/>
          </p:nvSpPr>
          <p:spPr bwMode="auto">
            <a:xfrm flipV="1">
              <a:off x="3215" y="1375"/>
              <a:ext cx="0" cy="446"/>
            </a:xfrm>
            <a:prstGeom prst="line">
              <a:avLst/>
            </a:prstGeom>
            <a:noFill/>
            <a:ln w="12700">
              <a:solidFill>
                <a:schemeClr val="tx1"/>
              </a:solidFill>
              <a:round/>
              <a:headEnd/>
              <a:tailEnd/>
            </a:ln>
          </p:spPr>
          <p:txBody>
            <a:bodyPr wrap="none" anchor="ctr"/>
            <a:lstStyle/>
            <a:p>
              <a:endParaRPr lang="en-US"/>
            </a:p>
          </p:txBody>
        </p:sp>
        <p:sp>
          <p:nvSpPr>
            <p:cNvPr id="163903" name="Line 20"/>
            <p:cNvSpPr>
              <a:spLocks noChangeShapeType="1"/>
            </p:cNvSpPr>
            <p:nvPr/>
          </p:nvSpPr>
          <p:spPr bwMode="auto">
            <a:xfrm>
              <a:off x="3027" y="1817"/>
              <a:ext cx="361" cy="0"/>
            </a:xfrm>
            <a:prstGeom prst="line">
              <a:avLst/>
            </a:prstGeom>
            <a:noFill/>
            <a:ln w="12700">
              <a:solidFill>
                <a:schemeClr val="tx1"/>
              </a:solidFill>
              <a:round/>
              <a:headEnd/>
              <a:tailEnd/>
            </a:ln>
          </p:spPr>
          <p:txBody>
            <a:bodyPr wrap="none" anchor="ctr"/>
            <a:lstStyle/>
            <a:p>
              <a:endParaRPr lang="en-US"/>
            </a:p>
          </p:txBody>
        </p:sp>
        <p:sp>
          <p:nvSpPr>
            <p:cNvPr id="163904" name="Line 21"/>
            <p:cNvSpPr>
              <a:spLocks noChangeShapeType="1"/>
            </p:cNvSpPr>
            <p:nvPr/>
          </p:nvSpPr>
          <p:spPr bwMode="auto">
            <a:xfrm>
              <a:off x="3564" y="1817"/>
              <a:ext cx="152" cy="0"/>
            </a:xfrm>
            <a:prstGeom prst="line">
              <a:avLst/>
            </a:prstGeom>
            <a:noFill/>
            <a:ln w="12700">
              <a:solidFill>
                <a:schemeClr val="tx1"/>
              </a:solidFill>
              <a:round/>
              <a:headEnd/>
              <a:tailEnd/>
            </a:ln>
          </p:spPr>
          <p:txBody>
            <a:bodyPr wrap="none" anchor="ctr"/>
            <a:lstStyle/>
            <a:p>
              <a:endParaRPr lang="en-US"/>
            </a:p>
          </p:txBody>
        </p:sp>
        <p:sp>
          <p:nvSpPr>
            <p:cNvPr id="163905" name="Line 22"/>
            <p:cNvSpPr>
              <a:spLocks noChangeShapeType="1"/>
            </p:cNvSpPr>
            <p:nvPr/>
          </p:nvSpPr>
          <p:spPr bwMode="auto">
            <a:xfrm>
              <a:off x="3878" y="1817"/>
              <a:ext cx="385" cy="0"/>
            </a:xfrm>
            <a:prstGeom prst="line">
              <a:avLst/>
            </a:prstGeom>
            <a:noFill/>
            <a:ln w="12700">
              <a:solidFill>
                <a:schemeClr val="tx1"/>
              </a:solidFill>
              <a:round/>
              <a:headEnd/>
              <a:tailEnd/>
            </a:ln>
          </p:spPr>
          <p:txBody>
            <a:bodyPr wrap="none" anchor="ctr"/>
            <a:lstStyle/>
            <a:p>
              <a:endParaRPr lang="en-US"/>
            </a:p>
          </p:txBody>
        </p:sp>
        <p:sp>
          <p:nvSpPr>
            <p:cNvPr id="163906" name="Line 23"/>
            <p:cNvSpPr>
              <a:spLocks noChangeShapeType="1"/>
            </p:cNvSpPr>
            <p:nvPr/>
          </p:nvSpPr>
          <p:spPr bwMode="auto">
            <a:xfrm flipV="1">
              <a:off x="2683" y="2093"/>
              <a:ext cx="182" cy="1"/>
            </a:xfrm>
            <a:prstGeom prst="line">
              <a:avLst/>
            </a:prstGeom>
            <a:noFill/>
            <a:ln w="12700">
              <a:solidFill>
                <a:schemeClr val="tx1"/>
              </a:solidFill>
              <a:round/>
              <a:headEnd/>
              <a:tailEnd/>
            </a:ln>
          </p:spPr>
          <p:txBody>
            <a:bodyPr wrap="none" anchor="ctr"/>
            <a:lstStyle/>
            <a:p>
              <a:endParaRPr lang="en-US"/>
            </a:p>
          </p:txBody>
        </p:sp>
        <p:sp>
          <p:nvSpPr>
            <p:cNvPr id="163907" name="Line 24"/>
            <p:cNvSpPr>
              <a:spLocks noChangeShapeType="1"/>
            </p:cNvSpPr>
            <p:nvPr/>
          </p:nvSpPr>
          <p:spPr bwMode="auto">
            <a:xfrm>
              <a:off x="3824" y="2086"/>
              <a:ext cx="0" cy="788"/>
            </a:xfrm>
            <a:prstGeom prst="line">
              <a:avLst/>
            </a:prstGeom>
            <a:noFill/>
            <a:ln w="12700">
              <a:solidFill>
                <a:schemeClr val="tx1"/>
              </a:solidFill>
              <a:round/>
              <a:headEnd/>
              <a:tailEnd/>
            </a:ln>
          </p:spPr>
          <p:txBody>
            <a:bodyPr wrap="none" anchor="ctr"/>
            <a:lstStyle/>
            <a:p>
              <a:endParaRPr lang="en-US"/>
            </a:p>
          </p:txBody>
        </p:sp>
        <p:sp>
          <p:nvSpPr>
            <p:cNvPr id="163908" name="Line 25"/>
            <p:cNvSpPr>
              <a:spLocks noChangeShapeType="1"/>
            </p:cNvSpPr>
            <p:nvPr/>
          </p:nvSpPr>
          <p:spPr bwMode="auto">
            <a:xfrm>
              <a:off x="3983" y="2093"/>
              <a:ext cx="0" cy="781"/>
            </a:xfrm>
            <a:prstGeom prst="line">
              <a:avLst/>
            </a:prstGeom>
            <a:noFill/>
            <a:ln w="12700">
              <a:solidFill>
                <a:schemeClr val="tx1"/>
              </a:solidFill>
              <a:round/>
              <a:headEnd/>
              <a:tailEnd/>
            </a:ln>
          </p:spPr>
          <p:txBody>
            <a:bodyPr wrap="none" anchor="ctr"/>
            <a:lstStyle/>
            <a:p>
              <a:endParaRPr lang="en-US"/>
            </a:p>
          </p:txBody>
        </p:sp>
        <p:sp>
          <p:nvSpPr>
            <p:cNvPr id="163909" name="Line 26"/>
            <p:cNvSpPr>
              <a:spLocks noChangeShapeType="1"/>
            </p:cNvSpPr>
            <p:nvPr/>
          </p:nvSpPr>
          <p:spPr bwMode="auto">
            <a:xfrm>
              <a:off x="4346" y="2094"/>
              <a:ext cx="131" cy="0"/>
            </a:xfrm>
            <a:prstGeom prst="line">
              <a:avLst/>
            </a:prstGeom>
            <a:noFill/>
            <a:ln w="12700">
              <a:solidFill>
                <a:schemeClr val="tx1"/>
              </a:solidFill>
              <a:round/>
              <a:headEnd/>
              <a:tailEnd/>
            </a:ln>
          </p:spPr>
          <p:txBody>
            <a:bodyPr wrap="none" anchor="ctr"/>
            <a:lstStyle/>
            <a:p>
              <a:endParaRPr lang="en-US"/>
            </a:p>
          </p:txBody>
        </p:sp>
        <p:sp>
          <p:nvSpPr>
            <p:cNvPr id="163910" name="Line 27"/>
            <p:cNvSpPr>
              <a:spLocks noChangeShapeType="1"/>
            </p:cNvSpPr>
            <p:nvPr/>
          </p:nvSpPr>
          <p:spPr bwMode="auto">
            <a:xfrm>
              <a:off x="4794" y="2093"/>
              <a:ext cx="218" cy="1"/>
            </a:xfrm>
            <a:prstGeom prst="line">
              <a:avLst/>
            </a:prstGeom>
            <a:noFill/>
            <a:ln w="12700">
              <a:solidFill>
                <a:schemeClr val="tx1"/>
              </a:solidFill>
              <a:round/>
              <a:headEnd/>
              <a:tailEnd/>
            </a:ln>
          </p:spPr>
          <p:txBody>
            <a:bodyPr wrap="none" anchor="ctr"/>
            <a:lstStyle/>
            <a:p>
              <a:endParaRPr lang="en-US"/>
            </a:p>
          </p:txBody>
        </p:sp>
        <p:sp>
          <p:nvSpPr>
            <p:cNvPr id="163911" name="Line 28"/>
            <p:cNvSpPr>
              <a:spLocks noChangeShapeType="1"/>
            </p:cNvSpPr>
            <p:nvPr/>
          </p:nvSpPr>
          <p:spPr bwMode="auto">
            <a:xfrm flipV="1">
              <a:off x="4854" y="2230"/>
              <a:ext cx="158" cy="0"/>
            </a:xfrm>
            <a:prstGeom prst="line">
              <a:avLst/>
            </a:prstGeom>
            <a:noFill/>
            <a:ln w="12700">
              <a:solidFill>
                <a:schemeClr val="tx1"/>
              </a:solidFill>
              <a:round/>
              <a:headEnd/>
              <a:tailEnd/>
            </a:ln>
          </p:spPr>
          <p:txBody>
            <a:bodyPr wrap="none" anchor="ctr"/>
            <a:lstStyle/>
            <a:p>
              <a:endParaRPr lang="en-US"/>
            </a:p>
          </p:txBody>
        </p:sp>
        <p:sp>
          <p:nvSpPr>
            <p:cNvPr id="163912" name="Line 29"/>
            <p:cNvSpPr>
              <a:spLocks noChangeShapeType="1"/>
            </p:cNvSpPr>
            <p:nvPr/>
          </p:nvSpPr>
          <p:spPr bwMode="auto">
            <a:xfrm>
              <a:off x="4432" y="1817"/>
              <a:ext cx="235" cy="0"/>
            </a:xfrm>
            <a:prstGeom prst="line">
              <a:avLst/>
            </a:prstGeom>
            <a:noFill/>
            <a:ln w="12700">
              <a:solidFill>
                <a:schemeClr val="tx1"/>
              </a:solidFill>
              <a:round/>
              <a:headEnd/>
              <a:tailEnd/>
            </a:ln>
          </p:spPr>
          <p:txBody>
            <a:bodyPr wrap="none" anchor="ctr"/>
            <a:lstStyle/>
            <a:p>
              <a:endParaRPr lang="en-US"/>
            </a:p>
          </p:txBody>
        </p:sp>
        <p:sp>
          <p:nvSpPr>
            <p:cNvPr id="163913" name="Line 30"/>
            <p:cNvSpPr>
              <a:spLocks noChangeShapeType="1"/>
            </p:cNvSpPr>
            <p:nvPr/>
          </p:nvSpPr>
          <p:spPr bwMode="auto">
            <a:xfrm>
              <a:off x="4836" y="1817"/>
              <a:ext cx="176" cy="0"/>
            </a:xfrm>
            <a:prstGeom prst="line">
              <a:avLst/>
            </a:prstGeom>
            <a:noFill/>
            <a:ln w="12700">
              <a:solidFill>
                <a:schemeClr val="tx1"/>
              </a:solidFill>
              <a:round/>
              <a:headEnd/>
              <a:tailEnd/>
            </a:ln>
          </p:spPr>
          <p:txBody>
            <a:bodyPr wrap="none" anchor="ctr"/>
            <a:lstStyle/>
            <a:p>
              <a:endParaRPr lang="en-US"/>
            </a:p>
          </p:txBody>
        </p:sp>
        <p:sp>
          <p:nvSpPr>
            <p:cNvPr id="163914" name="Line 31"/>
            <p:cNvSpPr>
              <a:spLocks noChangeShapeType="1"/>
            </p:cNvSpPr>
            <p:nvPr/>
          </p:nvSpPr>
          <p:spPr bwMode="auto">
            <a:xfrm flipV="1">
              <a:off x="3718" y="1375"/>
              <a:ext cx="0" cy="446"/>
            </a:xfrm>
            <a:prstGeom prst="line">
              <a:avLst/>
            </a:prstGeom>
            <a:noFill/>
            <a:ln w="12700">
              <a:solidFill>
                <a:schemeClr val="tx1"/>
              </a:solidFill>
              <a:round/>
              <a:headEnd/>
              <a:tailEnd/>
            </a:ln>
          </p:spPr>
          <p:txBody>
            <a:bodyPr wrap="none" anchor="ctr"/>
            <a:lstStyle/>
            <a:p>
              <a:endParaRPr lang="en-US"/>
            </a:p>
          </p:txBody>
        </p:sp>
        <p:sp>
          <p:nvSpPr>
            <p:cNvPr id="163915" name="Line 32"/>
            <p:cNvSpPr>
              <a:spLocks noChangeShapeType="1"/>
            </p:cNvSpPr>
            <p:nvPr/>
          </p:nvSpPr>
          <p:spPr bwMode="auto">
            <a:xfrm flipV="1">
              <a:off x="4089" y="1375"/>
              <a:ext cx="0" cy="434"/>
            </a:xfrm>
            <a:prstGeom prst="line">
              <a:avLst/>
            </a:prstGeom>
            <a:noFill/>
            <a:ln w="12700">
              <a:solidFill>
                <a:schemeClr val="tx1"/>
              </a:solidFill>
              <a:round/>
              <a:headEnd/>
              <a:tailEnd/>
            </a:ln>
          </p:spPr>
          <p:txBody>
            <a:bodyPr wrap="none" anchor="ctr"/>
            <a:lstStyle/>
            <a:p>
              <a:endParaRPr lang="en-US"/>
            </a:p>
          </p:txBody>
        </p:sp>
        <p:sp>
          <p:nvSpPr>
            <p:cNvPr id="163916" name="Line 33"/>
            <p:cNvSpPr>
              <a:spLocks noChangeShapeType="1"/>
            </p:cNvSpPr>
            <p:nvPr/>
          </p:nvSpPr>
          <p:spPr bwMode="auto">
            <a:xfrm flipV="1">
              <a:off x="4593" y="1375"/>
              <a:ext cx="0" cy="446"/>
            </a:xfrm>
            <a:prstGeom prst="line">
              <a:avLst/>
            </a:prstGeom>
            <a:noFill/>
            <a:ln w="12700">
              <a:solidFill>
                <a:schemeClr val="tx1"/>
              </a:solidFill>
              <a:round/>
              <a:headEnd/>
              <a:tailEnd/>
            </a:ln>
          </p:spPr>
          <p:txBody>
            <a:bodyPr wrap="none" anchor="ctr"/>
            <a:lstStyle/>
            <a:p>
              <a:endParaRPr lang="en-US"/>
            </a:p>
          </p:txBody>
        </p:sp>
        <p:sp>
          <p:nvSpPr>
            <p:cNvPr id="163917" name="Line 34"/>
            <p:cNvSpPr>
              <a:spLocks noChangeShapeType="1"/>
            </p:cNvSpPr>
            <p:nvPr/>
          </p:nvSpPr>
          <p:spPr bwMode="auto">
            <a:xfrm flipV="1">
              <a:off x="3056" y="2090"/>
              <a:ext cx="0" cy="446"/>
            </a:xfrm>
            <a:prstGeom prst="line">
              <a:avLst/>
            </a:prstGeom>
            <a:noFill/>
            <a:ln w="12700">
              <a:solidFill>
                <a:schemeClr val="tx1"/>
              </a:solidFill>
              <a:round/>
              <a:headEnd/>
              <a:tailEnd/>
            </a:ln>
          </p:spPr>
          <p:txBody>
            <a:bodyPr wrap="none" anchor="ctr"/>
            <a:lstStyle/>
            <a:p>
              <a:endParaRPr lang="en-US"/>
            </a:p>
          </p:txBody>
        </p:sp>
        <p:sp>
          <p:nvSpPr>
            <p:cNvPr id="163918" name="Line 35"/>
            <p:cNvSpPr>
              <a:spLocks noChangeShapeType="1"/>
            </p:cNvSpPr>
            <p:nvPr/>
          </p:nvSpPr>
          <p:spPr bwMode="auto">
            <a:xfrm flipV="1">
              <a:off x="3452" y="2090"/>
              <a:ext cx="0" cy="446"/>
            </a:xfrm>
            <a:prstGeom prst="line">
              <a:avLst/>
            </a:prstGeom>
            <a:noFill/>
            <a:ln w="12700">
              <a:solidFill>
                <a:schemeClr val="tx1"/>
              </a:solidFill>
              <a:round/>
              <a:headEnd/>
              <a:tailEnd/>
            </a:ln>
          </p:spPr>
          <p:txBody>
            <a:bodyPr wrap="none" anchor="ctr"/>
            <a:lstStyle/>
            <a:p>
              <a:endParaRPr lang="en-US"/>
            </a:p>
          </p:txBody>
        </p:sp>
        <p:sp>
          <p:nvSpPr>
            <p:cNvPr id="163919" name="Line 36"/>
            <p:cNvSpPr>
              <a:spLocks noChangeShapeType="1"/>
            </p:cNvSpPr>
            <p:nvPr/>
          </p:nvSpPr>
          <p:spPr bwMode="auto">
            <a:xfrm flipV="1">
              <a:off x="4381" y="2090"/>
              <a:ext cx="0" cy="446"/>
            </a:xfrm>
            <a:prstGeom prst="line">
              <a:avLst/>
            </a:prstGeom>
            <a:noFill/>
            <a:ln w="12700">
              <a:solidFill>
                <a:schemeClr val="tx1"/>
              </a:solidFill>
              <a:round/>
              <a:headEnd/>
              <a:tailEnd/>
            </a:ln>
          </p:spPr>
          <p:txBody>
            <a:bodyPr wrap="none" anchor="ctr"/>
            <a:lstStyle/>
            <a:p>
              <a:endParaRPr lang="en-US"/>
            </a:p>
          </p:txBody>
        </p:sp>
        <p:sp>
          <p:nvSpPr>
            <p:cNvPr id="163920" name="Line 37"/>
            <p:cNvSpPr>
              <a:spLocks noChangeShapeType="1"/>
            </p:cNvSpPr>
            <p:nvPr/>
          </p:nvSpPr>
          <p:spPr bwMode="auto">
            <a:xfrm flipV="1">
              <a:off x="4672" y="2090"/>
              <a:ext cx="0" cy="446"/>
            </a:xfrm>
            <a:prstGeom prst="line">
              <a:avLst/>
            </a:prstGeom>
            <a:noFill/>
            <a:ln w="12700">
              <a:solidFill>
                <a:schemeClr val="tx1"/>
              </a:solidFill>
              <a:round/>
              <a:headEnd/>
              <a:tailEnd/>
            </a:ln>
          </p:spPr>
          <p:txBody>
            <a:bodyPr wrap="none" anchor="ctr"/>
            <a:lstStyle/>
            <a:p>
              <a:endParaRPr lang="en-US"/>
            </a:p>
          </p:txBody>
        </p:sp>
        <p:sp>
          <p:nvSpPr>
            <p:cNvPr id="163921" name="Line 38"/>
            <p:cNvSpPr>
              <a:spLocks noChangeShapeType="1"/>
            </p:cNvSpPr>
            <p:nvPr/>
          </p:nvSpPr>
          <p:spPr bwMode="auto">
            <a:xfrm>
              <a:off x="2688" y="2532"/>
              <a:ext cx="1132" cy="0"/>
            </a:xfrm>
            <a:prstGeom prst="line">
              <a:avLst/>
            </a:prstGeom>
            <a:noFill/>
            <a:ln w="12700">
              <a:solidFill>
                <a:schemeClr val="tx1"/>
              </a:solidFill>
              <a:round/>
              <a:headEnd/>
              <a:tailEnd/>
            </a:ln>
          </p:spPr>
          <p:txBody>
            <a:bodyPr wrap="none" anchor="ctr"/>
            <a:lstStyle/>
            <a:p>
              <a:endParaRPr lang="en-US"/>
            </a:p>
          </p:txBody>
        </p:sp>
        <p:sp>
          <p:nvSpPr>
            <p:cNvPr id="163922" name="Line 39"/>
            <p:cNvSpPr>
              <a:spLocks noChangeShapeType="1"/>
            </p:cNvSpPr>
            <p:nvPr/>
          </p:nvSpPr>
          <p:spPr bwMode="auto">
            <a:xfrm>
              <a:off x="3988" y="2532"/>
              <a:ext cx="1024" cy="0"/>
            </a:xfrm>
            <a:prstGeom prst="line">
              <a:avLst/>
            </a:prstGeom>
            <a:noFill/>
            <a:ln w="12700">
              <a:solidFill>
                <a:schemeClr val="tx1"/>
              </a:solidFill>
              <a:round/>
              <a:headEnd/>
              <a:tailEnd/>
            </a:ln>
          </p:spPr>
          <p:txBody>
            <a:bodyPr wrap="none" anchor="ctr"/>
            <a:lstStyle/>
            <a:p>
              <a:endParaRPr lang="en-US"/>
            </a:p>
          </p:txBody>
        </p:sp>
        <p:sp>
          <p:nvSpPr>
            <p:cNvPr id="163923" name="Line 40"/>
            <p:cNvSpPr>
              <a:spLocks noChangeShapeType="1"/>
            </p:cNvSpPr>
            <p:nvPr/>
          </p:nvSpPr>
          <p:spPr bwMode="auto">
            <a:xfrm>
              <a:off x="4650" y="2094"/>
              <a:ext cx="44" cy="0"/>
            </a:xfrm>
            <a:prstGeom prst="line">
              <a:avLst/>
            </a:prstGeom>
            <a:noFill/>
            <a:ln w="12700">
              <a:solidFill>
                <a:schemeClr val="tx1"/>
              </a:solidFill>
              <a:round/>
              <a:headEnd/>
              <a:tailEnd/>
            </a:ln>
          </p:spPr>
          <p:txBody>
            <a:bodyPr wrap="none" anchor="ctr"/>
            <a:lstStyle/>
            <a:p>
              <a:endParaRPr lang="en-US"/>
            </a:p>
          </p:txBody>
        </p:sp>
        <p:sp>
          <p:nvSpPr>
            <p:cNvPr id="163924" name="Line 41"/>
            <p:cNvSpPr>
              <a:spLocks noChangeShapeType="1"/>
            </p:cNvSpPr>
            <p:nvPr/>
          </p:nvSpPr>
          <p:spPr bwMode="auto">
            <a:xfrm>
              <a:off x="4798" y="2355"/>
              <a:ext cx="214" cy="0"/>
            </a:xfrm>
            <a:prstGeom prst="line">
              <a:avLst/>
            </a:prstGeom>
            <a:noFill/>
            <a:ln w="12700">
              <a:solidFill>
                <a:schemeClr val="tx1"/>
              </a:solidFill>
              <a:round/>
              <a:headEnd/>
              <a:tailEnd/>
            </a:ln>
          </p:spPr>
          <p:txBody>
            <a:bodyPr wrap="none" anchor="ctr"/>
            <a:lstStyle/>
            <a:p>
              <a:endParaRPr lang="en-US"/>
            </a:p>
          </p:txBody>
        </p:sp>
        <p:sp>
          <p:nvSpPr>
            <p:cNvPr id="163925" name="Line 42"/>
            <p:cNvSpPr>
              <a:spLocks noChangeShapeType="1"/>
            </p:cNvSpPr>
            <p:nvPr/>
          </p:nvSpPr>
          <p:spPr bwMode="auto">
            <a:xfrm flipH="1">
              <a:off x="4670" y="2353"/>
              <a:ext cx="31" cy="0"/>
            </a:xfrm>
            <a:prstGeom prst="line">
              <a:avLst/>
            </a:prstGeom>
            <a:noFill/>
            <a:ln w="12700">
              <a:solidFill>
                <a:schemeClr val="tx1"/>
              </a:solidFill>
              <a:round/>
              <a:headEnd/>
              <a:tailEnd/>
            </a:ln>
          </p:spPr>
          <p:txBody>
            <a:bodyPr wrap="none" anchor="ctr"/>
            <a:lstStyle/>
            <a:p>
              <a:endParaRPr lang="en-US"/>
            </a:p>
          </p:txBody>
        </p:sp>
        <p:sp>
          <p:nvSpPr>
            <p:cNvPr id="163926" name="Line 43"/>
            <p:cNvSpPr>
              <a:spLocks noChangeShapeType="1"/>
            </p:cNvSpPr>
            <p:nvPr/>
          </p:nvSpPr>
          <p:spPr bwMode="auto">
            <a:xfrm>
              <a:off x="4832" y="2098"/>
              <a:ext cx="7" cy="14"/>
            </a:xfrm>
            <a:prstGeom prst="line">
              <a:avLst/>
            </a:prstGeom>
            <a:noFill/>
            <a:ln w="12700">
              <a:solidFill>
                <a:schemeClr val="tx1"/>
              </a:solidFill>
              <a:round/>
              <a:headEnd/>
              <a:tailEnd/>
            </a:ln>
          </p:spPr>
          <p:txBody>
            <a:bodyPr wrap="none" anchor="ctr"/>
            <a:lstStyle/>
            <a:p>
              <a:endParaRPr lang="en-US"/>
            </a:p>
          </p:txBody>
        </p:sp>
        <p:sp>
          <p:nvSpPr>
            <p:cNvPr id="163927" name="Line 44"/>
            <p:cNvSpPr>
              <a:spLocks noChangeShapeType="1"/>
            </p:cNvSpPr>
            <p:nvPr/>
          </p:nvSpPr>
          <p:spPr bwMode="auto">
            <a:xfrm>
              <a:off x="4852" y="2213"/>
              <a:ext cx="1" cy="36"/>
            </a:xfrm>
            <a:prstGeom prst="line">
              <a:avLst/>
            </a:prstGeom>
            <a:noFill/>
            <a:ln w="12700">
              <a:solidFill>
                <a:schemeClr val="tx1"/>
              </a:solidFill>
              <a:round/>
              <a:headEnd/>
              <a:tailEnd/>
            </a:ln>
          </p:spPr>
          <p:txBody>
            <a:bodyPr wrap="none" anchor="ctr"/>
            <a:lstStyle/>
            <a:p>
              <a:endParaRPr lang="en-US"/>
            </a:p>
          </p:txBody>
        </p:sp>
        <p:sp>
          <p:nvSpPr>
            <p:cNvPr id="163928" name="Line 45"/>
            <p:cNvSpPr>
              <a:spLocks noChangeShapeType="1"/>
            </p:cNvSpPr>
            <p:nvPr/>
          </p:nvSpPr>
          <p:spPr bwMode="auto">
            <a:xfrm>
              <a:off x="4885" y="2077"/>
              <a:ext cx="0" cy="13"/>
            </a:xfrm>
            <a:prstGeom prst="line">
              <a:avLst/>
            </a:prstGeom>
            <a:noFill/>
            <a:ln w="38100" cmpd="dbl">
              <a:solidFill>
                <a:srgbClr val="F00600"/>
              </a:solidFill>
              <a:round/>
              <a:headEnd/>
              <a:tailEnd/>
            </a:ln>
          </p:spPr>
          <p:txBody>
            <a:bodyPr wrap="none" anchor="ctr"/>
            <a:lstStyle/>
            <a:p>
              <a:endParaRPr lang="en-US"/>
            </a:p>
          </p:txBody>
        </p:sp>
        <p:sp>
          <p:nvSpPr>
            <p:cNvPr id="163929" name="Line 46"/>
            <p:cNvSpPr>
              <a:spLocks noChangeShapeType="1"/>
            </p:cNvSpPr>
            <p:nvPr/>
          </p:nvSpPr>
          <p:spPr bwMode="auto">
            <a:xfrm flipV="1">
              <a:off x="5014" y="2529"/>
              <a:ext cx="39" cy="3"/>
            </a:xfrm>
            <a:prstGeom prst="line">
              <a:avLst/>
            </a:prstGeom>
            <a:noFill/>
            <a:ln w="38100" cmpd="dbl">
              <a:solidFill>
                <a:srgbClr val="F00600"/>
              </a:solidFill>
              <a:round/>
              <a:headEnd/>
              <a:tailEnd/>
            </a:ln>
          </p:spPr>
          <p:txBody>
            <a:bodyPr wrap="none" anchor="ctr"/>
            <a:lstStyle/>
            <a:p>
              <a:endParaRPr lang="en-US"/>
            </a:p>
          </p:txBody>
        </p:sp>
        <p:sp>
          <p:nvSpPr>
            <p:cNvPr id="163930" name="Line 47"/>
            <p:cNvSpPr>
              <a:spLocks noChangeShapeType="1"/>
            </p:cNvSpPr>
            <p:nvPr/>
          </p:nvSpPr>
          <p:spPr bwMode="auto">
            <a:xfrm flipH="1">
              <a:off x="2630" y="2532"/>
              <a:ext cx="58" cy="0"/>
            </a:xfrm>
            <a:prstGeom prst="line">
              <a:avLst/>
            </a:prstGeom>
            <a:noFill/>
            <a:ln w="38100" cmpd="dbl">
              <a:solidFill>
                <a:srgbClr val="F00600"/>
              </a:solidFill>
              <a:round/>
              <a:headEnd/>
              <a:tailEnd/>
            </a:ln>
          </p:spPr>
          <p:txBody>
            <a:bodyPr wrap="none" anchor="ctr"/>
            <a:lstStyle/>
            <a:p>
              <a:endParaRPr lang="en-US"/>
            </a:p>
          </p:txBody>
        </p:sp>
        <p:sp>
          <p:nvSpPr>
            <p:cNvPr id="163931" name="Line 48"/>
            <p:cNvSpPr>
              <a:spLocks noChangeShapeType="1"/>
            </p:cNvSpPr>
            <p:nvPr/>
          </p:nvSpPr>
          <p:spPr bwMode="auto">
            <a:xfrm flipV="1">
              <a:off x="3945" y="2140"/>
              <a:ext cx="34" cy="1"/>
            </a:xfrm>
            <a:prstGeom prst="line">
              <a:avLst/>
            </a:prstGeom>
            <a:noFill/>
            <a:ln w="38100" cmpd="dbl">
              <a:solidFill>
                <a:srgbClr val="F00600"/>
              </a:solidFill>
              <a:round/>
              <a:headEnd/>
              <a:tailEnd/>
            </a:ln>
          </p:spPr>
          <p:txBody>
            <a:bodyPr wrap="none" anchor="ctr"/>
            <a:lstStyle/>
            <a:p>
              <a:endParaRPr lang="en-US"/>
            </a:p>
          </p:txBody>
        </p:sp>
        <p:sp>
          <p:nvSpPr>
            <p:cNvPr id="163932" name="Line 49"/>
            <p:cNvSpPr>
              <a:spLocks noChangeShapeType="1"/>
            </p:cNvSpPr>
            <p:nvPr/>
          </p:nvSpPr>
          <p:spPr bwMode="auto">
            <a:xfrm flipH="1" flipV="1">
              <a:off x="3820" y="2135"/>
              <a:ext cx="28" cy="1"/>
            </a:xfrm>
            <a:prstGeom prst="line">
              <a:avLst/>
            </a:prstGeom>
            <a:noFill/>
            <a:ln w="38100" cmpd="dbl">
              <a:solidFill>
                <a:srgbClr val="F00600"/>
              </a:solidFill>
              <a:round/>
              <a:headEnd/>
              <a:tailEnd/>
            </a:ln>
          </p:spPr>
          <p:txBody>
            <a:bodyPr wrap="none" anchor="ctr"/>
            <a:lstStyle/>
            <a:p>
              <a:endParaRPr lang="en-US"/>
            </a:p>
          </p:txBody>
        </p:sp>
        <p:sp>
          <p:nvSpPr>
            <p:cNvPr id="163933" name="Line 50"/>
            <p:cNvSpPr>
              <a:spLocks noChangeShapeType="1"/>
            </p:cNvSpPr>
            <p:nvPr/>
          </p:nvSpPr>
          <p:spPr bwMode="auto">
            <a:xfrm>
              <a:off x="4885" y="1821"/>
              <a:ext cx="0" cy="38"/>
            </a:xfrm>
            <a:prstGeom prst="line">
              <a:avLst/>
            </a:prstGeom>
            <a:noFill/>
            <a:ln w="38100" cmpd="dbl">
              <a:solidFill>
                <a:srgbClr val="F00600"/>
              </a:solidFill>
              <a:round/>
              <a:headEnd/>
              <a:tailEnd/>
            </a:ln>
          </p:spPr>
          <p:txBody>
            <a:bodyPr wrap="none" anchor="ctr"/>
            <a:lstStyle/>
            <a:p>
              <a:endParaRPr lang="en-US"/>
            </a:p>
          </p:txBody>
        </p:sp>
        <p:sp>
          <p:nvSpPr>
            <p:cNvPr id="163934" name="Rectangle 51" descr="Narrow vertical"/>
            <p:cNvSpPr>
              <a:spLocks noChangeArrowheads="1"/>
            </p:cNvSpPr>
            <p:nvPr/>
          </p:nvSpPr>
          <p:spPr bwMode="auto">
            <a:xfrm>
              <a:off x="3882" y="1751"/>
              <a:ext cx="150" cy="62"/>
            </a:xfrm>
            <a:prstGeom prst="rect">
              <a:avLst/>
            </a:prstGeom>
            <a:pattFill prst="narVert">
              <a:fgClr>
                <a:schemeClr val="folHlink"/>
              </a:fgClr>
              <a:bgClr>
                <a:schemeClr val="bg1"/>
              </a:bgClr>
            </a:pattFill>
            <a:ln w="12700">
              <a:solidFill>
                <a:schemeClr val="tx1"/>
              </a:solidFill>
              <a:miter lim="800000"/>
              <a:headEnd/>
              <a:tailEnd/>
            </a:ln>
          </p:spPr>
          <p:txBody>
            <a:bodyPr wrap="none" anchor="ctr"/>
            <a:lstStyle/>
            <a:p>
              <a:endParaRPr lang="en-GB"/>
            </a:p>
          </p:txBody>
        </p:sp>
        <p:sp>
          <p:nvSpPr>
            <p:cNvPr id="163935" name="Rectangle 52" descr="Narrow vertical"/>
            <p:cNvSpPr>
              <a:spLocks noChangeArrowheads="1"/>
            </p:cNvSpPr>
            <p:nvPr/>
          </p:nvSpPr>
          <p:spPr bwMode="auto">
            <a:xfrm>
              <a:off x="3935" y="1751"/>
              <a:ext cx="150" cy="62"/>
            </a:xfrm>
            <a:prstGeom prst="rect">
              <a:avLst/>
            </a:prstGeom>
            <a:pattFill prst="narVert">
              <a:fgClr>
                <a:schemeClr val="folHlink"/>
              </a:fgClr>
              <a:bgClr>
                <a:schemeClr val="bg1"/>
              </a:bgClr>
            </a:pattFill>
            <a:ln w="12700">
              <a:solidFill>
                <a:schemeClr val="tx1"/>
              </a:solidFill>
              <a:miter lim="800000"/>
              <a:headEnd/>
              <a:tailEnd/>
            </a:ln>
          </p:spPr>
          <p:txBody>
            <a:bodyPr wrap="none" anchor="ctr"/>
            <a:lstStyle/>
            <a:p>
              <a:endParaRPr lang="en-GB"/>
            </a:p>
          </p:txBody>
        </p:sp>
        <p:sp>
          <p:nvSpPr>
            <p:cNvPr id="163936" name="Rectangle 53" descr="Narrow vertical"/>
            <p:cNvSpPr>
              <a:spLocks noChangeArrowheads="1"/>
            </p:cNvSpPr>
            <p:nvPr/>
          </p:nvSpPr>
          <p:spPr bwMode="auto">
            <a:xfrm>
              <a:off x="3723" y="1590"/>
              <a:ext cx="44" cy="108"/>
            </a:xfrm>
            <a:prstGeom prst="rect">
              <a:avLst/>
            </a:prstGeom>
            <a:pattFill prst="narVert">
              <a:fgClr>
                <a:schemeClr val="folHlink"/>
              </a:fgClr>
              <a:bgClr>
                <a:schemeClr val="bg1"/>
              </a:bgClr>
            </a:pattFill>
            <a:ln w="12700">
              <a:solidFill>
                <a:schemeClr val="tx1"/>
              </a:solidFill>
              <a:miter lim="800000"/>
              <a:headEnd/>
              <a:tailEnd/>
            </a:ln>
          </p:spPr>
          <p:txBody>
            <a:bodyPr wrap="none" anchor="ctr"/>
            <a:lstStyle/>
            <a:p>
              <a:endParaRPr lang="en-GB"/>
            </a:p>
          </p:txBody>
        </p:sp>
        <p:sp>
          <p:nvSpPr>
            <p:cNvPr id="163937" name="Line 54"/>
            <p:cNvSpPr>
              <a:spLocks noChangeShapeType="1"/>
            </p:cNvSpPr>
            <p:nvPr/>
          </p:nvSpPr>
          <p:spPr bwMode="auto">
            <a:xfrm>
              <a:off x="2790" y="1821"/>
              <a:ext cx="2" cy="23"/>
            </a:xfrm>
            <a:prstGeom prst="line">
              <a:avLst/>
            </a:prstGeom>
            <a:noFill/>
            <a:ln w="38100" cmpd="dbl">
              <a:solidFill>
                <a:srgbClr val="F00600"/>
              </a:solidFill>
              <a:round/>
              <a:headEnd/>
              <a:tailEnd/>
            </a:ln>
          </p:spPr>
          <p:txBody>
            <a:bodyPr wrap="none" anchor="ctr"/>
            <a:lstStyle/>
            <a:p>
              <a:endParaRPr lang="en-US"/>
            </a:p>
          </p:txBody>
        </p:sp>
        <p:sp>
          <p:nvSpPr>
            <p:cNvPr id="163938" name="Line 55"/>
            <p:cNvSpPr>
              <a:spLocks noChangeShapeType="1"/>
            </p:cNvSpPr>
            <p:nvPr/>
          </p:nvSpPr>
          <p:spPr bwMode="auto">
            <a:xfrm>
              <a:off x="5309" y="1034"/>
              <a:ext cx="0" cy="480"/>
            </a:xfrm>
            <a:prstGeom prst="line">
              <a:avLst/>
            </a:prstGeom>
            <a:noFill/>
            <a:ln w="12700">
              <a:solidFill>
                <a:schemeClr val="tx1"/>
              </a:solidFill>
              <a:round/>
              <a:headEnd/>
              <a:tailEnd/>
            </a:ln>
          </p:spPr>
          <p:txBody>
            <a:bodyPr wrap="none" anchor="ctr"/>
            <a:lstStyle/>
            <a:p>
              <a:endParaRPr lang="en-US"/>
            </a:p>
          </p:txBody>
        </p:sp>
        <p:sp>
          <p:nvSpPr>
            <p:cNvPr id="163939" name="Line 56"/>
            <p:cNvSpPr>
              <a:spLocks noChangeShapeType="1"/>
            </p:cNvSpPr>
            <p:nvPr/>
          </p:nvSpPr>
          <p:spPr bwMode="auto">
            <a:xfrm>
              <a:off x="5014" y="2095"/>
              <a:ext cx="0" cy="440"/>
            </a:xfrm>
            <a:prstGeom prst="line">
              <a:avLst/>
            </a:prstGeom>
            <a:noFill/>
            <a:ln w="12700">
              <a:solidFill>
                <a:schemeClr val="tx1"/>
              </a:solidFill>
              <a:round/>
              <a:headEnd/>
              <a:tailEnd/>
            </a:ln>
          </p:spPr>
          <p:txBody>
            <a:bodyPr wrap="none" anchor="ctr"/>
            <a:lstStyle/>
            <a:p>
              <a:endParaRPr lang="en-US"/>
            </a:p>
          </p:txBody>
        </p:sp>
        <p:sp>
          <p:nvSpPr>
            <p:cNvPr id="163940" name="Line 57"/>
            <p:cNvSpPr>
              <a:spLocks noChangeShapeType="1"/>
            </p:cNvSpPr>
            <p:nvPr/>
          </p:nvSpPr>
          <p:spPr bwMode="auto">
            <a:xfrm flipV="1">
              <a:off x="5262" y="2529"/>
              <a:ext cx="49" cy="1"/>
            </a:xfrm>
            <a:prstGeom prst="line">
              <a:avLst/>
            </a:prstGeom>
            <a:noFill/>
            <a:ln w="38100" cmpd="dbl">
              <a:solidFill>
                <a:srgbClr val="F00600"/>
              </a:solidFill>
              <a:round/>
              <a:headEnd/>
              <a:tailEnd/>
            </a:ln>
          </p:spPr>
          <p:txBody>
            <a:bodyPr wrap="none" anchor="ctr"/>
            <a:lstStyle/>
            <a:p>
              <a:endParaRPr lang="en-US"/>
            </a:p>
          </p:txBody>
        </p:sp>
        <p:sp>
          <p:nvSpPr>
            <p:cNvPr id="163941" name="Line 58"/>
            <p:cNvSpPr>
              <a:spLocks noChangeShapeType="1"/>
            </p:cNvSpPr>
            <p:nvPr/>
          </p:nvSpPr>
          <p:spPr bwMode="auto">
            <a:xfrm>
              <a:off x="5014" y="1355"/>
              <a:ext cx="25" cy="0"/>
            </a:xfrm>
            <a:prstGeom prst="line">
              <a:avLst/>
            </a:prstGeom>
            <a:noFill/>
            <a:ln w="12700">
              <a:solidFill>
                <a:schemeClr val="tx1"/>
              </a:solidFill>
              <a:round/>
              <a:headEnd/>
              <a:tailEnd/>
            </a:ln>
          </p:spPr>
          <p:txBody>
            <a:bodyPr wrap="none" anchor="ctr"/>
            <a:lstStyle/>
            <a:p>
              <a:endParaRPr lang="en-US"/>
            </a:p>
          </p:txBody>
        </p:sp>
        <p:sp>
          <p:nvSpPr>
            <p:cNvPr id="163942" name="Line 59"/>
            <p:cNvSpPr>
              <a:spLocks noChangeShapeType="1"/>
            </p:cNvSpPr>
            <p:nvPr/>
          </p:nvSpPr>
          <p:spPr bwMode="auto">
            <a:xfrm>
              <a:off x="5154" y="1355"/>
              <a:ext cx="256" cy="0"/>
            </a:xfrm>
            <a:prstGeom prst="line">
              <a:avLst/>
            </a:prstGeom>
            <a:noFill/>
            <a:ln w="12700">
              <a:solidFill>
                <a:schemeClr val="tx1"/>
              </a:solidFill>
              <a:round/>
              <a:headEnd/>
              <a:tailEnd/>
            </a:ln>
          </p:spPr>
          <p:txBody>
            <a:bodyPr wrap="none" anchor="ctr"/>
            <a:lstStyle/>
            <a:p>
              <a:endParaRPr lang="en-US"/>
            </a:p>
          </p:txBody>
        </p:sp>
        <p:sp>
          <p:nvSpPr>
            <p:cNvPr id="163943" name="Line 60"/>
            <p:cNvSpPr>
              <a:spLocks noChangeShapeType="1"/>
            </p:cNvSpPr>
            <p:nvPr/>
          </p:nvSpPr>
          <p:spPr bwMode="auto">
            <a:xfrm>
              <a:off x="5309" y="1683"/>
              <a:ext cx="0" cy="299"/>
            </a:xfrm>
            <a:prstGeom prst="line">
              <a:avLst/>
            </a:prstGeom>
            <a:noFill/>
            <a:ln w="12700">
              <a:solidFill>
                <a:schemeClr val="tx1"/>
              </a:solidFill>
              <a:round/>
              <a:headEnd/>
              <a:tailEnd/>
            </a:ln>
          </p:spPr>
          <p:txBody>
            <a:bodyPr wrap="none" anchor="ctr"/>
            <a:lstStyle/>
            <a:p>
              <a:endParaRPr lang="en-US"/>
            </a:p>
          </p:txBody>
        </p:sp>
        <p:sp>
          <p:nvSpPr>
            <p:cNvPr id="163944" name="Line 61"/>
            <p:cNvSpPr>
              <a:spLocks noChangeShapeType="1"/>
            </p:cNvSpPr>
            <p:nvPr/>
          </p:nvSpPr>
          <p:spPr bwMode="auto">
            <a:xfrm>
              <a:off x="5308" y="2160"/>
              <a:ext cx="1" cy="106"/>
            </a:xfrm>
            <a:prstGeom prst="line">
              <a:avLst/>
            </a:prstGeom>
            <a:noFill/>
            <a:ln w="12700">
              <a:solidFill>
                <a:schemeClr val="tx1"/>
              </a:solidFill>
              <a:round/>
              <a:headEnd/>
              <a:tailEnd/>
            </a:ln>
          </p:spPr>
          <p:txBody>
            <a:bodyPr wrap="none" anchor="ctr"/>
            <a:lstStyle/>
            <a:p>
              <a:endParaRPr lang="en-US"/>
            </a:p>
          </p:txBody>
        </p:sp>
        <p:sp>
          <p:nvSpPr>
            <p:cNvPr id="163945" name="Line 62"/>
            <p:cNvSpPr>
              <a:spLocks noChangeShapeType="1"/>
            </p:cNvSpPr>
            <p:nvPr/>
          </p:nvSpPr>
          <p:spPr bwMode="auto">
            <a:xfrm flipH="1">
              <a:off x="5306" y="2436"/>
              <a:ext cx="3" cy="305"/>
            </a:xfrm>
            <a:prstGeom prst="line">
              <a:avLst/>
            </a:prstGeom>
            <a:noFill/>
            <a:ln w="12700">
              <a:solidFill>
                <a:schemeClr val="tx1"/>
              </a:solidFill>
              <a:round/>
              <a:headEnd/>
              <a:tailEnd/>
            </a:ln>
          </p:spPr>
          <p:txBody>
            <a:bodyPr wrap="none" anchor="ctr"/>
            <a:lstStyle/>
            <a:p>
              <a:endParaRPr lang="en-US"/>
            </a:p>
          </p:txBody>
        </p:sp>
        <p:sp>
          <p:nvSpPr>
            <p:cNvPr id="163946" name="Line 63"/>
            <p:cNvSpPr>
              <a:spLocks noChangeShapeType="1"/>
            </p:cNvSpPr>
            <p:nvPr/>
          </p:nvSpPr>
          <p:spPr bwMode="auto">
            <a:xfrm>
              <a:off x="5313" y="2209"/>
              <a:ext cx="97" cy="0"/>
            </a:xfrm>
            <a:prstGeom prst="line">
              <a:avLst/>
            </a:prstGeom>
            <a:noFill/>
            <a:ln w="12700">
              <a:solidFill>
                <a:schemeClr val="tx1"/>
              </a:solidFill>
              <a:round/>
              <a:headEnd/>
              <a:tailEnd/>
            </a:ln>
          </p:spPr>
          <p:txBody>
            <a:bodyPr wrap="none" anchor="ctr"/>
            <a:lstStyle/>
            <a:p>
              <a:endParaRPr lang="en-US"/>
            </a:p>
          </p:txBody>
        </p:sp>
        <p:sp>
          <p:nvSpPr>
            <p:cNvPr id="163947" name="Line 64"/>
            <p:cNvSpPr>
              <a:spLocks noChangeShapeType="1"/>
            </p:cNvSpPr>
            <p:nvPr/>
          </p:nvSpPr>
          <p:spPr bwMode="auto">
            <a:xfrm>
              <a:off x="5313" y="1817"/>
              <a:ext cx="97" cy="0"/>
            </a:xfrm>
            <a:prstGeom prst="line">
              <a:avLst/>
            </a:prstGeom>
            <a:noFill/>
            <a:ln w="12700">
              <a:solidFill>
                <a:schemeClr val="tx1"/>
              </a:solidFill>
              <a:round/>
              <a:headEnd/>
              <a:tailEnd/>
            </a:ln>
          </p:spPr>
          <p:txBody>
            <a:bodyPr wrap="none" anchor="ctr"/>
            <a:lstStyle/>
            <a:p>
              <a:endParaRPr lang="en-US"/>
            </a:p>
          </p:txBody>
        </p:sp>
        <p:sp>
          <p:nvSpPr>
            <p:cNvPr id="163948" name="Line 65"/>
            <p:cNvSpPr>
              <a:spLocks noChangeShapeType="1"/>
            </p:cNvSpPr>
            <p:nvPr/>
          </p:nvSpPr>
          <p:spPr bwMode="auto">
            <a:xfrm>
              <a:off x="2684" y="2098"/>
              <a:ext cx="0" cy="776"/>
            </a:xfrm>
            <a:prstGeom prst="line">
              <a:avLst/>
            </a:prstGeom>
            <a:noFill/>
            <a:ln w="12700">
              <a:solidFill>
                <a:schemeClr val="tx1"/>
              </a:solidFill>
              <a:round/>
              <a:headEnd/>
              <a:tailEnd/>
            </a:ln>
          </p:spPr>
          <p:txBody>
            <a:bodyPr wrap="none" anchor="ctr"/>
            <a:lstStyle/>
            <a:p>
              <a:endParaRPr lang="en-US"/>
            </a:p>
          </p:txBody>
        </p:sp>
        <p:sp>
          <p:nvSpPr>
            <p:cNvPr id="163949" name="Line 66"/>
            <p:cNvSpPr>
              <a:spLocks noChangeShapeType="1"/>
            </p:cNvSpPr>
            <p:nvPr/>
          </p:nvSpPr>
          <p:spPr bwMode="auto">
            <a:xfrm flipH="1">
              <a:off x="2653" y="1355"/>
              <a:ext cx="35" cy="0"/>
            </a:xfrm>
            <a:prstGeom prst="line">
              <a:avLst/>
            </a:prstGeom>
            <a:noFill/>
            <a:ln w="12700">
              <a:solidFill>
                <a:schemeClr val="tx1"/>
              </a:solidFill>
              <a:round/>
              <a:headEnd/>
              <a:tailEnd/>
            </a:ln>
          </p:spPr>
          <p:txBody>
            <a:bodyPr wrap="none" anchor="ctr"/>
            <a:lstStyle/>
            <a:p>
              <a:endParaRPr lang="en-US"/>
            </a:p>
          </p:txBody>
        </p:sp>
        <p:sp>
          <p:nvSpPr>
            <p:cNvPr id="163950" name="Line 67"/>
            <p:cNvSpPr>
              <a:spLocks noChangeShapeType="1"/>
            </p:cNvSpPr>
            <p:nvPr/>
          </p:nvSpPr>
          <p:spPr bwMode="auto">
            <a:xfrm flipH="1">
              <a:off x="2391" y="2439"/>
              <a:ext cx="0" cy="277"/>
            </a:xfrm>
            <a:prstGeom prst="line">
              <a:avLst/>
            </a:prstGeom>
            <a:noFill/>
            <a:ln w="12700">
              <a:solidFill>
                <a:schemeClr val="tx1"/>
              </a:solidFill>
              <a:round/>
              <a:headEnd/>
              <a:tailEnd/>
            </a:ln>
          </p:spPr>
          <p:txBody>
            <a:bodyPr wrap="none" anchor="ctr"/>
            <a:lstStyle/>
            <a:p>
              <a:endParaRPr lang="en-US"/>
            </a:p>
          </p:txBody>
        </p:sp>
        <p:sp>
          <p:nvSpPr>
            <p:cNvPr id="163951" name="Line 68"/>
            <p:cNvSpPr>
              <a:spLocks noChangeShapeType="1"/>
            </p:cNvSpPr>
            <p:nvPr/>
          </p:nvSpPr>
          <p:spPr bwMode="auto">
            <a:xfrm>
              <a:off x="2393" y="1033"/>
              <a:ext cx="0" cy="503"/>
            </a:xfrm>
            <a:prstGeom prst="line">
              <a:avLst/>
            </a:prstGeom>
            <a:noFill/>
            <a:ln w="12700">
              <a:solidFill>
                <a:schemeClr val="tx1"/>
              </a:solidFill>
              <a:round/>
              <a:headEnd/>
              <a:tailEnd/>
            </a:ln>
          </p:spPr>
          <p:txBody>
            <a:bodyPr wrap="none" anchor="ctr"/>
            <a:lstStyle/>
            <a:p>
              <a:endParaRPr lang="en-US"/>
            </a:p>
          </p:txBody>
        </p:sp>
        <p:sp>
          <p:nvSpPr>
            <p:cNvPr id="163952" name="Rectangle 69"/>
            <p:cNvSpPr>
              <a:spLocks noChangeArrowheads="1"/>
            </p:cNvSpPr>
            <p:nvPr/>
          </p:nvSpPr>
          <p:spPr bwMode="auto">
            <a:xfrm>
              <a:off x="3753" y="1904"/>
              <a:ext cx="168" cy="83"/>
            </a:xfrm>
            <a:prstGeom prst="rect">
              <a:avLst/>
            </a:prstGeom>
            <a:noFill/>
            <a:ln w="12700">
              <a:noFill/>
              <a:miter lim="800000"/>
              <a:headEnd/>
              <a:tailEnd/>
            </a:ln>
          </p:spPr>
          <p:txBody>
            <a:bodyPr wrap="none" lIns="44450" tIns="22225" rIns="44450" bIns="22225">
              <a:spAutoFit/>
            </a:bodyPr>
            <a:lstStyle/>
            <a:p>
              <a:pPr defTabSz="219075" eaLnBrk="0" hangingPunct="0"/>
              <a:r>
                <a:rPr lang="en-GB" sz="800"/>
                <a:t>Ward 3</a:t>
              </a:r>
            </a:p>
          </p:txBody>
        </p:sp>
        <p:sp>
          <p:nvSpPr>
            <p:cNvPr id="163953" name="Rectangle 70"/>
            <p:cNvSpPr>
              <a:spLocks noChangeArrowheads="1"/>
            </p:cNvSpPr>
            <p:nvPr/>
          </p:nvSpPr>
          <p:spPr bwMode="auto">
            <a:xfrm>
              <a:off x="5005" y="2702"/>
              <a:ext cx="169" cy="83"/>
            </a:xfrm>
            <a:prstGeom prst="rect">
              <a:avLst/>
            </a:prstGeom>
            <a:noFill/>
            <a:ln w="12700">
              <a:noFill/>
              <a:miter lim="800000"/>
              <a:headEnd/>
              <a:tailEnd/>
            </a:ln>
          </p:spPr>
          <p:txBody>
            <a:bodyPr wrap="none" lIns="44450" tIns="22225" rIns="44450" bIns="22225">
              <a:spAutoFit/>
            </a:bodyPr>
            <a:lstStyle/>
            <a:p>
              <a:pPr defTabSz="219075" eaLnBrk="0" hangingPunct="0"/>
              <a:r>
                <a:rPr lang="en-GB" sz="800"/>
                <a:t>Ward 4</a:t>
              </a:r>
            </a:p>
          </p:txBody>
        </p:sp>
        <p:sp>
          <p:nvSpPr>
            <p:cNvPr id="163954" name="Rectangle 71"/>
            <p:cNvSpPr>
              <a:spLocks noChangeArrowheads="1"/>
            </p:cNvSpPr>
            <p:nvPr/>
          </p:nvSpPr>
          <p:spPr bwMode="auto">
            <a:xfrm>
              <a:off x="2382" y="2702"/>
              <a:ext cx="168" cy="83"/>
            </a:xfrm>
            <a:prstGeom prst="rect">
              <a:avLst/>
            </a:prstGeom>
            <a:noFill/>
            <a:ln w="12700">
              <a:noFill/>
              <a:miter lim="800000"/>
              <a:headEnd/>
              <a:tailEnd/>
            </a:ln>
          </p:spPr>
          <p:txBody>
            <a:bodyPr wrap="none" lIns="44450" tIns="22225" rIns="44450" bIns="22225">
              <a:spAutoFit/>
            </a:bodyPr>
            <a:lstStyle/>
            <a:p>
              <a:pPr defTabSz="219075" eaLnBrk="0" hangingPunct="0"/>
              <a:r>
                <a:rPr lang="en-GB" sz="800"/>
                <a:t>Ward 2</a:t>
              </a:r>
            </a:p>
          </p:txBody>
        </p:sp>
        <p:sp>
          <p:nvSpPr>
            <p:cNvPr id="163955" name="Rectangle 72"/>
            <p:cNvSpPr>
              <a:spLocks noChangeArrowheads="1"/>
            </p:cNvSpPr>
            <p:nvPr/>
          </p:nvSpPr>
          <p:spPr bwMode="auto">
            <a:xfrm>
              <a:off x="3363" y="1377"/>
              <a:ext cx="115" cy="68"/>
            </a:xfrm>
            <a:prstGeom prst="rect">
              <a:avLst/>
            </a:prstGeom>
            <a:noFill/>
            <a:ln w="12700">
              <a:noFill/>
              <a:miter lim="800000"/>
              <a:headEnd/>
              <a:tailEnd/>
            </a:ln>
          </p:spPr>
          <p:txBody>
            <a:bodyPr wrap="none" lIns="44450" tIns="22225" rIns="44450" bIns="22225">
              <a:spAutoFit/>
            </a:bodyPr>
            <a:lstStyle/>
            <a:p>
              <a:pPr defTabSz="219075" eaLnBrk="0" hangingPunct="0"/>
              <a:r>
                <a:rPr lang="en-GB" sz="600"/>
                <a:t>Bay 2</a:t>
              </a:r>
            </a:p>
          </p:txBody>
        </p:sp>
        <p:sp>
          <p:nvSpPr>
            <p:cNvPr id="163956" name="Rectangle 73"/>
            <p:cNvSpPr>
              <a:spLocks noChangeArrowheads="1"/>
            </p:cNvSpPr>
            <p:nvPr/>
          </p:nvSpPr>
          <p:spPr bwMode="auto">
            <a:xfrm>
              <a:off x="4265" y="1377"/>
              <a:ext cx="114" cy="68"/>
            </a:xfrm>
            <a:prstGeom prst="rect">
              <a:avLst/>
            </a:prstGeom>
            <a:noFill/>
            <a:ln w="12700">
              <a:noFill/>
              <a:miter lim="800000"/>
              <a:headEnd/>
              <a:tailEnd/>
            </a:ln>
          </p:spPr>
          <p:txBody>
            <a:bodyPr wrap="none" lIns="44450" tIns="22225" rIns="44450" bIns="22225">
              <a:spAutoFit/>
            </a:bodyPr>
            <a:lstStyle/>
            <a:p>
              <a:pPr defTabSz="219075" eaLnBrk="0" hangingPunct="0"/>
              <a:r>
                <a:rPr lang="en-GB" sz="600"/>
                <a:t>Bay 3</a:t>
              </a:r>
            </a:p>
          </p:txBody>
        </p:sp>
        <p:sp>
          <p:nvSpPr>
            <p:cNvPr id="163957" name="Rectangle 74"/>
            <p:cNvSpPr>
              <a:spLocks noChangeArrowheads="1"/>
            </p:cNvSpPr>
            <p:nvPr/>
          </p:nvSpPr>
          <p:spPr bwMode="auto">
            <a:xfrm>
              <a:off x="4664" y="1377"/>
              <a:ext cx="114" cy="68"/>
            </a:xfrm>
            <a:prstGeom prst="rect">
              <a:avLst/>
            </a:prstGeom>
            <a:noFill/>
            <a:ln w="12700">
              <a:noFill/>
              <a:miter lim="800000"/>
              <a:headEnd/>
              <a:tailEnd/>
            </a:ln>
          </p:spPr>
          <p:txBody>
            <a:bodyPr wrap="none" lIns="44450" tIns="22225" rIns="44450" bIns="22225">
              <a:spAutoFit/>
            </a:bodyPr>
            <a:lstStyle/>
            <a:p>
              <a:pPr defTabSz="219075" eaLnBrk="0" hangingPunct="0"/>
              <a:r>
                <a:rPr lang="en-GB" sz="600"/>
                <a:t>Bay 2</a:t>
              </a:r>
            </a:p>
          </p:txBody>
        </p:sp>
        <p:sp>
          <p:nvSpPr>
            <p:cNvPr id="163958" name="Rectangle 75"/>
            <p:cNvSpPr>
              <a:spLocks noChangeArrowheads="1"/>
            </p:cNvSpPr>
            <p:nvPr/>
          </p:nvSpPr>
          <p:spPr bwMode="auto">
            <a:xfrm>
              <a:off x="4427" y="2443"/>
              <a:ext cx="114" cy="67"/>
            </a:xfrm>
            <a:prstGeom prst="rect">
              <a:avLst/>
            </a:prstGeom>
            <a:noFill/>
            <a:ln w="12700">
              <a:noFill/>
              <a:miter lim="800000"/>
              <a:headEnd/>
              <a:tailEnd/>
            </a:ln>
          </p:spPr>
          <p:txBody>
            <a:bodyPr wrap="none" lIns="44450" tIns="22225" rIns="44450" bIns="22225">
              <a:spAutoFit/>
            </a:bodyPr>
            <a:lstStyle/>
            <a:p>
              <a:pPr defTabSz="219075" eaLnBrk="0" hangingPunct="0"/>
              <a:r>
                <a:rPr lang="en-GB" sz="600"/>
                <a:t>Bay 5</a:t>
              </a:r>
            </a:p>
          </p:txBody>
        </p:sp>
        <p:sp>
          <p:nvSpPr>
            <p:cNvPr id="163959" name="Rectangle 76"/>
            <p:cNvSpPr>
              <a:spLocks noChangeArrowheads="1"/>
            </p:cNvSpPr>
            <p:nvPr/>
          </p:nvSpPr>
          <p:spPr bwMode="auto">
            <a:xfrm>
              <a:off x="3153" y="2445"/>
              <a:ext cx="115" cy="68"/>
            </a:xfrm>
            <a:prstGeom prst="rect">
              <a:avLst/>
            </a:prstGeom>
            <a:noFill/>
            <a:ln w="12700">
              <a:noFill/>
              <a:miter lim="800000"/>
              <a:headEnd/>
              <a:tailEnd/>
            </a:ln>
          </p:spPr>
          <p:txBody>
            <a:bodyPr wrap="none" lIns="44450" tIns="22225" rIns="44450" bIns="22225">
              <a:spAutoFit/>
            </a:bodyPr>
            <a:lstStyle/>
            <a:p>
              <a:pPr defTabSz="219075" eaLnBrk="0" hangingPunct="0"/>
              <a:r>
                <a:rPr lang="en-GB" sz="600"/>
                <a:t>Bay 6</a:t>
              </a:r>
            </a:p>
          </p:txBody>
        </p:sp>
        <p:sp>
          <p:nvSpPr>
            <p:cNvPr id="163960" name="Rectangle 77"/>
            <p:cNvSpPr>
              <a:spLocks noChangeArrowheads="1"/>
            </p:cNvSpPr>
            <p:nvPr/>
          </p:nvSpPr>
          <p:spPr bwMode="auto">
            <a:xfrm>
              <a:off x="2688" y="1683"/>
              <a:ext cx="150" cy="61"/>
            </a:xfrm>
            <a:prstGeom prst="rect">
              <a:avLst/>
            </a:prstGeom>
            <a:solidFill>
              <a:schemeClr val="folHlink"/>
            </a:solidFill>
            <a:ln w="12700">
              <a:solidFill>
                <a:schemeClr val="tx1"/>
              </a:solidFill>
              <a:miter lim="800000"/>
              <a:headEnd/>
              <a:tailEnd/>
            </a:ln>
          </p:spPr>
          <p:txBody>
            <a:bodyPr wrap="none" anchor="ctr"/>
            <a:lstStyle/>
            <a:p>
              <a:endParaRPr lang="en-GB"/>
            </a:p>
          </p:txBody>
        </p:sp>
        <p:sp>
          <p:nvSpPr>
            <p:cNvPr id="163961" name="Rectangle 78"/>
            <p:cNvSpPr>
              <a:spLocks noChangeArrowheads="1"/>
            </p:cNvSpPr>
            <p:nvPr/>
          </p:nvSpPr>
          <p:spPr bwMode="auto">
            <a:xfrm>
              <a:off x="2688" y="1555"/>
              <a:ext cx="150" cy="62"/>
            </a:xfrm>
            <a:prstGeom prst="rect">
              <a:avLst/>
            </a:prstGeom>
            <a:solidFill>
              <a:schemeClr val="folHlink"/>
            </a:solidFill>
            <a:ln w="12700">
              <a:solidFill>
                <a:schemeClr val="tx1"/>
              </a:solidFill>
              <a:miter lim="800000"/>
              <a:headEnd/>
              <a:tailEnd/>
            </a:ln>
          </p:spPr>
          <p:txBody>
            <a:bodyPr wrap="none" anchor="ctr"/>
            <a:lstStyle/>
            <a:p>
              <a:endParaRPr lang="en-GB"/>
            </a:p>
          </p:txBody>
        </p:sp>
        <p:sp>
          <p:nvSpPr>
            <p:cNvPr id="163962" name="Rectangle 79"/>
            <p:cNvSpPr>
              <a:spLocks noChangeArrowheads="1"/>
            </p:cNvSpPr>
            <p:nvPr/>
          </p:nvSpPr>
          <p:spPr bwMode="auto">
            <a:xfrm>
              <a:off x="2688" y="1441"/>
              <a:ext cx="150" cy="60"/>
            </a:xfrm>
            <a:prstGeom prst="rect">
              <a:avLst/>
            </a:prstGeom>
            <a:solidFill>
              <a:schemeClr val="folHlink"/>
            </a:solidFill>
            <a:ln w="12700">
              <a:solidFill>
                <a:schemeClr val="tx1"/>
              </a:solidFill>
              <a:miter lim="800000"/>
              <a:headEnd/>
              <a:tailEnd/>
            </a:ln>
          </p:spPr>
          <p:txBody>
            <a:bodyPr wrap="none" anchor="ctr"/>
            <a:lstStyle/>
            <a:p>
              <a:endParaRPr lang="en-GB"/>
            </a:p>
          </p:txBody>
        </p:sp>
        <p:sp>
          <p:nvSpPr>
            <p:cNvPr id="163963" name="Rectangle 80"/>
            <p:cNvSpPr>
              <a:spLocks noChangeArrowheads="1"/>
            </p:cNvSpPr>
            <p:nvPr/>
          </p:nvSpPr>
          <p:spPr bwMode="auto">
            <a:xfrm>
              <a:off x="3060" y="1441"/>
              <a:ext cx="150" cy="60"/>
            </a:xfrm>
            <a:prstGeom prst="rect">
              <a:avLst/>
            </a:prstGeom>
            <a:solidFill>
              <a:schemeClr val="folHlink"/>
            </a:solidFill>
            <a:ln w="12700">
              <a:solidFill>
                <a:schemeClr val="tx1"/>
              </a:solidFill>
              <a:miter lim="800000"/>
              <a:headEnd/>
              <a:tailEnd/>
            </a:ln>
          </p:spPr>
          <p:txBody>
            <a:bodyPr wrap="none" anchor="ctr"/>
            <a:lstStyle/>
            <a:p>
              <a:endParaRPr lang="en-GB"/>
            </a:p>
          </p:txBody>
        </p:sp>
        <p:sp>
          <p:nvSpPr>
            <p:cNvPr id="163964" name="Rectangle 81"/>
            <p:cNvSpPr>
              <a:spLocks noChangeArrowheads="1"/>
            </p:cNvSpPr>
            <p:nvPr/>
          </p:nvSpPr>
          <p:spPr bwMode="auto">
            <a:xfrm>
              <a:off x="3060" y="1555"/>
              <a:ext cx="150" cy="62"/>
            </a:xfrm>
            <a:prstGeom prst="rect">
              <a:avLst/>
            </a:prstGeom>
            <a:solidFill>
              <a:schemeClr val="folHlink"/>
            </a:solidFill>
            <a:ln w="12700">
              <a:solidFill>
                <a:schemeClr val="tx1"/>
              </a:solidFill>
              <a:miter lim="800000"/>
              <a:headEnd/>
              <a:tailEnd/>
            </a:ln>
          </p:spPr>
          <p:txBody>
            <a:bodyPr wrap="none" anchor="ctr"/>
            <a:lstStyle/>
            <a:p>
              <a:endParaRPr lang="en-GB"/>
            </a:p>
          </p:txBody>
        </p:sp>
        <p:sp>
          <p:nvSpPr>
            <p:cNvPr id="163965" name="Rectangle 82"/>
            <p:cNvSpPr>
              <a:spLocks noChangeArrowheads="1"/>
            </p:cNvSpPr>
            <p:nvPr/>
          </p:nvSpPr>
          <p:spPr bwMode="auto">
            <a:xfrm>
              <a:off x="3219" y="1441"/>
              <a:ext cx="150" cy="60"/>
            </a:xfrm>
            <a:prstGeom prst="rect">
              <a:avLst/>
            </a:prstGeom>
            <a:solidFill>
              <a:schemeClr val="folHlink"/>
            </a:solidFill>
            <a:ln w="12700">
              <a:solidFill>
                <a:schemeClr val="tx1"/>
              </a:solidFill>
              <a:miter lim="800000"/>
              <a:headEnd/>
              <a:tailEnd/>
            </a:ln>
          </p:spPr>
          <p:txBody>
            <a:bodyPr wrap="none" anchor="ctr"/>
            <a:lstStyle/>
            <a:p>
              <a:endParaRPr lang="en-GB"/>
            </a:p>
          </p:txBody>
        </p:sp>
        <p:sp>
          <p:nvSpPr>
            <p:cNvPr id="163966" name="Rectangle 83"/>
            <p:cNvSpPr>
              <a:spLocks noChangeArrowheads="1"/>
            </p:cNvSpPr>
            <p:nvPr/>
          </p:nvSpPr>
          <p:spPr bwMode="auto">
            <a:xfrm>
              <a:off x="3219" y="1555"/>
              <a:ext cx="150" cy="62"/>
            </a:xfrm>
            <a:prstGeom prst="rect">
              <a:avLst/>
            </a:prstGeom>
            <a:solidFill>
              <a:schemeClr val="folHlink"/>
            </a:solidFill>
            <a:ln w="12700">
              <a:solidFill>
                <a:schemeClr val="tx1"/>
              </a:solidFill>
              <a:miter lim="800000"/>
              <a:headEnd/>
              <a:tailEnd/>
            </a:ln>
          </p:spPr>
          <p:txBody>
            <a:bodyPr wrap="none" anchor="ctr"/>
            <a:lstStyle/>
            <a:p>
              <a:endParaRPr lang="en-GB"/>
            </a:p>
          </p:txBody>
        </p:sp>
        <p:sp>
          <p:nvSpPr>
            <p:cNvPr id="163967" name="Rectangle 84"/>
            <p:cNvSpPr>
              <a:spLocks noChangeArrowheads="1"/>
            </p:cNvSpPr>
            <p:nvPr/>
          </p:nvSpPr>
          <p:spPr bwMode="auto">
            <a:xfrm>
              <a:off x="3060" y="1671"/>
              <a:ext cx="150" cy="61"/>
            </a:xfrm>
            <a:prstGeom prst="rect">
              <a:avLst/>
            </a:prstGeom>
            <a:solidFill>
              <a:schemeClr val="folHlink"/>
            </a:solidFill>
            <a:ln w="12700">
              <a:solidFill>
                <a:schemeClr val="tx1"/>
              </a:solidFill>
              <a:miter lim="800000"/>
              <a:headEnd/>
              <a:tailEnd/>
            </a:ln>
          </p:spPr>
          <p:txBody>
            <a:bodyPr wrap="none" anchor="ctr"/>
            <a:lstStyle/>
            <a:p>
              <a:endParaRPr lang="en-GB"/>
            </a:p>
          </p:txBody>
        </p:sp>
        <p:sp>
          <p:nvSpPr>
            <p:cNvPr id="163968" name="Rectangle 85"/>
            <p:cNvSpPr>
              <a:spLocks noChangeArrowheads="1"/>
            </p:cNvSpPr>
            <p:nvPr/>
          </p:nvSpPr>
          <p:spPr bwMode="auto">
            <a:xfrm>
              <a:off x="3219" y="1671"/>
              <a:ext cx="150" cy="61"/>
            </a:xfrm>
            <a:prstGeom prst="rect">
              <a:avLst/>
            </a:prstGeom>
            <a:solidFill>
              <a:schemeClr val="folHlink"/>
            </a:solidFill>
            <a:ln w="12700">
              <a:solidFill>
                <a:schemeClr val="tx1"/>
              </a:solidFill>
              <a:miter lim="800000"/>
              <a:headEnd/>
              <a:tailEnd/>
            </a:ln>
          </p:spPr>
          <p:txBody>
            <a:bodyPr wrap="none" anchor="ctr"/>
            <a:lstStyle/>
            <a:p>
              <a:endParaRPr lang="en-GB"/>
            </a:p>
          </p:txBody>
        </p:sp>
        <p:sp>
          <p:nvSpPr>
            <p:cNvPr id="163969" name="Rectangle 86"/>
            <p:cNvSpPr>
              <a:spLocks noChangeArrowheads="1"/>
            </p:cNvSpPr>
            <p:nvPr/>
          </p:nvSpPr>
          <p:spPr bwMode="auto">
            <a:xfrm>
              <a:off x="3564" y="1441"/>
              <a:ext cx="150" cy="60"/>
            </a:xfrm>
            <a:prstGeom prst="rect">
              <a:avLst/>
            </a:prstGeom>
            <a:solidFill>
              <a:schemeClr val="folHlink"/>
            </a:solidFill>
            <a:ln w="12700">
              <a:solidFill>
                <a:schemeClr val="tx1"/>
              </a:solidFill>
              <a:miter lim="800000"/>
              <a:headEnd/>
              <a:tailEnd/>
            </a:ln>
          </p:spPr>
          <p:txBody>
            <a:bodyPr wrap="none" anchor="ctr"/>
            <a:lstStyle/>
            <a:p>
              <a:endParaRPr lang="en-GB"/>
            </a:p>
          </p:txBody>
        </p:sp>
        <p:sp>
          <p:nvSpPr>
            <p:cNvPr id="163970" name="Rectangle 87"/>
            <p:cNvSpPr>
              <a:spLocks noChangeArrowheads="1"/>
            </p:cNvSpPr>
            <p:nvPr/>
          </p:nvSpPr>
          <p:spPr bwMode="auto">
            <a:xfrm>
              <a:off x="3564" y="1550"/>
              <a:ext cx="150" cy="73"/>
            </a:xfrm>
            <a:prstGeom prst="rect">
              <a:avLst/>
            </a:prstGeom>
            <a:solidFill>
              <a:schemeClr val="folHlink"/>
            </a:solidFill>
            <a:ln w="12700">
              <a:solidFill>
                <a:schemeClr val="tx1"/>
              </a:solidFill>
              <a:miter lim="800000"/>
              <a:headEnd/>
              <a:tailEnd/>
            </a:ln>
          </p:spPr>
          <p:txBody>
            <a:bodyPr wrap="none" anchor="ctr"/>
            <a:lstStyle/>
            <a:p>
              <a:endParaRPr lang="en-GB"/>
            </a:p>
          </p:txBody>
        </p:sp>
        <p:sp>
          <p:nvSpPr>
            <p:cNvPr id="163971" name="Rectangle 88"/>
            <p:cNvSpPr>
              <a:spLocks noChangeArrowheads="1"/>
            </p:cNvSpPr>
            <p:nvPr/>
          </p:nvSpPr>
          <p:spPr bwMode="auto">
            <a:xfrm>
              <a:off x="3564" y="1671"/>
              <a:ext cx="150" cy="61"/>
            </a:xfrm>
            <a:prstGeom prst="rect">
              <a:avLst/>
            </a:prstGeom>
            <a:solidFill>
              <a:schemeClr val="folHlink"/>
            </a:solidFill>
            <a:ln w="12700">
              <a:solidFill>
                <a:schemeClr val="tx1"/>
              </a:solidFill>
              <a:miter lim="800000"/>
              <a:headEnd/>
              <a:tailEnd/>
            </a:ln>
          </p:spPr>
          <p:txBody>
            <a:bodyPr wrap="none" anchor="ctr"/>
            <a:lstStyle/>
            <a:p>
              <a:endParaRPr lang="en-GB"/>
            </a:p>
          </p:txBody>
        </p:sp>
        <p:sp>
          <p:nvSpPr>
            <p:cNvPr id="163972" name="Rectangle 89"/>
            <p:cNvSpPr>
              <a:spLocks noChangeArrowheads="1"/>
            </p:cNvSpPr>
            <p:nvPr/>
          </p:nvSpPr>
          <p:spPr bwMode="auto">
            <a:xfrm>
              <a:off x="4439" y="1441"/>
              <a:ext cx="149" cy="60"/>
            </a:xfrm>
            <a:prstGeom prst="rect">
              <a:avLst/>
            </a:prstGeom>
            <a:solidFill>
              <a:schemeClr val="folHlink"/>
            </a:solidFill>
            <a:ln w="12700">
              <a:solidFill>
                <a:schemeClr val="tx1"/>
              </a:solidFill>
              <a:miter lim="800000"/>
              <a:headEnd/>
              <a:tailEnd/>
            </a:ln>
          </p:spPr>
          <p:txBody>
            <a:bodyPr wrap="none" anchor="ctr"/>
            <a:lstStyle/>
            <a:p>
              <a:endParaRPr lang="en-GB"/>
            </a:p>
          </p:txBody>
        </p:sp>
        <p:sp>
          <p:nvSpPr>
            <p:cNvPr id="163973" name="Rectangle 90"/>
            <p:cNvSpPr>
              <a:spLocks noChangeArrowheads="1"/>
            </p:cNvSpPr>
            <p:nvPr/>
          </p:nvSpPr>
          <p:spPr bwMode="auto">
            <a:xfrm>
              <a:off x="4439" y="1671"/>
              <a:ext cx="149" cy="61"/>
            </a:xfrm>
            <a:prstGeom prst="rect">
              <a:avLst/>
            </a:prstGeom>
            <a:solidFill>
              <a:schemeClr val="folHlink"/>
            </a:solidFill>
            <a:ln w="12700">
              <a:solidFill>
                <a:schemeClr val="tx1"/>
              </a:solidFill>
              <a:miter lim="800000"/>
              <a:headEnd/>
              <a:tailEnd/>
            </a:ln>
          </p:spPr>
          <p:txBody>
            <a:bodyPr wrap="none" anchor="ctr"/>
            <a:lstStyle/>
            <a:p>
              <a:endParaRPr lang="en-GB"/>
            </a:p>
          </p:txBody>
        </p:sp>
        <p:sp>
          <p:nvSpPr>
            <p:cNvPr id="163974" name="Rectangle 91"/>
            <p:cNvSpPr>
              <a:spLocks noChangeArrowheads="1"/>
            </p:cNvSpPr>
            <p:nvPr/>
          </p:nvSpPr>
          <p:spPr bwMode="auto">
            <a:xfrm>
              <a:off x="4862" y="1625"/>
              <a:ext cx="150" cy="61"/>
            </a:xfrm>
            <a:prstGeom prst="rect">
              <a:avLst/>
            </a:prstGeom>
            <a:solidFill>
              <a:schemeClr val="folHlink"/>
            </a:solidFill>
            <a:ln w="12700">
              <a:solidFill>
                <a:schemeClr val="tx1"/>
              </a:solidFill>
              <a:miter lim="800000"/>
              <a:headEnd/>
              <a:tailEnd/>
            </a:ln>
          </p:spPr>
          <p:txBody>
            <a:bodyPr wrap="none" anchor="ctr"/>
            <a:lstStyle/>
            <a:p>
              <a:endParaRPr lang="en-GB"/>
            </a:p>
          </p:txBody>
        </p:sp>
        <p:sp>
          <p:nvSpPr>
            <p:cNvPr id="163975" name="Rectangle 92"/>
            <p:cNvSpPr>
              <a:spLocks noChangeArrowheads="1"/>
            </p:cNvSpPr>
            <p:nvPr/>
          </p:nvSpPr>
          <p:spPr bwMode="auto">
            <a:xfrm>
              <a:off x="4862" y="1441"/>
              <a:ext cx="150" cy="60"/>
            </a:xfrm>
            <a:prstGeom prst="rect">
              <a:avLst/>
            </a:prstGeom>
            <a:solidFill>
              <a:schemeClr val="folHlink"/>
            </a:solidFill>
            <a:ln w="12700">
              <a:solidFill>
                <a:schemeClr val="tx1"/>
              </a:solidFill>
              <a:miter lim="800000"/>
              <a:headEnd/>
              <a:tailEnd/>
            </a:ln>
          </p:spPr>
          <p:txBody>
            <a:bodyPr wrap="none" anchor="ctr"/>
            <a:lstStyle/>
            <a:p>
              <a:endParaRPr lang="en-GB"/>
            </a:p>
          </p:txBody>
        </p:sp>
        <p:sp>
          <p:nvSpPr>
            <p:cNvPr id="163976" name="Rectangle 93"/>
            <p:cNvSpPr>
              <a:spLocks noChangeArrowheads="1"/>
            </p:cNvSpPr>
            <p:nvPr/>
          </p:nvSpPr>
          <p:spPr bwMode="auto">
            <a:xfrm>
              <a:off x="4094" y="1441"/>
              <a:ext cx="150" cy="60"/>
            </a:xfrm>
            <a:prstGeom prst="rect">
              <a:avLst/>
            </a:prstGeom>
            <a:solidFill>
              <a:schemeClr val="folHlink"/>
            </a:solidFill>
            <a:ln w="12700">
              <a:solidFill>
                <a:schemeClr val="tx1"/>
              </a:solidFill>
              <a:miter lim="800000"/>
              <a:headEnd/>
              <a:tailEnd/>
            </a:ln>
          </p:spPr>
          <p:txBody>
            <a:bodyPr wrap="none" anchor="ctr"/>
            <a:lstStyle/>
            <a:p>
              <a:endParaRPr lang="en-GB"/>
            </a:p>
          </p:txBody>
        </p:sp>
        <p:sp>
          <p:nvSpPr>
            <p:cNvPr id="163977" name="Rectangle 94"/>
            <p:cNvSpPr>
              <a:spLocks noChangeArrowheads="1"/>
            </p:cNvSpPr>
            <p:nvPr/>
          </p:nvSpPr>
          <p:spPr bwMode="auto">
            <a:xfrm>
              <a:off x="4094" y="1671"/>
              <a:ext cx="150" cy="61"/>
            </a:xfrm>
            <a:prstGeom prst="rect">
              <a:avLst/>
            </a:prstGeom>
            <a:solidFill>
              <a:schemeClr val="folHlink"/>
            </a:solidFill>
            <a:ln w="12700">
              <a:solidFill>
                <a:schemeClr val="tx1"/>
              </a:solidFill>
              <a:miter lim="800000"/>
              <a:headEnd/>
              <a:tailEnd/>
            </a:ln>
          </p:spPr>
          <p:txBody>
            <a:bodyPr wrap="none" anchor="ctr"/>
            <a:lstStyle/>
            <a:p>
              <a:endParaRPr lang="en-GB"/>
            </a:p>
          </p:txBody>
        </p:sp>
        <p:sp>
          <p:nvSpPr>
            <p:cNvPr id="163978" name="Rectangle 95"/>
            <p:cNvSpPr>
              <a:spLocks noChangeArrowheads="1"/>
            </p:cNvSpPr>
            <p:nvPr/>
          </p:nvSpPr>
          <p:spPr bwMode="auto">
            <a:xfrm>
              <a:off x="4094" y="1555"/>
              <a:ext cx="150" cy="62"/>
            </a:xfrm>
            <a:prstGeom prst="rect">
              <a:avLst/>
            </a:prstGeom>
            <a:solidFill>
              <a:schemeClr val="folHlink"/>
            </a:solidFill>
            <a:ln w="12700">
              <a:solidFill>
                <a:schemeClr val="tx1"/>
              </a:solidFill>
              <a:miter lim="800000"/>
              <a:headEnd/>
              <a:tailEnd/>
            </a:ln>
          </p:spPr>
          <p:txBody>
            <a:bodyPr wrap="none" anchor="ctr"/>
            <a:lstStyle/>
            <a:p>
              <a:endParaRPr lang="en-GB"/>
            </a:p>
          </p:txBody>
        </p:sp>
        <p:sp>
          <p:nvSpPr>
            <p:cNvPr id="163979" name="Rectangle 96"/>
            <p:cNvSpPr>
              <a:spLocks noChangeArrowheads="1"/>
            </p:cNvSpPr>
            <p:nvPr/>
          </p:nvSpPr>
          <p:spPr bwMode="auto">
            <a:xfrm>
              <a:off x="4439" y="1555"/>
              <a:ext cx="149" cy="62"/>
            </a:xfrm>
            <a:prstGeom prst="rect">
              <a:avLst/>
            </a:prstGeom>
            <a:solidFill>
              <a:schemeClr val="folHlink"/>
            </a:solidFill>
            <a:ln w="12700">
              <a:solidFill>
                <a:schemeClr val="tx1"/>
              </a:solidFill>
              <a:miter lim="800000"/>
              <a:headEnd/>
              <a:tailEnd/>
            </a:ln>
          </p:spPr>
          <p:txBody>
            <a:bodyPr wrap="none" anchor="ctr"/>
            <a:lstStyle/>
            <a:p>
              <a:endParaRPr lang="en-GB"/>
            </a:p>
          </p:txBody>
        </p:sp>
        <p:sp>
          <p:nvSpPr>
            <p:cNvPr id="163980" name="Rectangle 97"/>
            <p:cNvSpPr>
              <a:spLocks noChangeArrowheads="1"/>
            </p:cNvSpPr>
            <p:nvPr/>
          </p:nvSpPr>
          <p:spPr bwMode="auto">
            <a:xfrm>
              <a:off x="4597" y="1451"/>
              <a:ext cx="150" cy="50"/>
            </a:xfrm>
            <a:prstGeom prst="rect">
              <a:avLst/>
            </a:prstGeom>
            <a:solidFill>
              <a:schemeClr val="folHlink"/>
            </a:solidFill>
            <a:ln w="12700">
              <a:solidFill>
                <a:schemeClr val="tx1"/>
              </a:solidFill>
              <a:miter lim="800000"/>
              <a:headEnd/>
              <a:tailEnd/>
            </a:ln>
          </p:spPr>
          <p:txBody>
            <a:bodyPr wrap="none" anchor="ctr"/>
            <a:lstStyle/>
            <a:p>
              <a:endParaRPr lang="en-GB"/>
            </a:p>
          </p:txBody>
        </p:sp>
        <p:sp>
          <p:nvSpPr>
            <p:cNvPr id="163981" name="Rectangle 98"/>
            <p:cNvSpPr>
              <a:spLocks noChangeArrowheads="1"/>
            </p:cNvSpPr>
            <p:nvPr/>
          </p:nvSpPr>
          <p:spPr bwMode="auto">
            <a:xfrm>
              <a:off x="4597" y="1579"/>
              <a:ext cx="150" cy="61"/>
            </a:xfrm>
            <a:prstGeom prst="rect">
              <a:avLst/>
            </a:prstGeom>
            <a:solidFill>
              <a:schemeClr val="folHlink"/>
            </a:solidFill>
            <a:ln w="12700">
              <a:solidFill>
                <a:schemeClr val="tx1"/>
              </a:solidFill>
              <a:miter lim="800000"/>
              <a:headEnd/>
              <a:tailEnd/>
            </a:ln>
          </p:spPr>
          <p:txBody>
            <a:bodyPr wrap="none" anchor="ctr"/>
            <a:lstStyle/>
            <a:p>
              <a:endParaRPr lang="en-GB"/>
            </a:p>
          </p:txBody>
        </p:sp>
        <p:sp>
          <p:nvSpPr>
            <p:cNvPr id="163982" name="Rectangle 99"/>
            <p:cNvSpPr>
              <a:spLocks noChangeArrowheads="1"/>
            </p:cNvSpPr>
            <p:nvPr/>
          </p:nvSpPr>
          <p:spPr bwMode="auto">
            <a:xfrm>
              <a:off x="2835" y="1377"/>
              <a:ext cx="123" cy="68"/>
            </a:xfrm>
            <a:prstGeom prst="rect">
              <a:avLst/>
            </a:prstGeom>
            <a:noFill/>
            <a:ln w="12700">
              <a:noFill/>
              <a:miter lim="800000"/>
              <a:headEnd/>
              <a:tailEnd/>
            </a:ln>
          </p:spPr>
          <p:txBody>
            <a:bodyPr wrap="none" lIns="44450" tIns="22225" rIns="44450" bIns="22225">
              <a:spAutoFit/>
            </a:bodyPr>
            <a:lstStyle/>
            <a:p>
              <a:pPr defTabSz="219075" eaLnBrk="0" hangingPunct="0"/>
              <a:r>
                <a:rPr lang="en-GB" sz="600"/>
                <a:t>Bay  1</a:t>
              </a:r>
            </a:p>
          </p:txBody>
        </p:sp>
        <p:sp>
          <p:nvSpPr>
            <p:cNvPr id="163983" name="Rectangle 100"/>
            <p:cNvSpPr>
              <a:spLocks noChangeArrowheads="1"/>
            </p:cNvSpPr>
            <p:nvPr/>
          </p:nvSpPr>
          <p:spPr bwMode="auto">
            <a:xfrm>
              <a:off x="4386" y="2362"/>
              <a:ext cx="149" cy="62"/>
            </a:xfrm>
            <a:prstGeom prst="rect">
              <a:avLst/>
            </a:prstGeom>
            <a:solidFill>
              <a:schemeClr val="folHlink"/>
            </a:solidFill>
            <a:ln w="12700">
              <a:solidFill>
                <a:schemeClr val="tx1"/>
              </a:solidFill>
              <a:miter lim="800000"/>
              <a:headEnd/>
              <a:tailEnd/>
            </a:ln>
          </p:spPr>
          <p:txBody>
            <a:bodyPr wrap="none" anchor="ctr"/>
            <a:lstStyle/>
            <a:p>
              <a:endParaRPr lang="en-GB"/>
            </a:p>
          </p:txBody>
        </p:sp>
        <p:sp>
          <p:nvSpPr>
            <p:cNvPr id="163984" name="Rectangle 101"/>
            <p:cNvSpPr>
              <a:spLocks noChangeArrowheads="1"/>
            </p:cNvSpPr>
            <p:nvPr/>
          </p:nvSpPr>
          <p:spPr bwMode="auto">
            <a:xfrm>
              <a:off x="3298" y="2362"/>
              <a:ext cx="150" cy="62"/>
            </a:xfrm>
            <a:prstGeom prst="rect">
              <a:avLst/>
            </a:prstGeom>
            <a:solidFill>
              <a:schemeClr val="folHlink"/>
            </a:solidFill>
            <a:ln w="12700">
              <a:solidFill>
                <a:schemeClr val="tx1"/>
              </a:solidFill>
              <a:miter lim="800000"/>
              <a:headEnd/>
              <a:tailEnd/>
            </a:ln>
          </p:spPr>
          <p:txBody>
            <a:bodyPr wrap="none" anchor="ctr"/>
            <a:lstStyle/>
            <a:p>
              <a:endParaRPr lang="en-GB"/>
            </a:p>
          </p:txBody>
        </p:sp>
        <p:sp>
          <p:nvSpPr>
            <p:cNvPr id="163985" name="Rectangle 102"/>
            <p:cNvSpPr>
              <a:spLocks noChangeArrowheads="1"/>
            </p:cNvSpPr>
            <p:nvPr/>
          </p:nvSpPr>
          <p:spPr bwMode="auto">
            <a:xfrm>
              <a:off x="3827" y="1586"/>
              <a:ext cx="134" cy="114"/>
            </a:xfrm>
            <a:prstGeom prst="rect">
              <a:avLst/>
            </a:prstGeom>
            <a:noFill/>
            <a:ln w="12700">
              <a:noFill/>
              <a:miter lim="800000"/>
              <a:headEnd/>
              <a:tailEnd/>
            </a:ln>
          </p:spPr>
          <p:txBody>
            <a:bodyPr wrap="none" lIns="44450" tIns="22225" rIns="44450" bIns="22225">
              <a:spAutoFit/>
            </a:bodyPr>
            <a:lstStyle/>
            <a:p>
              <a:pPr algn="ctr" defTabSz="219075" eaLnBrk="0" hangingPunct="0"/>
              <a:r>
                <a:rPr lang="en-GB" sz="600"/>
                <a:t>Nurses</a:t>
              </a:r>
            </a:p>
            <a:p>
              <a:pPr algn="ctr" defTabSz="219075" eaLnBrk="0" hangingPunct="0"/>
              <a:r>
                <a:rPr lang="en-GB" sz="600"/>
                <a:t>Station</a:t>
              </a:r>
            </a:p>
          </p:txBody>
        </p:sp>
        <p:sp>
          <p:nvSpPr>
            <p:cNvPr id="163986" name="Rectangle 103"/>
            <p:cNvSpPr>
              <a:spLocks noChangeArrowheads="1"/>
            </p:cNvSpPr>
            <p:nvPr/>
          </p:nvSpPr>
          <p:spPr bwMode="auto">
            <a:xfrm>
              <a:off x="4089" y="2436"/>
              <a:ext cx="125" cy="68"/>
            </a:xfrm>
            <a:prstGeom prst="rect">
              <a:avLst/>
            </a:prstGeom>
            <a:noFill/>
            <a:ln w="12700">
              <a:noFill/>
              <a:miter lim="800000"/>
              <a:headEnd/>
              <a:tailEnd/>
            </a:ln>
          </p:spPr>
          <p:txBody>
            <a:bodyPr wrap="none" lIns="44450" tIns="22225" rIns="44450" bIns="22225">
              <a:spAutoFit/>
            </a:bodyPr>
            <a:lstStyle/>
            <a:p>
              <a:pPr defTabSz="219075" eaLnBrk="0" hangingPunct="0"/>
              <a:r>
                <a:rPr lang="en-GB" sz="600"/>
                <a:t>Pantry</a:t>
              </a:r>
            </a:p>
          </p:txBody>
        </p:sp>
        <p:sp>
          <p:nvSpPr>
            <p:cNvPr id="163987" name="Rectangle 104"/>
            <p:cNvSpPr>
              <a:spLocks noChangeArrowheads="1"/>
            </p:cNvSpPr>
            <p:nvPr/>
          </p:nvSpPr>
          <p:spPr bwMode="auto">
            <a:xfrm>
              <a:off x="3526" y="2449"/>
              <a:ext cx="112" cy="68"/>
            </a:xfrm>
            <a:prstGeom prst="rect">
              <a:avLst/>
            </a:prstGeom>
            <a:noFill/>
            <a:ln w="12700">
              <a:noFill/>
              <a:miter lim="800000"/>
              <a:headEnd/>
              <a:tailEnd/>
            </a:ln>
          </p:spPr>
          <p:txBody>
            <a:bodyPr wrap="none" lIns="44450" tIns="22225" rIns="44450" bIns="22225">
              <a:spAutoFit/>
            </a:bodyPr>
            <a:lstStyle/>
            <a:p>
              <a:pPr defTabSz="219075" eaLnBrk="0" hangingPunct="0"/>
              <a:r>
                <a:rPr lang="en-GB" sz="600"/>
                <a:t>Clinic</a:t>
              </a:r>
            </a:p>
          </p:txBody>
        </p:sp>
        <p:sp>
          <p:nvSpPr>
            <p:cNvPr id="163988" name="Rectangle 105"/>
            <p:cNvSpPr>
              <a:spLocks noChangeArrowheads="1"/>
            </p:cNvSpPr>
            <p:nvPr/>
          </p:nvSpPr>
          <p:spPr bwMode="auto">
            <a:xfrm>
              <a:off x="2764" y="2445"/>
              <a:ext cx="127" cy="68"/>
            </a:xfrm>
            <a:prstGeom prst="rect">
              <a:avLst/>
            </a:prstGeom>
            <a:noFill/>
            <a:ln w="12700">
              <a:noFill/>
              <a:miter lim="800000"/>
              <a:headEnd/>
              <a:tailEnd/>
            </a:ln>
          </p:spPr>
          <p:txBody>
            <a:bodyPr wrap="none" lIns="44450" tIns="22225" rIns="44450" bIns="22225">
              <a:spAutoFit/>
            </a:bodyPr>
            <a:lstStyle/>
            <a:p>
              <a:pPr defTabSz="219075" eaLnBrk="0" hangingPunct="0"/>
              <a:r>
                <a:rPr lang="en-GB" sz="600"/>
                <a:t>Doctor</a:t>
              </a:r>
            </a:p>
          </p:txBody>
        </p:sp>
        <p:sp>
          <p:nvSpPr>
            <p:cNvPr id="163989" name="Rectangle 106"/>
            <p:cNvSpPr>
              <a:spLocks noChangeArrowheads="1"/>
            </p:cNvSpPr>
            <p:nvPr/>
          </p:nvSpPr>
          <p:spPr bwMode="auto">
            <a:xfrm>
              <a:off x="2991" y="2702"/>
              <a:ext cx="216" cy="83"/>
            </a:xfrm>
            <a:prstGeom prst="rect">
              <a:avLst/>
            </a:prstGeom>
            <a:noFill/>
            <a:ln w="12700">
              <a:noFill/>
              <a:miter lim="800000"/>
              <a:headEnd/>
              <a:tailEnd/>
            </a:ln>
          </p:spPr>
          <p:txBody>
            <a:bodyPr wrap="none" lIns="44450" tIns="22225" rIns="44450" bIns="22225">
              <a:spAutoFit/>
            </a:bodyPr>
            <a:lstStyle/>
            <a:p>
              <a:pPr defTabSz="219075" eaLnBrk="0" hangingPunct="0"/>
              <a:r>
                <a:rPr lang="en-GB" sz="800"/>
                <a:t>Courtyard</a:t>
              </a:r>
            </a:p>
          </p:txBody>
        </p:sp>
        <p:sp>
          <p:nvSpPr>
            <p:cNvPr id="163990" name="Line 107"/>
            <p:cNvSpPr>
              <a:spLocks noChangeShapeType="1"/>
            </p:cNvSpPr>
            <p:nvPr/>
          </p:nvSpPr>
          <p:spPr bwMode="auto">
            <a:xfrm>
              <a:off x="2398" y="1033"/>
              <a:ext cx="281" cy="0"/>
            </a:xfrm>
            <a:prstGeom prst="line">
              <a:avLst/>
            </a:prstGeom>
            <a:noFill/>
            <a:ln w="12700">
              <a:solidFill>
                <a:schemeClr val="tx1"/>
              </a:solidFill>
              <a:round/>
              <a:headEnd/>
              <a:tailEnd/>
            </a:ln>
          </p:spPr>
          <p:txBody>
            <a:bodyPr wrap="none" anchor="ctr"/>
            <a:lstStyle/>
            <a:p>
              <a:endParaRPr lang="en-US"/>
            </a:p>
          </p:txBody>
        </p:sp>
        <p:sp>
          <p:nvSpPr>
            <p:cNvPr id="163991" name="Line 108"/>
            <p:cNvSpPr>
              <a:spLocks noChangeShapeType="1"/>
            </p:cNvSpPr>
            <p:nvPr/>
          </p:nvSpPr>
          <p:spPr bwMode="auto">
            <a:xfrm flipV="1">
              <a:off x="5012" y="1033"/>
              <a:ext cx="290" cy="1"/>
            </a:xfrm>
            <a:prstGeom prst="line">
              <a:avLst/>
            </a:prstGeom>
            <a:noFill/>
            <a:ln w="12700">
              <a:solidFill>
                <a:schemeClr val="tx1"/>
              </a:solidFill>
              <a:round/>
              <a:headEnd/>
              <a:tailEnd/>
            </a:ln>
          </p:spPr>
          <p:txBody>
            <a:bodyPr wrap="none" anchor="ctr"/>
            <a:lstStyle/>
            <a:p>
              <a:endParaRPr lang="en-US"/>
            </a:p>
          </p:txBody>
        </p:sp>
        <p:sp>
          <p:nvSpPr>
            <p:cNvPr id="163992" name="Line 109"/>
            <p:cNvSpPr>
              <a:spLocks noChangeShapeType="1"/>
            </p:cNvSpPr>
            <p:nvPr/>
          </p:nvSpPr>
          <p:spPr bwMode="auto">
            <a:xfrm>
              <a:off x="2556" y="1125"/>
              <a:ext cx="123" cy="0"/>
            </a:xfrm>
            <a:prstGeom prst="line">
              <a:avLst/>
            </a:prstGeom>
            <a:noFill/>
            <a:ln w="12700">
              <a:solidFill>
                <a:schemeClr val="tx1"/>
              </a:solidFill>
              <a:round/>
              <a:headEnd/>
              <a:tailEnd/>
            </a:ln>
          </p:spPr>
          <p:txBody>
            <a:bodyPr wrap="none" anchor="ctr"/>
            <a:lstStyle/>
            <a:p>
              <a:endParaRPr lang="en-US"/>
            </a:p>
          </p:txBody>
        </p:sp>
        <p:sp>
          <p:nvSpPr>
            <p:cNvPr id="163993" name="Line 110"/>
            <p:cNvSpPr>
              <a:spLocks noChangeShapeType="1"/>
            </p:cNvSpPr>
            <p:nvPr/>
          </p:nvSpPr>
          <p:spPr bwMode="auto">
            <a:xfrm>
              <a:off x="2556" y="1102"/>
              <a:ext cx="123" cy="0"/>
            </a:xfrm>
            <a:prstGeom prst="line">
              <a:avLst/>
            </a:prstGeom>
            <a:noFill/>
            <a:ln w="12700">
              <a:solidFill>
                <a:schemeClr val="tx1"/>
              </a:solidFill>
              <a:round/>
              <a:headEnd/>
              <a:tailEnd/>
            </a:ln>
          </p:spPr>
          <p:txBody>
            <a:bodyPr wrap="none" anchor="ctr"/>
            <a:lstStyle/>
            <a:p>
              <a:endParaRPr lang="en-US"/>
            </a:p>
          </p:txBody>
        </p:sp>
        <p:sp>
          <p:nvSpPr>
            <p:cNvPr id="163994" name="Line 111"/>
            <p:cNvSpPr>
              <a:spLocks noChangeShapeType="1"/>
            </p:cNvSpPr>
            <p:nvPr/>
          </p:nvSpPr>
          <p:spPr bwMode="auto">
            <a:xfrm>
              <a:off x="2556" y="1079"/>
              <a:ext cx="123" cy="0"/>
            </a:xfrm>
            <a:prstGeom prst="line">
              <a:avLst/>
            </a:prstGeom>
            <a:noFill/>
            <a:ln w="12700">
              <a:solidFill>
                <a:schemeClr val="tx1"/>
              </a:solidFill>
              <a:round/>
              <a:headEnd/>
              <a:tailEnd/>
            </a:ln>
          </p:spPr>
          <p:txBody>
            <a:bodyPr wrap="none" anchor="ctr"/>
            <a:lstStyle/>
            <a:p>
              <a:endParaRPr lang="en-US"/>
            </a:p>
          </p:txBody>
        </p:sp>
        <p:sp>
          <p:nvSpPr>
            <p:cNvPr id="163995" name="Line 112"/>
            <p:cNvSpPr>
              <a:spLocks noChangeShapeType="1"/>
            </p:cNvSpPr>
            <p:nvPr/>
          </p:nvSpPr>
          <p:spPr bwMode="auto">
            <a:xfrm>
              <a:off x="2556" y="1056"/>
              <a:ext cx="123" cy="0"/>
            </a:xfrm>
            <a:prstGeom prst="line">
              <a:avLst/>
            </a:prstGeom>
            <a:noFill/>
            <a:ln w="12700">
              <a:solidFill>
                <a:schemeClr val="tx1"/>
              </a:solidFill>
              <a:round/>
              <a:headEnd/>
              <a:tailEnd/>
            </a:ln>
          </p:spPr>
          <p:txBody>
            <a:bodyPr wrap="none" anchor="ctr"/>
            <a:lstStyle/>
            <a:p>
              <a:endParaRPr lang="en-US"/>
            </a:p>
          </p:txBody>
        </p:sp>
        <p:sp>
          <p:nvSpPr>
            <p:cNvPr id="163996" name="Line 113"/>
            <p:cNvSpPr>
              <a:spLocks noChangeShapeType="1"/>
            </p:cNvSpPr>
            <p:nvPr/>
          </p:nvSpPr>
          <p:spPr bwMode="auto">
            <a:xfrm>
              <a:off x="5021" y="1149"/>
              <a:ext cx="124" cy="0"/>
            </a:xfrm>
            <a:prstGeom prst="line">
              <a:avLst/>
            </a:prstGeom>
            <a:noFill/>
            <a:ln w="12700">
              <a:solidFill>
                <a:schemeClr val="tx1"/>
              </a:solidFill>
              <a:round/>
              <a:headEnd/>
              <a:tailEnd/>
            </a:ln>
          </p:spPr>
          <p:txBody>
            <a:bodyPr wrap="none" anchor="ctr"/>
            <a:lstStyle/>
            <a:p>
              <a:endParaRPr lang="en-US"/>
            </a:p>
          </p:txBody>
        </p:sp>
        <p:sp>
          <p:nvSpPr>
            <p:cNvPr id="163997" name="Line 114"/>
            <p:cNvSpPr>
              <a:spLocks noChangeShapeType="1"/>
            </p:cNvSpPr>
            <p:nvPr/>
          </p:nvSpPr>
          <p:spPr bwMode="auto">
            <a:xfrm>
              <a:off x="5021" y="1125"/>
              <a:ext cx="124" cy="0"/>
            </a:xfrm>
            <a:prstGeom prst="line">
              <a:avLst/>
            </a:prstGeom>
            <a:noFill/>
            <a:ln w="12700">
              <a:solidFill>
                <a:schemeClr val="tx1"/>
              </a:solidFill>
              <a:round/>
              <a:headEnd/>
              <a:tailEnd/>
            </a:ln>
          </p:spPr>
          <p:txBody>
            <a:bodyPr wrap="none" anchor="ctr"/>
            <a:lstStyle/>
            <a:p>
              <a:endParaRPr lang="en-US"/>
            </a:p>
          </p:txBody>
        </p:sp>
        <p:sp>
          <p:nvSpPr>
            <p:cNvPr id="163998" name="Line 115"/>
            <p:cNvSpPr>
              <a:spLocks noChangeShapeType="1"/>
            </p:cNvSpPr>
            <p:nvPr/>
          </p:nvSpPr>
          <p:spPr bwMode="auto">
            <a:xfrm>
              <a:off x="5021" y="1102"/>
              <a:ext cx="124" cy="0"/>
            </a:xfrm>
            <a:prstGeom prst="line">
              <a:avLst/>
            </a:prstGeom>
            <a:noFill/>
            <a:ln w="12700">
              <a:solidFill>
                <a:schemeClr val="tx1"/>
              </a:solidFill>
              <a:round/>
              <a:headEnd/>
              <a:tailEnd/>
            </a:ln>
          </p:spPr>
          <p:txBody>
            <a:bodyPr wrap="none" anchor="ctr"/>
            <a:lstStyle/>
            <a:p>
              <a:endParaRPr lang="en-US"/>
            </a:p>
          </p:txBody>
        </p:sp>
        <p:sp>
          <p:nvSpPr>
            <p:cNvPr id="163999" name="Line 116"/>
            <p:cNvSpPr>
              <a:spLocks noChangeShapeType="1"/>
            </p:cNvSpPr>
            <p:nvPr/>
          </p:nvSpPr>
          <p:spPr bwMode="auto">
            <a:xfrm>
              <a:off x="5021" y="1079"/>
              <a:ext cx="124" cy="0"/>
            </a:xfrm>
            <a:prstGeom prst="line">
              <a:avLst/>
            </a:prstGeom>
            <a:noFill/>
            <a:ln w="12700">
              <a:solidFill>
                <a:schemeClr val="tx1"/>
              </a:solidFill>
              <a:round/>
              <a:headEnd/>
              <a:tailEnd/>
            </a:ln>
          </p:spPr>
          <p:txBody>
            <a:bodyPr wrap="none" anchor="ctr"/>
            <a:lstStyle/>
            <a:p>
              <a:endParaRPr lang="en-US"/>
            </a:p>
          </p:txBody>
        </p:sp>
        <p:sp>
          <p:nvSpPr>
            <p:cNvPr id="164000" name="Line 117"/>
            <p:cNvSpPr>
              <a:spLocks noChangeShapeType="1"/>
            </p:cNvSpPr>
            <p:nvPr/>
          </p:nvSpPr>
          <p:spPr bwMode="auto">
            <a:xfrm>
              <a:off x="5021" y="1056"/>
              <a:ext cx="124" cy="0"/>
            </a:xfrm>
            <a:prstGeom prst="line">
              <a:avLst/>
            </a:prstGeom>
            <a:noFill/>
            <a:ln w="12700">
              <a:solidFill>
                <a:schemeClr val="tx1"/>
              </a:solidFill>
              <a:round/>
              <a:headEnd/>
              <a:tailEnd/>
            </a:ln>
          </p:spPr>
          <p:txBody>
            <a:bodyPr wrap="none" anchor="ctr"/>
            <a:lstStyle/>
            <a:p>
              <a:endParaRPr lang="en-US"/>
            </a:p>
          </p:txBody>
        </p:sp>
        <p:sp>
          <p:nvSpPr>
            <p:cNvPr id="164001" name="Line 118"/>
            <p:cNvSpPr>
              <a:spLocks noChangeShapeType="1"/>
            </p:cNvSpPr>
            <p:nvPr/>
          </p:nvSpPr>
          <p:spPr bwMode="auto">
            <a:xfrm>
              <a:off x="5163" y="1049"/>
              <a:ext cx="0" cy="106"/>
            </a:xfrm>
            <a:prstGeom prst="line">
              <a:avLst/>
            </a:prstGeom>
            <a:noFill/>
            <a:ln w="12700">
              <a:solidFill>
                <a:schemeClr val="tx1"/>
              </a:solidFill>
              <a:round/>
              <a:headEnd/>
              <a:tailEnd/>
            </a:ln>
          </p:spPr>
          <p:txBody>
            <a:bodyPr wrap="none" anchor="ctr"/>
            <a:lstStyle/>
            <a:p>
              <a:endParaRPr lang="en-US"/>
            </a:p>
          </p:txBody>
        </p:sp>
        <p:sp>
          <p:nvSpPr>
            <p:cNvPr id="164002" name="Line 119"/>
            <p:cNvSpPr>
              <a:spLocks noChangeShapeType="1"/>
            </p:cNvSpPr>
            <p:nvPr/>
          </p:nvSpPr>
          <p:spPr bwMode="auto">
            <a:xfrm>
              <a:off x="2538" y="1049"/>
              <a:ext cx="0" cy="106"/>
            </a:xfrm>
            <a:prstGeom prst="line">
              <a:avLst/>
            </a:prstGeom>
            <a:noFill/>
            <a:ln w="12700">
              <a:solidFill>
                <a:schemeClr val="tx1"/>
              </a:solidFill>
              <a:round/>
              <a:headEnd/>
              <a:tailEnd/>
            </a:ln>
          </p:spPr>
          <p:txBody>
            <a:bodyPr wrap="none" anchor="ctr"/>
            <a:lstStyle/>
            <a:p>
              <a:endParaRPr lang="en-US"/>
            </a:p>
          </p:txBody>
        </p:sp>
        <p:sp>
          <p:nvSpPr>
            <p:cNvPr id="164003" name="Rectangle 120" descr="25%"/>
            <p:cNvSpPr>
              <a:spLocks noChangeArrowheads="1"/>
            </p:cNvSpPr>
            <p:nvPr/>
          </p:nvSpPr>
          <p:spPr bwMode="auto">
            <a:xfrm>
              <a:off x="2683" y="2532"/>
              <a:ext cx="1140" cy="403"/>
            </a:xfrm>
            <a:prstGeom prst="rect">
              <a:avLst/>
            </a:prstGeom>
            <a:pattFill prst="pct25">
              <a:fgClr>
                <a:srgbClr val="00CC66"/>
              </a:fgClr>
              <a:bgClr>
                <a:srgbClr val="FFFFFF"/>
              </a:bgClr>
            </a:pattFill>
            <a:ln w="12700">
              <a:solidFill>
                <a:srgbClr val="000000"/>
              </a:solidFill>
              <a:miter lim="800000"/>
              <a:headEnd/>
              <a:tailEnd/>
            </a:ln>
          </p:spPr>
          <p:txBody>
            <a:bodyPr wrap="none" anchor="ctr"/>
            <a:lstStyle/>
            <a:p>
              <a:endParaRPr lang="en-GB"/>
            </a:p>
          </p:txBody>
        </p:sp>
        <p:sp>
          <p:nvSpPr>
            <p:cNvPr id="164004" name="Rectangle 121"/>
            <p:cNvSpPr>
              <a:spLocks noChangeArrowheads="1"/>
            </p:cNvSpPr>
            <p:nvPr/>
          </p:nvSpPr>
          <p:spPr bwMode="auto">
            <a:xfrm>
              <a:off x="3088" y="2664"/>
              <a:ext cx="217" cy="83"/>
            </a:xfrm>
            <a:prstGeom prst="rect">
              <a:avLst/>
            </a:prstGeom>
            <a:noFill/>
            <a:ln w="12700">
              <a:noFill/>
              <a:miter lim="800000"/>
              <a:headEnd/>
              <a:tailEnd/>
            </a:ln>
          </p:spPr>
          <p:txBody>
            <a:bodyPr wrap="none" lIns="44450" tIns="22225" rIns="44450" bIns="22225">
              <a:spAutoFit/>
            </a:bodyPr>
            <a:lstStyle/>
            <a:p>
              <a:pPr defTabSz="219075" eaLnBrk="0" hangingPunct="0"/>
              <a:r>
                <a:rPr lang="en-GB" sz="800"/>
                <a:t>Courtyard</a:t>
              </a:r>
            </a:p>
          </p:txBody>
        </p:sp>
        <p:sp>
          <p:nvSpPr>
            <p:cNvPr id="164005" name="Rectangle 122" descr="25%"/>
            <p:cNvSpPr>
              <a:spLocks noChangeArrowheads="1"/>
            </p:cNvSpPr>
            <p:nvPr/>
          </p:nvSpPr>
          <p:spPr bwMode="auto">
            <a:xfrm>
              <a:off x="3983" y="2532"/>
              <a:ext cx="1031" cy="401"/>
            </a:xfrm>
            <a:prstGeom prst="rect">
              <a:avLst/>
            </a:prstGeom>
            <a:pattFill prst="pct25">
              <a:fgClr>
                <a:srgbClr val="00CC66"/>
              </a:fgClr>
              <a:bgClr>
                <a:srgbClr val="FFFFFF"/>
              </a:bgClr>
            </a:pattFill>
            <a:ln w="12700">
              <a:solidFill>
                <a:srgbClr val="000000"/>
              </a:solidFill>
              <a:miter lim="800000"/>
              <a:headEnd/>
              <a:tailEnd/>
            </a:ln>
          </p:spPr>
          <p:txBody>
            <a:bodyPr wrap="none" anchor="ctr"/>
            <a:lstStyle/>
            <a:p>
              <a:endParaRPr lang="en-GB"/>
            </a:p>
          </p:txBody>
        </p:sp>
        <p:sp>
          <p:nvSpPr>
            <p:cNvPr id="164006" name="Rectangle 123"/>
            <p:cNvSpPr>
              <a:spLocks noChangeArrowheads="1"/>
            </p:cNvSpPr>
            <p:nvPr/>
          </p:nvSpPr>
          <p:spPr bwMode="auto">
            <a:xfrm>
              <a:off x="4362" y="2667"/>
              <a:ext cx="217" cy="82"/>
            </a:xfrm>
            <a:prstGeom prst="rect">
              <a:avLst/>
            </a:prstGeom>
            <a:noFill/>
            <a:ln w="12700">
              <a:noFill/>
              <a:miter lim="800000"/>
              <a:headEnd/>
              <a:tailEnd/>
            </a:ln>
          </p:spPr>
          <p:txBody>
            <a:bodyPr wrap="none" lIns="44450" tIns="22225" rIns="44450" bIns="22225">
              <a:spAutoFit/>
            </a:bodyPr>
            <a:lstStyle/>
            <a:p>
              <a:pPr defTabSz="219075" eaLnBrk="0" hangingPunct="0"/>
              <a:r>
                <a:rPr lang="en-GB" sz="800"/>
                <a:t>Courtyard</a:t>
              </a:r>
            </a:p>
          </p:txBody>
        </p:sp>
        <p:sp>
          <p:nvSpPr>
            <p:cNvPr id="164007" name="Arc 124"/>
            <p:cNvSpPr>
              <a:spLocks/>
            </p:cNvSpPr>
            <p:nvPr/>
          </p:nvSpPr>
          <p:spPr bwMode="auto">
            <a:xfrm rot="10800000" flipH="1">
              <a:off x="3232" y="2094"/>
              <a:ext cx="58" cy="47"/>
            </a:xfrm>
            <a:custGeom>
              <a:avLst/>
              <a:gdLst>
                <a:gd name="T0" fmla="*/ 0 w 26535"/>
                <a:gd name="T1" fmla="*/ 0 h 21600"/>
                <a:gd name="T2" fmla="*/ 0 w 26535"/>
                <a:gd name="T3" fmla="*/ 0 h 21600"/>
                <a:gd name="T4" fmla="*/ 0 w 26535"/>
                <a:gd name="T5" fmla="*/ 0 h 21600"/>
                <a:gd name="T6" fmla="*/ 0 60000 65536"/>
                <a:gd name="T7" fmla="*/ 0 60000 65536"/>
                <a:gd name="T8" fmla="*/ 0 60000 65536"/>
                <a:gd name="T9" fmla="*/ 0 w 26535"/>
                <a:gd name="T10" fmla="*/ 0 h 21600"/>
                <a:gd name="T11" fmla="*/ 26535 w 26535"/>
                <a:gd name="T12" fmla="*/ 21600 h 21600"/>
              </a:gdLst>
              <a:ahLst/>
              <a:cxnLst>
                <a:cxn ang="T6">
                  <a:pos x="T0" y="T1"/>
                </a:cxn>
                <a:cxn ang="T7">
                  <a:pos x="T2" y="T3"/>
                </a:cxn>
                <a:cxn ang="T8">
                  <a:pos x="T4" y="T5"/>
                </a:cxn>
              </a:cxnLst>
              <a:rect l="T9" t="T10" r="T11" b="T12"/>
              <a:pathLst>
                <a:path w="26535" h="21600" fill="none" extrusionOk="0">
                  <a:moveTo>
                    <a:pt x="-1" y="594"/>
                  </a:moveTo>
                  <a:cubicBezTo>
                    <a:pt x="1648" y="199"/>
                    <a:pt x="3338" y="-1"/>
                    <a:pt x="5034" y="0"/>
                  </a:cubicBezTo>
                  <a:cubicBezTo>
                    <a:pt x="16162" y="0"/>
                    <a:pt x="25469" y="8454"/>
                    <a:pt x="26534" y="19532"/>
                  </a:cubicBezTo>
                </a:path>
                <a:path w="26535" h="21600" stroke="0" extrusionOk="0">
                  <a:moveTo>
                    <a:pt x="-1" y="594"/>
                  </a:moveTo>
                  <a:cubicBezTo>
                    <a:pt x="1648" y="199"/>
                    <a:pt x="3338" y="-1"/>
                    <a:pt x="5034" y="0"/>
                  </a:cubicBezTo>
                  <a:cubicBezTo>
                    <a:pt x="16162" y="0"/>
                    <a:pt x="25469" y="8454"/>
                    <a:pt x="26534" y="19532"/>
                  </a:cubicBezTo>
                  <a:lnTo>
                    <a:pt x="5034" y="21600"/>
                  </a:lnTo>
                  <a:close/>
                </a:path>
              </a:pathLst>
            </a:custGeom>
            <a:noFill/>
            <a:ln w="12700">
              <a:solidFill>
                <a:srgbClr val="000000"/>
              </a:solidFill>
              <a:round/>
              <a:headEnd/>
              <a:tailEnd/>
            </a:ln>
          </p:spPr>
          <p:txBody>
            <a:bodyPr wrap="none" anchor="ctr"/>
            <a:lstStyle/>
            <a:p>
              <a:endParaRPr lang="en-US"/>
            </a:p>
          </p:txBody>
        </p:sp>
        <p:sp>
          <p:nvSpPr>
            <p:cNvPr id="164008" name="Arc 125"/>
            <p:cNvSpPr>
              <a:spLocks/>
            </p:cNvSpPr>
            <p:nvPr/>
          </p:nvSpPr>
          <p:spPr bwMode="auto">
            <a:xfrm rot="16200000" flipH="1">
              <a:off x="3302" y="2091"/>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12700">
              <a:solidFill>
                <a:srgbClr val="000000"/>
              </a:solidFill>
              <a:round/>
              <a:headEnd/>
              <a:tailEnd/>
            </a:ln>
          </p:spPr>
          <p:txBody>
            <a:bodyPr wrap="none" anchor="ctr"/>
            <a:lstStyle/>
            <a:p>
              <a:endParaRPr lang="en-US"/>
            </a:p>
          </p:txBody>
        </p:sp>
        <p:sp>
          <p:nvSpPr>
            <p:cNvPr id="164009" name="Line 126"/>
            <p:cNvSpPr>
              <a:spLocks noChangeShapeType="1"/>
            </p:cNvSpPr>
            <p:nvPr/>
          </p:nvSpPr>
          <p:spPr bwMode="auto">
            <a:xfrm>
              <a:off x="3044" y="2090"/>
              <a:ext cx="189" cy="0"/>
            </a:xfrm>
            <a:prstGeom prst="line">
              <a:avLst/>
            </a:prstGeom>
            <a:noFill/>
            <a:ln w="12700">
              <a:solidFill>
                <a:srgbClr val="000000"/>
              </a:solidFill>
              <a:round/>
              <a:headEnd/>
              <a:tailEnd/>
            </a:ln>
          </p:spPr>
          <p:txBody>
            <a:bodyPr wrap="none" anchor="ctr"/>
            <a:lstStyle/>
            <a:p>
              <a:endParaRPr lang="en-US"/>
            </a:p>
          </p:txBody>
        </p:sp>
        <p:sp>
          <p:nvSpPr>
            <p:cNvPr id="164010" name="Line 127"/>
            <p:cNvSpPr>
              <a:spLocks noChangeShapeType="1"/>
            </p:cNvSpPr>
            <p:nvPr/>
          </p:nvSpPr>
          <p:spPr bwMode="auto">
            <a:xfrm>
              <a:off x="3406" y="2088"/>
              <a:ext cx="170" cy="0"/>
            </a:xfrm>
            <a:prstGeom prst="line">
              <a:avLst/>
            </a:prstGeom>
            <a:noFill/>
            <a:ln w="12700">
              <a:solidFill>
                <a:srgbClr val="000000"/>
              </a:solidFill>
              <a:round/>
              <a:headEnd/>
              <a:tailEnd/>
            </a:ln>
          </p:spPr>
          <p:txBody>
            <a:bodyPr wrap="none" anchor="ctr"/>
            <a:lstStyle/>
            <a:p>
              <a:endParaRPr lang="en-US"/>
            </a:p>
          </p:txBody>
        </p:sp>
        <p:sp>
          <p:nvSpPr>
            <p:cNvPr id="164011" name="Line 128"/>
            <p:cNvSpPr>
              <a:spLocks noChangeShapeType="1"/>
            </p:cNvSpPr>
            <p:nvPr/>
          </p:nvSpPr>
          <p:spPr bwMode="auto">
            <a:xfrm>
              <a:off x="3750" y="2088"/>
              <a:ext cx="73" cy="0"/>
            </a:xfrm>
            <a:prstGeom prst="line">
              <a:avLst/>
            </a:prstGeom>
            <a:noFill/>
            <a:ln w="12700">
              <a:solidFill>
                <a:srgbClr val="000000"/>
              </a:solidFill>
              <a:round/>
              <a:headEnd/>
              <a:tailEnd/>
            </a:ln>
          </p:spPr>
          <p:txBody>
            <a:bodyPr wrap="none" anchor="ctr"/>
            <a:lstStyle/>
            <a:p>
              <a:endParaRPr lang="en-US"/>
            </a:p>
          </p:txBody>
        </p:sp>
        <p:sp>
          <p:nvSpPr>
            <p:cNvPr id="164012" name="Line 129"/>
            <p:cNvSpPr>
              <a:spLocks noChangeShapeType="1"/>
            </p:cNvSpPr>
            <p:nvPr/>
          </p:nvSpPr>
          <p:spPr bwMode="auto">
            <a:xfrm>
              <a:off x="3406" y="2084"/>
              <a:ext cx="0" cy="111"/>
            </a:xfrm>
            <a:prstGeom prst="line">
              <a:avLst/>
            </a:prstGeom>
            <a:noFill/>
            <a:ln w="12700">
              <a:solidFill>
                <a:srgbClr val="000000"/>
              </a:solidFill>
              <a:round/>
              <a:headEnd/>
              <a:tailEnd/>
            </a:ln>
          </p:spPr>
          <p:txBody>
            <a:bodyPr wrap="none" anchor="ctr"/>
            <a:lstStyle/>
            <a:p>
              <a:endParaRPr lang="en-US"/>
            </a:p>
          </p:txBody>
        </p:sp>
        <p:sp>
          <p:nvSpPr>
            <p:cNvPr id="164013" name="Line 130"/>
            <p:cNvSpPr>
              <a:spLocks noChangeShapeType="1"/>
            </p:cNvSpPr>
            <p:nvPr/>
          </p:nvSpPr>
          <p:spPr bwMode="auto">
            <a:xfrm>
              <a:off x="3233" y="2087"/>
              <a:ext cx="0" cy="59"/>
            </a:xfrm>
            <a:prstGeom prst="line">
              <a:avLst/>
            </a:prstGeom>
            <a:noFill/>
            <a:ln w="12700">
              <a:solidFill>
                <a:srgbClr val="000000"/>
              </a:solidFill>
              <a:round/>
              <a:headEnd/>
              <a:tailEnd/>
            </a:ln>
          </p:spPr>
          <p:txBody>
            <a:bodyPr wrap="none" anchor="ctr"/>
            <a:lstStyle/>
            <a:p>
              <a:endParaRPr lang="en-US"/>
            </a:p>
          </p:txBody>
        </p:sp>
        <p:grpSp>
          <p:nvGrpSpPr>
            <p:cNvPr id="164014" name="Group 131"/>
            <p:cNvGrpSpPr>
              <a:grpSpLocks/>
            </p:cNvGrpSpPr>
            <p:nvPr/>
          </p:nvGrpSpPr>
          <p:grpSpPr bwMode="auto">
            <a:xfrm flipH="1" flipV="1">
              <a:off x="4256" y="1705"/>
              <a:ext cx="178" cy="111"/>
              <a:chOff x="1390" y="3746"/>
              <a:chExt cx="178" cy="111"/>
            </a:xfrm>
          </p:grpSpPr>
          <p:sp>
            <p:nvSpPr>
              <p:cNvPr id="164172" name="Arc 132"/>
              <p:cNvSpPr>
                <a:spLocks/>
              </p:cNvSpPr>
              <p:nvPr/>
            </p:nvSpPr>
            <p:spPr bwMode="auto">
              <a:xfrm rot="16200000" flipH="1">
                <a:off x="1460" y="3749"/>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12700">
                <a:solidFill>
                  <a:srgbClr val="000000"/>
                </a:solidFill>
                <a:round/>
                <a:headEnd/>
                <a:tailEnd/>
              </a:ln>
            </p:spPr>
            <p:txBody>
              <a:bodyPr wrap="none" anchor="ctr"/>
              <a:lstStyle/>
              <a:p>
                <a:endParaRPr lang="en-US"/>
              </a:p>
            </p:txBody>
          </p:sp>
          <p:sp>
            <p:nvSpPr>
              <p:cNvPr id="164173" name="Arc 133"/>
              <p:cNvSpPr>
                <a:spLocks/>
              </p:cNvSpPr>
              <p:nvPr/>
            </p:nvSpPr>
            <p:spPr bwMode="auto">
              <a:xfrm rot="10800000" flipH="1">
                <a:off x="1392" y="3760"/>
                <a:ext cx="58" cy="47"/>
              </a:xfrm>
              <a:custGeom>
                <a:avLst/>
                <a:gdLst>
                  <a:gd name="T0" fmla="*/ 0 w 26535"/>
                  <a:gd name="T1" fmla="*/ 0 h 21600"/>
                  <a:gd name="T2" fmla="*/ 0 w 26535"/>
                  <a:gd name="T3" fmla="*/ 0 h 21600"/>
                  <a:gd name="T4" fmla="*/ 0 w 26535"/>
                  <a:gd name="T5" fmla="*/ 0 h 21600"/>
                  <a:gd name="T6" fmla="*/ 0 60000 65536"/>
                  <a:gd name="T7" fmla="*/ 0 60000 65536"/>
                  <a:gd name="T8" fmla="*/ 0 60000 65536"/>
                  <a:gd name="T9" fmla="*/ 0 w 26535"/>
                  <a:gd name="T10" fmla="*/ 0 h 21600"/>
                  <a:gd name="T11" fmla="*/ 26535 w 26535"/>
                  <a:gd name="T12" fmla="*/ 21600 h 21600"/>
                </a:gdLst>
                <a:ahLst/>
                <a:cxnLst>
                  <a:cxn ang="T6">
                    <a:pos x="T0" y="T1"/>
                  </a:cxn>
                  <a:cxn ang="T7">
                    <a:pos x="T2" y="T3"/>
                  </a:cxn>
                  <a:cxn ang="T8">
                    <a:pos x="T4" y="T5"/>
                  </a:cxn>
                </a:cxnLst>
                <a:rect l="T9" t="T10" r="T11" b="T12"/>
                <a:pathLst>
                  <a:path w="26535" h="21600" fill="none" extrusionOk="0">
                    <a:moveTo>
                      <a:pt x="-1" y="594"/>
                    </a:moveTo>
                    <a:cubicBezTo>
                      <a:pt x="1648" y="199"/>
                      <a:pt x="3338" y="-1"/>
                      <a:pt x="5034" y="0"/>
                    </a:cubicBezTo>
                    <a:cubicBezTo>
                      <a:pt x="16162" y="0"/>
                      <a:pt x="25469" y="8454"/>
                      <a:pt x="26534" y="19532"/>
                    </a:cubicBezTo>
                  </a:path>
                  <a:path w="26535" h="21600" stroke="0" extrusionOk="0">
                    <a:moveTo>
                      <a:pt x="-1" y="594"/>
                    </a:moveTo>
                    <a:cubicBezTo>
                      <a:pt x="1648" y="199"/>
                      <a:pt x="3338" y="-1"/>
                      <a:pt x="5034" y="0"/>
                    </a:cubicBezTo>
                    <a:cubicBezTo>
                      <a:pt x="16162" y="0"/>
                      <a:pt x="25469" y="8454"/>
                      <a:pt x="26534" y="19532"/>
                    </a:cubicBezTo>
                    <a:lnTo>
                      <a:pt x="5034" y="21600"/>
                    </a:lnTo>
                    <a:close/>
                  </a:path>
                </a:pathLst>
              </a:custGeom>
              <a:noFill/>
              <a:ln w="12700">
                <a:solidFill>
                  <a:srgbClr val="000000"/>
                </a:solidFill>
                <a:round/>
                <a:headEnd/>
                <a:tailEnd/>
              </a:ln>
            </p:spPr>
            <p:txBody>
              <a:bodyPr wrap="none" anchor="ctr"/>
              <a:lstStyle/>
              <a:p>
                <a:endParaRPr lang="en-US"/>
              </a:p>
            </p:txBody>
          </p:sp>
          <p:sp>
            <p:nvSpPr>
              <p:cNvPr id="164174" name="Line 134"/>
              <p:cNvSpPr>
                <a:spLocks noChangeShapeType="1"/>
              </p:cNvSpPr>
              <p:nvPr/>
            </p:nvSpPr>
            <p:spPr bwMode="auto">
              <a:xfrm>
                <a:off x="1565" y="3747"/>
                <a:ext cx="0" cy="104"/>
              </a:xfrm>
              <a:prstGeom prst="line">
                <a:avLst/>
              </a:prstGeom>
              <a:noFill/>
              <a:ln w="12700">
                <a:solidFill>
                  <a:srgbClr val="000000"/>
                </a:solidFill>
                <a:round/>
                <a:headEnd/>
                <a:tailEnd/>
              </a:ln>
            </p:spPr>
            <p:txBody>
              <a:bodyPr wrap="none" anchor="ctr"/>
              <a:lstStyle/>
              <a:p>
                <a:endParaRPr lang="en-US"/>
              </a:p>
            </p:txBody>
          </p:sp>
          <p:sp>
            <p:nvSpPr>
              <p:cNvPr id="164175" name="Line 135"/>
              <p:cNvSpPr>
                <a:spLocks noChangeShapeType="1"/>
              </p:cNvSpPr>
              <p:nvPr/>
            </p:nvSpPr>
            <p:spPr bwMode="auto">
              <a:xfrm>
                <a:off x="1390" y="3746"/>
                <a:ext cx="0" cy="64"/>
              </a:xfrm>
              <a:prstGeom prst="line">
                <a:avLst/>
              </a:prstGeom>
              <a:noFill/>
              <a:ln w="12700">
                <a:solidFill>
                  <a:srgbClr val="000000"/>
                </a:solidFill>
                <a:round/>
                <a:headEnd/>
                <a:tailEnd/>
              </a:ln>
            </p:spPr>
            <p:txBody>
              <a:bodyPr wrap="none" anchor="ctr"/>
              <a:lstStyle/>
              <a:p>
                <a:endParaRPr lang="en-US"/>
              </a:p>
            </p:txBody>
          </p:sp>
        </p:grpSp>
        <p:grpSp>
          <p:nvGrpSpPr>
            <p:cNvPr id="164015" name="Group 136"/>
            <p:cNvGrpSpPr>
              <a:grpSpLocks/>
            </p:cNvGrpSpPr>
            <p:nvPr/>
          </p:nvGrpSpPr>
          <p:grpSpPr bwMode="auto">
            <a:xfrm>
              <a:off x="2866" y="2089"/>
              <a:ext cx="178" cy="111"/>
              <a:chOff x="1390" y="3746"/>
              <a:chExt cx="178" cy="111"/>
            </a:xfrm>
          </p:grpSpPr>
          <p:sp>
            <p:nvSpPr>
              <p:cNvPr id="164168" name="Arc 137"/>
              <p:cNvSpPr>
                <a:spLocks/>
              </p:cNvSpPr>
              <p:nvPr/>
            </p:nvSpPr>
            <p:spPr bwMode="auto">
              <a:xfrm rot="16200000" flipH="1">
                <a:off x="1460" y="3749"/>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12700">
                <a:solidFill>
                  <a:srgbClr val="000000"/>
                </a:solidFill>
                <a:round/>
                <a:headEnd/>
                <a:tailEnd/>
              </a:ln>
            </p:spPr>
            <p:txBody>
              <a:bodyPr wrap="none" anchor="ctr"/>
              <a:lstStyle/>
              <a:p>
                <a:endParaRPr lang="en-US"/>
              </a:p>
            </p:txBody>
          </p:sp>
          <p:sp>
            <p:nvSpPr>
              <p:cNvPr id="164169" name="Arc 138"/>
              <p:cNvSpPr>
                <a:spLocks/>
              </p:cNvSpPr>
              <p:nvPr/>
            </p:nvSpPr>
            <p:spPr bwMode="auto">
              <a:xfrm rot="10800000" flipH="1">
                <a:off x="1392" y="3760"/>
                <a:ext cx="58" cy="47"/>
              </a:xfrm>
              <a:custGeom>
                <a:avLst/>
                <a:gdLst>
                  <a:gd name="T0" fmla="*/ 0 w 26535"/>
                  <a:gd name="T1" fmla="*/ 0 h 21600"/>
                  <a:gd name="T2" fmla="*/ 0 w 26535"/>
                  <a:gd name="T3" fmla="*/ 0 h 21600"/>
                  <a:gd name="T4" fmla="*/ 0 w 26535"/>
                  <a:gd name="T5" fmla="*/ 0 h 21600"/>
                  <a:gd name="T6" fmla="*/ 0 60000 65536"/>
                  <a:gd name="T7" fmla="*/ 0 60000 65536"/>
                  <a:gd name="T8" fmla="*/ 0 60000 65536"/>
                  <a:gd name="T9" fmla="*/ 0 w 26535"/>
                  <a:gd name="T10" fmla="*/ 0 h 21600"/>
                  <a:gd name="T11" fmla="*/ 26535 w 26535"/>
                  <a:gd name="T12" fmla="*/ 21600 h 21600"/>
                </a:gdLst>
                <a:ahLst/>
                <a:cxnLst>
                  <a:cxn ang="T6">
                    <a:pos x="T0" y="T1"/>
                  </a:cxn>
                  <a:cxn ang="T7">
                    <a:pos x="T2" y="T3"/>
                  </a:cxn>
                  <a:cxn ang="T8">
                    <a:pos x="T4" y="T5"/>
                  </a:cxn>
                </a:cxnLst>
                <a:rect l="T9" t="T10" r="T11" b="T12"/>
                <a:pathLst>
                  <a:path w="26535" h="21600" fill="none" extrusionOk="0">
                    <a:moveTo>
                      <a:pt x="-1" y="594"/>
                    </a:moveTo>
                    <a:cubicBezTo>
                      <a:pt x="1648" y="199"/>
                      <a:pt x="3338" y="-1"/>
                      <a:pt x="5034" y="0"/>
                    </a:cubicBezTo>
                    <a:cubicBezTo>
                      <a:pt x="16162" y="0"/>
                      <a:pt x="25469" y="8454"/>
                      <a:pt x="26534" y="19532"/>
                    </a:cubicBezTo>
                  </a:path>
                  <a:path w="26535" h="21600" stroke="0" extrusionOk="0">
                    <a:moveTo>
                      <a:pt x="-1" y="594"/>
                    </a:moveTo>
                    <a:cubicBezTo>
                      <a:pt x="1648" y="199"/>
                      <a:pt x="3338" y="-1"/>
                      <a:pt x="5034" y="0"/>
                    </a:cubicBezTo>
                    <a:cubicBezTo>
                      <a:pt x="16162" y="0"/>
                      <a:pt x="25469" y="8454"/>
                      <a:pt x="26534" y="19532"/>
                    </a:cubicBezTo>
                    <a:lnTo>
                      <a:pt x="5034" y="21600"/>
                    </a:lnTo>
                    <a:close/>
                  </a:path>
                </a:pathLst>
              </a:custGeom>
              <a:noFill/>
              <a:ln w="12700">
                <a:solidFill>
                  <a:srgbClr val="000000"/>
                </a:solidFill>
                <a:round/>
                <a:headEnd/>
                <a:tailEnd/>
              </a:ln>
            </p:spPr>
            <p:txBody>
              <a:bodyPr wrap="none" anchor="ctr"/>
              <a:lstStyle/>
              <a:p>
                <a:endParaRPr lang="en-US"/>
              </a:p>
            </p:txBody>
          </p:sp>
          <p:sp>
            <p:nvSpPr>
              <p:cNvPr id="164170" name="Line 139"/>
              <p:cNvSpPr>
                <a:spLocks noChangeShapeType="1"/>
              </p:cNvSpPr>
              <p:nvPr/>
            </p:nvSpPr>
            <p:spPr bwMode="auto">
              <a:xfrm>
                <a:off x="1565" y="3747"/>
                <a:ext cx="0" cy="104"/>
              </a:xfrm>
              <a:prstGeom prst="line">
                <a:avLst/>
              </a:prstGeom>
              <a:noFill/>
              <a:ln w="12700">
                <a:solidFill>
                  <a:srgbClr val="000000"/>
                </a:solidFill>
                <a:round/>
                <a:headEnd/>
                <a:tailEnd/>
              </a:ln>
            </p:spPr>
            <p:txBody>
              <a:bodyPr wrap="none" anchor="ctr"/>
              <a:lstStyle/>
              <a:p>
                <a:endParaRPr lang="en-US"/>
              </a:p>
            </p:txBody>
          </p:sp>
          <p:sp>
            <p:nvSpPr>
              <p:cNvPr id="164171" name="Line 140"/>
              <p:cNvSpPr>
                <a:spLocks noChangeShapeType="1"/>
              </p:cNvSpPr>
              <p:nvPr/>
            </p:nvSpPr>
            <p:spPr bwMode="auto">
              <a:xfrm>
                <a:off x="1390" y="3746"/>
                <a:ext cx="0" cy="64"/>
              </a:xfrm>
              <a:prstGeom prst="line">
                <a:avLst/>
              </a:prstGeom>
              <a:noFill/>
              <a:ln w="12700">
                <a:solidFill>
                  <a:srgbClr val="000000"/>
                </a:solidFill>
                <a:round/>
                <a:headEnd/>
                <a:tailEnd/>
              </a:ln>
            </p:spPr>
            <p:txBody>
              <a:bodyPr wrap="none" anchor="ctr"/>
              <a:lstStyle/>
              <a:p>
                <a:endParaRPr lang="en-US"/>
              </a:p>
            </p:txBody>
          </p:sp>
        </p:grpSp>
        <p:grpSp>
          <p:nvGrpSpPr>
            <p:cNvPr id="164016" name="Group 141"/>
            <p:cNvGrpSpPr>
              <a:grpSpLocks/>
            </p:cNvGrpSpPr>
            <p:nvPr/>
          </p:nvGrpSpPr>
          <p:grpSpPr bwMode="auto">
            <a:xfrm>
              <a:off x="4475" y="2095"/>
              <a:ext cx="178" cy="111"/>
              <a:chOff x="1390" y="3746"/>
              <a:chExt cx="178" cy="111"/>
            </a:xfrm>
          </p:grpSpPr>
          <p:sp>
            <p:nvSpPr>
              <p:cNvPr id="164164" name="Arc 142"/>
              <p:cNvSpPr>
                <a:spLocks/>
              </p:cNvSpPr>
              <p:nvPr/>
            </p:nvSpPr>
            <p:spPr bwMode="auto">
              <a:xfrm rot="16200000" flipH="1">
                <a:off x="1460" y="3749"/>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12700">
                <a:solidFill>
                  <a:srgbClr val="000000"/>
                </a:solidFill>
                <a:round/>
                <a:headEnd/>
                <a:tailEnd/>
              </a:ln>
            </p:spPr>
            <p:txBody>
              <a:bodyPr wrap="none" anchor="ctr"/>
              <a:lstStyle/>
              <a:p>
                <a:endParaRPr lang="en-US"/>
              </a:p>
            </p:txBody>
          </p:sp>
          <p:sp>
            <p:nvSpPr>
              <p:cNvPr id="164165" name="Arc 143"/>
              <p:cNvSpPr>
                <a:spLocks/>
              </p:cNvSpPr>
              <p:nvPr/>
            </p:nvSpPr>
            <p:spPr bwMode="auto">
              <a:xfrm rot="10800000" flipH="1">
                <a:off x="1392" y="3760"/>
                <a:ext cx="58" cy="47"/>
              </a:xfrm>
              <a:custGeom>
                <a:avLst/>
                <a:gdLst>
                  <a:gd name="T0" fmla="*/ 0 w 26535"/>
                  <a:gd name="T1" fmla="*/ 0 h 21600"/>
                  <a:gd name="T2" fmla="*/ 0 w 26535"/>
                  <a:gd name="T3" fmla="*/ 0 h 21600"/>
                  <a:gd name="T4" fmla="*/ 0 w 26535"/>
                  <a:gd name="T5" fmla="*/ 0 h 21600"/>
                  <a:gd name="T6" fmla="*/ 0 60000 65536"/>
                  <a:gd name="T7" fmla="*/ 0 60000 65536"/>
                  <a:gd name="T8" fmla="*/ 0 60000 65536"/>
                  <a:gd name="T9" fmla="*/ 0 w 26535"/>
                  <a:gd name="T10" fmla="*/ 0 h 21600"/>
                  <a:gd name="T11" fmla="*/ 26535 w 26535"/>
                  <a:gd name="T12" fmla="*/ 21600 h 21600"/>
                </a:gdLst>
                <a:ahLst/>
                <a:cxnLst>
                  <a:cxn ang="T6">
                    <a:pos x="T0" y="T1"/>
                  </a:cxn>
                  <a:cxn ang="T7">
                    <a:pos x="T2" y="T3"/>
                  </a:cxn>
                  <a:cxn ang="T8">
                    <a:pos x="T4" y="T5"/>
                  </a:cxn>
                </a:cxnLst>
                <a:rect l="T9" t="T10" r="T11" b="T12"/>
                <a:pathLst>
                  <a:path w="26535" h="21600" fill="none" extrusionOk="0">
                    <a:moveTo>
                      <a:pt x="-1" y="594"/>
                    </a:moveTo>
                    <a:cubicBezTo>
                      <a:pt x="1648" y="199"/>
                      <a:pt x="3338" y="-1"/>
                      <a:pt x="5034" y="0"/>
                    </a:cubicBezTo>
                    <a:cubicBezTo>
                      <a:pt x="16162" y="0"/>
                      <a:pt x="25469" y="8454"/>
                      <a:pt x="26534" y="19532"/>
                    </a:cubicBezTo>
                  </a:path>
                  <a:path w="26535" h="21600" stroke="0" extrusionOk="0">
                    <a:moveTo>
                      <a:pt x="-1" y="594"/>
                    </a:moveTo>
                    <a:cubicBezTo>
                      <a:pt x="1648" y="199"/>
                      <a:pt x="3338" y="-1"/>
                      <a:pt x="5034" y="0"/>
                    </a:cubicBezTo>
                    <a:cubicBezTo>
                      <a:pt x="16162" y="0"/>
                      <a:pt x="25469" y="8454"/>
                      <a:pt x="26534" y="19532"/>
                    </a:cubicBezTo>
                    <a:lnTo>
                      <a:pt x="5034" y="21600"/>
                    </a:lnTo>
                    <a:close/>
                  </a:path>
                </a:pathLst>
              </a:custGeom>
              <a:noFill/>
              <a:ln w="12700">
                <a:solidFill>
                  <a:srgbClr val="000000"/>
                </a:solidFill>
                <a:round/>
                <a:headEnd/>
                <a:tailEnd/>
              </a:ln>
            </p:spPr>
            <p:txBody>
              <a:bodyPr wrap="none" anchor="ctr"/>
              <a:lstStyle/>
              <a:p>
                <a:endParaRPr lang="en-US"/>
              </a:p>
            </p:txBody>
          </p:sp>
          <p:sp>
            <p:nvSpPr>
              <p:cNvPr id="164166" name="Line 144"/>
              <p:cNvSpPr>
                <a:spLocks noChangeShapeType="1"/>
              </p:cNvSpPr>
              <p:nvPr/>
            </p:nvSpPr>
            <p:spPr bwMode="auto">
              <a:xfrm>
                <a:off x="1565" y="3747"/>
                <a:ext cx="0" cy="104"/>
              </a:xfrm>
              <a:prstGeom prst="line">
                <a:avLst/>
              </a:prstGeom>
              <a:noFill/>
              <a:ln w="12700">
                <a:solidFill>
                  <a:srgbClr val="000000"/>
                </a:solidFill>
                <a:round/>
                <a:headEnd/>
                <a:tailEnd/>
              </a:ln>
            </p:spPr>
            <p:txBody>
              <a:bodyPr wrap="none" anchor="ctr"/>
              <a:lstStyle/>
              <a:p>
                <a:endParaRPr lang="en-US"/>
              </a:p>
            </p:txBody>
          </p:sp>
          <p:sp>
            <p:nvSpPr>
              <p:cNvPr id="164167" name="Line 145"/>
              <p:cNvSpPr>
                <a:spLocks noChangeShapeType="1"/>
              </p:cNvSpPr>
              <p:nvPr/>
            </p:nvSpPr>
            <p:spPr bwMode="auto">
              <a:xfrm>
                <a:off x="1390" y="3746"/>
                <a:ext cx="0" cy="64"/>
              </a:xfrm>
              <a:prstGeom prst="line">
                <a:avLst/>
              </a:prstGeom>
              <a:noFill/>
              <a:ln w="12700">
                <a:solidFill>
                  <a:srgbClr val="000000"/>
                </a:solidFill>
                <a:round/>
                <a:headEnd/>
                <a:tailEnd/>
              </a:ln>
            </p:spPr>
            <p:txBody>
              <a:bodyPr wrap="none" anchor="ctr"/>
              <a:lstStyle/>
              <a:p>
                <a:endParaRPr lang="en-US"/>
              </a:p>
            </p:txBody>
          </p:sp>
        </p:grpSp>
        <p:grpSp>
          <p:nvGrpSpPr>
            <p:cNvPr id="164017" name="Group 146"/>
            <p:cNvGrpSpPr>
              <a:grpSpLocks/>
            </p:cNvGrpSpPr>
            <p:nvPr/>
          </p:nvGrpSpPr>
          <p:grpSpPr bwMode="auto">
            <a:xfrm>
              <a:off x="3574" y="2092"/>
              <a:ext cx="178" cy="111"/>
              <a:chOff x="1390" y="3746"/>
              <a:chExt cx="178" cy="111"/>
            </a:xfrm>
          </p:grpSpPr>
          <p:sp>
            <p:nvSpPr>
              <p:cNvPr id="164160" name="Arc 147"/>
              <p:cNvSpPr>
                <a:spLocks/>
              </p:cNvSpPr>
              <p:nvPr/>
            </p:nvSpPr>
            <p:spPr bwMode="auto">
              <a:xfrm rot="16200000" flipH="1">
                <a:off x="1460" y="3749"/>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12700">
                <a:solidFill>
                  <a:srgbClr val="000000"/>
                </a:solidFill>
                <a:round/>
                <a:headEnd/>
                <a:tailEnd/>
              </a:ln>
            </p:spPr>
            <p:txBody>
              <a:bodyPr wrap="none" anchor="ctr"/>
              <a:lstStyle/>
              <a:p>
                <a:endParaRPr lang="en-US"/>
              </a:p>
            </p:txBody>
          </p:sp>
          <p:sp>
            <p:nvSpPr>
              <p:cNvPr id="164161" name="Arc 148"/>
              <p:cNvSpPr>
                <a:spLocks/>
              </p:cNvSpPr>
              <p:nvPr/>
            </p:nvSpPr>
            <p:spPr bwMode="auto">
              <a:xfrm rot="10800000" flipH="1">
                <a:off x="1392" y="3760"/>
                <a:ext cx="58" cy="47"/>
              </a:xfrm>
              <a:custGeom>
                <a:avLst/>
                <a:gdLst>
                  <a:gd name="T0" fmla="*/ 0 w 26535"/>
                  <a:gd name="T1" fmla="*/ 0 h 21600"/>
                  <a:gd name="T2" fmla="*/ 0 w 26535"/>
                  <a:gd name="T3" fmla="*/ 0 h 21600"/>
                  <a:gd name="T4" fmla="*/ 0 w 26535"/>
                  <a:gd name="T5" fmla="*/ 0 h 21600"/>
                  <a:gd name="T6" fmla="*/ 0 60000 65536"/>
                  <a:gd name="T7" fmla="*/ 0 60000 65536"/>
                  <a:gd name="T8" fmla="*/ 0 60000 65536"/>
                  <a:gd name="T9" fmla="*/ 0 w 26535"/>
                  <a:gd name="T10" fmla="*/ 0 h 21600"/>
                  <a:gd name="T11" fmla="*/ 26535 w 26535"/>
                  <a:gd name="T12" fmla="*/ 21600 h 21600"/>
                </a:gdLst>
                <a:ahLst/>
                <a:cxnLst>
                  <a:cxn ang="T6">
                    <a:pos x="T0" y="T1"/>
                  </a:cxn>
                  <a:cxn ang="T7">
                    <a:pos x="T2" y="T3"/>
                  </a:cxn>
                  <a:cxn ang="T8">
                    <a:pos x="T4" y="T5"/>
                  </a:cxn>
                </a:cxnLst>
                <a:rect l="T9" t="T10" r="T11" b="T12"/>
                <a:pathLst>
                  <a:path w="26535" h="21600" fill="none" extrusionOk="0">
                    <a:moveTo>
                      <a:pt x="-1" y="594"/>
                    </a:moveTo>
                    <a:cubicBezTo>
                      <a:pt x="1648" y="199"/>
                      <a:pt x="3338" y="-1"/>
                      <a:pt x="5034" y="0"/>
                    </a:cubicBezTo>
                    <a:cubicBezTo>
                      <a:pt x="16162" y="0"/>
                      <a:pt x="25469" y="8454"/>
                      <a:pt x="26534" y="19532"/>
                    </a:cubicBezTo>
                  </a:path>
                  <a:path w="26535" h="21600" stroke="0" extrusionOk="0">
                    <a:moveTo>
                      <a:pt x="-1" y="594"/>
                    </a:moveTo>
                    <a:cubicBezTo>
                      <a:pt x="1648" y="199"/>
                      <a:pt x="3338" y="-1"/>
                      <a:pt x="5034" y="0"/>
                    </a:cubicBezTo>
                    <a:cubicBezTo>
                      <a:pt x="16162" y="0"/>
                      <a:pt x="25469" y="8454"/>
                      <a:pt x="26534" y="19532"/>
                    </a:cubicBezTo>
                    <a:lnTo>
                      <a:pt x="5034" y="21600"/>
                    </a:lnTo>
                    <a:close/>
                  </a:path>
                </a:pathLst>
              </a:custGeom>
              <a:noFill/>
              <a:ln w="12700">
                <a:solidFill>
                  <a:srgbClr val="000000"/>
                </a:solidFill>
                <a:round/>
                <a:headEnd/>
                <a:tailEnd/>
              </a:ln>
            </p:spPr>
            <p:txBody>
              <a:bodyPr wrap="none" anchor="ctr"/>
              <a:lstStyle/>
              <a:p>
                <a:endParaRPr lang="en-US"/>
              </a:p>
            </p:txBody>
          </p:sp>
          <p:sp>
            <p:nvSpPr>
              <p:cNvPr id="164162" name="Line 149"/>
              <p:cNvSpPr>
                <a:spLocks noChangeShapeType="1"/>
              </p:cNvSpPr>
              <p:nvPr/>
            </p:nvSpPr>
            <p:spPr bwMode="auto">
              <a:xfrm>
                <a:off x="1565" y="3747"/>
                <a:ext cx="0" cy="104"/>
              </a:xfrm>
              <a:prstGeom prst="line">
                <a:avLst/>
              </a:prstGeom>
              <a:noFill/>
              <a:ln w="12700">
                <a:solidFill>
                  <a:srgbClr val="000000"/>
                </a:solidFill>
                <a:round/>
                <a:headEnd/>
                <a:tailEnd/>
              </a:ln>
            </p:spPr>
            <p:txBody>
              <a:bodyPr wrap="none" anchor="ctr"/>
              <a:lstStyle/>
              <a:p>
                <a:endParaRPr lang="en-US"/>
              </a:p>
            </p:txBody>
          </p:sp>
          <p:sp>
            <p:nvSpPr>
              <p:cNvPr id="164163" name="Line 150"/>
              <p:cNvSpPr>
                <a:spLocks noChangeShapeType="1"/>
              </p:cNvSpPr>
              <p:nvPr/>
            </p:nvSpPr>
            <p:spPr bwMode="auto">
              <a:xfrm>
                <a:off x="1390" y="3746"/>
                <a:ext cx="0" cy="64"/>
              </a:xfrm>
              <a:prstGeom prst="line">
                <a:avLst/>
              </a:prstGeom>
              <a:noFill/>
              <a:ln w="12700">
                <a:solidFill>
                  <a:srgbClr val="000000"/>
                </a:solidFill>
                <a:round/>
                <a:headEnd/>
                <a:tailEnd/>
              </a:ln>
            </p:spPr>
            <p:txBody>
              <a:bodyPr wrap="none" anchor="ctr"/>
              <a:lstStyle/>
              <a:p>
                <a:endParaRPr lang="en-US"/>
              </a:p>
            </p:txBody>
          </p:sp>
        </p:grpSp>
        <p:grpSp>
          <p:nvGrpSpPr>
            <p:cNvPr id="164018" name="Group 151"/>
            <p:cNvGrpSpPr>
              <a:grpSpLocks/>
            </p:cNvGrpSpPr>
            <p:nvPr/>
          </p:nvGrpSpPr>
          <p:grpSpPr bwMode="auto">
            <a:xfrm flipH="1" flipV="1">
              <a:off x="2849" y="1704"/>
              <a:ext cx="178" cy="111"/>
              <a:chOff x="1390" y="3746"/>
              <a:chExt cx="178" cy="111"/>
            </a:xfrm>
          </p:grpSpPr>
          <p:sp>
            <p:nvSpPr>
              <p:cNvPr id="164156" name="Arc 152"/>
              <p:cNvSpPr>
                <a:spLocks/>
              </p:cNvSpPr>
              <p:nvPr/>
            </p:nvSpPr>
            <p:spPr bwMode="auto">
              <a:xfrm rot="16200000" flipH="1">
                <a:off x="1460" y="3749"/>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12700">
                <a:solidFill>
                  <a:srgbClr val="000000"/>
                </a:solidFill>
                <a:round/>
                <a:headEnd/>
                <a:tailEnd/>
              </a:ln>
            </p:spPr>
            <p:txBody>
              <a:bodyPr wrap="none" anchor="ctr"/>
              <a:lstStyle/>
              <a:p>
                <a:endParaRPr lang="en-US"/>
              </a:p>
            </p:txBody>
          </p:sp>
          <p:sp>
            <p:nvSpPr>
              <p:cNvPr id="164157" name="Arc 153"/>
              <p:cNvSpPr>
                <a:spLocks/>
              </p:cNvSpPr>
              <p:nvPr/>
            </p:nvSpPr>
            <p:spPr bwMode="auto">
              <a:xfrm rot="10800000" flipH="1">
                <a:off x="1392" y="3760"/>
                <a:ext cx="58" cy="47"/>
              </a:xfrm>
              <a:custGeom>
                <a:avLst/>
                <a:gdLst>
                  <a:gd name="T0" fmla="*/ 0 w 26535"/>
                  <a:gd name="T1" fmla="*/ 0 h 21600"/>
                  <a:gd name="T2" fmla="*/ 0 w 26535"/>
                  <a:gd name="T3" fmla="*/ 0 h 21600"/>
                  <a:gd name="T4" fmla="*/ 0 w 26535"/>
                  <a:gd name="T5" fmla="*/ 0 h 21600"/>
                  <a:gd name="T6" fmla="*/ 0 60000 65536"/>
                  <a:gd name="T7" fmla="*/ 0 60000 65536"/>
                  <a:gd name="T8" fmla="*/ 0 60000 65536"/>
                  <a:gd name="T9" fmla="*/ 0 w 26535"/>
                  <a:gd name="T10" fmla="*/ 0 h 21600"/>
                  <a:gd name="T11" fmla="*/ 26535 w 26535"/>
                  <a:gd name="T12" fmla="*/ 21600 h 21600"/>
                </a:gdLst>
                <a:ahLst/>
                <a:cxnLst>
                  <a:cxn ang="T6">
                    <a:pos x="T0" y="T1"/>
                  </a:cxn>
                  <a:cxn ang="T7">
                    <a:pos x="T2" y="T3"/>
                  </a:cxn>
                  <a:cxn ang="T8">
                    <a:pos x="T4" y="T5"/>
                  </a:cxn>
                </a:cxnLst>
                <a:rect l="T9" t="T10" r="T11" b="T12"/>
                <a:pathLst>
                  <a:path w="26535" h="21600" fill="none" extrusionOk="0">
                    <a:moveTo>
                      <a:pt x="-1" y="594"/>
                    </a:moveTo>
                    <a:cubicBezTo>
                      <a:pt x="1648" y="199"/>
                      <a:pt x="3338" y="-1"/>
                      <a:pt x="5034" y="0"/>
                    </a:cubicBezTo>
                    <a:cubicBezTo>
                      <a:pt x="16162" y="0"/>
                      <a:pt x="25469" y="8454"/>
                      <a:pt x="26534" y="19532"/>
                    </a:cubicBezTo>
                  </a:path>
                  <a:path w="26535" h="21600" stroke="0" extrusionOk="0">
                    <a:moveTo>
                      <a:pt x="-1" y="594"/>
                    </a:moveTo>
                    <a:cubicBezTo>
                      <a:pt x="1648" y="199"/>
                      <a:pt x="3338" y="-1"/>
                      <a:pt x="5034" y="0"/>
                    </a:cubicBezTo>
                    <a:cubicBezTo>
                      <a:pt x="16162" y="0"/>
                      <a:pt x="25469" y="8454"/>
                      <a:pt x="26534" y="19532"/>
                    </a:cubicBezTo>
                    <a:lnTo>
                      <a:pt x="5034" y="21600"/>
                    </a:lnTo>
                    <a:close/>
                  </a:path>
                </a:pathLst>
              </a:custGeom>
              <a:noFill/>
              <a:ln w="12700">
                <a:solidFill>
                  <a:srgbClr val="000000"/>
                </a:solidFill>
                <a:round/>
                <a:headEnd/>
                <a:tailEnd/>
              </a:ln>
            </p:spPr>
            <p:txBody>
              <a:bodyPr wrap="none" anchor="ctr"/>
              <a:lstStyle/>
              <a:p>
                <a:endParaRPr lang="en-US"/>
              </a:p>
            </p:txBody>
          </p:sp>
          <p:sp>
            <p:nvSpPr>
              <p:cNvPr id="164158" name="Line 154"/>
              <p:cNvSpPr>
                <a:spLocks noChangeShapeType="1"/>
              </p:cNvSpPr>
              <p:nvPr/>
            </p:nvSpPr>
            <p:spPr bwMode="auto">
              <a:xfrm>
                <a:off x="1565" y="3747"/>
                <a:ext cx="0" cy="104"/>
              </a:xfrm>
              <a:prstGeom prst="line">
                <a:avLst/>
              </a:prstGeom>
              <a:noFill/>
              <a:ln w="12700">
                <a:solidFill>
                  <a:srgbClr val="000000"/>
                </a:solidFill>
                <a:round/>
                <a:headEnd/>
                <a:tailEnd/>
              </a:ln>
            </p:spPr>
            <p:txBody>
              <a:bodyPr wrap="none" anchor="ctr"/>
              <a:lstStyle/>
              <a:p>
                <a:endParaRPr lang="en-US"/>
              </a:p>
            </p:txBody>
          </p:sp>
          <p:sp>
            <p:nvSpPr>
              <p:cNvPr id="164159" name="Line 155"/>
              <p:cNvSpPr>
                <a:spLocks noChangeShapeType="1"/>
              </p:cNvSpPr>
              <p:nvPr/>
            </p:nvSpPr>
            <p:spPr bwMode="auto">
              <a:xfrm>
                <a:off x="1390" y="3746"/>
                <a:ext cx="0" cy="64"/>
              </a:xfrm>
              <a:prstGeom prst="line">
                <a:avLst/>
              </a:prstGeom>
              <a:noFill/>
              <a:ln w="12700">
                <a:solidFill>
                  <a:srgbClr val="000000"/>
                </a:solidFill>
                <a:round/>
                <a:headEnd/>
                <a:tailEnd/>
              </a:ln>
            </p:spPr>
            <p:txBody>
              <a:bodyPr wrap="none" anchor="ctr"/>
              <a:lstStyle/>
              <a:p>
                <a:endParaRPr lang="en-US"/>
              </a:p>
            </p:txBody>
          </p:sp>
        </p:grpSp>
        <p:grpSp>
          <p:nvGrpSpPr>
            <p:cNvPr id="164019" name="Group 156"/>
            <p:cNvGrpSpPr>
              <a:grpSpLocks/>
            </p:cNvGrpSpPr>
            <p:nvPr/>
          </p:nvGrpSpPr>
          <p:grpSpPr bwMode="auto">
            <a:xfrm flipH="1" flipV="1">
              <a:off x="3381" y="1708"/>
              <a:ext cx="178" cy="111"/>
              <a:chOff x="1390" y="3746"/>
              <a:chExt cx="178" cy="111"/>
            </a:xfrm>
          </p:grpSpPr>
          <p:sp>
            <p:nvSpPr>
              <p:cNvPr id="164152" name="Arc 157"/>
              <p:cNvSpPr>
                <a:spLocks/>
              </p:cNvSpPr>
              <p:nvPr/>
            </p:nvSpPr>
            <p:spPr bwMode="auto">
              <a:xfrm rot="16200000" flipH="1">
                <a:off x="1460" y="3749"/>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12700">
                <a:solidFill>
                  <a:srgbClr val="000000"/>
                </a:solidFill>
                <a:round/>
                <a:headEnd/>
                <a:tailEnd/>
              </a:ln>
            </p:spPr>
            <p:txBody>
              <a:bodyPr wrap="none" anchor="ctr"/>
              <a:lstStyle/>
              <a:p>
                <a:endParaRPr lang="en-US"/>
              </a:p>
            </p:txBody>
          </p:sp>
          <p:sp>
            <p:nvSpPr>
              <p:cNvPr id="164153" name="Arc 158"/>
              <p:cNvSpPr>
                <a:spLocks/>
              </p:cNvSpPr>
              <p:nvPr/>
            </p:nvSpPr>
            <p:spPr bwMode="auto">
              <a:xfrm rot="10800000" flipH="1">
                <a:off x="1392" y="3760"/>
                <a:ext cx="58" cy="47"/>
              </a:xfrm>
              <a:custGeom>
                <a:avLst/>
                <a:gdLst>
                  <a:gd name="T0" fmla="*/ 0 w 26535"/>
                  <a:gd name="T1" fmla="*/ 0 h 21600"/>
                  <a:gd name="T2" fmla="*/ 0 w 26535"/>
                  <a:gd name="T3" fmla="*/ 0 h 21600"/>
                  <a:gd name="T4" fmla="*/ 0 w 26535"/>
                  <a:gd name="T5" fmla="*/ 0 h 21600"/>
                  <a:gd name="T6" fmla="*/ 0 60000 65536"/>
                  <a:gd name="T7" fmla="*/ 0 60000 65536"/>
                  <a:gd name="T8" fmla="*/ 0 60000 65536"/>
                  <a:gd name="T9" fmla="*/ 0 w 26535"/>
                  <a:gd name="T10" fmla="*/ 0 h 21600"/>
                  <a:gd name="T11" fmla="*/ 26535 w 26535"/>
                  <a:gd name="T12" fmla="*/ 21600 h 21600"/>
                </a:gdLst>
                <a:ahLst/>
                <a:cxnLst>
                  <a:cxn ang="T6">
                    <a:pos x="T0" y="T1"/>
                  </a:cxn>
                  <a:cxn ang="T7">
                    <a:pos x="T2" y="T3"/>
                  </a:cxn>
                  <a:cxn ang="T8">
                    <a:pos x="T4" y="T5"/>
                  </a:cxn>
                </a:cxnLst>
                <a:rect l="T9" t="T10" r="T11" b="T12"/>
                <a:pathLst>
                  <a:path w="26535" h="21600" fill="none" extrusionOk="0">
                    <a:moveTo>
                      <a:pt x="-1" y="594"/>
                    </a:moveTo>
                    <a:cubicBezTo>
                      <a:pt x="1648" y="199"/>
                      <a:pt x="3338" y="-1"/>
                      <a:pt x="5034" y="0"/>
                    </a:cubicBezTo>
                    <a:cubicBezTo>
                      <a:pt x="16162" y="0"/>
                      <a:pt x="25469" y="8454"/>
                      <a:pt x="26534" y="19532"/>
                    </a:cubicBezTo>
                  </a:path>
                  <a:path w="26535" h="21600" stroke="0" extrusionOk="0">
                    <a:moveTo>
                      <a:pt x="-1" y="594"/>
                    </a:moveTo>
                    <a:cubicBezTo>
                      <a:pt x="1648" y="199"/>
                      <a:pt x="3338" y="-1"/>
                      <a:pt x="5034" y="0"/>
                    </a:cubicBezTo>
                    <a:cubicBezTo>
                      <a:pt x="16162" y="0"/>
                      <a:pt x="25469" y="8454"/>
                      <a:pt x="26534" y="19532"/>
                    </a:cubicBezTo>
                    <a:lnTo>
                      <a:pt x="5034" y="21600"/>
                    </a:lnTo>
                    <a:close/>
                  </a:path>
                </a:pathLst>
              </a:custGeom>
              <a:noFill/>
              <a:ln w="12700">
                <a:solidFill>
                  <a:srgbClr val="000000"/>
                </a:solidFill>
                <a:round/>
                <a:headEnd/>
                <a:tailEnd/>
              </a:ln>
            </p:spPr>
            <p:txBody>
              <a:bodyPr wrap="none" anchor="ctr"/>
              <a:lstStyle/>
              <a:p>
                <a:endParaRPr lang="en-US"/>
              </a:p>
            </p:txBody>
          </p:sp>
          <p:sp>
            <p:nvSpPr>
              <p:cNvPr id="164154" name="Line 159"/>
              <p:cNvSpPr>
                <a:spLocks noChangeShapeType="1"/>
              </p:cNvSpPr>
              <p:nvPr/>
            </p:nvSpPr>
            <p:spPr bwMode="auto">
              <a:xfrm>
                <a:off x="1565" y="3747"/>
                <a:ext cx="0" cy="104"/>
              </a:xfrm>
              <a:prstGeom prst="line">
                <a:avLst/>
              </a:prstGeom>
              <a:noFill/>
              <a:ln w="12700">
                <a:solidFill>
                  <a:srgbClr val="000000"/>
                </a:solidFill>
                <a:round/>
                <a:headEnd/>
                <a:tailEnd/>
              </a:ln>
            </p:spPr>
            <p:txBody>
              <a:bodyPr wrap="none" anchor="ctr"/>
              <a:lstStyle/>
              <a:p>
                <a:endParaRPr lang="en-US"/>
              </a:p>
            </p:txBody>
          </p:sp>
          <p:sp>
            <p:nvSpPr>
              <p:cNvPr id="164155" name="Line 160"/>
              <p:cNvSpPr>
                <a:spLocks noChangeShapeType="1"/>
              </p:cNvSpPr>
              <p:nvPr/>
            </p:nvSpPr>
            <p:spPr bwMode="auto">
              <a:xfrm>
                <a:off x="1390" y="3746"/>
                <a:ext cx="0" cy="64"/>
              </a:xfrm>
              <a:prstGeom prst="line">
                <a:avLst/>
              </a:prstGeom>
              <a:noFill/>
              <a:ln w="12700">
                <a:solidFill>
                  <a:srgbClr val="000000"/>
                </a:solidFill>
                <a:round/>
                <a:headEnd/>
                <a:tailEnd/>
              </a:ln>
            </p:spPr>
            <p:txBody>
              <a:bodyPr wrap="none" anchor="ctr"/>
              <a:lstStyle/>
              <a:p>
                <a:endParaRPr lang="en-US"/>
              </a:p>
            </p:txBody>
          </p:sp>
        </p:grpSp>
        <p:grpSp>
          <p:nvGrpSpPr>
            <p:cNvPr id="164020" name="Group 161"/>
            <p:cNvGrpSpPr>
              <a:grpSpLocks/>
            </p:cNvGrpSpPr>
            <p:nvPr/>
          </p:nvGrpSpPr>
          <p:grpSpPr bwMode="auto">
            <a:xfrm flipH="1" flipV="1">
              <a:off x="4659" y="1703"/>
              <a:ext cx="178" cy="111"/>
              <a:chOff x="1390" y="3746"/>
              <a:chExt cx="178" cy="111"/>
            </a:xfrm>
          </p:grpSpPr>
          <p:sp>
            <p:nvSpPr>
              <p:cNvPr id="164148" name="Arc 162"/>
              <p:cNvSpPr>
                <a:spLocks/>
              </p:cNvSpPr>
              <p:nvPr/>
            </p:nvSpPr>
            <p:spPr bwMode="auto">
              <a:xfrm rot="16200000" flipH="1">
                <a:off x="1460" y="3749"/>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12700">
                <a:solidFill>
                  <a:srgbClr val="000000"/>
                </a:solidFill>
                <a:round/>
                <a:headEnd/>
                <a:tailEnd/>
              </a:ln>
            </p:spPr>
            <p:txBody>
              <a:bodyPr wrap="none" anchor="ctr"/>
              <a:lstStyle/>
              <a:p>
                <a:endParaRPr lang="en-US"/>
              </a:p>
            </p:txBody>
          </p:sp>
          <p:sp>
            <p:nvSpPr>
              <p:cNvPr id="164149" name="Arc 163"/>
              <p:cNvSpPr>
                <a:spLocks/>
              </p:cNvSpPr>
              <p:nvPr/>
            </p:nvSpPr>
            <p:spPr bwMode="auto">
              <a:xfrm rot="10800000" flipH="1">
                <a:off x="1392" y="3760"/>
                <a:ext cx="58" cy="47"/>
              </a:xfrm>
              <a:custGeom>
                <a:avLst/>
                <a:gdLst>
                  <a:gd name="T0" fmla="*/ 0 w 26535"/>
                  <a:gd name="T1" fmla="*/ 0 h 21600"/>
                  <a:gd name="T2" fmla="*/ 0 w 26535"/>
                  <a:gd name="T3" fmla="*/ 0 h 21600"/>
                  <a:gd name="T4" fmla="*/ 0 w 26535"/>
                  <a:gd name="T5" fmla="*/ 0 h 21600"/>
                  <a:gd name="T6" fmla="*/ 0 60000 65536"/>
                  <a:gd name="T7" fmla="*/ 0 60000 65536"/>
                  <a:gd name="T8" fmla="*/ 0 60000 65536"/>
                  <a:gd name="T9" fmla="*/ 0 w 26535"/>
                  <a:gd name="T10" fmla="*/ 0 h 21600"/>
                  <a:gd name="T11" fmla="*/ 26535 w 26535"/>
                  <a:gd name="T12" fmla="*/ 21600 h 21600"/>
                </a:gdLst>
                <a:ahLst/>
                <a:cxnLst>
                  <a:cxn ang="T6">
                    <a:pos x="T0" y="T1"/>
                  </a:cxn>
                  <a:cxn ang="T7">
                    <a:pos x="T2" y="T3"/>
                  </a:cxn>
                  <a:cxn ang="T8">
                    <a:pos x="T4" y="T5"/>
                  </a:cxn>
                </a:cxnLst>
                <a:rect l="T9" t="T10" r="T11" b="T12"/>
                <a:pathLst>
                  <a:path w="26535" h="21600" fill="none" extrusionOk="0">
                    <a:moveTo>
                      <a:pt x="-1" y="594"/>
                    </a:moveTo>
                    <a:cubicBezTo>
                      <a:pt x="1648" y="199"/>
                      <a:pt x="3338" y="-1"/>
                      <a:pt x="5034" y="0"/>
                    </a:cubicBezTo>
                    <a:cubicBezTo>
                      <a:pt x="16162" y="0"/>
                      <a:pt x="25469" y="8454"/>
                      <a:pt x="26534" y="19532"/>
                    </a:cubicBezTo>
                  </a:path>
                  <a:path w="26535" h="21600" stroke="0" extrusionOk="0">
                    <a:moveTo>
                      <a:pt x="-1" y="594"/>
                    </a:moveTo>
                    <a:cubicBezTo>
                      <a:pt x="1648" y="199"/>
                      <a:pt x="3338" y="-1"/>
                      <a:pt x="5034" y="0"/>
                    </a:cubicBezTo>
                    <a:cubicBezTo>
                      <a:pt x="16162" y="0"/>
                      <a:pt x="25469" y="8454"/>
                      <a:pt x="26534" y="19532"/>
                    </a:cubicBezTo>
                    <a:lnTo>
                      <a:pt x="5034" y="21600"/>
                    </a:lnTo>
                    <a:close/>
                  </a:path>
                </a:pathLst>
              </a:custGeom>
              <a:noFill/>
              <a:ln w="12700">
                <a:solidFill>
                  <a:srgbClr val="000000"/>
                </a:solidFill>
                <a:round/>
                <a:headEnd/>
                <a:tailEnd/>
              </a:ln>
            </p:spPr>
            <p:txBody>
              <a:bodyPr wrap="none" anchor="ctr"/>
              <a:lstStyle/>
              <a:p>
                <a:endParaRPr lang="en-US"/>
              </a:p>
            </p:txBody>
          </p:sp>
          <p:sp>
            <p:nvSpPr>
              <p:cNvPr id="164150" name="Line 164"/>
              <p:cNvSpPr>
                <a:spLocks noChangeShapeType="1"/>
              </p:cNvSpPr>
              <p:nvPr/>
            </p:nvSpPr>
            <p:spPr bwMode="auto">
              <a:xfrm>
                <a:off x="1565" y="3747"/>
                <a:ext cx="0" cy="104"/>
              </a:xfrm>
              <a:prstGeom prst="line">
                <a:avLst/>
              </a:prstGeom>
              <a:noFill/>
              <a:ln w="12700">
                <a:solidFill>
                  <a:srgbClr val="000000"/>
                </a:solidFill>
                <a:round/>
                <a:headEnd/>
                <a:tailEnd/>
              </a:ln>
            </p:spPr>
            <p:txBody>
              <a:bodyPr wrap="none" anchor="ctr"/>
              <a:lstStyle/>
              <a:p>
                <a:endParaRPr lang="en-US"/>
              </a:p>
            </p:txBody>
          </p:sp>
          <p:sp>
            <p:nvSpPr>
              <p:cNvPr id="164151" name="Line 165"/>
              <p:cNvSpPr>
                <a:spLocks noChangeShapeType="1"/>
              </p:cNvSpPr>
              <p:nvPr/>
            </p:nvSpPr>
            <p:spPr bwMode="auto">
              <a:xfrm>
                <a:off x="1390" y="3746"/>
                <a:ext cx="0" cy="64"/>
              </a:xfrm>
              <a:prstGeom prst="line">
                <a:avLst/>
              </a:prstGeom>
              <a:noFill/>
              <a:ln w="12700">
                <a:solidFill>
                  <a:srgbClr val="000000"/>
                </a:solidFill>
                <a:round/>
                <a:headEnd/>
                <a:tailEnd/>
              </a:ln>
            </p:spPr>
            <p:txBody>
              <a:bodyPr wrap="none" anchor="ctr"/>
              <a:lstStyle/>
              <a:p>
                <a:endParaRPr lang="en-US"/>
              </a:p>
            </p:txBody>
          </p:sp>
        </p:grpSp>
        <p:grpSp>
          <p:nvGrpSpPr>
            <p:cNvPr id="164021" name="Group 166"/>
            <p:cNvGrpSpPr>
              <a:grpSpLocks/>
            </p:cNvGrpSpPr>
            <p:nvPr/>
          </p:nvGrpSpPr>
          <p:grpSpPr bwMode="auto">
            <a:xfrm>
              <a:off x="4168" y="2092"/>
              <a:ext cx="178" cy="111"/>
              <a:chOff x="1390" y="3746"/>
              <a:chExt cx="178" cy="111"/>
            </a:xfrm>
          </p:grpSpPr>
          <p:sp>
            <p:nvSpPr>
              <p:cNvPr id="164144" name="Arc 167"/>
              <p:cNvSpPr>
                <a:spLocks/>
              </p:cNvSpPr>
              <p:nvPr/>
            </p:nvSpPr>
            <p:spPr bwMode="auto">
              <a:xfrm rot="16200000" flipH="1">
                <a:off x="1460" y="3749"/>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12700">
                <a:solidFill>
                  <a:srgbClr val="000000"/>
                </a:solidFill>
                <a:round/>
                <a:headEnd/>
                <a:tailEnd/>
              </a:ln>
            </p:spPr>
            <p:txBody>
              <a:bodyPr wrap="none" anchor="ctr"/>
              <a:lstStyle/>
              <a:p>
                <a:endParaRPr lang="en-US"/>
              </a:p>
            </p:txBody>
          </p:sp>
          <p:sp>
            <p:nvSpPr>
              <p:cNvPr id="164145" name="Arc 168"/>
              <p:cNvSpPr>
                <a:spLocks/>
              </p:cNvSpPr>
              <p:nvPr/>
            </p:nvSpPr>
            <p:spPr bwMode="auto">
              <a:xfrm rot="10800000" flipH="1">
                <a:off x="1392" y="3760"/>
                <a:ext cx="58" cy="47"/>
              </a:xfrm>
              <a:custGeom>
                <a:avLst/>
                <a:gdLst>
                  <a:gd name="T0" fmla="*/ 0 w 26535"/>
                  <a:gd name="T1" fmla="*/ 0 h 21600"/>
                  <a:gd name="T2" fmla="*/ 0 w 26535"/>
                  <a:gd name="T3" fmla="*/ 0 h 21600"/>
                  <a:gd name="T4" fmla="*/ 0 w 26535"/>
                  <a:gd name="T5" fmla="*/ 0 h 21600"/>
                  <a:gd name="T6" fmla="*/ 0 60000 65536"/>
                  <a:gd name="T7" fmla="*/ 0 60000 65536"/>
                  <a:gd name="T8" fmla="*/ 0 60000 65536"/>
                  <a:gd name="T9" fmla="*/ 0 w 26535"/>
                  <a:gd name="T10" fmla="*/ 0 h 21600"/>
                  <a:gd name="T11" fmla="*/ 26535 w 26535"/>
                  <a:gd name="T12" fmla="*/ 21600 h 21600"/>
                </a:gdLst>
                <a:ahLst/>
                <a:cxnLst>
                  <a:cxn ang="T6">
                    <a:pos x="T0" y="T1"/>
                  </a:cxn>
                  <a:cxn ang="T7">
                    <a:pos x="T2" y="T3"/>
                  </a:cxn>
                  <a:cxn ang="T8">
                    <a:pos x="T4" y="T5"/>
                  </a:cxn>
                </a:cxnLst>
                <a:rect l="T9" t="T10" r="T11" b="T12"/>
                <a:pathLst>
                  <a:path w="26535" h="21600" fill="none" extrusionOk="0">
                    <a:moveTo>
                      <a:pt x="-1" y="594"/>
                    </a:moveTo>
                    <a:cubicBezTo>
                      <a:pt x="1648" y="199"/>
                      <a:pt x="3338" y="-1"/>
                      <a:pt x="5034" y="0"/>
                    </a:cubicBezTo>
                    <a:cubicBezTo>
                      <a:pt x="16162" y="0"/>
                      <a:pt x="25469" y="8454"/>
                      <a:pt x="26534" y="19532"/>
                    </a:cubicBezTo>
                  </a:path>
                  <a:path w="26535" h="21600" stroke="0" extrusionOk="0">
                    <a:moveTo>
                      <a:pt x="-1" y="594"/>
                    </a:moveTo>
                    <a:cubicBezTo>
                      <a:pt x="1648" y="199"/>
                      <a:pt x="3338" y="-1"/>
                      <a:pt x="5034" y="0"/>
                    </a:cubicBezTo>
                    <a:cubicBezTo>
                      <a:pt x="16162" y="0"/>
                      <a:pt x="25469" y="8454"/>
                      <a:pt x="26534" y="19532"/>
                    </a:cubicBezTo>
                    <a:lnTo>
                      <a:pt x="5034" y="21600"/>
                    </a:lnTo>
                    <a:close/>
                  </a:path>
                </a:pathLst>
              </a:custGeom>
              <a:noFill/>
              <a:ln w="12700">
                <a:solidFill>
                  <a:srgbClr val="000000"/>
                </a:solidFill>
                <a:round/>
                <a:headEnd/>
                <a:tailEnd/>
              </a:ln>
            </p:spPr>
            <p:txBody>
              <a:bodyPr wrap="none" anchor="ctr"/>
              <a:lstStyle/>
              <a:p>
                <a:endParaRPr lang="en-US"/>
              </a:p>
            </p:txBody>
          </p:sp>
          <p:sp>
            <p:nvSpPr>
              <p:cNvPr id="164146" name="Line 169"/>
              <p:cNvSpPr>
                <a:spLocks noChangeShapeType="1"/>
              </p:cNvSpPr>
              <p:nvPr/>
            </p:nvSpPr>
            <p:spPr bwMode="auto">
              <a:xfrm>
                <a:off x="1565" y="3747"/>
                <a:ext cx="0" cy="104"/>
              </a:xfrm>
              <a:prstGeom prst="line">
                <a:avLst/>
              </a:prstGeom>
              <a:noFill/>
              <a:ln w="12700">
                <a:solidFill>
                  <a:srgbClr val="000000"/>
                </a:solidFill>
                <a:round/>
                <a:headEnd/>
                <a:tailEnd/>
              </a:ln>
            </p:spPr>
            <p:txBody>
              <a:bodyPr wrap="none" anchor="ctr"/>
              <a:lstStyle/>
              <a:p>
                <a:endParaRPr lang="en-US"/>
              </a:p>
            </p:txBody>
          </p:sp>
          <p:sp>
            <p:nvSpPr>
              <p:cNvPr id="164147" name="Line 170"/>
              <p:cNvSpPr>
                <a:spLocks noChangeShapeType="1"/>
              </p:cNvSpPr>
              <p:nvPr/>
            </p:nvSpPr>
            <p:spPr bwMode="auto">
              <a:xfrm>
                <a:off x="1390" y="3746"/>
                <a:ext cx="0" cy="64"/>
              </a:xfrm>
              <a:prstGeom prst="line">
                <a:avLst/>
              </a:prstGeom>
              <a:noFill/>
              <a:ln w="12700">
                <a:solidFill>
                  <a:srgbClr val="000000"/>
                </a:solidFill>
                <a:round/>
                <a:headEnd/>
                <a:tailEnd/>
              </a:ln>
            </p:spPr>
            <p:txBody>
              <a:bodyPr wrap="none" anchor="ctr"/>
              <a:lstStyle/>
              <a:p>
                <a:endParaRPr lang="en-US"/>
              </a:p>
            </p:txBody>
          </p:sp>
        </p:grpSp>
        <p:grpSp>
          <p:nvGrpSpPr>
            <p:cNvPr id="164022" name="Group 171"/>
            <p:cNvGrpSpPr>
              <a:grpSpLocks/>
            </p:cNvGrpSpPr>
            <p:nvPr/>
          </p:nvGrpSpPr>
          <p:grpSpPr bwMode="auto">
            <a:xfrm flipV="1">
              <a:off x="2401" y="2427"/>
              <a:ext cx="234" cy="113"/>
              <a:chOff x="1000" y="3834"/>
              <a:chExt cx="234" cy="113"/>
            </a:xfrm>
          </p:grpSpPr>
          <p:grpSp>
            <p:nvGrpSpPr>
              <p:cNvPr id="164138" name="Group 172"/>
              <p:cNvGrpSpPr>
                <a:grpSpLocks/>
              </p:cNvGrpSpPr>
              <p:nvPr/>
            </p:nvGrpSpPr>
            <p:grpSpPr bwMode="auto">
              <a:xfrm>
                <a:off x="1116" y="3834"/>
                <a:ext cx="118" cy="110"/>
                <a:chOff x="1116" y="3834"/>
                <a:chExt cx="118" cy="110"/>
              </a:xfrm>
            </p:grpSpPr>
            <p:sp>
              <p:nvSpPr>
                <p:cNvPr id="164142" name="Arc 173"/>
                <p:cNvSpPr>
                  <a:spLocks/>
                </p:cNvSpPr>
                <p:nvPr/>
              </p:nvSpPr>
              <p:spPr bwMode="auto">
                <a:xfrm rot="16200000" flipH="1">
                  <a:off x="1126" y="3836"/>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38100" cmpd="dbl">
                  <a:solidFill>
                    <a:srgbClr val="F00600"/>
                  </a:solidFill>
                  <a:round/>
                  <a:headEnd/>
                  <a:tailEnd/>
                </a:ln>
              </p:spPr>
              <p:txBody>
                <a:bodyPr wrap="none" anchor="ctr"/>
                <a:lstStyle/>
                <a:p>
                  <a:endParaRPr lang="en-US"/>
                </a:p>
              </p:txBody>
            </p:sp>
            <p:sp>
              <p:nvSpPr>
                <p:cNvPr id="164143" name="Line 174"/>
                <p:cNvSpPr>
                  <a:spLocks noChangeShapeType="1"/>
                </p:cNvSpPr>
                <p:nvPr/>
              </p:nvSpPr>
              <p:spPr bwMode="auto">
                <a:xfrm>
                  <a:off x="1231" y="3834"/>
                  <a:ext cx="0" cy="104"/>
                </a:xfrm>
                <a:prstGeom prst="line">
                  <a:avLst/>
                </a:prstGeom>
                <a:noFill/>
                <a:ln w="38100" cmpd="dbl">
                  <a:solidFill>
                    <a:srgbClr val="F00600"/>
                  </a:solidFill>
                  <a:round/>
                  <a:headEnd/>
                  <a:tailEnd/>
                </a:ln>
              </p:spPr>
              <p:txBody>
                <a:bodyPr wrap="none" anchor="ctr"/>
                <a:lstStyle/>
                <a:p>
                  <a:endParaRPr lang="en-US"/>
                </a:p>
              </p:txBody>
            </p:sp>
          </p:grpSp>
          <p:grpSp>
            <p:nvGrpSpPr>
              <p:cNvPr id="164139" name="Group 175"/>
              <p:cNvGrpSpPr>
                <a:grpSpLocks/>
              </p:cNvGrpSpPr>
              <p:nvPr/>
            </p:nvGrpSpPr>
            <p:grpSpPr bwMode="auto">
              <a:xfrm flipH="1">
                <a:off x="1000" y="3837"/>
                <a:ext cx="118" cy="110"/>
                <a:chOff x="1116" y="3834"/>
                <a:chExt cx="118" cy="110"/>
              </a:xfrm>
            </p:grpSpPr>
            <p:sp>
              <p:nvSpPr>
                <p:cNvPr id="164140" name="Arc 176"/>
                <p:cNvSpPr>
                  <a:spLocks/>
                </p:cNvSpPr>
                <p:nvPr/>
              </p:nvSpPr>
              <p:spPr bwMode="auto">
                <a:xfrm rot="16200000" flipH="1">
                  <a:off x="1126" y="3836"/>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38100" cmpd="dbl">
                  <a:solidFill>
                    <a:srgbClr val="F00600"/>
                  </a:solidFill>
                  <a:round/>
                  <a:headEnd/>
                  <a:tailEnd/>
                </a:ln>
              </p:spPr>
              <p:txBody>
                <a:bodyPr wrap="none" anchor="ctr"/>
                <a:lstStyle/>
                <a:p>
                  <a:endParaRPr lang="en-US"/>
                </a:p>
              </p:txBody>
            </p:sp>
            <p:sp>
              <p:nvSpPr>
                <p:cNvPr id="164141" name="Line 177"/>
                <p:cNvSpPr>
                  <a:spLocks noChangeShapeType="1"/>
                </p:cNvSpPr>
                <p:nvPr/>
              </p:nvSpPr>
              <p:spPr bwMode="auto">
                <a:xfrm>
                  <a:off x="1231" y="3834"/>
                  <a:ext cx="0" cy="104"/>
                </a:xfrm>
                <a:prstGeom prst="line">
                  <a:avLst/>
                </a:prstGeom>
                <a:noFill/>
                <a:ln w="38100" cmpd="dbl">
                  <a:solidFill>
                    <a:srgbClr val="F00600"/>
                  </a:solidFill>
                  <a:round/>
                  <a:headEnd/>
                  <a:tailEnd/>
                </a:ln>
              </p:spPr>
              <p:txBody>
                <a:bodyPr wrap="none" anchor="ctr"/>
                <a:lstStyle/>
                <a:p>
                  <a:endParaRPr lang="en-US"/>
                </a:p>
              </p:txBody>
            </p:sp>
          </p:grpSp>
        </p:grpSp>
        <p:grpSp>
          <p:nvGrpSpPr>
            <p:cNvPr id="164023" name="Group 178"/>
            <p:cNvGrpSpPr>
              <a:grpSpLocks/>
            </p:cNvGrpSpPr>
            <p:nvPr/>
          </p:nvGrpSpPr>
          <p:grpSpPr bwMode="auto">
            <a:xfrm rot="5400000">
              <a:off x="2623" y="1905"/>
              <a:ext cx="234" cy="113"/>
              <a:chOff x="1000" y="3834"/>
              <a:chExt cx="234" cy="113"/>
            </a:xfrm>
          </p:grpSpPr>
          <p:grpSp>
            <p:nvGrpSpPr>
              <p:cNvPr id="164132" name="Group 179"/>
              <p:cNvGrpSpPr>
                <a:grpSpLocks/>
              </p:cNvGrpSpPr>
              <p:nvPr/>
            </p:nvGrpSpPr>
            <p:grpSpPr bwMode="auto">
              <a:xfrm>
                <a:off x="1116" y="3834"/>
                <a:ext cx="118" cy="110"/>
                <a:chOff x="1116" y="3834"/>
                <a:chExt cx="118" cy="110"/>
              </a:xfrm>
            </p:grpSpPr>
            <p:sp>
              <p:nvSpPr>
                <p:cNvPr id="164136" name="Arc 180"/>
                <p:cNvSpPr>
                  <a:spLocks/>
                </p:cNvSpPr>
                <p:nvPr/>
              </p:nvSpPr>
              <p:spPr bwMode="auto">
                <a:xfrm rot="16200000" flipH="1">
                  <a:off x="1126" y="3836"/>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38100" cmpd="dbl">
                  <a:solidFill>
                    <a:srgbClr val="F00600"/>
                  </a:solidFill>
                  <a:round/>
                  <a:headEnd/>
                  <a:tailEnd/>
                </a:ln>
              </p:spPr>
              <p:txBody>
                <a:bodyPr wrap="none" anchor="ctr"/>
                <a:lstStyle/>
                <a:p>
                  <a:endParaRPr lang="en-US"/>
                </a:p>
              </p:txBody>
            </p:sp>
            <p:sp>
              <p:nvSpPr>
                <p:cNvPr id="164137" name="Line 181"/>
                <p:cNvSpPr>
                  <a:spLocks noChangeShapeType="1"/>
                </p:cNvSpPr>
                <p:nvPr/>
              </p:nvSpPr>
              <p:spPr bwMode="auto">
                <a:xfrm>
                  <a:off x="1231" y="3834"/>
                  <a:ext cx="0" cy="104"/>
                </a:xfrm>
                <a:prstGeom prst="line">
                  <a:avLst/>
                </a:prstGeom>
                <a:noFill/>
                <a:ln w="38100" cmpd="dbl">
                  <a:solidFill>
                    <a:srgbClr val="F00600"/>
                  </a:solidFill>
                  <a:round/>
                  <a:headEnd/>
                  <a:tailEnd/>
                </a:ln>
              </p:spPr>
              <p:txBody>
                <a:bodyPr wrap="none" anchor="ctr"/>
                <a:lstStyle/>
                <a:p>
                  <a:endParaRPr lang="en-US"/>
                </a:p>
              </p:txBody>
            </p:sp>
          </p:grpSp>
          <p:grpSp>
            <p:nvGrpSpPr>
              <p:cNvPr id="164133" name="Group 182"/>
              <p:cNvGrpSpPr>
                <a:grpSpLocks/>
              </p:cNvGrpSpPr>
              <p:nvPr/>
            </p:nvGrpSpPr>
            <p:grpSpPr bwMode="auto">
              <a:xfrm flipH="1">
                <a:off x="1000" y="3837"/>
                <a:ext cx="118" cy="110"/>
                <a:chOff x="1116" y="3834"/>
                <a:chExt cx="118" cy="110"/>
              </a:xfrm>
            </p:grpSpPr>
            <p:sp>
              <p:nvSpPr>
                <p:cNvPr id="164134" name="Arc 183"/>
                <p:cNvSpPr>
                  <a:spLocks/>
                </p:cNvSpPr>
                <p:nvPr/>
              </p:nvSpPr>
              <p:spPr bwMode="auto">
                <a:xfrm rot="16200000" flipH="1">
                  <a:off x="1126" y="3836"/>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38100" cmpd="dbl">
                  <a:solidFill>
                    <a:srgbClr val="F00600"/>
                  </a:solidFill>
                  <a:round/>
                  <a:headEnd/>
                  <a:tailEnd/>
                </a:ln>
              </p:spPr>
              <p:txBody>
                <a:bodyPr wrap="none" anchor="ctr"/>
                <a:lstStyle/>
                <a:p>
                  <a:endParaRPr lang="en-US"/>
                </a:p>
              </p:txBody>
            </p:sp>
            <p:sp>
              <p:nvSpPr>
                <p:cNvPr id="164135" name="Line 184"/>
                <p:cNvSpPr>
                  <a:spLocks noChangeShapeType="1"/>
                </p:cNvSpPr>
                <p:nvPr/>
              </p:nvSpPr>
              <p:spPr bwMode="auto">
                <a:xfrm>
                  <a:off x="1231" y="3834"/>
                  <a:ext cx="0" cy="104"/>
                </a:xfrm>
                <a:prstGeom prst="line">
                  <a:avLst/>
                </a:prstGeom>
                <a:noFill/>
                <a:ln w="38100" cmpd="dbl">
                  <a:solidFill>
                    <a:srgbClr val="F00600"/>
                  </a:solidFill>
                  <a:round/>
                  <a:headEnd/>
                  <a:tailEnd/>
                </a:ln>
              </p:spPr>
              <p:txBody>
                <a:bodyPr wrap="none" anchor="ctr"/>
                <a:lstStyle/>
                <a:p>
                  <a:endParaRPr lang="en-US"/>
                </a:p>
              </p:txBody>
            </p:sp>
          </p:grpSp>
        </p:grpSp>
        <p:grpSp>
          <p:nvGrpSpPr>
            <p:cNvPr id="164024" name="Group 185"/>
            <p:cNvGrpSpPr>
              <a:grpSpLocks/>
            </p:cNvGrpSpPr>
            <p:nvPr/>
          </p:nvGrpSpPr>
          <p:grpSpPr bwMode="auto">
            <a:xfrm rot="-5400000">
              <a:off x="4825" y="1910"/>
              <a:ext cx="234" cy="113"/>
              <a:chOff x="1000" y="3834"/>
              <a:chExt cx="234" cy="113"/>
            </a:xfrm>
          </p:grpSpPr>
          <p:grpSp>
            <p:nvGrpSpPr>
              <p:cNvPr id="164126" name="Group 186"/>
              <p:cNvGrpSpPr>
                <a:grpSpLocks/>
              </p:cNvGrpSpPr>
              <p:nvPr/>
            </p:nvGrpSpPr>
            <p:grpSpPr bwMode="auto">
              <a:xfrm>
                <a:off x="1116" y="3834"/>
                <a:ext cx="118" cy="110"/>
                <a:chOff x="1116" y="3834"/>
                <a:chExt cx="118" cy="110"/>
              </a:xfrm>
            </p:grpSpPr>
            <p:sp>
              <p:nvSpPr>
                <p:cNvPr id="164130" name="Arc 187"/>
                <p:cNvSpPr>
                  <a:spLocks/>
                </p:cNvSpPr>
                <p:nvPr/>
              </p:nvSpPr>
              <p:spPr bwMode="auto">
                <a:xfrm rot="16200000" flipH="1">
                  <a:off x="1126" y="3836"/>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38100" cmpd="dbl">
                  <a:solidFill>
                    <a:srgbClr val="F00600"/>
                  </a:solidFill>
                  <a:round/>
                  <a:headEnd/>
                  <a:tailEnd/>
                </a:ln>
              </p:spPr>
              <p:txBody>
                <a:bodyPr wrap="none" anchor="ctr"/>
                <a:lstStyle/>
                <a:p>
                  <a:endParaRPr lang="en-US"/>
                </a:p>
              </p:txBody>
            </p:sp>
            <p:sp>
              <p:nvSpPr>
                <p:cNvPr id="164131" name="Line 188"/>
                <p:cNvSpPr>
                  <a:spLocks noChangeShapeType="1"/>
                </p:cNvSpPr>
                <p:nvPr/>
              </p:nvSpPr>
              <p:spPr bwMode="auto">
                <a:xfrm>
                  <a:off x="1231" y="3834"/>
                  <a:ext cx="0" cy="104"/>
                </a:xfrm>
                <a:prstGeom prst="line">
                  <a:avLst/>
                </a:prstGeom>
                <a:noFill/>
                <a:ln w="38100" cmpd="dbl">
                  <a:solidFill>
                    <a:srgbClr val="F00600"/>
                  </a:solidFill>
                  <a:round/>
                  <a:headEnd/>
                  <a:tailEnd/>
                </a:ln>
              </p:spPr>
              <p:txBody>
                <a:bodyPr wrap="none" anchor="ctr"/>
                <a:lstStyle/>
                <a:p>
                  <a:endParaRPr lang="en-US"/>
                </a:p>
              </p:txBody>
            </p:sp>
          </p:grpSp>
          <p:grpSp>
            <p:nvGrpSpPr>
              <p:cNvPr id="164127" name="Group 189"/>
              <p:cNvGrpSpPr>
                <a:grpSpLocks/>
              </p:cNvGrpSpPr>
              <p:nvPr/>
            </p:nvGrpSpPr>
            <p:grpSpPr bwMode="auto">
              <a:xfrm flipH="1">
                <a:off x="1000" y="3837"/>
                <a:ext cx="118" cy="110"/>
                <a:chOff x="1116" y="3834"/>
                <a:chExt cx="118" cy="110"/>
              </a:xfrm>
            </p:grpSpPr>
            <p:sp>
              <p:nvSpPr>
                <p:cNvPr id="164128" name="Arc 190"/>
                <p:cNvSpPr>
                  <a:spLocks/>
                </p:cNvSpPr>
                <p:nvPr/>
              </p:nvSpPr>
              <p:spPr bwMode="auto">
                <a:xfrm rot="16200000" flipH="1">
                  <a:off x="1126" y="3836"/>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38100" cmpd="dbl">
                  <a:solidFill>
                    <a:srgbClr val="F00600"/>
                  </a:solidFill>
                  <a:round/>
                  <a:headEnd/>
                  <a:tailEnd/>
                </a:ln>
              </p:spPr>
              <p:txBody>
                <a:bodyPr wrap="none" anchor="ctr"/>
                <a:lstStyle/>
                <a:p>
                  <a:endParaRPr lang="en-US"/>
                </a:p>
              </p:txBody>
            </p:sp>
            <p:sp>
              <p:nvSpPr>
                <p:cNvPr id="164129" name="Line 191"/>
                <p:cNvSpPr>
                  <a:spLocks noChangeShapeType="1"/>
                </p:cNvSpPr>
                <p:nvPr/>
              </p:nvSpPr>
              <p:spPr bwMode="auto">
                <a:xfrm>
                  <a:off x="1231" y="3834"/>
                  <a:ext cx="0" cy="104"/>
                </a:xfrm>
                <a:prstGeom prst="line">
                  <a:avLst/>
                </a:prstGeom>
                <a:noFill/>
                <a:ln w="38100" cmpd="dbl">
                  <a:solidFill>
                    <a:srgbClr val="F00600"/>
                  </a:solidFill>
                  <a:round/>
                  <a:headEnd/>
                  <a:tailEnd/>
                </a:ln>
              </p:spPr>
              <p:txBody>
                <a:bodyPr wrap="none" anchor="ctr"/>
                <a:lstStyle/>
                <a:p>
                  <a:endParaRPr lang="en-US"/>
                </a:p>
              </p:txBody>
            </p:sp>
          </p:grpSp>
        </p:grpSp>
        <p:grpSp>
          <p:nvGrpSpPr>
            <p:cNvPr id="164025" name="Group 192"/>
            <p:cNvGrpSpPr>
              <a:grpSpLocks/>
            </p:cNvGrpSpPr>
            <p:nvPr/>
          </p:nvGrpSpPr>
          <p:grpSpPr bwMode="auto">
            <a:xfrm flipV="1">
              <a:off x="5038" y="2420"/>
              <a:ext cx="234" cy="113"/>
              <a:chOff x="1000" y="3834"/>
              <a:chExt cx="234" cy="113"/>
            </a:xfrm>
          </p:grpSpPr>
          <p:grpSp>
            <p:nvGrpSpPr>
              <p:cNvPr id="164120" name="Group 193"/>
              <p:cNvGrpSpPr>
                <a:grpSpLocks/>
              </p:cNvGrpSpPr>
              <p:nvPr/>
            </p:nvGrpSpPr>
            <p:grpSpPr bwMode="auto">
              <a:xfrm>
                <a:off x="1116" y="3834"/>
                <a:ext cx="118" cy="110"/>
                <a:chOff x="1116" y="3834"/>
                <a:chExt cx="118" cy="110"/>
              </a:xfrm>
            </p:grpSpPr>
            <p:sp>
              <p:nvSpPr>
                <p:cNvPr id="164124" name="Arc 194"/>
                <p:cNvSpPr>
                  <a:spLocks/>
                </p:cNvSpPr>
                <p:nvPr/>
              </p:nvSpPr>
              <p:spPr bwMode="auto">
                <a:xfrm rot="16200000" flipH="1">
                  <a:off x="1126" y="3836"/>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38100" cmpd="dbl">
                  <a:solidFill>
                    <a:srgbClr val="F00600"/>
                  </a:solidFill>
                  <a:round/>
                  <a:headEnd/>
                  <a:tailEnd/>
                </a:ln>
              </p:spPr>
              <p:txBody>
                <a:bodyPr wrap="none" anchor="ctr"/>
                <a:lstStyle/>
                <a:p>
                  <a:endParaRPr lang="en-US"/>
                </a:p>
              </p:txBody>
            </p:sp>
            <p:sp>
              <p:nvSpPr>
                <p:cNvPr id="164125" name="Line 195"/>
                <p:cNvSpPr>
                  <a:spLocks noChangeShapeType="1"/>
                </p:cNvSpPr>
                <p:nvPr/>
              </p:nvSpPr>
              <p:spPr bwMode="auto">
                <a:xfrm>
                  <a:off x="1231" y="3834"/>
                  <a:ext cx="0" cy="104"/>
                </a:xfrm>
                <a:prstGeom prst="line">
                  <a:avLst/>
                </a:prstGeom>
                <a:noFill/>
                <a:ln w="38100" cmpd="dbl">
                  <a:solidFill>
                    <a:srgbClr val="F00600"/>
                  </a:solidFill>
                  <a:round/>
                  <a:headEnd/>
                  <a:tailEnd/>
                </a:ln>
              </p:spPr>
              <p:txBody>
                <a:bodyPr wrap="none" anchor="ctr"/>
                <a:lstStyle/>
                <a:p>
                  <a:endParaRPr lang="en-US"/>
                </a:p>
              </p:txBody>
            </p:sp>
          </p:grpSp>
          <p:grpSp>
            <p:nvGrpSpPr>
              <p:cNvPr id="164121" name="Group 196"/>
              <p:cNvGrpSpPr>
                <a:grpSpLocks/>
              </p:cNvGrpSpPr>
              <p:nvPr/>
            </p:nvGrpSpPr>
            <p:grpSpPr bwMode="auto">
              <a:xfrm flipH="1">
                <a:off x="1000" y="3837"/>
                <a:ext cx="118" cy="110"/>
                <a:chOff x="1116" y="3834"/>
                <a:chExt cx="118" cy="110"/>
              </a:xfrm>
            </p:grpSpPr>
            <p:sp>
              <p:nvSpPr>
                <p:cNvPr id="164122" name="Arc 197"/>
                <p:cNvSpPr>
                  <a:spLocks/>
                </p:cNvSpPr>
                <p:nvPr/>
              </p:nvSpPr>
              <p:spPr bwMode="auto">
                <a:xfrm rot="16200000" flipH="1">
                  <a:off x="1126" y="3836"/>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38100" cmpd="dbl">
                  <a:solidFill>
                    <a:srgbClr val="F00600"/>
                  </a:solidFill>
                  <a:round/>
                  <a:headEnd/>
                  <a:tailEnd/>
                </a:ln>
              </p:spPr>
              <p:txBody>
                <a:bodyPr wrap="none" anchor="ctr"/>
                <a:lstStyle/>
                <a:p>
                  <a:endParaRPr lang="en-US"/>
                </a:p>
              </p:txBody>
            </p:sp>
            <p:sp>
              <p:nvSpPr>
                <p:cNvPr id="164123" name="Line 198"/>
                <p:cNvSpPr>
                  <a:spLocks noChangeShapeType="1"/>
                </p:cNvSpPr>
                <p:nvPr/>
              </p:nvSpPr>
              <p:spPr bwMode="auto">
                <a:xfrm>
                  <a:off x="1231" y="3834"/>
                  <a:ext cx="0" cy="104"/>
                </a:xfrm>
                <a:prstGeom prst="line">
                  <a:avLst/>
                </a:prstGeom>
                <a:noFill/>
                <a:ln w="38100" cmpd="dbl">
                  <a:solidFill>
                    <a:srgbClr val="F00600"/>
                  </a:solidFill>
                  <a:round/>
                  <a:headEnd/>
                  <a:tailEnd/>
                </a:ln>
              </p:spPr>
              <p:txBody>
                <a:bodyPr wrap="none" anchor="ctr"/>
                <a:lstStyle/>
                <a:p>
                  <a:endParaRPr lang="en-US"/>
                </a:p>
              </p:txBody>
            </p:sp>
          </p:grpSp>
        </p:grpSp>
        <p:grpSp>
          <p:nvGrpSpPr>
            <p:cNvPr id="164026" name="Group 199"/>
            <p:cNvGrpSpPr>
              <a:grpSpLocks/>
            </p:cNvGrpSpPr>
            <p:nvPr/>
          </p:nvGrpSpPr>
          <p:grpSpPr bwMode="auto">
            <a:xfrm rot="5400000" flipH="1" flipV="1">
              <a:off x="5269" y="2015"/>
              <a:ext cx="178" cy="111"/>
              <a:chOff x="1390" y="3746"/>
              <a:chExt cx="178" cy="111"/>
            </a:xfrm>
          </p:grpSpPr>
          <p:sp>
            <p:nvSpPr>
              <p:cNvPr id="164116" name="Arc 200"/>
              <p:cNvSpPr>
                <a:spLocks/>
              </p:cNvSpPr>
              <p:nvPr/>
            </p:nvSpPr>
            <p:spPr bwMode="auto">
              <a:xfrm rot="16200000" flipH="1">
                <a:off x="1460" y="3749"/>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12700">
                <a:solidFill>
                  <a:srgbClr val="000000"/>
                </a:solidFill>
                <a:round/>
                <a:headEnd/>
                <a:tailEnd/>
              </a:ln>
            </p:spPr>
            <p:txBody>
              <a:bodyPr wrap="none" anchor="ctr"/>
              <a:lstStyle/>
              <a:p>
                <a:endParaRPr lang="en-US"/>
              </a:p>
            </p:txBody>
          </p:sp>
          <p:sp>
            <p:nvSpPr>
              <p:cNvPr id="164117" name="Arc 201"/>
              <p:cNvSpPr>
                <a:spLocks/>
              </p:cNvSpPr>
              <p:nvPr/>
            </p:nvSpPr>
            <p:spPr bwMode="auto">
              <a:xfrm rot="10800000" flipH="1">
                <a:off x="1392" y="3760"/>
                <a:ext cx="58" cy="47"/>
              </a:xfrm>
              <a:custGeom>
                <a:avLst/>
                <a:gdLst>
                  <a:gd name="T0" fmla="*/ 0 w 26535"/>
                  <a:gd name="T1" fmla="*/ 0 h 21600"/>
                  <a:gd name="T2" fmla="*/ 0 w 26535"/>
                  <a:gd name="T3" fmla="*/ 0 h 21600"/>
                  <a:gd name="T4" fmla="*/ 0 w 26535"/>
                  <a:gd name="T5" fmla="*/ 0 h 21600"/>
                  <a:gd name="T6" fmla="*/ 0 60000 65536"/>
                  <a:gd name="T7" fmla="*/ 0 60000 65536"/>
                  <a:gd name="T8" fmla="*/ 0 60000 65536"/>
                  <a:gd name="T9" fmla="*/ 0 w 26535"/>
                  <a:gd name="T10" fmla="*/ 0 h 21600"/>
                  <a:gd name="T11" fmla="*/ 26535 w 26535"/>
                  <a:gd name="T12" fmla="*/ 21600 h 21600"/>
                </a:gdLst>
                <a:ahLst/>
                <a:cxnLst>
                  <a:cxn ang="T6">
                    <a:pos x="T0" y="T1"/>
                  </a:cxn>
                  <a:cxn ang="T7">
                    <a:pos x="T2" y="T3"/>
                  </a:cxn>
                  <a:cxn ang="T8">
                    <a:pos x="T4" y="T5"/>
                  </a:cxn>
                </a:cxnLst>
                <a:rect l="T9" t="T10" r="T11" b="T12"/>
                <a:pathLst>
                  <a:path w="26535" h="21600" fill="none" extrusionOk="0">
                    <a:moveTo>
                      <a:pt x="-1" y="594"/>
                    </a:moveTo>
                    <a:cubicBezTo>
                      <a:pt x="1648" y="199"/>
                      <a:pt x="3338" y="-1"/>
                      <a:pt x="5034" y="0"/>
                    </a:cubicBezTo>
                    <a:cubicBezTo>
                      <a:pt x="16162" y="0"/>
                      <a:pt x="25469" y="8454"/>
                      <a:pt x="26534" y="19532"/>
                    </a:cubicBezTo>
                  </a:path>
                  <a:path w="26535" h="21600" stroke="0" extrusionOk="0">
                    <a:moveTo>
                      <a:pt x="-1" y="594"/>
                    </a:moveTo>
                    <a:cubicBezTo>
                      <a:pt x="1648" y="199"/>
                      <a:pt x="3338" y="-1"/>
                      <a:pt x="5034" y="0"/>
                    </a:cubicBezTo>
                    <a:cubicBezTo>
                      <a:pt x="16162" y="0"/>
                      <a:pt x="25469" y="8454"/>
                      <a:pt x="26534" y="19532"/>
                    </a:cubicBezTo>
                    <a:lnTo>
                      <a:pt x="5034" y="21600"/>
                    </a:lnTo>
                    <a:close/>
                  </a:path>
                </a:pathLst>
              </a:custGeom>
              <a:noFill/>
              <a:ln w="12700">
                <a:solidFill>
                  <a:srgbClr val="000000"/>
                </a:solidFill>
                <a:round/>
                <a:headEnd/>
                <a:tailEnd/>
              </a:ln>
            </p:spPr>
            <p:txBody>
              <a:bodyPr wrap="none" anchor="ctr"/>
              <a:lstStyle/>
              <a:p>
                <a:endParaRPr lang="en-US"/>
              </a:p>
            </p:txBody>
          </p:sp>
          <p:sp>
            <p:nvSpPr>
              <p:cNvPr id="164118" name="Line 202"/>
              <p:cNvSpPr>
                <a:spLocks noChangeShapeType="1"/>
              </p:cNvSpPr>
              <p:nvPr/>
            </p:nvSpPr>
            <p:spPr bwMode="auto">
              <a:xfrm>
                <a:off x="1565" y="3747"/>
                <a:ext cx="0" cy="104"/>
              </a:xfrm>
              <a:prstGeom prst="line">
                <a:avLst/>
              </a:prstGeom>
              <a:noFill/>
              <a:ln w="12700">
                <a:solidFill>
                  <a:srgbClr val="000000"/>
                </a:solidFill>
                <a:round/>
                <a:headEnd/>
                <a:tailEnd/>
              </a:ln>
            </p:spPr>
            <p:txBody>
              <a:bodyPr wrap="none" anchor="ctr"/>
              <a:lstStyle/>
              <a:p>
                <a:endParaRPr lang="en-US"/>
              </a:p>
            </p:txBody>
          </p:sp>
          <p:sp>
            <p:nvSpPr>
              <p:cNvPr id="164119" name="Line 203"/>
              <p:cNvSpPr>
                <a:spLocks noChangeShapeType="1"/>
              </p:cNvSpPr>
              <p:nvPr/>
            </p:nvSpPr>
            <p:spPr bwMode="auto">
              <a:xfrm>
                <a:off x="1390" y="3746"/>
                <a:ext cx="0" cy="64"/>
              </a:xfrm>
              <a:prstGeom prst="line">
                <a:avLst/>
              </a:prstGeom>
              <a:noFill/>
              <a:ln w="12700">
                <a:solidFill>
                  <a:srgbClr val="000000"/>
                </a:solidFill>
                <a:round/>
                <a:headEnd/>
                <a:tailEnd/>
              </a:ln>
            </p:spPr>
            <p:txBody>
              <a:bodyPr wrap="none" anchor="ctr"/>
              <a:lstStyle/>
              <a:p>
                <a:endParaRPr lang="en-US"/>
              </a:p>
            </p:txBody>
          </p:sp>
        </p:grpSp>
        <p:grpSp>
          <p:nvGrpSpPr>
            <p:cNvPr id="164027" name="Group 204"/>
            <p:cNvGrpSpPr>
              <a:grpSpLocks/>
            </p:cNvGrpSpPr>
            <p:nvPr/>
          </p:nvGrpSpPr>
          <p:grpSpPr bwMode="auto">
            <a:xfrm rot="5400000" flipH="1" flipV="1">
              <a:off x="5278" y="1545"/>
              <a:ext cx="178" cy="111"/>
              <a:chOff x="1390" y="3746"/>
              <a:chExt cx="178" cy="111"/>
            </a:xfrm>
          </p:grpSpPr>
          <p:sp>
            <p:nvSpPr>
              <p:cNvPr id="164112" name="Arc 205"/>
              <p:cNvSpPr>
                <a:spLocks/>
              </p:cNvSpPr>
              <p:nvPr/>
            </p:nvSpPr>
            <p:spPr bwMode="auto">
              <a:xfrm rot="16200000" flipH="1">
                <a:off x="1460" y="3749"/>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12700">
                <a:solidFill>
                  <a:srgbClr val="000000"/>
                </a:solidFill>
                <a:round/>
                <a:headEnd/>
                <a:tailEnd/>
              </a:ln>
            </p:spPr>
            <p:txBody>
              <a:bodyPr wrap="none" anchor="ctr"/>
              <a:lstStyle/>
              <a:p>
                <a:endParaRPr lang="en-US"/>
              </a:p>
            </p:txBody>
          </p:sp>
          <p:sp>
            <p:nvSpPr>
              <p:cNvPr id="164113" name="Arc 206"/>
              <p:cNvSpPr>
                <a:spLocks/>
              </p:cNvSpPr>
              <p:nvPr/>
            </p:nvSpPr>
            <p:spPr bwMode="auto">
              <a:xfrm rot="10800000" flipH="1">
                <a:off x="1392" y="3760"/>
                <a:ext cx="58" cy="47"/>
              </a:xfrm>
              <a:custGeom>
                <a:avLst/>
                <a:gdLst>
                  <a:gd name="T0" fmla="*/ 0 w 26535"/>
                  <a:gd name="T1" fmla="*/ 0 h 21600"/>
                  <a:gd name="T2" fmla="*/ 0 w 26535"/>
                  <a:gd name="T3" fmla="*/ 0 h 21600"/>
                  <a:gd name="T4" fmla="*/ 0 w 26535"/>
                  <a:gd name="T5" fmla="*/ 0 h 21600"/>
                  <a:gd name="T6" fmla="*/ 0 60000 65536"/>
                  <a:gd name="T7" fmla="*/ 0 60000 65536"/>
                  <a:gd name="T8" fmla="*/ 0 60000 65536"/>
                  <a:gd name="T9" fmla="*/ 0 w 26535"/>
                  <a:gd name="T10" fmla="*/ 0 h 21600"/>
                  <a:gd name="T11" fmla="*/ 26535 w 26535"/>
                  <a:gd name="T12" fmla="*/ 21600 h 21600"/>
                </a:gdLst>
                <a:ahLst/>
                <a:cxnLst>
                  <a:cxn ang="T6">
                    <a:pos x="T0" y="T1"/>
                  </a:cxn>
                  <a:cxn ang="T7">
                    <a:pos x="T2" y="T3"/>
                  </a:cxn>
                  <a:cxn ang="T8">
                    <a:pos x="T4" y="T5"/>
                  </a:cxn>
                </a:cxnLst>
                <a:rect l="T9" t="T10" r="T11" b="T12"/>
                <a:pathLst>
                  <a:path w="26535" h="21600" fill="none" extrusionOk="0">
                    <a:moveTo>
                      <a:pt x="-1" y="594"/>
                    </a:moveTo>
                    <a:cubicBezTo>
                      <a:pt x="1648" y="199"/>
                      <a:pt x="3338" y="-1"/>
                      <a:pt x="5034" y="0"/>
                    </a:cubicBezTo>
                    <a:cubicBezTo>
                      <a:pt x="16162" y="0"/>
                      <a:pt x="25469" y="8454"/>
                      <a:pt x="26534" y="19532"/>
                    </a:cubicBezTo>
                  </a:path>
                  <a:path w="26535" h="21600" stroke="0" extrusionOk="0">
                    <a:moveTo>
                      <a:pt x="-1" y="594"/>
                    </a:moveTo>
                    <a:cubicBezTo>
                      <a:pt x="1648" y="199"/>
                      <a:pt x="3338" y="-1"/>
                      <a:pt x="5034" y="0"/>
                    </a:cubicBezTo>
                    <a:cubicBezTo>
                      <a:pt x="16162" y="0"/>
                      <a:pt x="25469" y="8454"/>
                      <a:pt x="26534" y="19532"/>
                    </a:cubicBezTo>
                    <a:lnTo>
                      <a:pt x="5034" y="21600"/>
                    </a:lnTo>
                    <a:close/>
                  </a:path>
                </a:pathLst>
              </a:custGeom>
              <a:noFill/>
              <a:ln w="12700">
                <a:solidFill>
                  <a:srgbClr val="000000"/>
                </a:solidFill>
                <a:round/>
                <a:headEnd/>
                <a:tailEnd/>
              </a:ln>
            </p:spPr>
            <p:txBody>
              <a:bodyPr wrap="none" anchor="ctr"/>
              <a:lstStyle/>
              <a:p>
                <a:endParaRPr lang="en-US"/>
              </a:p>
            </p:txBody>
          </p:sp>
          <p:sp>
            <p:nvSpPr>
              <p:cNvPr id="164114" name="Line 207"/>
              <p:cNvSpPr>
                <a:spLocks noChangeShapeType="1"/>
              </p:cNvSpPr>
              <p:nvPr/>
            </p:nvSpPr>
            <p:spPr bwMode="auto">
              <a:xfrm>
                <a:off x="1565" y="3747"/>
                <a:ext cx="0" cy="104"/>
              </a:xfrm>
              <a:prstGeom prst="line">
                <a:avLst/>
              </a:prstGeom>
              <a:noFill/>
              <a:ln w="12700">
                <a:solidFill>
                  <a:srgbClr val="000000"/>
                </a:solidFill>
                <a:round/>
                <a:headEnd/>
                <a:tailEnd/>
              </a:ln>
            </p:spPr>
            <p:txBody>
              <a:bodyPr wrap="none" anchor="ctr"/>
              <a:lstStyle/>
              <a:p>
                <a:endParaRPr lang="en-US"/>
              </a:p>
            </p:txBody>
          </p:sp>
          <p:sp>
            <p:nvSpPr>
              <p:cNvPr id="164115" name="Line 208"/>
              <p:cNvSpPr>
                <a:spLocks noChangeShapeType="1"/>
              </p:cNvSpPr>
              <p:nvPr/>
            </p:nvSpPr>
            <p:spPr bwMode="auto">
              <a:xfrm>
                <a:off x="1390" y="3746"/>
                <a:ext cx="0" cy="64"/>
              </a:xfrm>
              <a:prstGeom prst="line">
                <a:avLst/>
              </a:prstGeom>
              <a:noFill/>
              <a:ln w="12700">
                <a:solidFill>
                  <a:srgbClr val="000000"/>
                </a:solidFill>
                <a:round/>
                <a:headEnd/>
                <a:tailEnd/>
              </a:ln>
            </p:spPr>
            <p:txBody>
              <a:bodyPr wrap="none" anchor="ctr"/>
              <a:lstStyle/>
              <a:p>
                <a:endParaRPr lang="en-US"/>
              </a:p>
            </p:txBody>
          </p:sp>
        </p:grpSp>
        <p:grpSp>
          <p:nvGrpSpPr>
            <p:cNvPr id="164028" name="Group 209"/>
            <p:cNvGrpSpPr>
              <a:grpSpLocks/>
            </p:cNvGrpSpPr>
            <p:nvPr/>
          </p:nvGrpSpPr>
          <p:grpSpPr bwMode="auto">
            <a:xfrm rot="5400000" flipH="1" flipV="1">
              <a:off x="5281" y="2293"/>
              <a:ext cx="178" cy="114"/>
              <a:chOff x="1390" y="3746"/>
              <a:chExt cx="178" cy="111"/>
            </a:xfrm>
          </p:grpSpPr>
          <p:sp>
            <p:nvSpPr>
              <p:cNvPr id="164108" name="Arc 210"/>
              <p:cNvSpPr>
                <a:spLocks/>
              </p:cNvSpPr>
              <p:nvPr/>
            </p:nvSpPr>
            <p:spPr bwMode="auto">
              <a:xfrm rot="16200000" flipH="1">
                <a:off x="1460" y="3749"/>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12700">
                <a:solidFill>
                  <a:srgbClr val="000000"/>
                </a:solidFill>
                <a:round/>
                <a:headEnd/>
                <a:tailEnd/>
              </a:ln>
            </p:spPr>
            <p:txBody>
              <a:bodyPr wrap="none" anchor="ctr"/>
              <a:lstStyle/>
              <a:p>
                <a:endParaRPr lang="en-US"/>
              </a:p>
            </p:txBody>
          </p:sp>
          <p:sp>
            <p:nvSpPr>
              <p:cNvPr id="164109" name="Arc 211"/>
              <p:cNvSpPr>
                <a:spLocks/>
              </p:cNvSpPr>
              <p:nvPr/>
            </p:nvSpPr>
            <p:spPr bwMode="auto">
              <a:xfrm rot="10800000" flipH="1">
                <a:off x="1392" y="3760"/>
                <a:ext cx="58" cy="47"/>
              </a:xfrm>
              <a:custGeom>
                <a:avLst/>
                <a:gdLst>
                  <a:gd name="T0" fmla="*/ 0 w 26535"/>
                  <a:gd name="T1" fmla="*/ 0 h 21600"/>
                  <a:gd name="T2" fmla="*/ 0 w 26535"/>
                  <a:gd name="T3" fmla="*/ 0 h 21600"/>
                  <a:gd name="T4" fmla="*/ 0 w 26535"/>
                  <a:gd name="T5" fmla="*/ 0 h 21600"/>
                  <a:gd name="T6" fmla="*/ 0 60000 65536"/>
                  <a:gd name="T7" fmla="*/ 0 60000 65536"/>
                  <a:gd name="T8" fmla="*/ 0 60000 65536"/>
                  <a:gd name="T9" fmla="*/ 0 w 26535"/>
                  <a:gd name="T10" fmla="*/ 0 h 21600"/>
                  <a:gd name="T11" fmla="*/ 26535 w 26535"/>
                  <a:gd name="T12" fmla="*/ 21600 h 21600"/>
                </a:gdLst>
                <a:ahLst/>
                <a:cxnLst>
                  <a:cxn ang="T6">
                    <a:pos x="T0" y="T1"/>
                  </a:cxn>
                  <a:cxn ang="T7">
                    <a:pos x="T2" y="T3"/>
                  </a:cxn>
                  <a:cxn ang="T8">
                    <a:pos x="T4" y="T5"/>
                  </a:cxn>
                </a:cxnLst>
                <a:rect l="T9" t="T10" r="T11" b="T12"/>
                <a:pathLst>
                  <a:path w="26535" h="21600" fill="none" extrusionOk="0">
                    <a:moveTo>
                      <a:pt x="-1" y="594"/>
                    </a:moveTo>
                    <a:cubicBezTo>
                      <a:pt x="1648" y="199"/>
                      <a:pt x="3338" y="-1"/>
                      <a:pt x="5034" y="0"/>
                    </a:cubicBezTo>
                    <a:cubicBezTo>
                      <a:pt x="16162" y="0"/>
                      <a:pt x="25469" y="8454"/>
                      <a:pt x="26534" y="19532"/>
                    </a:cubicBezTo>
                  </a:path>
                  <a:path w="26535" h="21600" stroke="0" extrusionOk="0">
                    <a:moveTo>
                      <a:pt x="-1" y="594"/>
                    </a:moveTo>
                    <a:cubicBezTo>
                      <a:pt x="1648" y="199"/>
                      <a:pt x="3338" y="-1"/>
                      <a:pt x="5034" y="0"/>
                    </a:cubicBezTo>
                    <a:cubicBezTo>
                      <a:pt x="16162" y="0"/>
                      <a:pt x="25469" y="8454"/>
                      <a:pt x="26534" y="19532"/>
                    </a:cubicBezTo>
                    <a:lnTo>
                      <a:pt x="5034" y="21600"/>
                    </a:lnTo>
                    <a:close/>
                  </a:path>
                </a:pathLst>
              </a:custGeom>
              <a:noFill/>
              <a:ln w="12700">
                <a:solidFill>
                  <a:srgbClr val="000000"/>
                </a:solidFill>
                <a:round/>
                <a:headEnd/>
                <a:tailEnd/>
              </a:ln>
            </p:spPr>
            <p:txBody>
              <a:bodyPr wrap="none" anchor="ctr"/>
              <a:lstStyle/>
              <a:p>
                <a:endParaRPr lang="en-US"/>
              </a:p>
            </p:txBody>
          </p:sp>
          <p:sp>
            <p:nvSpPr>
              <p:cNvPr id="164110" name="Line 212"/>
              <p:cNvSpPr>
                <a:spLocks noChangeShapeType="1"/>
              </p:cNvSpPr>
              <p:nvPr/>
            </p:nvSpPr>
            <p:spPr bwMode="auto">
              <a:xfrm>
                <a:off x="1565" y="3747"/>
                <a:ext cx="0" cy="104"/>
              </a:xfrm>
              <a:prstGeom prst="line">
                <a:avLst/>
              </a:prstGeom>
              <a:noFill/>
              <a:ln w="12700">
                <a:solidFill>
                  <a:srgbClr val="000000"/>
                </a:solidFill>
                <a:round/>
                <a:headEnd/>
                <a:tailEnd/>
              </a:ln>
            </p:spPr>
            <p:txBody>
              <a:bodyPr wrap="none" anchor="ctr"/>
              <a:lstStyle/>
              <a:p>
                <a:endParaRPr lang="en-US"/>
              </a:p>
            </p:txBody>
          </p:sp>
          <p:sp>
            <p:nvSpPr>
              <p:cNvPr id="164111" name="Line 213"/>
              <p:cNvSpPr>
                <a:spLocks noChangeShapeType="1"/>
              </p:cNvSpPr>
              <p:nvPr/>
            </p:nvSpPr>
            <p:spPr bwMode="auto">
              <a:xfrm>
                <a:off x="1390" y="3746"/>
                <a:ext cx="0" cy="64"/>
              </a:xfrm>
              <a:prstGeom prst="line">
                <a:avLst/>
              </a:prstGeom>
              <a:noFill/>
              <a:ln w="12700">
                <a:solidFill>
                  <a:srgbClr val="000000"/>
                </a:solidFill>
                <a:round/>
                <a:headEnd/>
                <a:tailEnd/>
              </a:ln>
            </p:spPr>
            <p:txBody>
              <a:bodyPr wrap="none" anchor="ctr"/>
              <a:lstStyle/>
              <a:p>
                <a:endParaRPr lang="en-US"/>
              </a:p>
            </p:txBody>
          </p:sp>
        </p:grpSp>
        <p:grpSp>
          <p:nvGrpSpPr>
            <p:cNvPr id="164029" name="Group 214"/>
            <p:cNvGrpSpPr>
              <a:grpSpLocks/>
            </p:cNvGrpSpPr>
            <p:nvPr/>
          </p:nvGrpSpPr>
          <p:grpSpPr bwMode="auto">
            <a:xfrm rot="5400000" flipH="1" flipV="1">
              <a:off x="5273" y="2769"/>
              <a:ext cx="178" cy="111"/>
              <a:chOff x="1390" y="3746"/>
              <a:chExt cx="178" cy="111"/>
            </a:xfrm>
          </p:grpSpPr>
          <p:sp>
            <p:nvSpPr>
              <p:cNvPr id="164104" name="Arc 215"/>
              <p:cNvSpPr>
                <a:spLocks/>
              </p:cNvSpPr>
              <p:nvPr/>
            </p:nvSpPr>
            <p:spPr bwMode="auto">
              <a:xfrm rot="16200000" flipH="1">
                <a:off x="1460" y="3749"/>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12700">
                <a:solidFill>
                  <a:srgbClr val="000000"/>
                </a:solidFill>
                <a:round/>
                <a:headEnd/>
                <a:tailEnd/>
              </a:ln>
            </p:spPr>
            <p:txBody>
              <a:bodyPr wrap="none" anchor="ctr"/>
              <a:lstStyle/>
              <a:p>
                <a:endParaRPr lang="en-US"/>
              </a:p>
            </p:txBody>
          </p:sp>
          <p:sp>
            <p:nvSpPr>
              <p:cNvPr id="164105" name="Arc 216"/>
              <p:cNvSpPr>
                <a:spLocks/>
              </p:cNvSpPr>
              <p:nvPr/>
            </p:nvSpPr>
            <p:spPr bwMode="auto">
              <a:xfrm rot="10800000" flipH="1">
                <a:off x="1392" y="3760"/>
                <a:ext cx="58" cy="47"/>
              </a:xfrm>
              <a:custGeom>
                <a:avLst/>
                <a:gdLst>
                  <a:gd name="T0" fmla="*/ 0 w 26535"/>
                  <a:gd name="T1" fmla="*/ 0 h 21600"/>
                  <a:gd name="T2" fmla="*/ 0 w 26535"/>
                  <a:gd name="T3" fmla="*/ 0 h 21600"/>
                  <a:gd name="T4" fmla="*/ 0 w 26535"/>
                  <a:gd name="T5" fmla="*/ 0 h 21600"/>
                  <a:gd name="T6" fmla="*/ 0 60000 65536"/>
                  <a:gd name="T7" fmla="*/ 0 60000 65536"/>
                  <a:gd name="T8" fmla="*/ 0 60000 65536"/>
                  <a:gd name="T9" fmla="*/ 0 w 26535"/>
                  <a:gd name="T10" fmla="*/ 0 h 21600"/>
                  <a:gd name="T11" fmla="*/ 26535 w 26535"/>
                  <a:gd name="T12" fmla="*/ 21600 h 21600"/>
                </a:gdLst>
                <a:ahLst/>
                <a:cxnLst>
                  <a:cxn ang="T6">
                    <a:pos x="T0" y="T1"/>
                  </a:cxn>
                  <a:cxn ang="T7">
                    <a:pos x="T2" y="T3"/>
                  </a:cxn>
                  <a:cxn ang="T8">
                    <a:pos x="T4" y="T5"/>
                  </a:cxn>
                </a:cxnLst>
                <a:rect l="T9" t="T10" r="T11" b="T12"/>
                <a:pathLst>
                  <a:path w="26535" h="21600" fill="none" extrusionOk="0">
                    <a:moveTo>
                      <a:pt x="-1" y="594"/>
                    </a:moveTo>
                    <a:cubicBezTo>
                      <a:pt x="1648" y="199"/>
                      <a:pt x="3338" y="-1"/>
                      <a:pt x="5034" y="0"/>
                    </a:cubicBezTo>
                    <a:cubicBezTo>
                      <a:pt x="16162" y="0"/>
                      <a:pt x="25469" y="8454"/>
                      <a:pt x="26534" y="19532"/>
                    </a:cubicBezTo>
                  </a:path>
                  <a:path w="26535" h="21600" stroke="0" extrusionOk="0">
                    <a:moveTo>
                      <a:pt x="-1" y="594"/>
                    </a:moveTo>
                    <a:cubicBezTo>
                      <a:pt x="1648" y="199"/>
                      <a:pt x="3338" y="-1"/>
                      <a:pt x="5034" y="0"/>
                    </a:cubicBezTo>
                    <a:cubicBezTo>
                      <a:pt x="16162" y="0"/>
                      <a:pt x="25469" y="8454"/>
                      <a:pt x="26534" y="19532"/>
                    </a:cubicBezTo>
                    <a:lnTo>
                      <a:pt x="5034" y="21600"/>
                    </a:lnTo>
                    <a:close/>
                  </a:path>
                </a:pathLst>
              </a:custGeom>
              <a:noFill/>
              <a:ln w="12700">
                <a:solidFill>
                  <a:srgbClr val="000000"/>
                </a:solidFill>
                <a:round/>
                <a:headEnd/>
                <a:tailEnd/>
              </a:ln>
            </p:spPr>
            <p:txBody>
              <a:bodyPr wrap="none" anchor="ctr"/>
              <a:lstStyle/>
              <a:p>
                <a:endParaRPr lang="en-US"/>
              </a:p>
            </p:txBody>
          </p:sp>
          <p:sp>
            <p:nvSpPr>
              <p:cNvPr id="164106" name="Line 217"/>
              <p:cNvSpPr>
                <a:spLocks noChangeShapeType="1"/>
              </p:cNvSpPr>
              <p:nvPr/>
            </p:nvSpPr>
            <p:spPr bwMode="auto">
              <a:xfrm>
                <a:off x="1565" y="3747"/>
                <a:ext cx="0" cy="104"/>
              </a:xfrm>
              <a:prstGeom prst="line">
                <a:avLst/>
              </a:prstGeom>
              <a:noFill/>
              <a:ln w="12700">
                <a:solidFill>
                  <a:srgbClr val="000000"/>
                </a:solidFill>
                <a:round/>
                <a:headEnd/>
                <a:tailEnd/>
              </a:ln>
            </p:spPr>
            <p:txBody>
              <a:bodyPr wrap="none" anchor="ctr"/>
              <a:lstStyle/>
              <a:p>
                <a:endParaRPr lang="en-US"/>
              </a:p>
            </p:txBody>
          </p:sp>
          <p:sp>
            <p:nvSpPr>
              <p:cNvPr id="164107" name="Line 218"/>
              <p:cNvSpPr>
                <a:spLocks noChangeShapeType="1"/>
              </p:cNvSpPr>
              <p:nvPr/>
            </p:nvSpPr>
            <p:spPr bwMode="auto">
              <a:xfrm>
                <a:off x="1390" y="3746"/>
                <a:ext cx="0" cy="64"/>
              </a:xfrm>
              <a:prstGeom prst="line">
                <a:avLst/>
              </a:prstGeom>
              <a:noFill/>
              <a:ln w="12700">
                <a:solidFill>
                  <a:srgbClr val="000000"/>
                </a:solidFill>
                <a:round/>
                <a:headEnd/>
                <a:tailEnd/>
              </a:ln>
            </p:spPr>
            <p:txBody>
              <a:bodyPr wrap="none" anchor="ctr"/>
              <a:lstStyle/>
              <a:p>
                <a:endParaRPr lang="en-US"/>
              </a:p>
            </p:txBody>
          </p:sp>
        </p:grpSp>
        <p:grpSp>
          <p:nvGrpSpPr>
            <p:cNvPr id="164030" name="Group 219"/>
            <p:cNvGrpSpPr>
              <a:grpSpLocks/>
            </p:cNvGrpSpPr>
            <p:nvPr/>
          </p:nvGrpSpPr>
          <p:grpSpPr bwMode="auto">
            <a:xfrm rot="16200000" flipV="1">
              <a:off x="2249" y="1561"/>
              <a:ext cx="178" cy="111"/>
              <a:chOff x="1390" y="3746"/>
              <a:chExt cx="178" cy="111"/>
            </a:xfrm>
          </p:grpSpPr>
          <p:sp>
            <p:nvSpPr>
              <p:cNvPr id="164100" name="Arc 220"/>
              <p:cNvSpPr>
                <a:spLocks/>
              </p:cNvSpPr>
              <p:nvPr/>
            </p:nvSpPr>
            <p:spPr bwMode="auto">
              <a:xfrm rot="16200000" flipH="1">
                <a:off x="1460" y="3749"/>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12700">
                <a:solidFill>
                  <a:srgbClr val="000000"/>
                </a:solidFill>
                <a:round/>
                <a:headEnd/>
                <a:tailEnd/>
              </a:ln>
            </p:spPr>
            <p:txBody>
              <a:bodyPr wrap="none" anchor="ctr"/>
              <a:lstStyle/>
              <a:p>
                <a:endParaRPr lang="en-US"/>
              </a:p>
            </p:txBody>
          </p:sp>
          <p:sp>
            <p:nvSpPr>
              <p:cNvPr id="164101" name="Arc 221"/>
              <p:cNvSpPr>
                <a:spLocks/>
              </p:cNvSpPr>
              <p:nvPr/>
            </p:nvSpPr>
            <p:spPr bwMode="auto">
              <a:xfrm rot="10800000" flipH="1">
                <a:off x="1392" y="3760"/>
                <a:ext cx="58" cy="47"/>
              </a:xfrm>
              <a:custGeom>
                <a:avLst/>
                <a:gdLst>
                  <a:gd name="T0" fmla="*/ 0 w 26535"/>
                  <a:gd name="T1" fmla="*/ 0 h 21600"/>
                  <a:gd name="T2" fmla="*/ 0 w 26535"/>
                  <a:gd name="T3" fmla="*/ 0 h 21600"/>
                  <a:gd name="T4" fmla="*/ 0 w 26535"/>
                  <a:gd name="T5" fmla="*/ 0 h 21600"/>
                  <a:gd name="T6" fmla="*/ 0 60000 65536"/>
                  <a:gd name="T7" fmla="*/ 0 60000 65536"/>
                  <a:gd name="T8" fmla="*/ 0 60000 65536"/>
                  <a:gd name="T9" fmla="*/ 0 w 26535"/>
                  <a:gd name="T10" fmla="*/ 0 h 21600"/>
                  <a:gd name="T11" fmla="*/ 26535 w 26535"/>
                  <a:gd name="T12" fmla="*/ 21600 h 21600"/>
                </a:gdLst>
                <a:ahLst/>
                <a:cxnLst>
                  <a:cxn ang="T6">
                    <a:pos x="T0" y="T1"/>
                  </a:cxn>
                  <a:cxn ang="T7">
                    <a:pos x="T2" y="T3"/>
                  </a:cxn>
                  <a:cxn ang="T8">
                    <a:pos x="T4" y="T5"/>
                  </a:cxn>
                </a:cxnLst>
                <a:rect l="T9" t="T10" r="T11" b="T12"/>
                <a:pathLst>
                  <a:path w="26535" h="21600" fill="none" extrusionOk="0">
                    <a:moveTo>
                      <a:pt x="-1" y="594"/>
                    </a:moveTo>
                    <a:cubicBezTo>
                      <a:pt x="1648" y="199"/>
                      <a:pt x="3338" y="-1"/>
                      <a:pt x="5034" y="0"/>
                    </a:cubicBezTo>
                    <a:cubicBezTo>
                      <a:pt x="16162" y="0"/>
                      <a:pt x="25469" y="8454"/>
                      <a:pt x="26534" y="19532"/>
                    </a:cubicBezTo>
                  </a:path>
                  <a:path w="26535" h="21600" stroke="0" extrusionOk="0">
                    <a:moveTo>
                      <a:pt x="-1" y="594"/>
                    </a:moveTo>
                    <a:cubicBezTo>
                      <a:pt x="1648" y="199"/>
                      <a:pt x="3338" y="-1"/>
                      <a:pt x="5034" y="0"/>
                    </a:cubicBezTo>
                    <a:cubicBezTo>
                      <a:pt x="16162" y="0"/>
                      <a:pt x="25469" y="8454"/>
                      <a:pt x="26534" y="19532"/>
                    </a:cubicBezTo>
                    <a:lnTo>
                      <a:pt x="5034" y="21600"/>
                    </a:lnTo>
                    <a:close/>
                  </a:path>
                </a:pathLst>
              </a:custGeom>
              <a:noFill/>
              <a:ln w="12700">
                <a:solidFill>
                  <a:srgbClr val="000000"/>
                </a:solidFill>
                <a:round/>
                <a:headEnd/>
                <a:tailEnd/>
              </a:ln>
            </p:spPr>
            <p:txBody>
              <a:bodyPr wrap="none" anchor="ctr"/>
              <a:lstStyle/>
              <a:p>
                <a:endParaRPr lang="en-US"/>
              </a:p>
            </p:txBody>
          </p:sp>
          <p:sp>
            <p:nvSpPr>
              <p:cNvPr id="164102" name="Line 222"/>
              <p:cNvSpPr>
                <a:spLocks noChangeShapeType="1"/>
              </p:cNvSpPr>
              <p:nvPr/>
            </p:nvSpPr>
            <p:spPr bwMode="auto">
              <a:xfrm>
                <a:off x="1565" y="3747"/>
                <a:ext cx="0" cy="104"/>
              </a:xfrm>
              <a:prstGeom prst="line">
                <a:avLst/>
              </a:prstGeom>
              <a:noFill/>
              <a:ln w="12700">
                <a:solidFill>
                  <a:srgbClr val="000000"/>
                </a:solidFill>
                <a:round/>
                <a:headEnd/>
                <a:tailEnd/>
              </a:ln>
            </p:spPr>
            <p:txBody>
              <a:bodyPr wrap="none" anchor="ctr"/>
              <a:lstStyle/>
              <a:p>
                <a:endParaRPr lang="en-US"/>
              </a:p>
            </p:txBody>
          </p:sp>
          <p:sp>
            <p:nvSpPr>
              <p:cNvPr id="164103" name="Line 223"/>
              <p:cNvSpPr>
                <a:spLocks noChangeShapeType="1"/>
              </p:cNvSpPr>
              <p:nvPr/>
            </p:nvSpPr>
            <p:spPr bwMode="auto">
              <a:xfrm>
                <a:off x="1390" y="3746"/>
                <a:ext cx="0" cy="64"/>
              </a:xfrm>
              <a:prstGeom prst="line">
                <a:avLst/>
              </a:prstGeom>
              <a:noFill/>
              <a:ln w="12700">
                <a:solidFill>
                  <a:srgbClr val="000000"/>
                </a:solidFill>
                <a:round/>
                <a:headEnd/>
                <a:tailEnd/>
              </a:ln>
            </p:spPr>
            <p:txBody>
              <a:bodyPr wrap="none" anchor="ctr"/>
              <a:lstStyle/>
              <a:p>
                <a:endParaRPr lang="en-US"/>
              </a:p>
            </p:txBody>
          </p:sp>
        </p:grpSp>
        <p:grpSp>
          <p:nvGrpSpPr>
            <p:cNvPr id="164031" name="Group 224"/>
            <p:cNvGrpSpPr>
              <a:grpSpLocks/>
            </p:cNvGrpSpPr>
            <p:nvPr/>
          </p:nvGrpSpPr>
          <p:grpSpPr bwMode="auto">
            <a:xfrm rot="16200000" flipV="1">
              <a:off x="2255" y="2006"/>
              <a:ext cx="178" cy="111"/>
              <a:chOff x="1390" y="3746"/>
              <a:chExt cx="178" cy="111"/>
            </a:xfrm>
          </p:grpSpPr>
          <p:sp>
            <p:nvSpPr>
              <p:cNvPr id="164096" name="Arc 225"/>
              <p:cNvSpPr>
                <a:spLocks/>
              </p:cNvSpPr>
              <p:nvPr/>
            </p:nvSpPr>
            <p:spPr bwMode="auto">
              <a:xfrm rot="16200000" flipH="1">
                <a:off x="1460" y="3749"/>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12700">
                <a:solidFill>
                  <a:srgbClr val="000000"/>
                </a:solidFill>
                <a:round/>
                <a:headEnd/>
                <a:tailEnd/>
              </a:ln>
            </p:spPr>
            <p:txBody>
              <a:bodyPr wrap="none" anchor="ctr"/>
              <a:lstStyle/>
              <a:p>
                <a:endParaRPr lang="en-US"/>
              </a:p>
            </p:txBody>
          </p:sp>
          <p:sp>
            <p:nvSpPr>
              <p:cNvPr id="164097" name="Arc 226"/>
              <p:cNvSpPr>
                <a:spLocks/>
              </p:cNvSpPr>
              <p:nvPr/>
            </p:nvSpPr>
            <p:spPr bwMode="auto">
              <a:xfrm rot="10800000" flipH="1">
                <a:off x="1392" y="3760"/>
                <a:ext cx="58" cy="47"/>
              </a:xfrm>
              <a:custGeom>
                <a:avLst/>
                <a:gdLst>
                  <a:gd name="T0" fmla="*/ 0 w 26535"/>
                  <a:gd name="T1" fmla="*/ 0 h 21600"/>
                  <a:gd name="T2" fmla="*/ 0 w 26535"/>
                  <a:gd name="T3" fmla="*/ 0 h 21600"/>
                  <a:gd name="T4" fmla="*/ 0 w 26535"/>
                  <a:gd name="T5" fmla="*/ 0 h 21600"/>
                  <a:gd name="T6" fmla="*/ 0 60000 65536"/>
                  <a:gd name="T7" fmla="*/ 0 60000 65536"/>
                  <a:gd name="T8" fmla="*/ 0 60000 65536"/>
                  <a:gd name="T9" fmla="*/ 0 w 26535"/>
                  <a:gd name="T10" fmla="*/ 0 h 21600"/>
                  <a:gd name="T11" fmla="*/ 26535 w 26535"/>
                  <a:gd name="T12" fmla="*/ 21600 h 21600"/>
                </a:gdLst>
                <a:ahLst/>
                <a:cxnLst>
                  <a:cxn ang="T6">
                    <a:pos x="T0" y="T1"/>
                  </a:cxn>
                  <a:cxn ang="T7">
                    <a:pos x="T2" y="T3"/>
                  </a:cxn>
                  <a:cxn ang="T8">
                    <a:pos x="T4" y="T5"/>
                  </a:cxn>
                </a:cxnLst>
                <a:rect l="T9" t="T10" r="T11" b="T12"/>
                <a:pathLst>
                  <a:path w="26535" h="21600" fill="none" extrusionOk="0">
                    <a:moveTo>
                      <a:pt x="-1" y="594"/>
                    </a:moveTo>
                    <a:cubicBezTo>
                      <a:pt x="1648" y="199"/>
                      <a:pt x="3338" y="-1"/>
                      <a:pt x="5034" y="0"/>
                    </a:cubicBezTo>
                    <a:cubicBezTo>
                      <a:pt x="16162" y="0"/>
                      <a:pt x="25469" y="8454"/>
                      <a:pt x="26534" y="19532"/>
                    </a:cubicBezTo>
                  </a:path>
                  <a:path w="26535" h="21600" stroke="0" extrusionOk="0">
                    <a:moveTo>
                      <a:pt x="-1" y="594"/>
                    </a:moveTo>
                    <a:cubicBezTo>
                      <a:pt x="1648" y="199"/>
                      <a:pt x="3338" y="-1"/>
                      <a:pt x="5034" y="0"/>
                    </a:cubicBezTo>
                    <a:cubicBezTo>
                      <a:pt x="16162" y="0"/>
                      <a:pt x="25469" y="8454"/>
                      <a:pt x="26534" y="19532"/>
                    </a:cubicBezTo>
                    <a:lnTo>
                      <a:pt x="5034" y="21600"/>
                    </a:lnTo>
                    <a:close/>
                  </a:path>
                </a:pathLst>
              </a:custGeom>
              <a:noFill/>
              <a:ln w="12700">
                <a:solidFill>
                  <a:srgbClr val="000000"/>
                </a:solidFill>
                <a:round/>
                <a:headEnd/>
                <a:tailEnd/>
              </a:ln>
            </p:spPr>
            <p:txBody>
              <a:bodyPr wrap="none" anchor="ctr"/>
              <a:lstStyle/>
              <a:p>
                <a:endParaRPr lang="en-US"/>
              </a:p>
            </p:txBody>
          </p:sp>
          <p:sp>
            <p:nvSpPr>
              <p:cNvPr id="164098" name="Line 227"/>
              <p:cNvSpPr>
                <a:spLocks noChangeShapeType="1"/>
              </p:cNvSpPr>
              <p:nvPr/>
            </p:nvSpPr>
            <p:spPr bwMode="auto">
              <a:xfrm>
                <a:off x="1565" y="3747"/>
                <a:ext cx="0" cy="104"/>
              </a:xfrm>
              <a:prstGeom prst="line">
                <a:avLst/>
              </a:prstGeom>
              <a:noFill/>
              <a:ln w="12700">
                <a:solidFill>
                  <a:srgbClr val="000000"/>
                </a:solidFill>
                <a:round/>
                <a:headEnd/>
                <a:tailEnd/>
              </a:ln>
            </p:spPr>
            <p:txBody>
              <a:bodyPr wrap="none" anchor="ctr"/>
              <a:lstStyle/>
              <a:p>
                <a:endParaRPr lang="en-US"/>
              </a:p>
            </p:txBody>
          </p:sp>
          <p:sp>
            <p:nvSpPr>
              <p:cNvPr id="164099" name="Line 228"/>
              <p:cNvSpPr>
                <a:spLocks noChangeShapeType="1"/>
              </p:cNvSpPr>
              <p:nvPr/>
            </p:nvSpPr>
            <p:spPr bwMode="auto">
              <a:xfrm>
                <a:off x="1390" y="3746"/>
                <a:ext cx="0" cy="64"/>
              </a:xfrm>
              <a:prstGeom prst="line">
                <a:avLst/>
              </a:prstGeom>
              <a:noFill/>
              <a:ln w="12700">
                <a:solidFill>
                  <a:srgbClr val="000000"/>
                </a:solidFill>
                <a:round/>
                <a:headEnd/>
                <a:tailEnd/>
              </a:ln>
            </p:spPr>
            <p:txBody>
              <a:bodyPr wrap="none" anchor="ctr"/>
              <a:lstStyle/>
              <a:p>
                <a:endParaRPr lang="en-US"/>
              </a:p>
            </p:txBody>
          </p:sp>
        </p:grpSp>
        <p:grpSp>
          <p:nvGrpSpPr>
            <p:cNvPr id="164032" name="Group 229"/>
            <p:cNvGrpSpPr>
              <a:grpSpLocks/>
            </p:cNvGrpSpPr>
            <p:nvPr/>
          </p:nvGrpSpPr>
          <p:grpSpPr bwMode="auto">
            <a:xfrm rot="16200000" flipV="1">
              <a:off x="2245" y="2294"/>
              <a:ext cx="178" cy="111"/>
              <a:chOff x="1390" y="3746"/>
              <a:chExt cx="178" cy="111"/>
            </a:xfrm>
          </p:grpSpPr>
          <p:sp>
            <p:nvSpPr>
              <p:cNvPr id="164092" name="Arc 230"/>
              <p:cNvSpPr>
                <a:spLocks/>
              </p:cNvSpPr>
              <p:nvPr/>
            </p:nvSpPr>
            <p:spPr bwMode="auto">
              <a:xfrm rot="16200000" flipH="1">
                <a:off x="1460" y="3749"/>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12700">
                <a:solidFill>
                  <a:srgbClr val="000000"/>
                </a:solidFill>
                <a:round/>
                <a:headEnd/>
                <a:tailEnd/>
              </a:ln>
            </p:spPr>
            <p:txBody>
              <a:bodyPr wrap="none" anchor="ctr"/>
              <a:lstStyle/>
              <a:p>
                <a:endParaRPr lang="en-US"/>
              </a:p>
            </p:txBody>
          </p:sp>
          <p:sp>
            <p:nvSpPr>
              <p:cNvPr id="164093" name="Arc 231"/>
              <p:cNvSpPr>
                <a:spLocks/>
              </p:cNvSpPr>
              <p:nvPr/>
            </p:nvSpPr>
            <p:spPr bwMode="auto">
              <a:xfrm rot="10800000" flipH="1">
                <a:off x="1392" y="3760"/>
                <a:ext cx="58" cy="47"/>
              </a:xfrm>
              <a:custGeom>
                <a:avLst/>
                <a:gdLst>
                  <a:gd name="T0" fmla="*/ 0 w 26535"/>
                  <a:gd name="T1" fmla="*/ 0 h 21600"/>
                  <a:gd name="T2" fmla="*/ 0 w 26535"/>
                  <a:gd name="T3" fmla="*/ 0 h 21600"/>
                  <a:gd name="T4" fmla="*/ 0 w 26535"/>
                  <a:gd name="T5" fmla="*/ 0 h 21600"/>
                  <a:gd name="T6" fmla="*/ 0 60000 65536"/>
                  <a:gd name="T7" fmla="*/ 0 60000 65536"/>
                  <a:gd name="T8" fmla="*/ 0 60000 65536"/>
                  <a:gd name="T9" fmla="*/ 0 w 26535"/>
                  <a:gd name="T10" fmla="*/ 0 h 21600"/>
                  <a:gd name="T11" fmla="*/ 26535 w 26535"/>
                  <a:gd name="T12" fmla="*/ 21600 h 21600"/>
                </a:gdLst>
                <a:ahLst/>
                <a:cxnLst>
                  <a:cxn ang="T6">
                    <a:pos x="T0" y="T1"/>
                  </a:cxn>
                  <a:cxn ang="T7">
                    <a:pos x="T2" y="T3"/>
                  </a:cxn>
                  <a:cxn ang="T8">
                    <a:pos x="T4" y="T5"/>
                  </a:cxn>
                </a:cxnLst>
                <a:rect l="T9" t="T10" r="T11" b="T12"/>
                <a:pathLst>
                  <a:path w="26535" h="21600" fill="none" extrusionOk="0">
                    <a:moveTo>
                      <a:pt x="-1" y="594"/>
                    </a:moveTo>
                    <a:cubicBezTo>
                      <a:pt x="1648" y="199"/>
                      <a:pt x="3338" y="-1"/>
                      <a:pt x="5034" y="0"/>
                    </a:cubicBezTo>
                    <a:cubicBezTo>
                      <a:pt x="16162" y="0"/>
                      <a:pt x="25469" y="8454"/>
                      <a:pt x="26534" y="19532"/>
                    </a:cubicBezTo>
                  </a:path>
                  <a:path w="26535" h="21600" stroke="0" extrusionOk="0">
                    <a:moveTo>
                      <a:pt x="-1" y="594"/>
                    </a:moveTo>
                    <a:cubicBezTo>
                      <a:pt x="1648" y="199"/>
                      <a:pt x="3338" y="-1"/>
                      <a:pt x="5034" y="0"/>
                    </a:cubicBezTo>
                    <a:cubicBezTo>
                      <a:pt x="16162" y="0"/>
                      <a:pt x="25469" y="8454"/>
                      <a:pt x="26534" y="19532"/>
                    </a:cubicBezTo>
                    <a:lnTo>
                      <a:pt x="5034" y="21600"/>
                    </a:lnTo>
                    <a:close/>
                  </a:path>
                </a:pathLst>
              </a:custGeom>
              <a:noFill/>
              <a:ln w="12700">
                <a:solidFill>
                  <a:srgbClr val="000000"/>
                </a:solidFill>
                <a:round/>
                <a:headEnd/>
                <a:tailEnd/>
              </a:ln>
            </p:spPr>
            <p:txBody>
              <a:bodyPr wrap="none" anchor="ctr"/>
              <a:lstStyle/>
              <a:p>
                <a:endParaRPr lang="en-US"/>
              </a:p>
            </p:txBody>
          </p:sp>
          <p:sp>
            <p:nvSpPr>
              <p:cNvPr id="164094" name="Line 232"/>
              <p:cNvSpPr>
                <a:spLocks noChangeShapeType="1"/>
              </p:cNvSpPr>
              <p:nvPr/>
            </p:nvSpPr>
            <p:spPr bwMode="auto">
              <a:xfrm>
                <a:off x="1565" y="3747"/>
                <a:ext cx="0" cy="104"/>
              </a:xfrm>
              <a:prstGeom prst="line">
                <a:avLst/>
              </a:prstGeom>
              <a:noFill/>
              <a:ln w="12700">
                <a:solidFill>
                  <a:srgbClr val="000000"/>
                </a:solidFill>
                <a:round/>
                <a:headEnd/>
                <a:tailEnd/>
              </a:ln>
            </p:spPr>
            <p:txBody>
              <a:bodyPr wrap="none" anchor="ctr"/>
              <a:lstStyle/>
              <a:p>
                <a:endParaRPr lang="en-US"/>
              </a:p>
            </p:txBody>
          </p:sp>
          <p:sp>
            <p:nvSpPr>
              <p:cNvPr id="164095" name="Line 233"/>
              <p:cNvSpPr>
                <a:spLocks noChangeShapeType="1"/>
              </p:cNvSpPr>
              <p:nvPr/>
            </p:nvSpPr>
            <p:spPr bwMode="auto">
              <a:xfrm>
                <a:off x="1390" y="3746"/>
                <a:ext cx="0" cy="64"/>
              </a:xfrm>
              <a:prstGeom prst="line">
                <a:avLst/>
              </a:prstGeom>
              <a:noFill/>
              <a:ln w="12700">
                <a:solidFill>
                  <a:srgbClr val="000000"/>
                </a:solidFill>
                <a:round/>
                <a:headEnd/>
                <a:tailEnd/>
              </a:ln>
            </p:spPr>
            <p:txBody>
              <a:bodyPr wrap="none" anchor="ctr"/>
              <a:lstStyle/>
              <a:p>
                <a:endParaRPr lang="en-US"/>
              </a:p>
            </p:txBody>
          </p:sp>
        </p:grpSp>
        <p:grpSp>
          <p:nvGrpSpPr>
            <p:cNvPr id="164033" name="Group 234"/>
            <p:cNvGrpSpPr>
              <a:grpSpLocks/>
            </p:cNvGrpSpPr>
            <p:nvPr/>
          </p:nvGrpSpPr>
          <p:grpSpPr bwMode="auto">
            <a:xfrm rot="16200000" flipV="1">
              <a:off x="2249" y="2748"/>
              <a:ext cx="178" cy="111"/>
              <a:chOff x="1390" y="3746"/>
              <a:chExt cx="178" cy="111"/>
            </a:xfrm>
          </p:grpSpPr>
          <p:sp>
            <p:nvSpPr>
              <p:cNvPr id="164088" name="Arc 235"/>
              <p:cNvSpPr>
                <a:spLocks/>
              </p:cNvSpPr>
              <p:nvPr/>
            </p:nvSpPr>
            <p:spPr bwMode="auto">
              <a:xfrm rot="16200000" flipH="1">
                <a:off x="1460" y="3749"/>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12700">
                <a:solidFill>
                  <a:srgbClr val="000000"/>
                </a:solidFill>
                <a:round/>
                <a:headEnd/>
                <a:tailEnd/>
              </a:ln>
            </p:spPr>
            <p:txBody>
              <a:bodyPr wrap="none" anchor="ctr"/>
              <a:lstStyle/>
              <a:p>
                <a:endParaRPr lang="en-US"/>
              </a:p>
            </p:txBody>
          </p:sp>
          <p:sp>
            <p:nvSpPr>
              <p:cNvPr id="164089" name="Arc 236"/>
              <p:cNvSpPr>
                <a:spLocks/>
              </p:cNvSpPr>
              <p:nvPr/>
            </p:nvSpPr>
            <p:spPr bwMode="auto">
              <a:xfrm rot="10800000" flipH="1">
                <a:off x="1392" y="3760"/>
                <a:ext cx="58" cy="47"/>
              </a:xfrm>
              <a:custGeom>
                <a:avLst/>
                <a:gdLst>
                  <a:gd name="T0" fmla="*/ 0 w 26535"/>
                  <a:gd name="T1" fmla="*/ 0 h 21600"/>
                  <a:gd name="T2" fmla="*/ 0 w 26535"/>
                  <a:gd name="T3" fmla="*/ 0 h 21600"/>
                  <a:gd name="T4" fmla="*/ 0 w 26535"/>
                  <a:gd name="T5" fmla="*/ 0 h 21600"/>
                  <a:gd name="T6" fmla="*/ 0 60000 65536"/>
                  <a:gd name="T7" fmla="*/ 0 60000 65536"/>
                  <a:gd name="T8" fmla="*/ 0 60000 65536"/>
                  <a:gd name="T9" fmla="*/ 0 w 26535"/>
                  <a:gd name="T10" fmla="*/ 0 h 21600"/>
                  <a:gd name="T11" fmla="*/ 26535 w 26535"/>
                  <a:gd name="T12" fmla="*/ 21600 h 21600"/>
                </a:gdLst>
                <a:ahLst/>
                <a:cxnLst>
                  <a:cxn ang="T6">
                    <a:pos x="T0" y="T1"/>
                  </a:cxn>
                  <a:cxn ang="T7">
                    <a:pos x="T2" y="T3"/>
                  </a:cxn>
                  <a:cxn ang="T8">
                    <a:pos x="T4" y="T5"/>
                  </a:cxn>
                </a:cxnLst>
                <a:rect l="T9" t="T10" r="T11" b="T12"/>
                <a:pathLst>
                  <a:path w="26535" h="21600" fill="none" extrusionOk="0">
                    <a:moveTo>
                      <a:pt x="-1" y="594"/>
                    </a:moveTo>
                    <a:cubicBezTo>
                      <a:pt x="1648" y="199"/>
                      <a:pt x="3338" y="-1"/>
                      <a:pt x="5034" y="0"/>
                    </a:cubicBezTo>
                    <a:cubicBezTo>
                      <a:pt x="16162" y="0"/>
                      <a:pt x="25469" y="8454"/>
                      <a:pt x="26534" y="19532"/>
                    </a:cubicBezTo>
                  </a:path>
                  <a:path w="26535" h="21600" stroke="0" extrusionOk="0">
                    <a:moveTo>
                      <a:pt x="-1" y="594"/>
                    </a:moveTo>
                    <a:cubicBezTo>
                      <a:pt x="1648" y="199"/>
                      <a:pt x="3338" y="-1"/>
                      <a:pt x="5034" y="0"/>
                    </a:cubicBezTo>
                    <a:cubicBezTo>
                      <a:pt x="16162" y="0"/>
                      <a:pt x="25469" y="8454"/>
                      <a:pt x="26534" y="19532"/>
                    </a:cubicBezTo>
                    <a:lnTo>
                      <a:pt x="5034" y="21600"/>
                    </a:lnTo>
                    <a:close/>
                  </a:path>
                </a:pathLst>
              </a:custGeom>
              <a:noFill/>
              <a:ln w="12700">
                <a:solidFill>
                  <a:srgbClr val="000000"/>
                </a:solidFill>
                <a:round/>
                <a:headEnd/>
                <a:tailEnd/>
              </a:ln>
            </p:spPr>
            <p:txBody>
              <a:bodyPr wrap="none" anchor="ctr"/>
              <a:lstStyle/>
              <a:p>
                <a:endParaRPr lang="en-US"/>
              </a:p>
            </p:txBody>
          </p:sp>
          <p:sp>
            <p:nvSpPr>
              <p:cNvPr id="164090" name="Line 237"/>
              <p:cNvSpPr>
                <a:spLocks noChangeShapeType="1"/>
              </p:cNvSpPr>
              <p:nvPr/>
            </p:nvSpPr>
            <p:spPr bwMode="auto">
              <a:xfrm>
                <a:off x="1565" y="3747"/>
                <a:ext cx="0" cy="104"/>
              </a:xfrm>
              <a:prstGeom prst="line">
                <a:avLst/>
              </a:prstGeom>
              <a:noFill/>
              <a:ln w="12700">
                <a:solidFill>
                  <a:srgbClr val="000000"/>
                </a:solidFill>
                <a:round/>
                <a:headEnd/>
                <a:tailEnd/>
              </a:ln>
            </p:spPr>
            <p:txBody>
              <a:bodyPr wrap="none" anchor="ctr"/>
              <a:lstStyle/>
              <a:p>
                <a:endParaRPr lang="en-US"/>
              </a:p>
            </p:txBody>
          </p:sp>
          <p:sp>
            <p:nvSpPr>
              <p:cNvPr id="164091" name="Line 238"/>
              <p:cNvSpPr>
                <a:spLocks noChangeShapeType="1"/>
              </p:cNvSpPr>
              <p:nvPr/>
            </p:nvSpPr>
            <p:spPr bwMode="auto">
              <a:xfrm>
                <a:off x="1390" y="3746"/>
                <a:ext cx="0" cy="64"/>
              </a:xfrm>
              <a:prstGeom prst="line">
                <a:avLst/>
              </a:prstGeom>
              <a:noFill/>
              <a:ln w="12700">
                <a:solidFill>
                  <a:srgbClr val="000000"/>
                </a:solidFill>
                <a:round/>
                <a:headEnd/>
                <a:tailEnd/>
              </a:ln>
            </p:spPr>
            <p:txBody>
              <a:bodyPr wrap="none" anchor="ctr"/>
              <a:lstStyle/>
              <a:p>
                <a:endParaRPr lang="en-US"/>
              </a:p>
            </p:txBody>
          </p:sp>
        </p:grpSp>
        <p:sp>
          <p:nvSpPr>
            <p:cNvPr id="164034" name="Line 239"/>
            <p:cNvSpPr>
              <a:spLocks noChangeShapeType="1"/>
            </p:cNvSpPr>
            <p:nvPr/>
          </p:nvSpPr>
          <p:spPr bwMode="auto">
            <a:xfrm>
              <a:off x="2791" y="2071"/>
              <a:ext cx="0" cy="22"/>
            </a:xfrm>
            <a:prstGeom prst="line">
              <a:avLst/>
            </a:prstGeom>
            <a:noFill/>
            <a:ln w="38100" cmpd="dbl">
              <a:solidFill>
                <a:srgbClr val="F00600"/>
              </a:solidFill>
              <a:round/>
              <a:headEnd/>
              <a:tailEnd/>
            </a:ln>
          </p:spPr>
          <p:txBody>
            <a:bodyPr wrap="none" anchor="ctr"/>
            <a:lstStyle/>
            <a:p>
              <a:endParaRPr lang="en-US"/>
            </a:p>
          </p:txBody>
        </p:sp>
        <p:sp>
          <p:nvSpPr>
            <p:cNvPr id="164035" name="Line 240"/>
            <p:cNvSpPr>
              <a:spLocks noChangeShapeType="1"/>
            </p:cNvSpPr>
            <p:nvPr/>
          </p:nvSpPr>
          <p:spPr bwMode="auto">
            <a:xfrm>
              <a:off x="3982" y="2090"/>
              <a:ext cx="189" cy="0"/>
            </a:xfrm>
            <a:prstGeom prst="line">
              <a:avLst/>
            </a:prstGeom>
            <a:noFill/>
            <a:ln w="12700">
              <a:solidFill>
                <a:srgbClr val="000000"/>
              </a:solidFill>
              <a:round/>
              <a:headEnd/>
              <a:tailEnd/>
            </a:ln>
          </p:spPr>
          <p:txBody>
            <a:bodyPr wrap="none" anchor="ctr"/>
            <a:lstStyle/>
            <a:p>
              <a:endParaRPr lang="en-US"/>
            </a:p>
          </p:txBody>
        </p:sp>
        <p:grpSp>
          <p:nvGrpSpPr>
            <p:cNvPr id="164036" name="Group 241"/>
            <p:cNvGrpSpPr>
              <a:grpSpLocks/>
            </p:cNvGrpSpPr>
            <p:nvPr/>
          </p:nvGrpSpPr>
          <p:grpSpPr bwMode="auto">
            <a:xfrm flipV="1">
              <a:off x="4685" y="2097"/>
              <a:ext cx="118" cy="110"/>
              <a:chOff x="2004" y="2013"/>
              <a:chExt cx="118" cy="110"/>
            </a:xfrm>
          </p:grpSpPr>
          <p:sp>
            <p:nvSpPr>
              <p:cNvPr id="164086" name="Arc 242"/>
              <p:cNvSpPr>
                <a:spLocks/>
              </p:cNvSpPr>
              <p:nvPr/>
            </p:nvSpPr>
            <p:spPr bwMode="auto">
              <a:xfrm rot="16200000" flipV="1">
                <a:off x="2014" y="2003"/>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12700">
                <a:solidFill>
                  <a:srgbClr val="000000"/>
                </a:solidFill>
                <a:round/>
                <a:headEnd/>
                <a:tailEnd/>
              </a:ln>
            </p:spPr>
            <p:txBody>
              <a:bodyPr wrap="none" anchor="ctr"/>
              <a:lstStyle/>
              <a:p>
                <a:endParaRPr lang="en-US"/>
              </a:p>
            </p:txBody>
          </p:sp>
          <p:sp>
            <p:nvSpPr>
              <p:cNvPr id="164087" name="Line 243"/>
              <p:cNvSpPr>
                <a:spLocks noChangeShapeType="1"/>
              </p:cNvSpPr>
              <p:nvPr/>
            </p:nvSpPr>
            <p:spPr bwMode="auto">
              <a:xfrm flipH="1" flipV="1">
                <a:off x="2007" y="2019"/>
                <a:ext cx="0" cy="104"/>
              </a:xfrm>
              <a:prstGeom prst="line">
                <a:avLst/>
              </a:prstGeom>
              <a:noFill/>
              <a:ln w="12700">
                <a:solidFill>
                  <a:srgbClr val="000000"/>
                </a:solidFill>
                <a:round/>
                <a:headEnd/>
                <a:tailEnd/>
              </a:ln>
            </p:spPr>
            <p:txBody>
              <a:bodyPr wrap="none" anchor="ctr"/>
              <a:lstStyle/>
              <a:p>
                <a:endParaRPr lang="en-US"/>
              </a:p>
            </p:txBody>
          </p:sp>
        </p:grpSp>
        <p:grpSp>
          <p:nvGrpSpPr>
            <p:cNvPr id="164037" name="Group 244"/>
            <p:cNvGrpSpPr>
              <a:grpSpLocks/>
            </p:cNvGrpSpPr>
            <p:nvPr/>
          </p:nvGrpSpPr>
          <p:grpSpPr bwMode="auto">
            <a:xfrm flipH="1">
              <a:off x="2546" y="1252"/>
              <a:ext cx="118" cy="110"/>
              <a:chOff x="2004" y="2013"/>
              <a:chExt cx="118" cy="110"/>
            </a:xfrm>
          </p:grpSpPr>
          <p:sp>
            <p:nvSpPr>
              <p:cNvPr id="164084" name="Arc 245"/>
              <p:cNvSpPr>
                <a:spLocks/>
              </p:cNvSpPr>
              <p:nvPr/>
            </p:nvSpPr>
            <p:spPr bwMode="auto">
              <a:xfrm rot="16200000" flipV="1">
                <a:off x="2014" y="2003"/>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12700">
                <a:solidFill>
                  <a:srgbClr val="000000"/>
                </a:solidFill>
                <a:round/>
                <a:headEnd/>
                <a:tailEnd/>
              </a:ln>
            </p:spPr>
            <p:txBody>
              <a:bodyPr wrap="none" anchor="ctr"/>
              <a:lstStyle/>
              <a:p>
                <a:endParaRPr lang="en-US"/>
              </a:p>
            </p:txBody>
          </p:sp>
          <p:sp>
            <p:nvSpPr>
              <p:cNvPr id="164085" name="Line 246"/>
              <p:cNvSpPr>
                <a:spLocks noChangeShapeType="1"/>
              </p:cNvSpPr>
              <p:nvPr/>
            </p:nvSpPr>
            <p:spPr bwMode="auto">
              <a:xfrm flipH="1" flipV="1">
                <a:off x="2007" y="2019"/>
                <a:ext cx="0" cy="104"/>
              </a:xfrm>
              <a:prstGeom prst="line">
                <a:avLst/>
              </a:prstGeom>
              <a:noFill/>
              <a:ln w="12700">
                <a:solidFill>
                  <a:srgbClr val="000000"/>
                </a:solidFill>
                <a:round/>
                <a:headEnd/>
                <a:tailEnd/>
              </a:ln>
            </p:spPr>
            <p:txBody>
              <a:bodyPr wrap="none" anchor="ctr"/>
              <a:lstStyle/>
              <a:p>
                <a:endParaRPr lang="en-US"/>
              </a:p>
            </p:txBody>
          </p:sp>
        </p:grpSp>
        <p:grpSp>
          <p:nvGrpSpPr>
            <p:cNvPr id="164038" name="Group 247"/>
            <p:cNvGrpSpPr>
              <a:grpSpLocks/>
            </p:cNvGrpSpPr>
            <p:nvPr/>
          </p:nvGrpSpPr>
          <p:grpSpPr bwMode="auto">
            <a:xfrm>
              <a:off x="5033" y="1248"/>
              <a:ext cx="118" cy="110"/>
              <a:chOff x="2004" y="2013"/>
              <a:chExt cx="118" cy="110"/>
            </a:xfrm>
          </p:grpSpPr>
          <p:sp>
            <p:nvSpPr>
              <p:cNvPr id="164082" name="Arc 248"/>
              <p:cNvSpPr>
                <a:spLocks/>
              </p:cNvSpPr>
              <p:nvPr/>
            </p:nvSpPr>
            <p:spPr bwMode="auto">
              <a:xfrm rot="16200000" flipV="1">
                <a:off x="2014" y="2003"/>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12700">
                <a:solidFill>
                  <a:srgbClr val="000000"/>
                </a:solidFill>
                <a:round/>
                <a:headEnd/>
                <a:tailEnd/>
              </a:ln>
            </p:spPr>
            <p:txBody>
              <a:bodyPr wrap="none" anchor="ctr"/>
              <a:lstStyle/>
              <a:p>
                <a:endParaRPr lang="en-US"/>
              </a:p>
            </p:txBody>
          </p:sp>
          <p:sp>
            <p:nvSpPr>
              <p:cNvPr id="164083" name="Line 249"/>
              <p:cNvSpPr>
                <a:spLocks noChangeShapeType="1"/>
              </p:cNvSpPr>
              <p:nvPr/>
            </p:nvSpPr>
            <p:spPr bwMode="auto">
              <a:xfrm flipH="1" flipV="1">
                <a:off x="2007" y="2019"/>
                <a:ext cx="0" cy="104"/>
              </a:xfrm>
              <a:prstGeom prst="line">
                <a:avLst/>
              </a:prstGeom>
              <a:noFill/>
              <a:ln w="12700">
                <a:solidFill>
                  <a:srgbClr val="000000"/>
                </a:solidFill>
                <a:round/>
                <a:headEnd/>
                <a:tailEnd/>
              </a:ln>
            </p:spPr>
            <p:txBody>
              <a:bodyPr wrap="none" anchor="ctr"/>
              <a:lstStyle/>
              <a:p>
                <a:endParaRPr lang="en-US"/>
              </a:p>
            </p:txBody>
          </p:sp>
        </p:grpSp>
        <p:grpSp>
          <p:nvGrpSpPr>
            <p:cNvPr id="164039" name="Group 250"/>
            <p:cNvGrpSpPr>
              <a:grpSpLocks/>
            </p:cNvGrpSpPr>
            <p:nvPr/>
          </p:nvGrpSpPr>
          <p:grpSpPr bwMode="auto">
            <a:xfrm>
              <a:off x="3840" y="2820"/>
              <a:ext cx="118" cy="117"/>
              <a:chOff x="2004" y="2013"/>
              <a:chExt cx="118" cy="110"/>
            </a:xfrm>
          </p:grpSpPr>
          <p:sp>
            <p:nvSpPr>
              <p:cNvPr id="164080" name="Arc 251"/>
              <p:cNvSpPr>
                <a:spLocks/>
              </p:cNvSpPr>
              <p:nvPr/>
            </p:nvSpPr>
            <p:spPr bwMode="auto">
              <a:xfrm rot="16200000" flipV="1">
                <a:off x="2014" y="2003"/>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38100" cmpd="dbl">
                <a:solidFill>
                  <a:srgbClr val="F00600"/>
                </a:solidFill>
                <a:round/>
                <a:headEnd/>
                <a:tailEnd/>
              </a:ln>
            </p:spPr>
            <p:txBody>
              <a:bodyPr wrap="none" anchor="ctr"/>
              <a:lstStyle/>
              <a:p>
                <a:endParaRPr lang="en-US"/>
              </a:p>
            </p:txBody>
          </p:sp>
          <p:sp>
            <p:nvSpPr>
              <p:cNvPr id="164081" name="Line 252"/>
              <p:cNvSpPr>
                <a:spLocks noChangeShapeType="1"/>
              </p:cNvSpPr>
              <p:nvPr/>
            </p:nvSpPr>
            <p:spPr bwMode="auto">
              <a:xfrm flipH="1" flipV="1">
                <a:off x="2007" y="2019"/>
                <a:ext cx="0" cy="104"/>
              </a:xfrm>
              <a:prstGeom prst="line">
                <a:avLst/>
              </a:prstGeom>
              <a:noFill/>
              <a:ln w="38100" cmpd="dbl">
                <a:solidFill>
                  <a:srgbClr val="F00600"/>
                </a:solidFill>
                <a:round/>
                <a:headEnd/>
                <a:tailEnd/>
              </a:ln>
            </p:spPr>
            <p:txBody>
              <a:bodyPr wrap="none" anchor="ctr"/>
              <a:lstStyle/>
              <a:p>
                <a:endParaRPr lang="en-US"/>
              </a:p>
            </p:txBody>
          </p:sp>
        </p:grpSp>
        <p:grpSp>
          <p:nvGrpSpPr>
            <p:cNvPr id="164040" name="Group 253"/>
            <p:cNvGrpSpPr>
              <a:grpSpLocks/>
            </p:cNvGrpSpPr>
            <p:nvPr/>
          </p:nvGrpSpPr>
          <p:grpSpPr bwMode="auto">
            <a:xfrm flipV="1">
              <a:off x="3840" y="2132"/>
              <a:ext cx="118" cy="120"/>
              <a:chOff x="2004" y="2013"/>
              <a:chExt cx="118" cy="110"/>
            </a:xfrm>
          </p:grpSpPr>
          <p:sp>
            <p:nvSpPr>
              <p:cNvPr id="164078" name="Arc 254"/>
              <p:cNvSpPr>
                <a:spLocks/>
              </p:cNvSpPr>
              <p:nvPr/>
            </p:nvSpPr>
            <p:spPr bwMode="auto">
              <a:xfrm rot="16200000" flipV="1">
                <a:off x="2014" y="2003"/>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38100" cmpd="dbl">
                <a:solidFill>
                  <a:srgbClr val="F00600"/>
                </a:solidFill>
                <a:round/>
                <a:headEnd/>
                <a:tailEnd/>
              </a:ln>
            </p:spPr>
            <p:txBody>
              <a:bodyPr wrap="none" anchor="ctr"/>
              <a:lstStyle/>
              <a:p>
                <a:endParaRPr lang="en-US"/>
              </a:p>
            </p:txBody>
          </p:sp>
          <p:sp>
            <p:nvSpPr>
              <p:cNvPr id="164079" name="Line 255"/>
              <p:cNvSpPr>
                <a:spLocks noChangeShapeType="1"/>
              </p:cNvSpPr>
              <p:nvPr/>
            </p:nvSpPr>
            <p:spPr bwMode="auto">
              <a:xfrm flipH="1" flipV="1">
                <a:off x="2007" y="2019"/>
                <a:ext cx="0" cy="104"/>
              </a:xfrm>
              <a:prstGeom prst="line">
                <a:avLst/>
              </a:prstGeom>
              <a:noFill/>
              <a:ln w="38100" cmpd="dbl">
                <a:solidFill>
                  <a:srgbClr val="F00600"/>
                </a:solidFill>
                <a:round/>
                <a:headEnd/>
                <a:tailEnd/>
              </a:ln>
            </p:spPr>
            <p:txBody>
              <a:bodyPr wrap="none" anchor="ctr"/>
              <a:lstStyle/>
              <a:p>
                <a:endParaRPr lang="en-US"/>
              </a:p>
            </p:txBody>
          </p:sp>
        </p:grpSp>
        <p:sp>
          <p:nvSpPr>
            <p:cNvPr id="164041" name="Line 256"/>
            <p:cNvSpPr>
              <a:spLocks noChangeShapeType="1"/>
            </p:cNvSpPr>
            <p:nvPr/>
          </p:nvSpPr>
          <p:spPr bwMode="auto">
            <a:xfrm>
              <a:off x="2678" y="1378"/>
              <a:ext cx="2340" cy="0"/>
            </a:xfrm>
            <a:prstGeom prst="line">
              <a:avLst/>
            </a:prstGeom>
            <a:noFill/>
            <a:ln w="12700">
              <a:solidFill>
                <a:srgbClr val="000000"/>
              </a:solidFill>
              <a:round/>
              <a:headEnd/>
              <a:tailEnd/>
            </a:ln>
          </p:spPr>
          <p:txBody>
            <a:bodyPr wrap="none" anchor="ctr"/>
            <a:lstStyle/>
            <a:p>
              <a:endParaRPr lang="en-US"/>
            </a:p>
          </p:txBody>
        </p:sp>
        <p:sp>
          <p:nvSpPr>
            <p:cNvPr id="164042" name="Line 257"/>
            <p:cNvSpPr>
              <a:spLocks noChangeShapeType="1"/>
            </p:cNvSpPr>
            <p:nvPr/>
          </p:nvSpPr>
          <p:spPr bwMode="auto">
            <a:xfrm flipV="1">
              <a:off x="3821" y="2933"/>
              <a:ext cx="27" cy="2"/>
            </a:xfrm>
            <a:prstGeom prst="line">
              <a:avLst/>
            </a:prstGeom>
            <a:noFill/>
            <a:ln w="38100" cmpd="dbl">
              <a:solidFill>
                <a:srgbClr val="F00600"/>
              </a:solidFill>
              <a:round/>
              <a:headEnd/>
              <a:tailEnd/>
            </a:ln>
          </p:spPr>
          <p:txBody>
            <a:bodyPr wrap="none" anchor="ctr"/>
            <a:lstStyle/>
            <a:p>
              <a:endParaRPr lang="en-US"/>
            </a:p>
          </p:txBody>
        </p:sp>
        <p:sp>
          <p:nvSpPr>
            <p:cNvPr id="164043" name="Line 258"/>
            <p:cNvSpPr>
              <a:spLocks noChangeShapeType="1"/>
            </p:cNvSpPr>
            <p:nvPr/>
          </p:nvSpPr>
          <p:spPr bwMode="auto">
            <a:xfrm>
              <a:off x="3946" y="2927"/>
              <a:ext cx="45" cy="1"/>
            </a:xfrm>
            <a:prstGeom prst="line">
              <a:avLst/>
            </a:prstGeom>
            <a:noFill/>
            <a:ln w="38100" cmpd="dbl">
              <a:solidFill>
                <a:srgbClr val="F00600"/>
              </a:solidFill>
              <a:round/>
              <a:headEnd/>
              <a:tailEnd/>
            </a:ln>
          </p:spPr>
          <p:txBody>
            <a:bodyPr wrap="none" anchor="ctr"/>
            <a:lstStyle/>
            <a:p>
              <a:endParaRPr lang="en-US"/>
            </a:p>
          </p:txBody>
        </p:sp>
        <p:sp>
          <p:nvSpPr>
            <p:cNvPr id="164044" name="Line 259"/>
            <p:cNvSpPr>
              <a:spLocks noChangeShapeType="1"/>
            </p:cNvSpPr>
            <p:nvPr/>
          </p:nvSpPr>
          <p:spPr bwMode="auto">
            <a:xfrm flipV="1">
              <a:off x="5010" y="1030"/>
              <a:ext cx="1" cy="789"/>
            </a:xfrm>
            <a:prstGeom prst="line">
              <a:avLst/>
            </a:prstGeom>
            <a:noFill/>
            <a:ln w="12700">
              <a:solidFill>
                <a:srgbClr val="000000"/>
              </a:solidFill>
              <a:round/>
              <a:headEnd/>
              <a:tailEnd/>
            </a:ln>
          </p:spPr>
          <p:txBody>
            <a:bodyPr wrap="none" anchor="ctr"/>
            <a:lstStyle/>
            <a:p>
              <a:endParaRPr lang="en-US"/>
            </a:p>
          </p:txBody>
        </p:sp>
        <p:sp>
          <p:nvSpPr>
            <p:cNvPr id="164045" name="Line 260"/>
            <p:cNvSpPr>
              <a:spLocks noChangeShapeType="1"/>
            </p:cNvSpPr>
            <p:nvPr/>
          </p:nvSpPr>
          <p:spPr bwMode="auto">
            <a:xfrm>
              <a:off x="2678" y="1030"/>
              <a:ext cx="0" cy="792"/>
            </a:xfrm>
            <a:prstGeom prst="line">
              <a:avLst/>
            </a:prstGeom>
            <a:noFill/>
            <a:ln w="12700">
              <a:solidFill>
                <a:srgbClr val="000000"/>
              </a:solidFill>
              <a:round/>
              <a:headEnd/>
              <a:tailEnd/>
            </a:ln>
          </p:spPr>
          <p:txBody>
            <a:bodyPr wrap="none" anchor="ctr"/>
            <a:lstStyle/>
            <a:p>
              <a:endParaRPr lang="en-US"/>
            </a:p>
          </p:txBody>
        </p:sp>
        <p:grpSp>
          <p:nvGrpSpPr>
            <p:cNvPr id="164046" name="Group 261"/>
            <p:cNvGrpSpPr>
              <a:grpSpLocks/>
            </p:cNvGrpSpPr>
            <p:nvPr/>
          </p:nvGrpSpPr>
          <p:grpSpPr bwMode="auto">
            <a:xfrm rot="-5400000" flipH="1" flipV="1">
              <a:off x="4844" y="2103"/>
              <a:ext cx="101" cy="110"/>
              <a:chOff x="2004" y="2013"/>
              <a:chExt cx="118" cy="110"/>
            </a:xfrm>
          </p:grpSpPr>
          <p:sp>
            <p:nvSpPr>
              <p:cNvPr id="164076" name="Arc 262"/>
              <p:cNvSpPr>
                <a:spLocks/>
              </p:cNvSpPr>
              <p:nvPr/>
            </p:nvSpPr>
            <p:spPr bwMode="auto">
              <a:xfrm rot="16200000" flipV="1">
                <a:off x="2014" y="2003"/>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12700">
                <a:solidFill>
                  <a:srgbClr val="000000"/>
                </a:solidFill>
                <a:round/>
                <a:headEnd/>
                <a:tailEnd/>
              </a:ln>
            </p:spPr>
            <p:txBody>
              <a:bodyPr wrap="none" anchor="ctr"/>
              <a:lstStyle/>
              <a:p>
                <a:endParaRPr lang="en-US"/>
              </a:p>
            </p:txBody>
          </p:sp>
          <p:sp>
            <p:nvSpPr>
              <p:cNvPr id="164077" name="Line 263"/>
              <p:cNvSpPr>
                <a:spLocks noChangeShapeType="1"/>
              </p:cNvSpPr>
              <p:nvPr/>
            </p:nvSpPr>
            <p:spPr bwMode="auto">
              <a:xfrm flipH="1" flipV="1">
                <a:off x="2007" y="2019"/>
                <a:ext cx="0" cy="104"/>
              </a:xfrm>
              <a:prstGeom prst="line">
                <a:avLst/>
              </a:prstGeom>
              <a:noFill/>
              <a:ln w="12700">
                <a:solidFill>
                  <a:srgbClr val="000000"/>
                </a:solidFill>
                <a:round/>
                <a:headEnd/>
                <a:tailEnd/>
              </a:ln>
            </p:spPr>
            <p:txBody>
              <a:bodyPr wrap="none" anchor="ctr"/>
              <a:lstStyle/>
              <a:p>
                <a:endParaRPr lang="en-US"/>
              </a:p>
            </p:txBody>
          </p:sp>
        </p:grpSp>
        <p:grpSp>
          <p:nvGrpSpPr>
            <p:cNvPr id="164047" name="Group 264"/>
            <p:cNvGrpSpPr>
              <a:grpSpLocks/>
            </p:cNvGrpSpPr>
            <p:nvPr/>
          </p:nvGrpSpPr>
          <p:grpSpPr bwMode="auto">
            <a:xfrm flipV="1">
              <a:off x="4689" y="2351"/>
              <a:ext cx="118" cy="110"/>
              <a:chOff x="2004" y="2013"/>
              <a:chExt cx="118" cy="110"/>
            </a:xfrm>
          </p:grpSpPr>
          <p:sp>
            <p:nvSpPr>
              <p:cNvPr id="164074" name="Arc 265"/>
              <p:cNvSpPr>
                <a:spLocks/>
              </p:cNvSpPr>
              <p:nvPr/>
            </p:nvSpPr>
            <p:spPr bwMode="auto">
              <a:xfrm rot="16200000" flipV="1">
                <a:off x="2014" y="2003"/>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12700">
                <a:solidFill>
                  <a:srgbClr val="000000"/>
                </a:solidFill>
                <a:round/>
                <a:headEnd/>
                <a:tailEnd/>
              </a:ln>
            </p:spPr>
            <p:txBody>
              <a:bodyPr wrap="none" anchor="ctr"/>
              <a:lstStyle/>
              <a:p>
                <a:endParaRPr lang="en-US"/>
              </a:p>
            </p:txBody>
          </p:sp>
          <p:sp>
            <p:nvSpPr>
              <p:cNvPr id="164075" name="Line 266"/>
              <p:cNvSpPr>
                <a:spLocks noChangeShapeType="1"/>
              </p:cNvSpPr>
              <p:nvPr/>
            </p:nvSpPr>
            <p:spPr bwMode="auto">
              <a:xfrm flipH="1" flipV="1">
                <a:off x="2007" y="2019"/>
                <a:ext cx="0" cy="104"/>
              </a:xfrm>
              <a:prstGeom prst="line">
                <a:avLst/>
              </a:prstGeom>
              <a:noFill/>
              <a:ln w="12700">
                <a:solidFill>
                  <a:srgbClr val="000000"/>
                </a:solidFill>
                <a:round/>
                <a:headEnd/>
                <a:tailEnd/>
              </a:ln>
            </p:spPr>
            <p:txBody>
              <a:bodyPr wrap="none" anchor="ctr"/>
              <a:lstStyle/>
              <a:p>
                <a:endParaRPr lang="en-US"/>
              </a:p>
            </p:txBody>
          </p:sp>
        </p:grpSp>
        <p:grpSp>
          <p:nvGrpSpPr>
            <p:cNvPr id="164048" name="Group 267"/>
            <p:cNvGrpSpPr>
              <a:grpSpLocks/>
            </p:cNvGrpSpPr>
            <p:nvPr/>
          </p:nvGrpSpPr>
          <p:grpSpPr bwMode="auto">
            <a:xfrm rot="5400000" flipH="1">
              <a:off x="4852" y="2240"/>
              <a:ext cx="101" cy="110"/>
              <a:chOff x="2004" y="2013"/>
              <a:chExt cx="118" cy="110"/>
            </a:xfrm>
          </p:grpSpPr>
          <p:sp>
            <p:nvSpPr>
              <p:cNvPr id="164072" name="Arc 268"/>
              <p:cNvSpPr>
                <a:spLocks/>
              </p:cNvSpPr>
              <p:nvPr/>
            </p:nvSpPr>
            <p:spPr bwMode="auto">
              <a:xfrm rot="16200000" flipV="1">
                <a:off x="2014" y="2003"/>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12700">
                <a:solidFill>
                  <a:srgbClr val="000000"/>
                </a:solidFill>
                <a:round/>
                <a:headEnd/>
                <a:tailEnd/>
              </a:ln>
            </p:spPr>
            <p:txBody>
              <a:bodyPr wrap="none" anchor="ctr"/>
              <a:lstStyle/>
              <a:p>
                <a:endParaRPr lang="en-US"/>
              </a:p>
            </p:txBody>
          </p:sp>
          <p:sp>
            <p:nvSpPr>
              <p:cNvPr id="164073" name="Line 269"/>
              <p:cNvSpPr>
                <a:spLocks noChangeShapeType="1"/>
              </p:cNvSpPr>
              <p:nvPr/>
            </p:nvSpPr>
            <p:spPr bwMode="auto">
              <a:xfrm flipH="1" flipV="1">
                <a:off x="2007" y="2019"/>
                <a:ext cx="0" cy="104"/>
              </a:xfrm>
              <a:prstGeom prst="line">
                <a:avLst/>
              </a:prstGeom>
              <a:noFill/>
              <a:ln w="12700">
                <a:solidFill>
                  <a:srgbClr val="000000"/>
                </a:solidFill>
                <a:round/>
                <a:headEnd/>
                <a:tailEnd/>
              </a:ln>
            </p:spPr>
            <p:txBody>
              <a:bodyPr wrap="none" anchor="ctr"/>
              <a:lstStyle/>
              <a:p>
                <a:endParaRPr lang="en-US"/>
              </a:p>
            </p:txBody>
          </p:sp>
        </p:grpSp>
        <p:grpSp>
          <p:nvGrpSpPr>
            <p:cNvPr id="164049" name="Group 270"/>
            <p:cNvGrpSpPr>
              <a:grpSpLocks/>
            </p:cNvGrpSpPr>
            <p:nvPr/>
          </p:nvGrpSpPr>
          <p:grpSpPr bwMode="auto">
            <a:xfrm rot="5400000" flipH="1" flipV="1">
              <a:off x="2830" y="3035"/>
              <a:ext cx="234" cy="113"/>
              <a:chOff x="1000" y="3834"/>
              <a:chExt cx="234" cy="113"/>
            </a:xfrm>
          </p:grpSpPr>
          <p:grpSp>
            <p:nvGrpSpPr>
              <p:cNvPr id="164066" name="Group 271"/>
              <p:cNvGrpSpPr>
                <a:grpSpLocks/>
              </p:cNvGrpSpPr>
              <p:nvPr/>
            </p:nvGrpSpPr>
            <p:grpSpPr bwMode="auto">
              <a:xfrm>
                <a:off x="1116" y="3834"/>
                <a:ext cx="118" cy="110"/>
                <a:chOff x="1116" y="3834"/>
                <a:chExt cx="118" cy="110"/>
              </a:xfrm>
            </p:grpSpPr>
            <p:sp>
              <p:nvSpPr>
                <p:cNvPr id="164070" name="Arc 272"/>
                <p:cNvSpPr>
                  <a:spLocks/>
                </p:cNvSpPr>
                <p:nvPr/>
              </p:nvSpPr>
              <p:spPr bwMode="auto">
                <a:xfrm rot="16200000" flipH="1">
                  <a:off x="1126" y="3836"/>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12700">
                  <a:solidFill>
                    <a:srgbClr val="000000"/>
                  </a:solidFill>
                  <a:round/>
                  <a:headEnd/>
                  <a:tailEnd/>
                </a:ln>
              </p:spPr>
              <p:txBody>
                <a:bodyPr wrap="none" anchor="ctr"/>
                <a:lstStyle/>
                <a:p>
                  <a:endParaRPr lang="en-US"/>
                </a:p>
              </p:txBody>
            </p:sp>
            <p:sp>
              <p:nvSpPr>
                <p:cNvPr id="164071" name="Line 273"/>
                <p:cNvSpPr>
                  <a:spLocks noChangeShapeType="1"/>
                </p:cNvSpPr>
                <p:nvPr/>
              </p:nvSpPr>
              <p:spPr bwMode="auto">
                <a:xfrm>
                  <a:off x="1231" y="3834"/>
                  <a:ext cx="0" cy="104"/>
                </a:xfrm>
                <a:prstGeom prst="line">
                  <a:avLst/>
                </a:prstGeom>
                <a:noFill/>
                <a:ln w="12700">
                  <a:solidFill>
                    <a:srgbClr val="000000"/>
                  </a:solidFill>
                  <a:round/>
                  <a:headEnd/>
                  <a:tailEnd/>
                </a:ln>
              </p:spPr>
              <p:txBody>
                <a:bodyPr wrap="none" anchor="ctr"/>
                <a:lstStyle/>
                <a:p>
                  <a:endParaRPr lang="en-US"/>
                </a:p>
              </p:txBody>
            </p:sp>
          </p:grpSp>
          <p:grpSp>
            <p:nvGrpSpPr>
              <p:cNvPr id="164067" name="Group 274"/>
              <p:cNvGrpSpPr>
                <a:grpSpLocks/>
              </p:cNvGrpSpPr>
              <p:nvPr/>
            </p:nvGrpSpPr>
            <p:grpSpPr bwMode="auto">
              <a:xfrm flipH="1">
                <a:off x="1000" y="3837"/>
                <a:ext cx="118" cy="110"/>
                <a:chOff x="1116" y="3834"/>
                <a:chExt cx="118" cy="110"/>
              </a:xfrm>
            </p:grpSpPr>
            <p:sp>
              <p:nvSpPr>
                <p:cNvPr id="164068" name="Arc 275"/>
                <p:cNvSpPr>
                  <a:spLocks/>
                </p:cNvSpPr>
                <p:nvPr/>
              </p:nvSpPr>
              <p:spPr bwMode="auto">
                <a:xfrm rot="16200000" flipH="1">
                  <a:off x="1126" y="3836"/>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12700">
                  <a:solidFill>
                    <a:srgbClr val="000000"/>
                  </a:solidFill>
                  <a:round/>
                  <a:headEnd/>
                  <a:tailEnd/>
                </a:ln>
              </p:spPr>
              <p:txBody>
                <a:bodyPr wrap="none" anchor="ctr"/>
                <a:lstStyle/>
                <a:p>
                  <a:endParaRPr lang="en-US"/>
                </a:p>
              </p:txBody>
            </p:sp>
            <p:sp>
              <p:nvSpPr>
                <p:cNvPr id="164069" name="Line 276"/>
                <p:cNvSpPr>
                  <a:spLocks noChangeShapeType="1"/>
                </p:cNvSpPr>
                <p:nvPr/>
              </p:nvSpPr>
              <p:spPr bwMode="auto">
                <a:xfrm>
                  <a:off x="1231" y="3834"/>
                  <a:ext cx="0" cy="104"/>
                </a:xfrm>
                <a:prstGeom prst="line">
                  <a:avLst/>
                </a:prstGeom>
                <a:noFill/>
                <a:ln w="12700">
                  <a:solidFill>
                    <a:srgbClr val="000000"/>
                  </a:solidFill>
                  <a:round/>
                  <a:headEnd/>
                  <a:tailEnd/>
                </a:ln>
              </p:spPr>
              <p:txBody>
                <a:bodyPr wrap="none" anchor="ctr"/>
                <a:lstStyle/>
                <a:p>
                  <a:endParaRPr lang="en-US"/>
                </a:p>
              </p:txBody>
            </p:sp>
          </p:grpSp>
        </p:grpSp>
        <p:grpSp>
          <p:nvGrpSpPr>
            <p:cNvPr id="164050" name="Group 277"/>
            <p:cNvGrpSpPr>
              <a:grpSpLocks/>
            </p:cNvGrpSpPr>
            <p:nvPr/>
          </p:nvGrpSpPr>
          <p:grpSpPr bwMode="auto">
            <a:xfrm rot="-5400000" flipH="1" flipV="1">
              <a:off x="4641" y="3028"/>
              <a:ext cx="234" cy="113"/>
              <a:chOff x="1000" y="3834"/>
              <a:chExt cx="234" cy="113"/>
            </a:xfrm>
          </p:grpSpPr>
          <p:grpSp>
            <p:nvGrpSpPr>
              <p:cNvPr id="164060" name="Group 278"/>
              <p:cNvGrpSpPr>
                <a:grpSpLocks/>
              </p:cNvGrpSpPr>
              <p:nvPr/>
            </p:nvGrpSpPr>
            <p:grpSpPr bwMode="auto">
              <a:xfrm>
                <a:off x="1116" y="3834"/>
                <a:ext cx="118" cy="110"/>
                <a:chOff x="1116" y="3834"/>
                <a:chExt cx="118" cy="110"/>
              </a:xfrm>
            </p:grpSpPr>
            <p:sp>
              <p:nvSpPr>
                <p:cNvPr id="164064" name="Arc 279"/>
                <p:cNvSpPr>
                  <a:spLocks/>
                </p:cNvSpPr>
                <p:nvPr/>
              </p:nvSpPr>
              <p:spPr bwMode="auto">
                <a:xfrm rot="16200000" flipH="1">
                  <a:off x="1126" y="3836"/>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12700">
                  <a:solidFill>
                    <a:srgbClr val="000000"/>
                  </a:solidFill>
                  <a:round/>
                  <a:headEnd/>
                  <a:tailEnd/>
                </a:ln>
              </p:spPr>
              <p:txBody>
                <a:bodyPr wrap="none" anchor="ctr"/>
                <a:lstStyle/>
                <a:p>
                  <a:endParaRPr lang="en-US"/>
                </a:p>
              </p:txBody>
            </p:sp>
            <p:sp>
              <p:nvSpPr>
                <p:cNvPr id="164065" name="Line 280"/>
                <p:cNvSpPr>
                  <a:spLocks noChangeShapeType="1"/>
                </p:cNvSpPr>
                <p:nvPr/>
              </p:nvSpPr>
              <p:spPr bwMode="auto">
                <a:xfrm>
                  <a:off x="1231" y="3834"/>
                  <a:ext cx="0" cy="104"/>
                </a:xfrm>
                <a:prstGeom prst="line">
                  <a:avLst/>
                </a:prstGeom>
                <a:noFill/>
                <a:ln w="12700">
                  <a:solidFill>
                    <a:srgbClr val="000000"/>
                  </a:solidFill>
                  <a:round/>
                  <a:headEnd/>
                  <a:tailEnd/>
                </a:ln>
              </p:spPr>
              <p:txBody>
                <a:bodyPr wrap="none" anchor="ctr"/>
                <a:lstStyle/>
                <a:p>
                  <a:endParaRPr lang="en-US"/>
                </a:p>
              </p:txBody>
            </p:sp>
          </p:grpSp>
          <p:grpSp>
            <p:nvGrpSpPr>
              <p:cNvPr id="164061" name="Group 281"/>
              <p:cNvGrpSpPr>
                <a:grpSpLocks/>
              </p:cNvGrpSpPr>
              <p:nvPr/>
            </p:nvGrpSpPr>
            <p:grpSpPr bwMode="auto">
              <a:xfrm flipH="1">
                <a:off x="1000" y="3837"/>
                <a:ext cx="118" cy="110"/>
                <a:chOff x="1116" y="3834"/>
                <a:chExt cx="118" cy="110"/>
              </a:xfrm>
            </p:grpSpPr>
            <p:sp>
              <p:nvSpPr>
                <p:cNvPr id="164062" name="Arc 282"/>
                <p:cNvSpPr>
                  <a:spLocks/>
                </p:cNvSpPr>
                <p:nvPr/>
              </p:nvSpPr>
              <p:spPr bwMode="auto">
                <a:xfrm rot="16200000" flipH="1">
                  <a:off x="1126" y="3836"/>
                  <a:ext cx="98" cy="118"/>
                </a:xfrm>
                <a:custGeom>
                  <a:avLst/>
                  <a:gdLst>
                    <a:gd name="T0" fmla="*/ 0 w 27443"/>
                    <a:gd name="T1" fmla="*/ 0 h 28108"/>
                    <a:gd name="T2" fmla="*/ 0 w 27443"/>
                    <a:gd name="T3" fmla="*/ 0 h 28108"/>
                    <a:gd name="T4" fmla="*/ 0 w 27443"/>
                    <a:gd name="T5" fmla="*/ 0 h 28108"/>
                    <a:gd name="T6" fmla="*/ 0 60000 65536"/>
                    <a:gd name="T7" fmla="*/ 0 60000 65536"/>
                    <a:gd name="T8" fmla="*/ 0 60000 65536"/>
                    <a:gd name="T9" fmla="*/ 0 w 27443"/>
                    <a:gd name="T10" fmla="*/ 0 h 28108"/>
                    <a:gd name="T11" fmla="*/ 27443 w 27443"/>
                    <a:gd name="T12" fmla="*/ 28108 h 28108"/>
                  </a:gdLst>
                  <a:ahLst/>
                  <a:cxnLst>
                    <a:cxn ang="T6">
                      <a:pos x="T0" y="T1"/>
                    </a:cxn>
                    <a:cxn ang="T7">
                      <a:pos x="T2" y="T3"/>
                    </a:cxn>
                    <a:cxn ang="T8">
                      <a:pos x="T4" y="T5"/>
                    </a:cxn>
                  </a:cxnLst>
                  <a:rect l="T9" t="T10" r="T11" b="T12"/>
                  <a:pathLst>
                    <a:path w="27443" h="28108" fill="none" extrusionOk="0">
                      <a:moveTo>
                        <a:pt x="0" y="805"/>
                      </a:moveTo>
                      <a:cubicBezTo>
                        <a:pt x="1901" y="270"/>
                        <a:pt x="3867" y="-1"/>
                        <a:pt x="5843" y="0"/>
                      </a:cubicBezTo>
                      <a:cubicBezTo>
                        <a:pt x="17772" y="0"/>
                        <a:pt x="27443" y="9670"/>
                        <a:pt x="27443" y="21600"/>
                      </a:cubicBezTo>
                      <a:cubicBezTo>
                        <a:pt x="27443" y="23807"/>
                        <a:pt x="27104" y="26002"/>
                        <a:pt x="26439" y="28108"/>
                      </a:cubicBezTo>
                    </a:path>
                    <a:path w="27443" h="28108" stroke="0" extrusionOk="0">
                      <a:moveTo>
                        <a:pt x="0" y="805"/>
                      </a:moveTo>
                      <a:cubicBezTo>
                        <a:pt x="1901" y="270"/>
                        <a:pt x="3867" y="-1"/>
                        <a:pt x="5843" y="0"/>
                      </a:cubicBezTo>
                      <a:cubicBezTo>
                        <a:pt x="17772" y="0"/>
                        <a:pt x="27443" y="9670"/>
                        <a:pt x="27443" y="21600"/>
                      </a:cubicBezTo>
                      <a:cubicBezTo>
                        <a:pt x="27443" y="23807"/>
                        <a:pt x="27104" y="26002"/>
                        <a:pt x="26439" y="28108"/>
                      </a:cubicBezTo>
                      <a:lnTo>
                        <a:pt x="5843" y="21600"/>
                      </a:lnTo>
                      <a:close/>
                    </a:path>
                  </a:pathLst>
                </a:custGeom>
                <a:noFill/>
                <a:ln w="12700">
                  <a:solidFill>
                    <a:srgbClr val="000000"/>
                  </a:solidFill>
                  <a:round/>
                  <a:headEnd/>
                  <a:tailEnd/>
                </a:ln>
              </p:spPr>
              <p:txBody>
                <a:bodyPr wrap="none" anchor="ctr"/>
                <a:lstStyle/>
                <a:p>
                  <a:endParaRPr lang="en-US"/>
                </a:p>
              </p:txBody>
            </p:sp>
            <p:sp>
              <p:nvSpPr>
                <p:cNvPr id="164063" name="Line 283"/>
                <p:cNvSpPr>
                  <a:spLocks noChangeShapeType="1"/>
                </p:cNvSpPr>
                <p:nvPr/>
              </p:nvSpPr>
              <p:spPr bwMode="auto">
                <a:xfrm>
                  <a:off x="1231" y="3834"/>
                  <a:ext cx="0" cy="104"/>
                </a:xfrm>
                <a:prstGeom prst="line">
                  <a:avLst/>
                </a:prstGeom>
                <a:noFill/>
                <a:ln w="12700">
                  <a:solidFill>
                    <a:srgbClr val="000000"/>
                  </a:solidFill>
                  <a:round/>
                  <a:headEnd/>
                  <a:tailEnd/>
                </a:ln>
              </p:spPr>
              <p:txBody>
                <a:bodyPr wrap="none" anchor="ctr"/>
                <a:lstStyle/>
                <a:p>
                  <a:endParaRPr lang="en-US"/>
                </a:p>
              </p:txBody>
            </p:sp>
          </p:grpSp>
        </p:grpSp>
        <p:sp>
          <p:nvSpPr>
            <p:cNvPr id="164051" name="Line 284"/>
            <p:cNvSpPr>
              <a:spLocks noChangeShapeType="1"/>
            </p:cNvSpPr>
            <p:nvPr/>
          </p:nvSpPr>
          <p:spPr bwMode="auto">
            <a:xfrm>
              <a:off x="5309" y="2912"/>
              <a:ext cx="0" cy="454"/>
            </a:xfrm>
            <a:prstGeom prst="line">
              <a:avLst/>
            </a:prstGeom>
            <a:noFill/>
            <a:ln w="12700">
              <a:solidFill>
                <a:srgbClr val="000000"/>
              </a:solidFill>
              <a:round/>
              <a:headEnd/>
              <a:tailEnd/>
            </a:ln>
          </p:spPr>
          <p:txBody>
            <a:bodyPr wrap="none" anchor="ctr"/>
            <a:lstStyle/>
            <a:p>
              <a:endParaRPr lang="en-US"/>
            </a:p>
          </p:txBody>
        </p:sp>
        <p:sp>
          <p:nvSpPr>
            <p:cNvPr id="164052" name="Line 285"/>
            <p:cNvSpPr>
              <a:spLocks noChangeShapeType="1"/>
            </p:cNvSpPr>
            <p:nvPr/>
          </p:nvSpPr>
          <p:spPr bwMode="auto">
            <a:xfrm>
              <a:off x="4803" y="2928"/>
              <a:ext cx="0" cy="42"/>
            </a:xfrm>
            <a:prstGeom prst="line">
              <a:avLst/>
            </a:prstGeom>
            <a:noFill/>
            <a:ln w="12700">
              <a:solidFill>
                <a:srgbClr val="000000"/>
              </a:solidFill>
              <a:round/>
              <a:headEnd/>
              <a:tailEnd/>
            </a:ln>
          </p:spPr>
          <p:txBody>
            <a:bodyPr wrap="none" anchor="ctr"/>
            <a:lstStyle/>
            <a:p>
              <a:endParaRPr lang="en-US"/>
            </a:p>
          </p:txBody>
        </p:sp>
        <p:sp>
          <p:nvSpPr>
            <p:cNvPr id="164053" name="Line 286"/>
            <p:cNvSpPr>
              <a:spLocks noChangeShapeType="1"/>
            </p:cNvSpPr>
            <p:nvPr/>
          </p:nvSpPr>
          <p:spPr bwMode="auto">
            <a:xfrm>
              <a:off x="4806" y="3194"/>
              <a:ext cx="0" cy="105"/>
            </a:xfrm>
            <a:prstGeom prst="line">
              <a:avLst/>
            </a:prstGeom>
            <a:noFill/>
            <a:ln w="12700">
              <a:solidFill>
                <a:srgbClr val="000000"/>
              </a:solidFill>
              <a:round/>
              <a:headEnd/>
              <a:tailEnd/>
            </a:ln>
          </p:spPr>
          <p:txBody>
            <a:bodyPr wrap="none" anchor="ctr"/>
            <a:lstStyle/>
            <a:p>
              <a:endParaRPr lang="en-US"/>
            </a:p>
          </p:txBody>
        </p:sp>
        <p:sp>
          <p:nvSpPr>
            <p:cNvPr id="164054" name="Line 287"/>
            <p:cNvSpPr>
              <a:spLocks noChangeShapeType="1"/>
            </p:cNvSpPr>
            <p:nvPr/>
          </p:nvSpPr>
          <p:spPr bwMode="auto">
            <a:xfrm>
              <a:off x="2893" y="2928"/>
              <a:ext cx="0" cy="45"/>
            </a:xfrm>
            <a:prstGeom prst="line">
              <a:avLst/>
            </a:prstGeom>
            <a:noFill/>
            <a:ln w="12700">
              <a:solidFill>
                <a:srgbClr val="000000"/>
              </a:solidFill>
              <a:round/>
              <a:headEnd/>
              <a:tailEnd/>
            </a:ln>
          </p:spPr>
          <p:txBody>
            <a:bodyPr wrap="none" anchor="ctr"/>
            <a:lstStyle/>
            <a:p>
              <a:endParaRPr lang="en-US"/>
            </a:p>
          </p:txBody>
        </p:sp>
        <p:sp>
          <p:nvSpPr>
            <p:cNvPr id="164055" name="Line 288"/>
            <p:cNvSpPr>
              <a:spLocks noChangeShapeType="1"/>
            </p:cNvSpPr>
            <p:nvPr/>
          </p:nvSpPr>
          <p:spPr bwMode="auto">
            <a:xfrm>
              <a:off x="2890" y="3200"/>
              <a:ext cx="0" cy="125"/>
            </a:xfrm>
            <a:prstGeom prst="line">
              <a:avLst/>
            </a:prstGeom>
            <a:noFill/>
            <a:ln w="12700">
              <a:solidFill>
                <a:srgbClr val="000000"/>
              </a:solidFill>
              <a:round/>
              <a:headEnd/>
              <a:tailEnd/>
            </a:ln>
          </p:spPr>
          <p:txBody>
            <a:bodyPr wrap="none" anchor="ctr"/>
            <a:lstStyle/>
            <a:p>
              <a:endParaRPr lang="en-US"/>
            </a:p>
          </p:txBody>
        </p:sp>
        <p:sp>
          <p:nvSpPr>
            <p:cNvPr id="164056" name="Line 289"/>
            <p:cNvSpPr>
              <a:spLocks noChangeShapeType="1"/>
            </p:cNvSpPr>
            <p:nvPr/>
          </p:nvSpPr>
          <p:spPr bwMode="auto">
            <a:xfrm>
              <a:off x="5307" y="2523"/>
              <a:ext cx="191" cy="1"/>
            </a:xfrm>
            <a:prstGeom prst="line">
              <a:avLst/>
            </a:prstGeom>
            <a:noFill/>
            <a:ln w="12700">
              <a:solidFill>
                <a:srgbClr val="000000"/>
              </a:solidFill>
              <a:round/>
              <a:headEnd/>
              <a:tailEnd/>
            </a:ln>
          </p:spPr>
          <p:txBody>
            <a:bodyPr wrap="none" anchor="ctr"/>
            <a:lstStyle/>
            <a:p>
              <a:endParaRPr lang="en-US"/>
            </a:p>
          </p:txBody>
        </p:sp>
        <p:sp>
          <p:nvSpPr>
            <p:cNvPr id="164057" name="Rectangle 290"/>
            <p:cNvSpPr>
              <a:spLocks noChangeArrowheads="1"/>
            </p:cNvSpPr>
            <p:nvPr/>
          </p:nvSpPr>
          <p:spPr bwMode="auto">
            <a:xfrm>
              <a:off x="5141" y="1134"/>
              <a:ext cx="102" cy="98"/>
            </a:xfrm>
            <a:prstGeom prst="rect">
              <a:avLst/>
            </a:prstGeom>
            <a:noFill/>
            <a:ln w="12700">
              <a:noFill/>
              <a:miter lim="800000"/>
              <a:headEnd/>
              <a:tailEnd/>
            </a:ln>
          </p:spPr>
          <p:txBody>
            <a:bodyPr wrap="none" lIns="44450" tIns="22225" rIns="44450" bIns="22225">
              <a:spAutoFit/>
            </a:bodyPr>
            <a:lstStyle/>
            <a:p>
              <a:pPr algn="ctr" defTabSz="219075" eaLnBrk="0" hangingPunct="0"/>
              <a:r>
                <a:rPr lang="en-GB" sz="800" baseline="-25000"/>
                <a:t>Fire</a:t>
              </a:r>
            </a:p>
            <a:p>
              <a:pPr algn="ctr" defTabSz="219075" eaLnBrk="0" hangingPunct="0"/>
              <a:r>
                <a:rPr lang="en-GB" sz="800" baseline="-25000"/>
                <a:t>Stairs</a:t>
              </a:r>
            </a:p>
          </p:txBody>
        </p:sp>
        <p:sp>
          <p:nvSpPr>
            <p:cNvPr id="164058" name="Rectangle 291"/>
            <p:cNvSpPr>
              <a:spLocks noChangeArrowheads="1"/>
            </p:cNvSpPr>
            <p:nvPr/>
          </p:nvSpPr>
          <p:spPr bwMode="auto">
            <a:xfrm>
              <a:off x="2414" y="1152"/>
              <a:ext cx="101" cy="98"/>
            </a:xfrm>
            <a:prstGeom prst="rect">
              <a:avLst/>
            </a:prstGeom>
            <a:noFill/>
            <a:ln w="12700">
              <a:noFill/>
              <a:miter lim="800000"/>
              <a:headEnd/>
              <a:tailEnd/>
            </a:ln>
          </p:spPr>
          <p:txBody>
            <a:bodyPr wrap="none" lIns="44450" tIns="22225" rIns="44450" bIns="22225">
              <a:spAutoFit/>
            </a:bodyPr>
            <a:lstStyle/>
            <a:p>
              <a:pPr algn="ctr" defTabSz="219075" eaLnBrk="0" hangingPunct="0"/>
              <a:r>
                <a:rPr lang="en-GB" sz="800" baseline="-25000"/>
                <a:t>Fire</a:t>
              </a:r>
            </a:p>
            <a:p>
              <a:pPr algn="ctr" defTabSz="219075" eaLnBrk="0" hangingPunct="0"/>
              <a:r>
                <a:rPr lang="en-GB" sz="800" baseline="-25000"/>
                <a:t>Stairs</a:t>
              </a:r>
            </a:p>
          </p:txBody>
        </p:sp>
        <p:sp>
          <p:nvSpPr>
            <p:cNvPr id="164059" name="Line 292"/>
            <p:cNvSpPr>
              <a:spLocks noChangeShapeType="1"/>
            </p:cNvSpPr>
            <p:nvPr/>
          </p:nvSpPr>
          <p:spPr bwMode="auto">
            <a:xfrm>
              <a:off x="2390" y="2890"/>
              <a:ext cx="0" cy="508"/>
            </a:xfrm>
            <a:prstGeom prst="line">
              <a:avLst/>
            </a:prstGeom>
            <a:noFill/>
            <a:ln w="12700">
              <a:solidFill>
                <a:srgbClr val="000000"/>
              </a:solidFill>
              <a:round/>
              <a:headEnd/>
              <a:tailEnd/>
            </a:ln>
          </p:spPr>
          <p:txBody>
            <a:bodyPr wrap="none" anchor="ctr"/>
            <a:lstStyle/>
            <a:p>
              <a:endParaRPr lang="en-US"/>
            </a:p>
          </p:txBody>
        </p:sp>
      </p:grpSp>
      <p:grpSp>
        <p:nvGrpSpPr>
          <p:cNvPr id="44325" name="Group 293"/>
          <p:cNvGrpSpPr>
            <a:grpSpLocks/>
          </p:cNvGrpSpPr>
          <p:nvPr/>
        </p:nvGrpSpPr>
        <p:grpSpPr bwMode="auto">
          <a:xfrm>
            <a:off x="3492500" y="2852738"/>
            <a:ext cx="452438" cy="463550"/>
            <a:chOff x="1536" y="1008"/>
            <a:chExt cx="2689" cy="2758"/>
          </a:xfrm>
        </p:grpSpPr>
        <p:grpSp>
          <p:nvGrpSpPr>
            <p:cNvPr id="163871" name="Group 294"/>
            <p:cNvGrpSpPr>
              <a:grpSpLocks/>
            </p:cNvGrpSpPr>
            <p:nvPr/>
          </p:nvGrpSpPr>
          <p:grpSpPr bwMode="auto">
            <a:xfrm>
              <a:off x="1536" y="1008"/>
              <a:ext cx="2689" cy="2143"/>
              <a:chOff x="1536" y="1008"/>
              <a:chExt cx="2689" cy="2143"/>
            </a:xfrm>
          </p:grpSpPr>
          <p:sp>
            <p:nvSpPr>
              <p:cNvPr id="163876" name="Freeform 295"/>
              <p:cNvSpPr>
                <a:spLocks/>
              </p:cNvSpPr>
              <p:nvPr/>
            </p:nvSpPr>
            <p:spPr bwMode="auto">
              <a:xfrm>
                <a:off x="1536" y="1131"/>
                <a:ext cx="2689" cy="1957"/>
              </a:xfrm>
              <a:custGeom>
                <a:avLst/>
                <a:gdLst>
                  <a:gd name="T0" fmla="*/ 1481 w 2689"/>
                  <a:gd name="T1" fmla="*/ 1886 h 1957"/>
                  <a:gd name="T2" fmla="*/ 816 w 2689"/>
                  <a:gd name="T3" fmla="*/ 1956 h 1957"/>
                  <a:gd name="T4" fmla="*/ 1404 w 2689"/>
                  <a:gd name="T5" fmla="*/ 1870 h 1957"/>
                  <a:gd name="T6" fmla="*/ 1404 w 2689"/>
                  <a:gd name="T7" fmla="*/ 1843 h 1957"/>
                  <a:gd name="T8" fmla="*/ 0 w 2689"/>
                  <a:gd name="T9" fmla="*/ 1645 h 1957"/>
                  <a:gd name="T10" fmla="*/ 1363 w 2689"/>
                  <a:gd name="T11" fmla="*/ 1794 h 1957"/>
                  <a:gd name="T12" fmla="*/ 1420 w 2689"/>
                  <a:gd name="T13" fmla="*/ 1721 h 1957"/>
                  <a:gd name="T14" fmla="*/ 72 w 2689"/>
                  <a:gd name="T15" fmla="*/ 0 h 1957"/>
                  <a:gd name="T16" fmla="*/ 1350 w 2689"/>
                  <a:gd name="T17" fmla="*/ 1562 h 1957"/>
                  <a:gd name="T18" fmla="*/ 1242 w 2689"/>
                  <a:gd name="T19" fmla="*/ 1291 h 1957"/>
                  <a:gd name="T20" fmla="*/ 1479 w 2689"/>
                  <a:gd name="T21" fmla="*/ 1627 h 1957"/>
                  <a:gd name="T22" fmla="*/ 1504 w 2689"/>
                  <a:gd name="T23" fmla="*/ 1704 h 1957"/>
                  <a:gd name="T24" fmla="*/ 1600 w 2689"/>
                  <a:gd name="T25" fmla="*/ 325 h 1957"/>
                  <a:gd name="T26" fmla="*/ 1561 w 2689"/>
                  <a:gd name="T27" fmla="*/ 1746 h 1957"/>
                  <a:gd name="T28" fmla="*/ 1640 w 2689"/>
                  <a:gd name="T29" fmla="*/ 1005 h 1957"/>
                  <a:gd name="T30" fmla="*/ 1679 w 2689"/>
                  <a:gd name="T31" fmla="*/ 1623 h 1957"/>
                  <a:gd name="T32" fmla="*/ 2688 w 2689"/>
                  <a:gd name="T33" fmla="*/ 410 h 1957"/>
                  <a:gd name="T34" fmla="*/ 1620 w 2689"/>
                  <a:gd name="T35" fmla="*/ 1773 h 1957"/>
                  <a:gd name="T36" fmla="*/ 1617 w 2689"/>
                  <a:gd name="T37" fmla="*/ 1818 h 1957"/>
                  <a:gd name="T38" fmla="*/ 2688 w 2689"/>
                  <a:gd name="T39" fmla="*/ 1456 h 1957"/>
                  <a:gd name="T40" fmla="*/ 1624 w 2689"/>
                  <a:gd name="T41" fmla="*/ 1848 h 1957"/>
                  <a:gd name="T42" fmla="*/ 1619 w 2689"/>
                  <a:gd name="T43" fmla="*/ 1873 h 1957"/>
                  <a:gd name="T44" fmla="*/ 1499 w 2689"/>
                  <a:gd name="T45" fmla="*/ 1897 h 1957"/>
                  <a:gd name="T46" fmla="*/ 1481 w 2689"/>
                  <a:gd name="T47" fmla="*/ 1886 h 19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89"/>
                  <a:gd name="T73" fmla="*/ 0 h 1957"/>
                  <a:gd name="T74" fmla="*/ 2689 w 2689"/>
                  <a:gd name="T75" fmla="*/ 1957 h 195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89" h="1957">
                    <a:moveTo>
                      <a:pt x="1481" y="1886"/>
                    </a:moveTo>
                    <a:lnTo>
                      <a:pt x="816" y="1956"/>
                    </a:lnTo>
                    <a:lnTo>
                      <a:pt x="1404" y="1870"/>
                    </a:lnTo>
                    <a:lnTo>
                      <a:pt x="1404" y="1843"/>
                    </a:lnTo>
                    <a:lnTo>
                      <a:pt x="0" y="1645"/>
                    </a:lnTo>
                    <a:lnTo>
                      <a:pt x="1363" y="1794"/>
                    </a:lnTo>
                    <a:lnTo>
                      <a:pt x="1420" y="1721"/>
                    </a:lnTo>
                    <a:lnTo>
                      <a:pt x="72" y="0"/>
                    </a:lnTo>
                    <a:lnTo>
                      <a:pt x="1350" y="1562"/>
                    </a:lnTo>
                    <a:lnTo>
                      <a:pt x="1242" y="1291"/>
                    </a:lnTo>
                    <a:lnTo>
                      <a:pt x="1479" y="1627"/>
                    </a:lnTo>
                    <a:lnTo>
                      <a:pt x="1504" y="1704"/>
                    </a:lnTo>
                    <a:lnTo>
                      <a:pt x="1600" y="325"/>
                    </a:lnTo>
                    <a:lnTo>
                      <a:pt x="1561" y="1746"/>
                    </a:lnTo>
                    <a:lnTo>
                      <a:pt x="1640" y="1005"/>
                    </a:lnTo>
                    <a:lnTo>
                      <a:pt x="1679" y="1623"/>
                    </a:lnTo>
                    <a:lnTo>
                      <a:pt x="2688" y="410"/>
                    </a:lnTo>
                    <a:lnTo>
                      <a:pt x="1620" y="1773"/>
                    </a:lnTo>
                    <a:lnTo>
                      <a:pt x="1617" y="1818"/>
                    </a:lnTo>
                    <a:lnTo>
                      <a:pt x="2688" y="1456"/>
                    </a:lnTo>
                    <a:lnTo>
                      <a:pt x="1624" y="1848"/>
                    </a:lnTo>
                    <a:lnTo>
                      <a:pt x="1619" y="1873"/>
                    </a:lnTo>
                    <a:lnTo>
                      <a:pt x="1499" y="1897"/>
                    </a:lnTo>
                    <a:lnTo>
                      <a:pt x="1481" y="1886"/>
                    </a:lnTo>
                  </a:path>
                </a:pathLst>
              </a:custGeom>
              <a:solidFill>
                <a:srgbClr val="E0E0E0"/>
              </a:solidFill>
              <a:ln w="12700" cap="rnd" cmpd="sng">
                <a:noFill/>
                <a:prstDash val="solid"/>
                <a:round/>
                <a:headEnd type="none" w="med" len="med"/>
                <a:tailEnd type="none" w="med" len="med"/>
              </a:ln>
            </p:spPr>
            <p:txBody>
              <a:bodyPr/>
              <a:lstStyle/>
              <a:p>
                <a:endParaRPr lang="en-US"/>
              </a:p>
            </p:txBody>
          </p:sp>
          <p:grpSp>
            <p:nvGrpSpPr>
              <p:cNvPr id="163877" name="Group 296"/>
              <p:cNvGrpSpPr>
                <a:grpSpLocks/>
              </p:cNvGrpSpPr>
              <p:nvPr/>
            </p:nvGrpSpPr>
            <p:grpSpPr bwMode="auto">
              <a:xfrm>
                <a:off x="2087" y="1008"/>
                <a:ext cx="1813" cy="2143"/>
                <a:chOff x="2087" y="1008"/>
                <a:chExt cx="1813" cy="2143"/>
              </a:xfrm>
            </p:grpSpPr>
            <p:sp>
              <p:nvSpPr>
                <p:cNvPr id="163878" name="Freeform 297"/>
                <p:cNvSpPr>
                  <a:spLocks/>
                </p:cNvSpPr>
                <p:nvPr/>
              </p:nvSpPr>
              <p:spPr bwMode="auto">
                <a:xfrm>
                  <a:off x="2114" y="1030"/>
                  <a:ext cx="1786" cy="2121"/>
                </a:xfrm>
                <a:custGeom>
                  <a:avLst/>
                  <a:gdLst>
                    <a:gd name="T0" fmla="*/ 1296 w 1786"/>
                    <a:gd name="T1" fmla="*/ 2056 h 2121"/>
                    <a:gd name="T2" fmla="*/ 1469 w 1786"/>
                    <a:gd name="T3" fmla="*/ 1891 h 2121"/>
                    <a:gd name="T4" fmla="*/ 1539 w 1786"/>
                    <a:gd name="T5" fmla="*/ 1665 h 2121"/>
                    <a:gd name="T6" fmla="*/ 1564 w 1786"/>
                    <a:gd name="T7" fmla="*/ 1431 h 2121"/>
                    <a:gd name="T8" fmla="*/ 1621 w 1786"/>
                    <a:gd name="T9" fmla="*/ 1301 h 2121"/>
                    <a:gd name="T10" fmla="*/ 1688 w 1786"/>
                    <a:gd name="T11" fmla="*/ 1206 h 2121"/>
                    <a:gd name="T12" fmla="*/ 1688 w 1786"/>
                    <a:gd name="T13" fmla="*/ 1159 h 2121"/>
                    <a:gd name="T14" fmla="*/ 1551 w 1786"/>
                    <a:gd name="T15" fmla="*/ 1245 h 2121"/>
                    <a:gd name="T16" fmla="*/ 1427 w 1786"/>
                    <a:gd name="T17" fmla="*/ 1384 h 2121"/>
                    <a:gd name="T18" fmla="*/ 1390 w 1786"/>
                    <a:gd name="T19" fmla="*/ 1408 h 2121"/>
                    <a:gd name="T20" fmla="*/ 1430 w 1786"/>
                    <a:gd name="T21" fmla="*/ 1196 h 2121"/>
                    <a:gd name="T22" fmla="*/ 1400 w 1786"/>
                    <a:gd name="T23" fmla="*/ 948 h 2121"/>
                    <a:gd name="T24" fmla="*/ 1331 w 1786"/>
                    <a:gd name="T25" fmla="*/ 744 h 2121"/>
                    <a:gd name="T26" fmla="*/ 1196 w 1786"/>
                    <a:gd name="T27" fmla="*/ 526 h 2121"/>
                    <a:gd name="T28" fmla="*/ 1097 w 1786"/>
                    <a:gd name="T29" fmla="*/ 299 h 2121"/>
                    <a:gd name="T30" fmla="*/ 1077 w 1786"/>
                    <a:gd name="T31" fmla="*/ 116 h 2121"/>
                    <a:gd name="T32" fmla="*/ 1055 w 1786"/>
                    <a:gd name="T33" fmla="*/ 91 h 2121"/>
                    <a:gd name="T34" fmla="*/ 1023 w 1786"/>
                    <a:gd name="T35" fmla="*/ 299 h 2121"/>
                    <a:gd name="T36" fmla="*/ 1075 w 1786"/>
                    <a:gd name="T37" fmla="*/ 507 h 2121"/>
                    <a:gd name="T38" fmla="*/ 1130 w 1786"/>
                    <a:gd name="T39" fmla="*/ 703 h 2121"/>
                    <a:gd name="T40" fmla="*/ 1140 w 1786"/>
                    <a:gd name="T41" fmla="*/ 922 h 2121"/>
                    <a:gd name="T42" fmla="*/ 1048 w 1786"/>
                    <a:gd name="T43" fmla="*/ 1209 h 2121"/>
                    <a:gd name="T44" fmla="*/ 934 w 1786"/>
                    <a:gd name="T45" fmla="*/ 1355 h 2121"/>
                    <a:gd name="T46" fmla="*/ 896 w 1786"/>
                    <a:gd name="T47" fmla="*/ 1129 h 2121"/>
                    <a:gd name="T48" fmla="*/ 928 w 1786"/>
                    <a:gd name="T49" fmla="*/ 843 h 2121"/>
                    <a:gd name="T50" fmla="*/ 903 w 1786"/>
                    <a:gd name="T51" fmla="*/ 635 h 2121"/>
                    <a:gd name="T52" fmla="*/ 851 w 1786"/>
                    <a:gd name="T53" fmla="*/ 582 h 2121"/>
                    <a:gd name="T54" fmla="*/ 859 w 1786"/>
                    <a:gd name="T55" fmla="*/ 838 h 2121"/>
                    <a:gd name="T56" fmla="*/ 737 w 1786"/>
                    <a:gd name="T57" fmla="*/ 1148 h 2121"/>
                    <a:gd name="T58" fmla="*/ 747 w 1786"/>
                    <a:gd name="T59" fmla="*/ 868 h 2121"/>
                    <a:gd name="T60" fmla="*/ 658 w 1786"/>
                    <a:gd name="T61" fmla="*/ 1105 h 2121"/>
                    <a:gd name="T62" fmla="*/ 666 w 1786"/>
                    <a:gd name="T63" fmla="*/ 1422 h 2121"/>
                    <a:gd name="T64" fmla="*/ 815 w 1786"/>
                    <a:gd name="T65" fmla="*/ 1773 h 2121"/>
                    <a:gd name="T66" fmla="*/ 623 w 1786"/>
                    <a:gd name="T67" fmla="*/ 1490 h 2121"/>
                    <a:gd name="T68" fmla="*/ 521 w 1786"/>
                    <a:gd name="T69" fmla="*/ 1431 h 2121"/>
                    <a:gd name="T70" fmla="*/ 646 w 1786"/>
                    <a:gd name="T71" fmla="*/ 1665 h 2121"/>
                    <a:gd name="T72" fmla="*/ 676 w 1786"/>
                    <a:gd name="T73" fmla="*/ 1901 h 2121"/>
                    <a:gd name="T74" fmla="*/ 466 w 1786"/>
                    <a:gd name="T75" fmla="*/ 1724 h 2121"/>
                    <a:gd name="T76" fmla="*/ 266 w 1786"/>
                    <a:gd name="T77" fmla="*/ 1567 h 2121"/>
                    <a:gd name="T78" fmla="*/ 97 w 1786"/>
                    <a:gd name="T79" fmla="*/ 1512 h 2121"/>
                    <a:gd name="T80" fmla="*/ 177 w 1786"/>
                    <a:gd name="T81" fmla="*/ 1574 h 2121"/>
                    <a:gd name="T82" fmla="*/ 357 w 1786"/>
                    <a:gd name="T83" fmla="*/ 1738 h 2121"/>
                    <a:gd name="T84" fmla="*/ 576 w 1786"/>
                    <a:gd name="T85" fmla="*/ 1982 h 2121"/>
                    <a:gd name="T86" fmla="*/ 949 w 1786"/>
                    <a:gd name="T87" fmla="*/ 2120 h 212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86"/>
                    <a:gd name="T133" fmla="*/ 0 h 2121"/>
                    <a:gd name="T134" fmla="*/ 1786 w 1786"/>
                    <a:gd name="T135" fmla="*/ 2121 h 212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86" h="2121">
                      <a:moveTo>
                        <a:pt x="1105" y="2104"/>
                      </a:moveTo>
                      <a:lnTo>
                        <a:pt x="1182" y="2090"/>
                      </a:lnTo>
                      <a:lnTo>
                        <a:pt x="1296" y="2056"/>
                      </a:lnTo>
                      <a:lnTo>
                        <a:pt x="1380" y="2007"/>
                      </a:lnTo>
                      <a:lnTo>
                        <a:pt x="1430" y="1951"/>
                      </a:lnTo>
                      <a:lnTo>
                        <a:pt x="1469" y="1891"/>
                      </a:lnTo>
                      <a:lnTo>
                        <a:pt x="1497" y="1835"/>
                      </a:lnTo>
                      <a:lnTo>
                        <a:pt x="1524" y="1761"/>
                      </a:lnTo>
                      <a:lnTo>
                        <a:pt x="1539" y="1665"/>
                      </a:lnTo>
                      <a:lnTo>
                        <a:pt x="1551" y="1560"/>
                      </a:lnTo>
                      <a:lnTo>
                        <a:pt x="1552" y="1490"/>
                      </a:lnTo>
                      <a:lnTo>
                        <a:pt x="1564" y="1431"/>
                      </a:lnTo>
                      <a:lnTo>
                        <a:pt x="1574" y="1396"/>
                      </a:lnTo>
                      <a:lnTo>
                        <a:pt x="1596" y="1352"/>
                      </a:lnTo>
                      <a:lnTo>
                        <a:pt x="1621" y="1301"/>
                      </a:lnTo>
                      <a:lnTo>
                        <a:pt x="1644" y="1266"/>
                      </a:lnTo>
                      <a:lnTo>
                        <a:pt x="1663" y="1234"/>
                      </a:lnTo>
                      <a:lnTo>
                        <a:pt x="1688" y="1206"/>
                      </a:lnTo>
                      <a:lnTo>
                        <a:pt x="1721" y="1174"/>
                      </a:lnTo>
                      <a:lnTo>
                        <a:pt x="1785" y="1124"/>
                      </a:lnTo>
                      <a:lnTo>
                        <a:pt x="1688" y="1159"/>
                      </a:lnTo>
                      <a:lnTo>
                        <a:pt x="1639" y="1183"/>
                      </a:lnTo>
                      <a:lnTo>
                        <a:pt x="1596" y="1213"/>
                      </a:lnTo>
                      <a:lnTo>
                        <a:pt x="1551" y="1245"/>
                      </a:lnTo>
                      <a:lnTo>
                        <a:pt x="1507" y="1282"/>
                      </a:lnTo>
                      <a:lnTo>
                        <a:pt x="1470" y="1326"/>
                      </a:lnTo>
                      <a:lnTo>
                        <a:pt x="1427" y="1384"/>
                      </a:lnTo>
                      <a:lnTo>
                        <a:pt x="1391" y="1430"/>
                      </a:lnTo>
                      <a:lnTo>
                        <a:pt x="1360" y="1477"/>
                      </a:lnTo>
                      <a:lnTo>
                        <a:pt x="1390" y="1408"/>
                      </a:lnTo>
                      <a:lnTo>
                        <a:pt x="1410" y="1349"/>
                      </a:lnTo>
                      <a:lnTo>
                        <a:pt x="1423" y="1282"/>
                      </a:lnTo>
                      <a:lnTo>
                        <a:pt x="1430" y="1196"/>
                      </a:lnTo>
                      <a:lnTo>
                        <a:pt x="1428" y="1109"/>
                      </a:lnTo>
                      <a:lnTo>
                        <a:pt x="1415" y="1027"/>
                      </a:lnTo>
                      <a:lnTo>
                        <a:pt x="1400" y="948"/>
                      </a:lnTo>
                      <a:lnTo>
                        <a:pt x="1381" y="876"/>
                      </a:lnTo>
                      <a:lnTo>
                        <a:pt x="1360" y="813"/>
                      </a:lnTo>
                      <a:lnTo>
                        <a:pt x="1331" y="744"/>
                      </a:lnTo>
                      <a:lnTo>
                        <a:pt x="1281" y="662"/>
                      </a:lnTo>
                      <a:lnTo>
                        <a:pt x="1246" y="608"/>
                      </a:lnTo>
                      <a:lnTo>
                        <a:pt x="1196" y="526"/>
                      </a:lnTo>
                      <a:lnTo>
                        <a:pt x="1150" y="437"/>
                      </a:lnTo>
                      <a:lnTo>
                        <a:pt x="1119" y="356"/>
                      </a:lnTo>
                      <a:lnTo>
                        <a:pt x="1097" y="299"/>
                      </a:lnTo>
                      <a:lnTo>
                        <a:pt x="1085" y="234"/>
                      </a:lnTo>
                      <a:lnTo>
                        <a:pt x="1077" y="170"/>
                      </a:lnTo>
                      <a:lnTo>
                        <a:pt x="1077" y="116"/>
                      </a:lnTo>
                      <a:lnTo>
                        <a:pt x="1080" y="67"/>
                      </a:lnTo>
                      <a:lnTo>
                        <a:pt x="1083" y="0"/>
                      </a:lnTo>
                      <a:lnTo>
                        <a:pt x="1055" y="91"/>
                      </a:lnTo>
                      <a:lnTo>
                        <a:pt x="1037" y="165"/>
                      </a:lnTo>
                      <a:lnTo>
                        <a:pt x="1025" y="232"/>
                      </a:lnTo>
                      <a:lnTo>
                        <a:pt x="1023" y="299"/>
                      </a:lnTo>
                      <a:lnTo>
                        <a:pt x="1033" y="380"/>
                      </a:lnTo>
                      <a:lnTo>
                        <a:pt x="1053" y="445"/>
                      </a:lnTo>
                      <a:lnTo>
                        <a:pt x="1075" y="507"/>
                      </a:lnTo>
                      <a:lnTo>
                        <a:pt x="1102" y="561"/>
                      </a:lnTo>
                      <a:lnTo>
                        <a:pt x="1122" y="633"/>
                      </a:lnTo>
                      <a:lnTo>
                        <a:pt x="1130" y="703"/>
                      </a:lnTo>
                      <a:lnTo>
                        <a:pt x="1135" y="776"/>
                      </a:lnTo>
                      <a:lnTo>
                        <a:pt x="1140" y="852"/>
                      </a:lnTo>
                      <a:lnTo>
                        <a:pt x="1140" y="922"/>
                      </a:lnTo>
                      <a:lnTo>
                        <a:pt x="1129" y="1037"/>
                      </a:lnTo>
                      <a:lnTo>
                        <a:pt x="1105" y="1109"/>
                      </a:lnTo>
                      <a:lnTo>
                        <a:pt x="1048" y="1209"/>
                      </a:lnTo>
                      <a:lnTo>
                        <a:pt x="1000" y="1310"/>
                      </a:lnTo>
                      <a:lnTo>
                        <a:pt x="961" y="1411"/>
                      </a:lnTo>
                      <a:lnTo>
                        <a:pt x="934" y="1355"/>
                      </a:lnTo>
                      <a:lnTo>
                        <a:pt x="914" y="1293"/>
                      </a:lnTo>
                      <a:lnTo>
                        <a:pt x="903" y="1229"/>
                      </a:lnTo>
                      <a:lnTo>
                        <a:pt x="896" y="1129"/>
                      </a:lnTo>
                      <a:lnTo>
                        <a:pt x="919" y="954"/>
                      </a:lnTo>
                      <a:lnTo>
                        <a:pt x="926" y="903"/>
                      </a:lnTo>
                      <a:lnTo>
                        <a:pt x="928" y="843"/>
                      </a:lnTo>
                      <a:lnTo>
                        <a:pt x="928" y="786"/>
                      </a:lnTo>
                      <a:lnTo>
                        <a:pt x="919" y="709"/>
                      </a:lnTo>
                      <a:lnTo>
                        <a:pt x="903" y="635"/>
                      </a:lnTo>
                      <a:lnTo>
                        <a:pt x="874" y="563"/>
                      </a:lnTo>
                      <a:lnTo>
                        <a:pt x="824" y="463"/>
                      </a:lnTo>
                      <a:lnTo>
                        <a:pt x="851" y="582"/>
                      </a:lnTo>
                      <a:lnTo>
                        <a:pt x="867" y="684"/>
                      </a:lnTo>
                      <a:lnTo>
                        <a:pt x="867" y="768"/>
                      </a:lnTo>
                      <a:lnTo>
                        <a:pt x="859" y="838"/>
                      </a:lnTo>
                      <a:lnTo>
                        <a:pt x="841" y="902"/>
                      </a:lnTo>
                      <a:lnTo>
                        <a:pt x="812" y="980"/>
                      </a:lnTo>
                      <a:lnTo>
                        <a:pt x="737" y="1148"/>
                      </a:lnTo>
                      <a:lnTo>
                        <a:pt x="732" y="1043"/>
                      </a:lnTo>
                      <a:lnTo>
                        <a:pt x="738" y="951"/>
                      </a:lnTo>
                      <a:lnTo>
                        <a:pt x="747" y="868"/>
                      </a:lnTo>
                      <a:lnTo>
                        <a:pt x="700" y="953"/>
                      </a:lnTo>
                      <a:lnTo>
                        <a:pt x="675" y="1026"/>
                      </a:lnTo>
                      <a:lnTo>
                        <a:pt x="658" y="1105"/>
                      </a:lnTo>
                      <a:lnTo>
                        <a:pt x="643" y="1198"/>
                      </a:lnTo>
                      <a:lnTo>
                        <a:pt x="648" y="1310"/>
                      </a:lnTo>
                      <a:lnTo>
                        <a:pt x="666" y="1422"/>
                      </a:lnTo>
                      <a:lnTo>
                        <a:pt x="697" y="1512"/>
                      </a:lnTo>
                      <a:lnTo>
                        <a:pt x="743" y="1627"/>
                      </a:lnTo>
                      <a:lnTo>
                        <a:pt x="815" y="1773"/>
                      </a:lnTo>
                      <a:lnTo>
                        <a:pt x="700" y="1603"/>
                      </a:lnTo>
                      <a:lnTo>
                        <a:pt x="673" y="1559"/>
                      </a:lnTo>
                      <a:lnTo>
                        <a:pt x="623" y="1490"/>
                      </a:lnTo>
                      <a:lnTo>
                        <a:pt x="559" y="1422"/>
                      </a:lnTo>
                      <a:lnTo>
                        <a:pt x="460" y="1341"/>
                      </a:lnTo>
                      <a:lnTo>
                        <a:pt x="521" y="1431"/>
                      </a:lnTo>
                      <a:lnTo>
                        <a:pt x="554" y="1487"/>
                      </a:lnTo>
                      <a:lnTo>
                        <a:pt x="588" y="1544"/>
                      </a:lnTo>
                      <a:lnTo>
                        <a:pt x="646" y="1665"/>
                      </a:lnTo>
                      <a:lnTo>
                        <a:pt x="692" y="1764"/>
                      </a:lnTo>
                      <a:lnTo>
                        <a:pt x="757" y="1928"/>
                      </a:lnTo>
                      <a:lnTo>
                        <a:pt x="676" y="1901"/>
                      </a:lnTo>
                      <a:lnTo>
                        <a:pt x="604" y="1851"/>
                      </a:lnTo>
                      <a:lnTo>
                        <a:pt x="529" y="1786"/>
                      </a:lnTo>
                      <a:lnTo>
                        <a:pt x="466" y="1724"/>
                      </a:lnTo>
                      <a:lnTo>
                        <a:pt x="380" y="1648"/>
                      </a:lnTo>
                      <a:lnTo>
                        <a:pt x="318" y="1602"/>
                      </a:lnTo>
                      <a:lnTo>
                        <a:pt x="266" y="1567"/>
                      </a:lnTo>
                      <a:lnTo>
                        <a:pt x="213" y="1538"/>
                      </a:lnTo>
                      <a:lnTo>
                        <a:pt x="154" y="1524"/>
                      </a:lnTo>
                      <a:lnTo>
                        <a:pt x="97" y="1512"/>
                      </a:lnTo>
                      <a:lnTo>
                        <a:pt x="0" y="1497"/>
                      </a:lnTo>
                      <a:lnTo>
                        <a:pt x="85" y="1530"/>
                      </a:lnTo>
                      <a:lnTo>
                        <a:pt x="177" y="1574"/>
                      </a:lnTo>
                      <a:lnTo>
                        <a:pt x="243" y="1619"/>
                      </a:lnTo>
                      <a:lnTo>
                        <a:pt x="283" y="1652"/>
                      </a:lnTo>
                      <a:lnTo>
                        <a:pt x="357" y="1738"/>
                      </a:lnTo>
                      <a:lnTo>
                        <a:pt x="424" y="1832"/>
                      </a:lnTo>
                      <a:lnTo>
                        <a:pt x="511" y="1936"/>
                      </a:lnTo>
                      <a:lnTo>
                        <a:pt x="576" y="1982"/>
                      </a:lnTo>
                      <a:lnTo>
                        <a:pt x="666" y="2031"/>
                      </a:lnTo>
                      <a:lnTo>
                        <a:pt x="819" y="2098"/>
                      </a:lnTo>
                      <a:lnTo>
                        <a:pt x="949" y="2120"/>
                      </a:lnTo>
                      <a:lnTo>
                        <a:pt x="1105" y="2104"/>
                      </a:lnTo>
                    </a:path>
                  </a:pathLst>
                </a:custGeom>
                <a:solidFill>
                  <a:srgbClr val="FFFF40"/>
                </a:solidFill>
                <a:ln w="12700" cap="rnd" cmpd="sng">
                  <a:noFill/>
                  <a:prstDash val="solid"/>
                  <a:round/>
                  <a:headEnd type="none" w="med" len="med"/>
                  <a:tailEnd type="none" w="med" len="med"/>
                </a:ln>
              </p:spPr>
              <p:txBody>
                <a:bodyPr/>
                <a:lstStyle/>
                <a:p>
                  <a:endParaRPr lang="en-US"/>
                </a:p>
              </p:txBody>
            </p:sp>
            <p:sp>
              <p:nvSpPr>
                <p:cNvPr id="163879" name="Freeform 298"/>
                <p:cNvSpPr>
                  <a:spLocks/>
                </p:cNvSpPr>
                <p:nvPr/>
              </p:nvSpPr>
              <p:spPr bwMode="auto">
                <a:xfrm>
                  <a:off x="2117" y="1008"/>
                  <a:ext cx="1773" cy="2117"/>
                </a:xfrm>
                <a:custGeom>
                  <a:avLst/>
                  <a:gdLst>
                    <a:gd name="T0" fmla="*/ 1269 w 1773"/>
                    <a:gd name="T1" fmla="*/ 2052 h 2117"/>
                    <a:gd name="T2" fmla="*/ 1437 w 1773"/>
                    <a:gd name="T3" fmla="*/ 1887 h 2117"/>
                    <a:gd name="T4" fmla="*/ 1505 w 1773"/>
                    <a:gd name="T5" fmla="*/ 1662 h 2117"/>
                    <a:gd name="T6" fmla="*/ 1529 w 1773"/>
                    <a:gd name="T7" fmla="*/ 1430 h 2117"/>
                    <a:gd name="T8" fmla="*/ 1586 w 1773"/>
                    <a:gd name="T9" fmla="*/ 1299 h 2117"/>
                    <a:gd name="T10" fmla="*/ 1660 w 1773"/>
                    <a:gd name="T11" fmla="*/ 1203 h 2117"/>
                    <a:gd name="T12" fmla="*/ 1678 w 1773"/>
                    <a:gd name="T13" fmla="*/ 1164 h 2117"/>
                    <a:gd name="T14" fmla="*/ 1517 w 1773"/>
                    <a:gd name="T15" fmla="*/ 1242 h 2117"/>
                    <a:gd name="T16" fmla="*/ 1396 w 1773"/>
                    <a:gd name="T17" fmla="*/ 1380 h 2117"/>
                    <a:gd name="T18" fmla="*/ 1360 w 1773"/>
                    <a:gd name="T19" fmla="*/ 1404 h 2117"/>
                    <a:gd name="T20" fmla="*/ 1400 w 1773"/>
                    <a:gd name="T21" fmla="*/ 1193 h 2117"/>
                    <a:gd name="T22" fmla="*/ 1371 w 1773"/>
                    <a:gd name="T23" fmla="*/ 945 h 2117"/>
                    <a:gd name="T24" fmla="*/ 1304 w 1773"/>
                    <a:gd name="T25" fmla="*/ 742 h 2117"/>
                    <a:gd name="T26" fmla="*/ 1170 w 1773"/>
                    <a:gd name="T27" fmla="*/ 524 h 2117"/>
                    <a:gd name="T28" fmla="*/ 1076 w 1773"/>
                    <a:gd name="T29" fmla="*/ 297 h 2117"/>
                    <a:gd name="T30" fmla="*/ 1056 w 1773"/>
                    <a:gd name="T31" fmla="*/ 114 h 2117"/>
                    <a:gd name="T32" fmla="*/ 1034 w 1773"/>
                    <a:gd name="T33" fmla="*/ 89 h 2117"/>
                    <a:gd name="T34" fmla="*/ 1004 w 1773"/>
                    <a:gd name="T35" fmla="*/ 297 h 2117"/>
                    <a:gd name="T36" fmla="*/ 1054 w 1773"/>
                    <a:gd name="T37" fmla="*/ 505 h 2117"/>
                    <a:gd name="T38" fmla="*/ 1108 w 1773"/>
                    <a:gd name="T39" fmla="*/ 702 h 2117"/>
                    <a:gd name="T40" fmla="*/ 1118 w 1773"/>
                    <a:gd name="T41" fmla="*/ 921 h 2117"/>
                    <a:gd name="T42" fmla="*/ 1028 w 1773"/>
                    <a:gd name="T43" fmla="*/ 1206 h 2117"/>
                    <a:gd name="T44" fmla="*/ 917 w 1773"/>
                    <a:gd name="T45" fmla="*/ 1352 h 2117"/>
                    <a:gd name="T46" fmla="*/ 880 w 1773"/>
                    <a:gd name="T47" fmla="*/ 1126 h 2117"/>
                    <a:gd name="T48" fmla="*/ 910 w 1773"/>
                    <a:gd name="T49" fmla="*/ 840 h 2117"/>
                    <a:gd name="T50" fmla="*/ 887 w 1773"/>
                    <a:gd name="T51" fmla="*/ 632 h 2117"/>
                    <a:gd name="T52" fmla="*/ 837 w 1773"/>
                    <a:gd name="T53" fmla="*/ 581 h 2117"/>
                    <a:gd name="T54" fmla="*/ 843 w 1773"/>
                    <a:gd name="T55" fmla="*/ 836 h 2117"/>
                    <a:gd name="T56" fmla="*/ 724 w 1773"/>
                    <a:gd name="T57" fmla="*/ 1145 h 2117"/>
                    <a:gd name="T58" fmla="*/ 734 w 1773"/>
                    <a:gd name="T59" fmla="*/ 866 h 2117"/>
                    <a:gd name="T60" fmla="*/ 647 w 1773"/>
                    <a:gd name="T61" fmla="*/ 1102 h 2117"/>
                    <a:gd name="T62" fmla="*/ 655 w 1773"/>
                    <a:gd name="T63" fmla="*/ 1419 h 2117"/>
                    <a:gd name="T64" fmla="*/ 801 w 1773"/>
                    <a:gd name="T65" fmla="*/ 1770 h 2117"/>
                    <a:gd name="T66" fmla="*/ 615 w 1773"/>
                    <a:gd name="T67" fmla="*/ 1487 h 2117"/>
                    <a:gd name="T68" fmla="*/ 513 w 1773"/>
                    <a:gd name="T69" fmla="*/ 1428 h 2117"/>
                    <a:gd name="T70" fmla="*/ 637 w 1773"/>
                    <a:gd name="T71" fmla="*/ 1662 h 2117"/>
                    <a:gd name="T72" fmla="*/ 667 w 1773"/>
                    <a:gd name="T73" fmla="*/ 1897 h 2117"/>
                    <a:gd name="T74" fmla="*/ 461 w 1773"/>
                    <a:gd name="T75" fmla="*/ 1720 h 2117"/>
                    <a:gd name="T76" fmla="*/ 267 w 1773"/>
                    <a:gd name="T77" fmla="*/ 1563 h 2117"/>
                    <a:gd name="T78" fmla="*/ 102 w 1773"/>
                    <a:gd name="T79" fmla="*/ 1509 h 2117"/>
                    <a:gd name="T80" fmla="*/ 181 w 1773"/>
                    <a:gd name="T81" fmla="*/ 1571 h 2117"/>
                    <a:gd name="T82" fmla="*/ 355 w 1773"/>
                    <a:gd name="T83" fmla="*/ 1735 h 2117"/>
                    <a:gd name="T84" fmla="*/ 568 w 1773"/>
                    <a:gd name="T85" fmla="*/ 1978 h 2117"/>
                    <a:gd name="T86" fmla="*/ 932 w 1773"/>
                    <a:gd name="T87" fmla="*/ 2116 h 21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73"/>
                    <a:gd name="T133" fmla="*/ 0 h 2117"/>
                    <a:gd name="T134" fmla="*/ 1773 w 1773"/>
                    <a:gd name="T135" fmla="*/ 2117 h 21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73" h="2117">
                      <a:moveTo>
                        <a:pt x="1085" y="2100"/>
                      </a:moveTo>
                      <a:lnTo>
                        <a:pt x="1158" y="2086"/>
                      </a:lnTo>
                      <a:lnTo>
                        <a:pt x="1269" y="2052"/>
                      </a:lnTo>
                      <a:lnTo>
                        <a:pt x="1351" y="2003"/>
                      </a:lnTo>
                      <a:lnTo>
                        <a:pt x="1400" y="1948"/>
                      </a:lnTo>
                      <a:lnTo>
                        <a:pt x="1437" y="1887"/>
                      </a:lnTo>
                      <a:lnTo>
                        <a:pt x="1465" y="1832"/>
                      </a:lnTo>
                      <a:lnTo>
                        <a:pt x="1490" y="1757"/>
                      </a:lnTo>
                      <a:lnTo>
                        <a:pt x="1505" y="1662"/>
                      </a:lnTo>
                      <a:lnTo>
                        <a:pt x="1517" y="1558"/>
                      </a:lnTo>
                      <a:lnTo>
                        <a:pt x="1519" y="1487"/>
                      </a:lnTo>
                      <a:lnTo>
                        <a:pt x="1529" y="1430"/>
                      </a:lnTo>
                      <a:lnTo>
                        <a:pt x="1541" y="1393"/>
                      </a:lnTo>
                      <a:lnTo>
                        <a:pt x="1561" y="1349"/>
                      </a:lnTo>
                      <a:lnTo>
                        <a:pt x="1586" y="1299"/>
                      </a:lnTo>
                      <a:lnTo>
                        <a:pt x="1609" y="1263"/>
                      </a:lnTo>
                      <a:lnTo>
                        <a:pt x="1638" y="1226"/>
                      </a:lnTo>
                      <a:lnTo>
                        <a:pt x="1660" y="1203"/>
                      </a:lnTo>
                      <a:lnTo>
                        <a:pt x="1692" y="1179"/>
                      </a:lnTo>
                      <a:lnTo>
                        <a:pt x="1772" y="1149"/>
                      </a:lnTo>
                      <a:lnTo>
                        <a:pt x="1678" y="1164"/>
                      </a:lnTo>
                      <a:lnTo>
                        <a:pt x="1619" y="1180"/>
                      </a:lnTo>
                      <a:lnTo>
                        <a:pt x="1561" y="1212"/>
                      </a:lnTo>
                      <a:lnTo>
                        <a:pt x="1517" y="1242"/>
                      </a:lnTo>
                      <a:lnTo>
                        <a:pt x="1475" y="1279"/>
                      </a:lnTo>
                      <a:lnTo>
                        <a:pt x="1440" y="1323"/>
                      </a:lnTo>
                      <a:lnTo>
                        <a:pt x="1396" y="1380"/>
                      </a:lnTo>
                      <a:lnTo>
                        <a:pt x="1361" y="1427"/>
                      </a:lnTo>
                      <a:lnTo>
                        <a:pt x="1331" y="1474"/>
                      </a:lnTo>
                      <a:lnTo>
                        <a:pt x="1360" y="1404"/>
                      </a:lnTo>
                      <a:lnTo>
                        <a:pt x="1380" y="1346"/>
                      </a:lnTo>
                      <a:lnTo>
                        <a:pt x="1395" y="1279"/>
                      </a:lnTo>
                      <a:lnTo>
                        <a:pt x="1400" y="1193"/>
                      </a:lnTo>
                      <a:lnTo>
                        <a:pt x="1398" y="1106"/>
                      </a:lnTo>
                      <a:lnTo>
                        <a:pt x="1385" y="1025"/>
                      </a:lnTo>
                      <a:lnTo>
                        <a:pt x="1371" y="945"/>
                      </a:lnTo>
                      <a:lnTo>
                        <a:pt x="1353" y="875"/>
                      </a:lnTo>
                      <a:lnTo>
                        <a:pt x="1333" y="810"/>
                      </a:lnTo>
                      <a:lnTo>
                        <a:pt x="1304" y="742"/>
                      </a:lnTo>
                      <a:lnTo>
                        <a:pt x="1256" y="659"/>
                      </a:lnTo>
                      <a:lnTo>
                        <a:pt x="1220" y="605"/>
                      </a:lnTo>
                      <a:lnTo>
                        <a:pt x="1170" y="524"/>
                      </a:lnTo>
                      <a:lnTo>
                        <a:pt x="1128" y="435"/>
                      </a:lnTo>
                      <a:lnTo>
                        <a:pt x="1096" y="354"/>
                      </a:lnTo>
                      <a:lnTo>
                        <a:pt x="1076" y="297"/>
                      </a:lnTo>
                      <a:lnTo>
                        <a:pt x="1065" y="234"/>
                      </a:lnTo>
                      <a:lnTo>
                        <a:pt x="1056" y="168"/>
                      </a:lnTo>
                      <a:lnTo>
                        <a:pt x="1056" y="114"/>
                      </a:lnTo>
                      <a:lnTo>
                        <a:pt x="1058" y="65"/>
                      </a:lnTo>
                      <a:lnTo>
                        <a:pt x="1063" y="0"/>
                      </a:lnTo>
                      <a:lnTo>
                        <a:pt x="1034" y="89"/>
                      </a:lnTo>
                      <a:lnTo>
                        <a:pt x="1016" y="164"/>
                      </a:lnTo>
                      <a:lnTo>
                        <a:pt x="1006" y="232"/>
                      </a:lnTo>
                      <a:lnTo>
                        <a:pt x="1004" y="297"/>
                      </a:lnTo>
                      <a:lnTo>
                        <a:pt x="1013" y="378"/>
                      </a:lnTo>
                      <a:lnTo>
                        <a:pt x="1033" y="443"/>
                      </a:lnTo>
                      <a:lnTo>
                        <a:pt x="1054" y="505"/>
                      </a:lnTo>
                      <a:lnTo>
                        <a:pt x="1080" y="559"/>
                      </a:lnTo>
                      <a:lnTo>
                        <a:pt x="1100" y="631"/>
                      </a:lnTo>
                      <a:lnTo>
                        <a:pt x="1108" y="702"/>
                      </a:lnTo>
                      <a:lnTo>
                        <a:pt x="1113" y="775"/>
                      </a:lnTo>
                      <a:lnTo>
                        <a:pt x="1118" y="850"/>
                      </a:lnTo>
                      <a:lnTo>
                        <a:pt x="1118" y="921"/>
                      </a:lnTo>
                      <a:lnTo>
                        <a:pt x="1106" y="1034"/>
                      </a:lnTo>
                      <a:lnTo>
                        <a:pt x="1083" y="1106"/>
                      </a:lnTo>
                      <a:lnTo>
                        <a:pt x="1028" y="1206"/>
                      </a:lnTo>
                      <a:lnTo>
                        <a:pt x="981" y="1307"/>
                      </a:lnTo>
                      <a:lnTo>
                        <a:pt x="944" y="1407"/>
                      </a:lnTo>
                      <a:lnTo>
                        <a:pt x="917" y="1352"/>
                      </a:lnTo>
                      <a:lnTo>
                        <a:pt x="899" y="1290"/>
                      </a:lnTo>
                      <a:lnTo>
                        <a:pt x="887" y="1226"/>
                      </a:lnTo>
                      <a:lnTo>
                        <a:pt x="880" y="1126"/>
                      </a:lnTo>
                      <a:lnTo>
                        <a:pt x="902" y="952"/>
                      </a:lnTo>
                      <a:lnTo>
                        <a:pt x="909" y="901"/>
                      </a:lnTo>
                      <a:lnTo>
                        <a:pt x="910" y="840"/>
                      </a:lnTo>
                      <a:lnTo>
                        <a:pt x="910" y="783"/>
                      </a:lnTo>
                      <a:lnTo>
                        <a:pt x="902" y="707"/>
                      </a:lnTo>
                      <a:lnTo>
                        <a:pt x="887" y="632"/>
                      </a:lnTo>
                      <a:lnTo>
                        <a:pt x="858" y="561"/>
                      </a:lnTo>
                      <a:lnTo>
                        <a:pt x="810" y="462"/>
                      </a:lnTo>
                      <a:lnTo>
                        <a:pt x="837" y="581"/>
                      </a:lnTo>
                      <a:lnTo>
                        <a:pt x="852" y="682"/>
                      </a:lnTo>
                      <a:lnTo>
                        <a:pt x="852" y="766"/>
                      </a:lnTo>
                      <a:lnTo>
                        <a:pt x="843" y="836"/>
                      </a:lnTo>
                      <a:lnTo>
                        <a:pt x="825" y="899"/>
                      </a:lnTo>
                      <a:lnTo>
                        <a:pt x="798" y="977"/>
                      </a:lnTo>
                      <a:lnTo>
                        <a:pt x="724" y="1145"/>
                      </a:lnTo>
                      <a:lnTo>
                        <a:pt x="719" y="1041"/>
                      </a:lnTo>
                      <a:lnTo>
                        <a:pt x="728" y="950"/>
                      </a:lnTo>
                      <a:lnTo>
                        <a:pt x="734" y="866"/>
                      </a:lnTo>
                      <a:lnTo>
                        <a:pt x="689" y="952"/>
                      </a:lnTo>
                      <a:lnTo>
                        <a:pt x="664" y="1023"/>
                      </a:lnTo>
                      <a:lnTo>
                        <a:pt x="647" y="1102"/>
                      </a:lnTo>
                      <a:lnTo>
                        <a:pt x="634" y="1195"/>
                      </a:lnTo>
                      <a:lnTo>
                        <a:pt x="639" y="1307"/>
                      </a:lnTo>
                      <a:lnTo>
                        <a:pt x="655" y="1419"/>
                      </a:lnTo>
                      <a:lnTo>
                        <a:pt x="686" y="1509"/>
                      </a:lnTo>
                      <a:lnTo>
                        <a:pt x="731" y="1625"/>
                      </a:lnTo>
                      <a:lnTo>
                        <a:pt x="801" y="1770"/>
                      </a:lnTo>
                      <a:lnTo>
                        <a:pt x="689" y="1600"/>
                      </a:lnTo>
                      <a:lnTo>
                        <a:pt x="662" y="1555"/>
                      </a:lnTo>
                      <a:lnTo>
                        <a:pt x="615" y="1487"/>
                      </a:lnTo>
                      <a:lnTo>
                        <a:pt x="553" y="1419"/>
                      </a:lnTo>
                      <a:lnTo>
                        <a:pt x="456" y="1338"/>
                      </a:lnTo>
                      <a:lnTo>
                        <a:pt x="513" y="1428"/>
                      </a:lnTo>
                      <a:lnTo>
                        <a:pt x="547" y="1484"/>
                      </a:lnTo>
                      <a:lnTo>
                        <a:pt x="578" y="1541"/>
                      </a:lnTo>
                      <a:lnTo>
                        <a:pt x="637" y="1662"/>
                      </a:lnTo>
                      <a:lnTo>
                        <a:pt x="681" y="1760"/>
                      </a:lnTo>
                      <a:lnTo>
                        <a:pt x="744" y="1924"/>
                      </a:lnTo>
                      <a:lnTo>
                        <a:pt x="667" y="1897"/>
                      </a:lnTo>
                      <a:lnTo>
                        <a:pt x="597" y="1848"/>
                      </a:lnTo>
                      <a:lnTo>
                        <a:pt x="521" y="1782"/>
                      </a:lnTo>
                      <a:lnTo>
                        <a:pt x="461" y="1720"/>
                      </a:lnTo>
                      <a:lnTo>
                        <a:pt x="377" y="1644"/>
                      </a:lnTo>
                      <a:lnTo>
                        <a:pt x="317" y="1598"/>
                      </a:lnTo>
                      <a:lnTo>
                        <a:pt x="267" y="1563"/>
                      </a:lnTo>
                      <a:lnTo>
                        <a:pt x="215" y="1535"/>
                      </a:lnTo>
                      <a:lnTo>
                        <a:pt x="158" y="1520"/>
                      </a:lnTo>
                      <a:lnTo>
                        <a:pt x="102" y="1509"/>
                      </a:lnTo>
                      <a:lnTo>
                        <a:pt x="0" y="1500"/>
                      </a:lnTo>
                      <a:lnTo>
                        <a:pt x="91" y="1527"/>
                      </a:lnTo>
                      <a:lnTo>
                        <a:pt x="181" y="1571"/>
                      </a:lnTo>
                      <a:lnTo>
                        <a:pt x="243" y="1616"/>
                      </a:lnTo>
                      <a:lnTo>
                        <a:pt x="283" y="1651"/>
                      </a:lnTo>
                      <a:lnTo>
                        <a:pt x="355" y="1735"/>
                      </a:lnTo>
                      <a:lnTo>
                        <a:pt x="421" y="1828"/>
                      </a:lnTo>
                      <a:lnTo>
                        <a:pt x="505" y="1933"/>
                      </a:lnTo>
                      <a:lnTo>
                        <a:pt x="568" y="1978"/>
                      </a:lnTo>
                      <a:lnTo>
                        <a:pt x="655" y="2029"/>
                      </a:lnTo>
                      <a:lnTo>
                        <a:pt x="805" y="2094"/>
                      </a:lnTo>
                      <a:lnTo>
                        <a:pt x="932" y="2116"/>
                      </a:lnTo>
                      <a:lnTo>
                        <a:pt x="1085" y="2100"/>
                      </a:lnTo>
                    </a:path>
                  </a:pathLst>
                </a:custGeom>
                <a:solidFill>
                  <a:srgbClr val="FF8000"/>
                </a:solidFill>
                <a:ln w="12700" cap="rnd" cmpd="sng">
                  <a:noFill/>
                  <a:prstDash val="solid"/>
                  <a:round/>
                  <a:headEnd type="none" w="med" len="med"/>
                  <a:tailEnd type="none" w="med" len="med"/>
                </a:ln>
              </p:spPr>
              <p:txBody>
                <a:bodyPr/>
                <a:lstStyle/>
                <a:p>
                  <a:endParaRPr lang="en-US"/>
                </a:p>
              </p:txBody>
            </p:sp>
            <p:sp>
              <p:nvSpPr>
                <p:cNvPr id="163880" name="Freeform 299"/>
                <p:cNvSpPr>
                  <a:spLocks/>
                </p:cNvSpPr>
                <p:nvPr/>
              </p:nvSpPr>
              <p:spPr bwMode="auto">
                <a:xfrm>
                  <a:off x="2122" y="1065"/>
                  <a:ext cx="1723" cy="2079"/>
                </a:xfrm>
                <a:custGeom>
                  <a:avLst/>
                  <a:gdLst>
                    <a:gd name="T0" fmla="*/ 1241 w 1723"/>
                    <a:gd name="T1" fmla="*/ 2016 h 2079"/>
                    <a:gd name="T2" fmla="*/ 1405 w 1723"/>
                    <a:gd name="T3" fmla="*/ 1854 h 2079"/>
                    <a:gd name="T4" fmla="*/ 1472 w 1723"/>
                    <a:gd name="T5" fmla="*/ 1631 h 2079"/>
                    <a:gd name="T6" fmla="*/ 1496 w 1723"/>
                    <a:gd name="T7" fmla="*/ 1404 h 2079"/>
                    <a:gd name="T8" fmla="*/ 1551 w 1723"/>
                    <a:gd name="T9" fmla="*/ 1277 h 2079"/>
                    <a:gd name="T10" fmla="*/ 1621 w 1723"/>
                    <a:gd name="T11" fmla="*/ 1181 h 2079"/>
                    <a:gd name="T12" fmla="*/ 1642 w 1723"/>
                    <a:gd name="T13" fmla="*/ 1138 h 2079"/>
                    <a:gd name="T14" fmla="*/ 1484 w 1723"/>
                    <a:gd name="T15" fmla="*/ 1221 h 2079"/>
                    <a:gd name="T16" fmla="*/ 1365 w 1723"/>
                    <a:gd name="T17" fmla="*/ 1356 h 2079"/>
                    <a:gd name="T18" fmla="*/ 1330 w 1723"/>
                    <a:gd name="T19" fmla="*/ 1380 h 2079"/>
                    <a:gd name="T20" fmla="*/ 1368 w 1723"/>
                    <a:gd name="T21" fmla="*/ 1172 h 2079"/>
                    <a:gd name="T22" fmla="*/ 1340 w 1723"/>
                    <a:gd name="T23" fmla="*/ 929 h 2079"/>
                    <a:gd name="T24" fmla="*/ 1274 w 1723"/>
                    <a:gd name="T25" fmla="*/ 730 h 2079"/>
                    <a:gd name="T26" fmla="*/ 1144 w 1723"/>
                    <a:gd name="T27" fmla="*/ 515 h 2079"/>
                    <a:gd name="T28" fmla="*/ 1051 w 1723"/>
                    <a:gd name="T29" fmla="*/ 294 h 2079"/>
                    <a:gd name="T30" fmla="*/ 1031 w 1723"/>
                    <a:gd name="T31" fmla="*/ 113 h 2079"/>
                    <a:gd name="T32" fmla="*/ 1009 w 1723"/>
                    <a:gd name="T33" fmla="*/ 89 h 2079"/>
                    <a:gd name="T34" fmla="*/ 979 w 1723"/>
                    <a:gd name="T35" fmla="*/ 294 h 2079"/>
                    <a:gd name="T36" fmla="*/ 1030 w 1723"/>
                    <a:gd name="T37" fmla="*/ 498 h 2079"/>
                    <a:gd name="T38" fmla="*/ 1081 w 1723"/>
                    <a:gd name="T39" fmla="*/ 690 h 2079"/>
                    <a:gd name="T40" fmla="*/ 1092 w 1723"/>
                    <a:gd name="T41" fmla="*/ 905 h 2079"/>
                    <a:gd name="T42" fmla="*/ 1003 w 1723"/>
                    <a:gd name="T43" fmla="*/ 1184 h 2079"/>
                    <a:gd name="T44" fmla="*/ 895 w 1723"/>
                    <a:gd name="T45" fmla="*/ 1326 h 2079"/>
                    <a:gd name="T46" fmla="*/ 858 w 1723"/>
                    <a:gd name="T47" fmla="*/ 1107 h 2079"/>
                    <a:gd name="T48" fmla="*/ 889 w 1723"/>
                    <a:gd name="T49" fmla="*/ 827 h 2079"/>
                    <a:gd name="T50" fmla="*/ 864 w 1723"/>
                    <a:gd name="T51" fmla="*/ 622 h 2079"/>
                    <a:gd name="T52" fmla="*/ 815 w 1723"/>
                    <a:gd name="T53" fmla="*/ 571 h 2079"/>
                    <a:gd name="T54" fmla="*/ 823 w 1723"/>
                    <a:gd name="T55" fmla="*/ 822 h 2079"/>
                    <a:gd name="T56" fmla="*/ 706 w 1723"/>
                    <a:gd name="T57" fmla="*/ 1126 h 2079"/>
                    <a:gd name="T58" fmla="*/ 714 w 1723"/>
                    <a:gd name="T59" fmla="*/ 851 h 2079"/>
                    <a:gd name="T60" fmla="*/ 630 w 1723"/>
                    <a:gd name="T61" fmla="*/ 1083 h 2079"/>
                    <a:gd name="T62" fmla="*/ 639 w 1723"/>
                    <a:gd name="T63" fmla="*/ 1394 h 2079"/>
                    <a:gd name="T64" fmla="*/ 781 w 1723"/>
                    <a:gd name="T65" fmla="*/ 1738 h 2079"/>
                    <a:gd name="T66" fmla="*/ 599 w 1723"/>
                    <a:gd name="T67" fmla="*/ 1460 h 2079"/>
                    <a:gd name="T68" fmla="*/ 500 w 1723"/>
                    <a:gd name="T69" fmla="*/ 1402 h 2079"/>
                    <a:gd name="T70" fmla="*/ 620 w 1723"/>
                    <a:gd name="T71" fmla="*/ 1633 h 2079"/>
                    <a:gd name="T72" fmla="*/ 649 w 1723"/>
                    <a:gd name="T73" fmla="*/ 1862 h 2079"/>
                    <a:gd name="T74" fmla="*/ 446 w 1723"/>
                    <a:gd name="T75" fmla="*/ 1690 h 2079"/>
                    <a:gd name="T76" fmla="*/ 257 w 1723"/>
                    <a:gd name="T77" fmla="*/ 1534 h 2079"/>
                    <a:gd name="T78" fmla="*/ 96 w 1723"/>
                    <a:gd name="T79" fmla="*/ 1483 h 2079"/>
                    <a:gd name="T80" fmla="*/ 173 w 1723"/>
                    <a:gd name="T81" fmla="*/ 1544 h 2079"/>
                    <a:gd name="T82" fmla="*/ 344 w 1723"/>
                    <a:gd name="T83" fmla="*/ 1704 h 2079"/>
                    <a:gd name="T84" fmla="*/ 552 w 1723"/>
                    <a:gd name="T85" fmla="*/ 1943 h 2079"/>
                    <a:gd name="T86" fmla="*/ 909 w 1723"/>
                    <a:gd name="T87" fmla="*/ 2078 h 20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23"/>
                    <a:gd name="T133" fmla="*/ 0 h 2079"/>
                    <a:gd name="T134" fmla="*/ 1723 w 1723"/>
                    <a:gd name="T135" fmla="*/ 2079 h 20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23" h="2079">
                      <a:moveTo>
                        <a:pt x="1058" y="2062"/>
                      </a:moveTo>
                      <a:lnTo>
                        <a:pt x="1130" y="2048"/>
                      </a:lnTo>
                      <a:lnTo>
                        <a:pt x="1241" y="2016"/>
                      </a:lnTo>
                      <a:lnTo>
                        <a:pt x="1321" y="1968"/>
                      </a:lnTo>
                      <a:lnTo>
                        <a:pt x="1368" y="1913"/>
                      </a:lnTo>
                      <a:lnTo>
                        <a:pt x="1405" y="1854"/>
                      </a:lnTo>
                      <a:lnTo>
                        <a:pt x="1432" y="1798"/>
                      </a:lnTo>
                      <a:lnTo>
                        <a:pt x="1457" y="1725"/>
                      </a:lnTo>
                      <a:lnTo>
                        <a:pt x="1472" y="1631"/>
                      </a:lnTo>
                      <a:lnTo>
                        <a:pt x="1484" y="1531"/>
                      </a:lnTo>
                      <a:lnTo>
                        <a:pt x="1486" y="1461"/>
                      </a:lnTo>
                      <a:lnTo>
                        <a:pt x="1496" y="1404"/>
                      </a:lnTo>
                      <a:lnTo>
                        <a:pt x="1506" y="1369"/>
                      </a:lnTo>
                      <a:lnTo>
                        <a:pt x="1527" y="1323"/>
                      </a:lnTo>
                      <a:lnTo>
                        <a:pt x="1551" y="1277"/>
                      </a:lnTo>
                      <a:lnTo>
                        <a:pt x="1573" y="1240"/>
                      </a:lnTo>
                      <a:lnTo>
                        <a:pt x="1601" y="1204"/>
                      </a:lnTo>
                      <a:lnTo>
                        <a:pt x="1621" y="1181"/>
                      </a:lnTo>
                      <a:lnTo>
                        <a:pt x="1655" y="1157"/>
                      </a:lnTo>
                      <a:lnTo>
                        <a:pt x="1722" y="1113"/>
                      </a:lnTo>
                      <a:lnTo>
                        <a:pt x="1642" y="1138"/>
                      </a:lnTo>
                      <a:lnTo>
                        <a:pt x="1585" y="1159"/>
                      </a:lnTo>
                      <a:lnTo>
                        <a:pt x="1527" y="1189"/>
                      </a:lnTo>
                      <a:lnTo>
                        <a:pt x="1484" y="1221"/>
                      </a:lnTo>
                      <a:lnTo>
                        <a:pt x="1442" y="1256"/>
                      </a:lnTo>
                      <a:lnTo>
                        <a:pt x="1407" y="1299"/>
                      </a:lnTo>
                      <a:lnTo>
                        <a:pt x="1365" y="1356"/>
                      </a:lnTo>
                      <a:lnTo>
                        <a:pt x="1331" y="1401"/>
                      </a:lnTo>
                      <a:lnTo>
                        <a:pt x="1301" y="1448"/>
                      </a:lnTo>
                      <a:lnTo>
                        <a:pt x="1330" y="1380"/>
                      </a:lnTo>
                      <a:lnTo>
                        <a:pt x="1348" y="1321"/>
                      </a:lnTo>
                      <a:lnTo>
                        <a:pt x="1363" y="1256"/>
                      </a:lnTo>
                      <a:lnTo>
                        <a:pt x="1368" y="1172"/>
                      </a:lnTo>
                      <a:lnTo>
                        <a:pt x="1367" y="1086"/>
                      </a:lnTo>
                      <a:lnTo>
                        <a:pt x="1355" y="1008"/>
                      </a:lnTo>
                      <a:lnTo>
                        <a:pt x="1340" y="929"/>
                      </a:lnTo>
                      <a:lnTo>
                        <a:pt x="1323" y="860"/>
                      </a:lnTo>
                      <a:lnTo>
                        <a:pt x="1301" y="797"/>
                      </a:lnTo>
                      <a:lnTo>
                        <a:pt x="1274" y="730"/>
                      </a:lnTo>
                      <a:lnTo>
                        <a:pt x="1226" y="649"/>
                      </a:lnTo>
                      <a:lnTo>
                        <a:pt x="1192" y="595"/>
                      </a:lnTo>
                      <a:lnTo>
                        <a:pt x="1144" y="515"/>
                      </a:lnTo>
                      <a:lnTo>
                        <a:pt x="1102" y="429"/>
                      </a:lnTo>
                      <a:lnTo>
                        <a:pt x="1070" y="350"/>
                      </a:lnTo>
                      <a:lnTo>
                        <a:pt x="1051" y="294"/>
                      </a:lnTo>
                      <a:lnTo>
                        <a:pt x="1038" y="231"/>
                      </a:lnTo>
                      <a:lnTo>
                        <a:pt x="1031" y="167"/>
                      </a:lnTo>
                      <a:lnTo>
                        <a:pt x="1031" y="113"/>
                      </a:lnTo>
                      <a:lnTo>
                        <a:pt x="1033" y="65"/>
                      </a:lnTo>
                      <a:lnTo>
                        <a:pt x="1038" y="0"/>
                      </a:lnTo>
                      <a:lnTo>
                        <a:pt x="1009" y="89"/>
                      </a:lnTo>
                      <a:lnTo>
                        <a:pt x="993" y="162"/>
                      </a:lnTo>
                      <a:lnTo>
                        <a:pt x="981" y="229"/>
                      </a:lnTo>
                      <a:lnTo>
                        <a:pt x="979" y="294"/>
                      </a:lnTo>
                      <a:lnTo>
                        <a:pt x="989" y="372"/>
                      </a:lnTo>
                      <a:lnTo>
                        <a:pt x="1008" y="437"/>
                      </a:lnTo>
                      <a:lnTo>
                        <a:pt x="1030" y="498"/>
                      </a:lnTo>
                      <a:lnTo>
                        <a:pt x="1055" y="550"/>
                      </a:lnTo>
                      <a:lnTo>
                        <a:pt x="1073" y="620"/>
                      </a:lnTo>
                      <a:lnTo>
                        <a:pt x="1081" y="690"/>
                      </a:lnTo>
                      <a:lnTo>
                        <a:pt x="1088" y="762"/>
                      </a:lnTo>
                      <a:lnTo>
                        <a:pt x="1092" y="836"/>
                      </a:lnTo>
                      <a:lnTo>
                        <a:pt x="1092" y="905"/>
                      </a:lnTo>
                      <a:lnTo>
                        <a:pt x="1080" y="1016"/>
                      </a:lnTo>
                      <a:lnTo>
                        <a:pt x="1058" y="1086"/>
                      </a:lnTo>
                      <a:lnTo>
                        <a:pt x="1003" y="1184"/>
                      </a:lnTo>
                      <a:lnTo>
                        <a:pt x="957" y="1285"/>
                      </a:lnTo>
                      <a:lnTo>
                        <a:pt x="921" y="1383"/>
                      </a:lnTo>
                      <a:lnTo>
                        <a:pt x="895" y="1326"/>
                      </a:lnTo>
                      <a:lnTo>
                        <a:pt x="875" y="1267"/>
                      </a:lnTo>
                      <a:lnTo>
                        <a:pt x="864" y="1205"/>
                      </a:lnTo>
                      <a:lnTo>
                        <a:pt x="858" y="1107"/>
                      </a:lnTo>
                      <a:lnTo>
                        <a:pt x="880" y="936"/>
                      </a:lnTo>
                      <a:lnTo>
                        <a:pt x="887" y="886"/>
                      </a:lnTo>
                      <a:lnTo>
                        <a:pt x="889" y="827"/>
                      </a:lnTo>
                      <a:lnTo>
                        <a:pt x="889" y="770"/>
                      </a:lnTo>
                      <a:lnTo>
                        <a:pt x="880" y="695"/>
                      </a:lnTo>
                      <a:lnTo>
                        <a:pt x="864" y="622"/>
                      </a:lnTo>
                      <a:lnTo>
                        <a:pt x="837" y="552"/>
                      </a:lnTo>
                      <a:lnTo>
                        <a:pt x="790" y="455"/>
                      </a:lnTo>
                      <a:lnTo>
                        <a:pt x="815" y="571"/>
                      </a:lnTo>
                      <a:lnTo>
                        <a:pt x="832" y="669"/>
                      </a:lnTo>
                      <a:lnTo>
                        <a:pt x="830" y="752"/>
                      </a:lnTo>
                      <a:lnTo>
                        <a:pt x="823" y="822"/>
                      </a:lnTo>
                      <a:lnTo>
                        <a:pt x="805" y="884"/>
                      </a:lnTo>
                      <a:lnTo>
                        <a:pt x="778" y="960"/>
                      </a:lnTo>
                      <a:lnTo>
                        <a:pt x="706" y="1126"/>
                      </a:lnTo>
                      <a:lnTo>
                        <a:pt x="701" y="1022"/>
                      </a:lnTo>
                      <a:lnTo>
                        <a:pt x="708" y="933"/>
                      </a:lnTo>
                      <a:lnTo>
                        <a:pt x="714" y="851"/>
                      </a:lnTo>
                      <a:lnTo>
                        <a:pt x="671" y="935"/>
                      </a:lnTo>
                      <a:lnTo>
                        <a:pt x="647" y="1006"/>
                      </a:lnTo>
                      <a:lnTo>
                        <a:pt x="630" y="1083"/>
                      </a:lnTo>
                      <a:lnTo>
                        <a:pt x="617" y="1173"/>
                      </a:lnTo>
                      <a:lnTo>
                        <a:pt x="620" y="1285"/>
                      </a:lnTo>
                      <a:lnTo>
                        <a:pt x="639" y="1394"/>
                      </a:lnTo>
                      <a:lnTo>
                        <a:pt x="669" y="1483"/>
                      </a:lnTo>
                      <a:lnTo>
                        <a:pt x="713" y="1596"/>
                      </a:lnTo>
                      <a:lnTo>
                        <a:pt x="781" y="1738"/>
                      </a:lnTo>
                      <a:lnTo>
                        <a:pt x="671" y="1571"/>
                      </a:lnTo>
                      <a:lnTo>
                        <a:pt x="646" y="1528"/>
                      </a:lnTo>
                      <a:lnTo>
                        <a:pt x="599" y="1460"/>
                      </a:lnTo>
                      <a:lnTo>
                        <a:pt x="537" y="1394"/>
                      </a:lnTo>
                      <a:lnTo>
                        <a:pt x="443" y="1315"/>
                      </a:lnTo>
                      <a:lnTo>
                        <a:pt x="500" y="1402"/>
                      </a:lnTo>
                      <a:lnTo>
                        <a:pt x="532" y="1458"/>
                      </a:lnTo>
                      <a:lnTo>
                        <a:pt x="563" y="1514"/>
                      </a:lnTo>
                      <a:lnTo>
                        <a:pt x="620" y="1633"/>
                      </a:lnTo>
                      <a:lnTo>
                        <a:pt x="662" y="1730"/>
                      </a:lnTo>
                      <a:lnTo>
                        <a:pt x="726" y="1889"/>
                      </a:lnTo>
                      <a:lnTo>
                        <a:pt x="649" y="1862"/>
                      </a:lnTo>
                      <a:lnTo>
                        <a:pt x="580" y="1814"/>
                      </a:lnTo>
                      <a:lnTo>
                        <a:pt x="506" y="1750"/>
                      </a:lnTo>
                      <a:lnTo>
                        <a:pt x="446" y="1690"/>
                      </a:lnTo>
                      <a:lnTo>
                        <a:pt x="366" y="1615"/>
                      </a:lnTo>
                      <a:lnTo>
                        <a:pt x="307" y="1571"/>
                      </a:lnTo>
                      <a:lnTo>
                        <a:pt x="257" y="1534"/>
                      </a:lnTo>
                      <a:lnTo>
                        <a:pt x="205" y="1507"/>
                      </a:lnTo>
                      <a:lnTo>
                        <a:pt x="149" y="1495"/>
                      </a:lnTo>
                      <a:lnTo>
                        <a:pt x="96" y="1483"/>
                      </a:lnTo>
                      <a:lnTo>
                        <a:pt x="0" y="1471"/>
                      </a:lnTo>
                      <a:lnTo>
                        <a:pt x="84" y="1499"/>
                      </a:lnTo>
                      <a:lnTo>
                        <a:pt x="173" y="1544"/>
                      </a:lnTo>
                      <a:lnTo>
                        <a:pt x="233" y="1587"/>
                      </a:lnTo>
                      <a:lnTo>
                        <a:pt x="273" y="1620"/>
                      </a:lnTo>
                      <a:lnTo>
                        <a:pt x="344" y="1704"/>
                      </a:lnTo>
                      <a:lnTo>
                        <a:pt x="407" y="1795"/>
                      </a:lnTo>
                      <a:lnTo>
                        <a:pt x="490" y="1898"/>
                      </a:lnTo>
                      <a:lnTo>
                        <a:pt x="552" y="1943"/>
                      </a:lnTo>
                      <a:lnTo>
                        <a:pt x="639" y="1992"/>
                      </a:lnTo>
                      <a:lnTo>
                        <a:pt x="785" y="2056"/>
                      </a:lnTo>
                      <a:lnTo>
                        <a:pt x="909" y="2078"/>
                      </a:lnTo>
                      <a:lnTo>
                        <a:pt x="1058" y="2062"/>
                      </a:lnTo>
                    </a:path>
                  </a:pathLst>
                </a:custGeom>
                <a:solidFill>
                  <a:srgbClr val="FF0000"/>
                </a:solidFill>
                <a:ln w="12700" cap="rnd" cmpd="sng">
                  <a:noFill/>
                  <a:prstDash val="solid"/>
                  <a:round/>
                  <a:headEnd type="none" w="med" len="med"/>
                  <a:tailEnd type="none" w="med" len="med"/>
                </a:ln>
              </p:spPr>
              <p:txBody>
                <a:bodyPr/>
                <a:lstStyle/>
                <a:p>
                  <a:endParaRPr lang="en-US"/>
                </a:p>
              </p:txBody>
            </p:sp>
            <p:sp>
              <p:nvSpPr>
                <p:cNvPr id="163881" name="Freeform 300"/>
                <p:cNvSpPr>
                  <a:spLocks/>
                </p:cNvSpPr>
                <p:nvPr/>
              </p:nvSpPr>
              <p:spPr bwMode="auto">
                <a:xfrm>
                  <a:off x="2096" y="1072"/>
                  <a:ext cx="1717" cy="2046"/>
                </a:xfrm>
                <a:custGeom>
                  <a:avLst/>
                  <a:gdLst>
                    <a:gd name="T0" fmla="*/ 1247 w 1717"/>
                    <a:gd name="T1" fmla="*/ 1985 h 2046"/>
                    <a:gd name="T2" fmla="*/ 1406 w 1717"/>
                    <a:gd name="T3" fmla="*/ 1827 h 2046"/>
                    <a:gd name="T4" fmla="*/ 1472 w 1717"/>
                    <a:gd name="T5" fmla="*/ 1612 h 2046"/>
                    <a:gd name="T6" fmla="*/ 1495 w 1717"/>
                    <a:gd name="T7" fmla="*/ 1389 h 2046"/>
                    <a:gd name="T8" fmla="*/ 1549 w 1717"/>
                    <a:gd name="T9" fmla="*/ 1264 h 2046"/>
                    <a:gd name="T10" fmla="*/ 1617 w 1717"/>
                    <a:gd name="T11" fmla="*/ 1173 h 2046"/>
                    <a:gd name="T12" fmla="*/ 1637 w 1717"/>
                    <a:gd name="T13" fmla="*/ 1130 h 2046"/>
                    <a:gd name="T14" fmla="*/ 1483 w 1717"/>
                    <a:gd name="T15" fmla="*/ 1211 h 2046"/>
                    <a:gd name="T16" fmla="*/ 1368 w 1717"/>
                    <a:gd name="T17" fmla="*/ 1342 h 2046"/>
                    <a:gd name="T18" fmla="*/ 1333 w 1717"/>
                    <a:gd name="T19" fmla="*/ 1365 h 2046"/>
                    <a:gd name="T20" fmla="*/ 1371 w 1717"/>
                    <a:gd name="T21" fmla="*/ 1164 h 2046"/>
                    <a:gd name="T22" fmla="*/ 1343 w 1717"/>
                    <a:gd name="T23" fmla="*/ 927 h 2046"/>
                    <a:gd name="T24" fmla="*/ 1279 w 1717"/>
                    <a:gd name="T25" fmla="*/ 734 h 2046"/>
                    <a:gd name="T26" fmla="*/ 1153 w 1717"/>
                    <a:gd name="T27" fmla="*/ 526 h 2046"/>
                    <a:gd name="T28" fmla="*/ 1061 w 1717"/>
                    <a:gd name="T29" fmla="*/ 308 h 2046"/>
                    <a:gd name="T30" fmla="*/ 1043 w 1717"/>
                    <a:gd name="T31" fmla="*/ 133 h 2046"/>
                    <a:gd name="T32" fmla="*/ 1016 w 1717"/>
                    <a:gd name="T33" fmla="*/ 62 h 2046"/>
                    <a:gd name="T34" fmla="*/ 993 w 1717"/>
                    <a:gd name="T35" fmla="*/ 308 h 2046"/>
                    <a:gd name="T36" fmla="*/ 1041 w 1717"/>
                    <a:gd name="T37" fmla="*/ 506 h 2046"/>
                    <a:gd name="T38" fmla="*/ 1092 w 1717"/>
                    <a:gd name="T39" fmla="*/ 694 h 2046"/>
                    <a:gd name="T40" fmla="*/ 1102 w 1717"/>
                    <a:gd name="T41" fmla="*/ 903 h 2046"/>
                    <a:gd name="T42" fmla="*/ 1015 w 1717"/>
                    <a:gd name="T43" fmla="*/ 1175 h 2046"/>
                    <a:gd name="T44" fmla="*/ 911 w 1717"/>
                    <a:gd name="T45" fmla="*/ 1315 h 2046"/>
                    <a:gd name="T46" fmla="*/ 874 w 1717"/>
                    <a:gd name="T47" fmla="*/ 1100 h 2046"/>
                    <a:gd name="T48" fmla="*/ 904 w 1717"/>
                    <a:gd name="T49" fmla="*/ 827 h 2046"/>
                    <a:gd name="T50" fmla="*/ 881 w 1717"/>
                    <a:gd name="T51" fmla="*/ 627 h 2046"/>
                    <a:gd name="T52" fmla="*/ 834 w 1717"/>
                    <a:gd name="T53" fmla="*/ 580 h 2046"/>
                    <a:gd name="T54" fmla="*/ 840 w 1717"/>
                    <a:gd name="T55" fmla="*/ 822 h 2046"/>
                    <a:gd name="T56" fmla="*/ 727 w 1717"/>
                    <a:gd name="T57" fmla="*/ 1118 h 2046"/>
                    <a:gd name="T58" fmla="*/ 735 w 1717"/>
                    <a:gd name="T59" fmla="*/ 851 h 2046"/>
                    <a:gd name="T60" fmla="*/ 653 w 1717"/>
                    <a:gd name="T61" fmla="*/ 1076 h 2046"/>
                    <a:gd name="T62" fmla="*/ 661 w 1717"/>
                    <a:gd name="T63" fmla="*/ 1380 h 2046"/>
                    <a:gd name="T64" fmla="*/ 800 w 1717"/>
                    <a:gd name="T65" fmla="*/ 1715 h 2046"/>
                    <a:gd name="T66" fmla="*/ 621 w 1717"/>
                    <a:gd name="T67" fmla="*/ 1443 h 2046"/>
                    <a:gd name="T68" fmla="*/ 526 w 1717"/>
                    <a:gd name="T69" fmla="*/ 1388 h 2046"/>
                    <a:gd name="T70" fmla="*/ 643 w 1717"/>
                    <a:gd name="T71" fmla="*/ 1612 h 2046"/>
                    <a:gd name="T72" fmla="*/ 671 w 1717"/>
                    <a:gd name="T73" fmla="*/ 1835 h 2046"/>
                    <a:gd name="T74" fmla="*/ 474 w 1717"/>
                    <a:gd name="T75" fmla="*/ 1667 h 2046"/>
                    <a:gd name="T76" fmla="*/ 290 w 1717"/>
                    <a:gd name="T77" fmla="*/ 1516 h 2046"/>
                    <a:gd name="T78" fmla="*/ 132 w 1717"/>
                    <a:gd name="T79" fmla="*/ 1465 h 2046"/>
                    <a:gd name="T80" fmla="*/ 208 w 1717"/>
                    <a:gd name="T81" fmla="*/ 1524 h 2046"/>
                    <a:gd name="T82" fmla="*/ 373 w 1717"/>
                    <a:gd name="T83" fmla="*/ 1681 h 2046"/>
                    <a:gd name="T84" fmla="*/ 576 w 1717"/>
                    <a:gd name="T85" fmla="*/ 1913 h 2046"/>
                    <a:gd name="T86" fmla="*/ 924 w 1717"/>
                    <a:gd name="T87" fmla="*/ 2045 h 204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17"/>
                    <a:gd name="T133" fmla="*/ 0 h 2046"/>
                    <a:gd name="T134" fmla="*/ 1717 w 1717"/>
                    <a:gd name="T135" fmla="*/ 2046 h 204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17" h="2046">
                      <a:moveTo>
                        <a:pt x="1070" y="2029"/>
                      </a:moveTo>
                      <a:lnTo>
                        <a:pt x="1140" y="2016"/>
                      </a:lnTo>
                      <a:lnTo>
                        <a:pt x="1247" y="1985"/>
                      </a:lnTo>
                      <a:lnTo>
                        <a:pt x="1326" y="1937"/>
                      </a:lnTo>
                      <a:lnTo>
                        <a:pt x="1371" y="1885"/>
                      </a:lnTo>
                      <a:lnTo>
                        <a:pt x="1406" y="1827"/>
                      </a:lnTo>
                      <a:lnTo>
                        <a:pt x="1433" y="1773"/>
                      </a:lnTo>
                      <a:lnTo>
                        <a:pt x="1458" y="1702"/>
                      </a:lnTo>
                      <a:lnTo>
                        <a:pt x="1472" y="1612"/>
                      </a:lnTo>
                      <a:lnTo>
                        <a:pt x="1483" y="1512"/>
                      </a:lnTo>
                      <a:lnTo>
                        <a:pt x="1485" y="1445"/>
                      </a:lnTo>
                      <a:lnTo>
                        <a:pt x="1495" y="1389"/>
                      </a:lnTo>
                      <a:lnTo>
                        <a:pt x="1505" y="1354"/>
                      </a:lnTo>
                      <a:lnTo>
                        <a:pt x="1525" y="1313"/>
                      </a:lnTo>
                      <a:lnTo>
                        <a:pt x="1549" y="1264"/>
                      </a:lnTo>
                      <a:lnTo>
                        <a:pt x="1570" y="1229"/>
                      </a:lnTo>
                      <a:lnTo>
                        <a:pt x="1597" y="1196"/>
                      </a:lnTo>
                      <a:lnTo>
                        <a:pt x="1617" y="1173"/>
                      </a:lnTo>
                      <a:lnTo>
                        <a:pt x="1651" y="1150"/>
                      </a:lnTo>
                      <a:lnTo>
                        <a:pt x="1716" y="1107"/>
                      </a:lnTo>
                      <a:lnTo>
                        <a:pt x="1637" y="1130"/>
                      </a:lnTo>
                      <a:lnTo>
                        <a:pt x="1580" y="1151"/>
                      </a:lnTo>
                      <a:lnTo>
                        <a:pt x="1525" y="1181"/>
                      </a:lnTo>
                      <a:lnTo>
                        <a:pt x="1483" y="1211"/>
                      </a:lnTo>
                      <a:lnTo>
                        <a:pt x="1443" y="1245"/>
                      </a:lnTo>
                      <a:lnTo>
                        <a:pt x="1410" y="1288"/>
                      </a:lnTo>
                      <a:lnTo>
                        <a:pt x="1368" y="1342"/>
                      </a:lnTo>
                      <a:lnTo>
                        <a:pt x="1334" y="1386"/>
                      </a:lnTo>
                      <a:lnTo>
                        <a:pt x="1306" y="1432"/>
                      </a:lnTo>
                      <a:lnTo>
                        <a:pt x="1333" y="1365"/>
                      </a:lnTo>
                      <a:lnTo>
                        <a:pt x="1353" y="1310"/>
                      </a:lnTo>
                      <a:lnTo>
                        <a:pt x="1366" y="1245"/>
                      </a:lnTo>
                      <a:lnTo>
                        <a:pt x="1371" y="1164"/>
                      </a:lnTo>
                      <a:lnTo>
                        <a:pt x="1369" y="1080"/>
                      </a:lnTo>
                      <a:lnTo>
                        <a:pt x="1358" y="1003"/>
                      </a:lnTo>
                      <a:lnTo>
                        <a:pt x="1343" y="927"/>
                      </a:lnTo>
                      <a:lnTo>
                        <a:pt x="1326" y="861"/>
                      </a:lnTo>
                      <a:lnTo>
                        <a:pt x="1306" y="797"/>
                      </a:lnTo>
                      <a:lnTo>
                        <a:pt x="1279" y="734"/>
                      </a:lnTo>
                      <a:lnTo>
                        <a:pt x="1232" y="654"/>
                      </a:lnTo>
                      <a:lnTo>
                        <a:pt x="1199" y="602"/>
                      </a:lnTo>
                      <a:lnTo>
                        <a:pt x="1153" y="526"/>
                      </a:lnTo>
                      <a:lnTo>
                        <a:pt x="1112" y="440"/>
                      </a:lnTo>
                      <a:lnTo>
                        <a:pt x="1081" y="362"/>
                      </a:lnTo>
                      <a:lnTo>
                        <a:pt x="1061" y="308"/>
                      </a:lnTo>
                      <a:lnTo>
                        <a:pt x="1050" y="246"/>
                      </a:lnTo>
                      <a:lnTo>
                        <a:pt x="1043" y="186"/>
                      </a:lnTo>
                      <a:lnTo>
                        <a:pt x="1043" y="133"/>
                      </a:lnTo>
                      <a:lnTo>
                        <a:pt x="1038" y="76"/>
                      </a:lnTo>
                      <a:lnTo>
                        <a:pt x="1056" y="0"/>
                      </a:lnTo>
                      <a:lnTo>
                        <a:pt x="1016" y="62"/>
                      </a:lnTo>
                      <a:lnTo>
                        <a:pt x="994" y="149"/>
                      </a:lnTo>
                      <a:lnTo>
                        <a:pt x="994" y="245"/>
                      </a:lnTo>
                      <a:lnTo>
                        <a:pt x="993" y="308"/>
                      </a:lnTo>
                      <a:lnTo>
                        <a:pt x="1001" y="386"/>
                      </a:lnTo>
                      <a:lnTo>
                        <a:pt x="1020" y="448"/>
                      </a:lnTo>
                      <a:lnTo>
                        <a:pt x="1041" y="506"/>
                      </a:lnTo>
                      <a:lnTo>
                        <a:pt x="1065" y="559"/>
                      </a:lnTo>
                      <a:lnTo>
                        <a:pt x="1085" y="626"/>
                      </a:lnTo>
                      <a:lnTo>
                        <a:pt x="1092" y="694"/>
                      </a:lnTo>
                      <a:lnTo>
                        <a:pt x="1098" y="764"/>
                      </a:lnTo>
                      <a:lnTo>
                        <a:pt x="1102" y="837"/>
                      </a:lnTo>
                      <a:lnTo>
                        <a:pt x="1102" y="903"/>
                      </a:lnTo>
                      <a:lnTo>
                        <a:pt x="1090" y="1013"/>
                      </a:lnTo>
                      <a:lnTo>
                        <a:pt x="1068" y="1080"/>
                      </a:lnTo>
                      <a:lnTo>
                        <a:pt x="1015" y="1175"/>
                      </a:lnTo>
                      <a:lnTo>
                        <a:pt x="971" y="1273"/>
                      </a:lnTo>
                      <a:lnTo>
                        <a:pt x="936" y="1369"/>
                      </a:lnTo>
                      <a:lnTo>
                        <a:pt x="911" y="1315"/>
                      </a:lnTo>
                      <a:lnTo>
                        <a:pt x="892" y="1256"/>
                      </a:lnTo>
                      <a:lnTo>
                        <a:pt x="881" y="1196"/>
                      </a:lnTo>
                      <a:lnTo>
                        <a:pt x="874" y="1100"/>
                      </a:lnTo>
                      <a:lnTo>
                        <a:pt x="896" y="934"/>
                      </a:lnTo>
                      <a:lnTo>
                        <a:pt x="902" y="884"/>
                      </a:lnTo>
                      <a:lnTo>
                        <a:pt x="904" y="827"/>
                      </a:lnTo>
                      <a:lnTo>
                        <a:pt x="904" y="772"/>
                      </a:lnTo>
                      <a:lnTo>
                        <a:pt x="896" y="699"/>
                      </a:lnTo>
                      <a:lnTo>
                        <a:pt x="881" y="627"/>
                      </a:lnTo>
                      <a:lnTo>
                        <a:pt x="854" y="559"/>
                      </a:lnTo>
                      <a:lnTo>
                        <a:pt x="807" y="465"/>
                      </a:lnTo>
                      <a:lnTo>
                        <a:pt x="834" y="580"/>
                      </a:lnTo>
                      <a:lnTo>
                        <a:pt x="849" y="675"/>
                      </a:lnTo>
                      <a:lnTo>
                        <a:pt x="847" y="754"/>
                      </a:lnTo>
                      <a:lnTo>
                        <a:pt x="840" y="822"/>
                      </a:lnTo>
                      <a:lnTo>
                        <a:pt x="824" y="883"/>
                      </a:lnTo>
                      <a:lnTo>
                        <a:pt x="795" y="957"/>
                      </a:lnTo>
                      <a:lnTo>
                        <a:pt x="727" y="1118"/>
                      </a:lnTo>
                      <a:lnTo>
                        <a:pt x="722" y="1018"/>
                      </a:lnTo>
                      <a:lnTo>
                        <a:pt x="728" y="930"/>
                      </a:lnTo>
                      <a:lnTo>
                        <a:pt x="735" y="851"/>
                      </a:lnTo>
                      <a:lnTo>
                        <a:pt x="693" y="932"/>
                      </a:lnTo>
                      <a:lnTo>
                        <a:pt x="670" y="1002"/>
                      </a:lnTo>
                      <a:lnTo>
                        <a:pt x="653" y="1076"/>
                      </a:lnTo>
                      <a:lnTo>
                        <a:pt x="640" y="1165"/>
                      </a:lnTo>
                      <a:lnTo>
                        <a:pt x="645" y="1273"/>
                      </a:lnTo>
                      <a:lnTo>
                        <a:pt x="661" y="1380"/>
                      </a:lnTo>
                      <a:lnTo>
                        <a:pt x="690" y="1465"/>
                      </a:lnTo>
                      <a:lnTo>
                        <a:pt x="733" y="1575"/>
                      </a:lnTo>
                      <a:lnTo>
                        <a:pt x="800" y="1715"/>
                      </a:lnTo>
                      <a:lnTo>
                        <a:pt x="693" y="1553"/>
                      </a:lnTo>
                      <a:lnTo>
                        <a:pt x="668" y="1510"/>
                      </a:lnTo>
                      <a:lnTo>
                        <a:pt x="621" y="1443"/>
                      </a:lnTo>
                      <a:lnTo>
                        <a:pt x="563" y="1380"/>
                      </a:lnTo>
                      <a:lnTo>
                        <a:pt x="470" y="1302"/>
                      </a:lnTo>
                      <a:lnTo>
                        <a:pt x="526" y="1388"/>
                      </a:lnTo>
                      <a:lnTo>
                        <a:pt x="557" y="1442"/>
                      </a:lnTo>
                      <a:lnTo>
                        <a:pt x="588" y="1496"/>
                      </a:lnTo>
                      <a:lnTo>
                        <a:pt x="643" y="1612"/>
                      </a:lnTo>
                      <a:lnTo>
                        <a:pt x="685" y="1705"/>
                      </a:lnTo>
                      <a:lnTo>
                        <a:pt x="745" y="1861"/>
                      </a:lnTo>
                      <a:lnTo>
                        <a:pt x="671" y="1835"/>
                      </a:lnTo>
                      <a:lnTo>
                        <a:pt x="604" y="1788"/>
                      </a:lnTo>
                      <a:lnTo>
                        <a:pt x="532" y="1726"/>
                      </a:lnTo>
                      <a:lnTo>
                        <a:pt x="474" y="1667"/>
                      </a:lnTo>
                      <a:lnTo>
                        <a:pt x="395" y="1594"/>
                      </a:lnTo>
                      <a:lnTo>
                        <a:pt x="338" y="1551"/>
                      </a:lnTo>
                      <a:lnTo>
                        <a:pt x="290" y="1516"/>
                      </a:lnTo>
                      <a:lnTo>
                        <a:pt x="238" y="1489"/>
                      </a:lnTo>
                      <a:lnTo>
                        <a:pt x="184" y="1477"/>
                      </a:lnTo>
                      <a:lnTo>
                        <a:pt x="132" y="1465"/>
                      </a:lnTo>
                      <a:lnTo>
                        <a:pt x="0" y="1440"/>
                      </a:lnTo>
                      <a:lnTo>
                        <a:pt x="121" y="1483"/>
                      </a:lnTo>
                      <a:lnTo>
                        <a:pt x="208" y="1524"/>
                      </a:lnTo>
                      <a:lnTo>
                        <a:pt x="266" y="1567"/>
                      </a:lnTo>
                      <a:lnTo>
                        <a:pt x="306" y="1600"/>
                      </a:lnTo>
                      <a:lnTo>
                        <a:pt x="373" y="1681"/>
                      </a:lnTo>
                      <a:lnTo>
                        <a:pt x="435" y="1770"/>
                      </a:lnTo>
                      <a:lnTo>
                        <a:pt x="516" y="1870"/>
                      </a:lnTo>
                      <a:lnTo>
                        <a:pt x="576" y="1913"/>
                      </a:lnTo>
                      <a:lnTo>
                        <a:pt x="661" y="1961"/>
                      </a:lnTo>
                      <a:lnTo>
                        <a:pt x="802" y="2024"/>
                      </a:lnTo>
                      <a:lnTo>
                        <a:pt x="924" y="2045"/>
                      </a:lnTo>
                      <a:lnTo>
                        <a:pt x="1070" y="2029"/>
                      </a:lnTo>
                    </a:path>
                  </a:pathLst>
                </a:custGeom>
                <a:solidFill>
                  <a:srgbClr val="FF4040"/>
                </a:solidFill>
                <a:ln w="12700" cap="rnd" cmpd="sng">
                  <a:noFill/>
                  <a:prstDash val="solid"/>
                  <a:round/>
                  <a:headEnd type="none" w="med" len="med"/>
                  <a:tailEnd type="none" w="med" len="med"/>
                </a:ln>
              </p:spPr>
              <p:txBody>
                <a:bodyPr/>
                <a:lstStyle/>
                <a:p>
                  <a:endParaRPr lang="en-US"/>
                </a:p>
              </p:txBody>
            </p:sp>
            <p:sp>
              <p:nvSpPr>
                <p:cNvPr id="163882" name="Freeform 301"/>
                <p:cNvSpPr>
                  <a:spLocks/>
                </p:cNvSpPr>
                <p:nvPr/>
              </p:nvSpPr>
              <p:spPr bwMode="auto">
                <a:xfrm>
                  <a:off x="2087" y="1084"/>
                  <a:ext cx="1700" cy="2031"/>
                </a:xfrm>
                <a:custGeom>
                  <a:avLst/>
                  <a:gdLst>
                    <a:gd name="T0" fmla="*/ 1223 w 1700"/>
                    <a:gd name="T1" fmla="*/ 1966 h 2031"/>
                    <a:gd name="T2" fmla="*/ 1384 w 1700"/>
                    <a:gd name="T3" fmla="*/ 1801 h 2031"/>
                    <a:gd name="T4" fmla="*/ 1451 w 1700"/>
                    <a:gd name="T5" fmla="*/ 1574 h 2031"/>
                    <a:gd name="T6" fmla="*/ 1473 w 1700"/>
                    <a:gd name="T7" fmla="*/ 1342 h 2031"/>
                    <a:gd name="T8" fmla="*/ 1528 w 1700"/>
                    <a:gd name="T9" fmla="*/ 1212 h 2031"/>
                    <a:gd name="T10" fmla="*/ 1602 w 1700"/>
                    <a:gd name="T11" fmla="*/ 1123 h 2031"/>
                    <a:gd name="T12" fmla="*/ 1617 w 1700"/>
                    <a:gd name="T13" fmla="*/ 1086 h 2031"/>
                    <a:gd name="T14" fmla="*/ 1461 w 1700"/>
                    <a:gd name="T15" fmla="*/ 1160 h 2031"/>
                    <a:gd name="T16" fmla="*/ 1344 w 1700"/>
                    <a:gd name="T17" fmla="*/ 1295 h 2031"/>
                    <a:gd name="T18" fmla="*/ 1310 w 1700"/>
                    <a:gd name="T19" fmla="*/ 1318 h 2031"/>
                    <a:gd name="T20" fmla="*/ 1349 w 1700"/>
                    <a:gd name="T21" fmla="*/ 1106 h 2031"/>
                    <a:gd name="T22" fmla="*/ 1320 w 1700"/>
                    <a:gd name="T23" fmla="*/ 858 h 2031"/>
                    <a:gd name="T24" fmla="*/ 1257 w 1700"/>
                    <a:gd name="T25" fmla="*/ 654 h 2031"/>
                    <a:gd name="T26" fmla="*/ 1128 w 1700"/>
                    <a:gd name="T27" fmla="*/ 437 h 2031"/>
                    <a:gd name="T28" fmla="*/ 1037 w 1700"/>
                    <a:gd name="T29" fmla="*/ 211 h 2031"/>
                    <a:gd name="T30" fmla="*/ 1035 w 1700"/>
                    <a:gd name="T31" fmla="*/ 52 h 2031"/>
                    <a:gd name="T32" fmla="*/ 995 w 1700"/>
                    <a:gd name="T33" fmla="*/ 98 h 2031"/>
                    <a:gd name="T34" fmla="*/ 972 w 1700"/>
                    <a:gd name="T35" fmla="*/ 218 h 2031"/>
                    <a:gd name="T36" fmla="*/ 1015 w 1700"/>
                    <a:gd name="T37" fmla="*/ 419 h 2031"/>
                    <a:gd name="T38" fmla="*/ 1067 w 1700"/>
                    <a:gd name="T39" fmla="*/ 615 h 2031"/>
                    <a:gd name="T40" fmla="*/ 1077 w 1700"/>
                    <a:gd name="T41" fmla="*/ 834 h 2031"/>
                    <a:gd name="T42" fmla="*/ 989 w 1700"/>
                    <a:gd name="T43" fmla="*/ 1118 h 2031"/>
                    <a:gd name="T44" fmla="*/ 883 w 1700"/>
                    <a:gd name="T45" fmla="*/ 1264 h 2031"/>
                    <a:gd name="T46" fmla="*/ 846 w 1700"/>
                    <a:gd name="T47" fmla="*/ 1040 h 2031"/>
                    <a:gd name="T48" fmla="*/ 876 w 1700"/>
                    <a:gd name="T49" fmla="*/ 754 h 2031"/>
                    <a:gd name="T50" fmla="*/ 853 w 1700"/>
                    <a:gd name="T51" fmla="*/ 546 h 2031"/>
                    <a:gd name="T52" fmla="*/ 804 w 1700"/>
                    <a:gd name="T53" fmla="*/ 494 h 2031"/>
                    <a:gd name="T54" fmla="*/ 813 w 1700"/>
                    <a:gd name="T55" fmla="*/ 750 h 2031"/>
                    <a:gd name="T56" fmla="*/ 697 w 1700"/>
                    <a:gd name="T57" fmla="*/ 1058 h 2031"/>
                    <a:gd name="T58" fmla="*/ 736 w 1700"/>
                    <a:gd name="T59" fmla="*/ 807 h 2031"/>
                    <a:gd name="T60" fmla="*/ 628 w 1700"/>
                    <a:gd name="T61" fmla="*/ 1017 h 2031"/>
                    <a:gd name="T62" fmla="*/ 632 w 1700"/>
                    <a:gd name="T63" fmla="*/ 1333 h 2031"/>
                    <a:gd name="T64" fmla="*/ 772 w 1700"/>
                    <a:gd name="T65" fmla="*/ 1684 h 2031"/>
                    <a:gd name="T66" fmla="*/ 591 w 1700"/>
                    <a:gd name="T67" fmla="*/ 1399 h 2031"/>
                    <a:gd name="T68" fmla="*/ 494 w 1700"/>
                    <a:gd name="T69" fmla="*/ 1342 h 2031"/>
                    <a:gd name="T70" fmla="*/ 613 w 1700"/>
                    <a:gd name="T71" fmla="*/ 1576 h 2031"/>
                    <a:gd name="T72" fmla="*/ 642 w 1700"/>
                    <a:gd name="T73" fmla="*/ 1809 h 2031"/>
                    <a:gd name="T74" fmla="*/ 442 w 1700"/>
                    <a:gd name="T75" fmla="*/ 1633 h 2031"/>
                    <a:gd name="T76" fmla="*/ 256 w 1700"/>
                    <a:gd name="T77" fmla="*/ 1476 h 2031"/>
                    <a:gd name="T78" fmla="*/ 97 w 1700"/>
                    <a:gd name="T79" fmla="*/ 1428 h 2031"/>
                    <a:gd name="T80" fmla="*/ 124 w 1700"/>
                    <a:gd name="T81" fmla="*/ 1458 h 2031"/>
                    <a:gd name="T82" fmla="*/ 273 w 1700"/>
                    <a:gd name="T83" fmla="*/ 1563 h 2031"/>
                    <a:gd name="T84" fmla="*/ 486 w 1700"/>
                    <a:gd name="T85" fmla="*/ 1846 h 2031"/>
                    <a:gd name="T86" fmla="*/ 776 w 1700"/>
                    <a:gd name="T87" fmla="*/ 2008 h 20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00"/>
                    <a:gd name="T133" fmla="*/ 0 h 2031"/>
                    <a:gd name="T134" fmla="*/ 1700 w 1700"/>
                    <a:gd name="T135" fmla="*/ 2031 h 203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00" h="2031">
                      <a:moveTo>
                        <a:pt x="1044" y="2014"/>
                      </a:moveTo>
                      <a:lnTo>
                        <a:pt x="1116" y="1998"/>
                      </a:lnTo>
                      <a:lnTo>
                        <a:pt x="1223" y="1966"/>
                      </a:lnTo>
                      <a:lnTo>
                        <a:pt x="1302" y="1917"/>
                      </a:lnTo>
                      <a:lnTo>
                        <a:pt x="1349" y="1862"/>
                      </a:lnTo>
                      <a:lnTo>
                        <a:pt x="1384" y="1801"/>
                      </a:lnTo>
                      <a:lnTo>
                        <a:pt x="1412" y="1746"/>
                      </a:lnTo>
                      <a:lnTo>
                        <a:pt x="1436" y="1671"/>
                      </a:lnTo>
                      <a:lnTo>
                        <a:pt x="1451" y="1574"/>
                      </a:lnTo>
                      <a:lnTo>
                        <a:pt x="1461" y="1471"/>
                      </a:lnTo>
                      <a:lnTo>
                        <a:pt x="1463" y="1401"/>
                      </a:lnTo>
                      <a:lnTo>
                        <a:pt x="1473" y="1342"/>
                      </a:lnTo>
                      <a:lnTo>
                        <a:pt x="1485" y="1306"/>
                      </a:lnTo>
                      <a:lnTo>
                        <a:pt x="1505" y="1263"/>
                      </a:lnTo>
                      <a:lnTo>
                        <a:pt x="1528" y="1212"/>
                      </a:lnTo>
                      <a:lnTo>
                        <a:pt x="1550" y="1175"/>
                      </a:lnTo>
                      <a:lnTo>
                        <a:pt x="1578" y="1139"/>
                      </a:lnTo>
                      <a:lnTo>
                        <a:pt x="1602" y="1123"/>
                      </a:lnTo>
                      <a:lnTo>
                        <a:pt x="1630" y="1101"/>
                      </a:lnTo>
                      <a:lnTo>
                        <a:pt x="1699" y="1071"/>
                      </a:lnTo>
                      <a:lnTo>
                        <a:pt x="1617" y="1086"/>
                      </a:lnTo>
                      <a:lnTo>
                        <a:pt x="1562" y="1102"/>
                      </a:lnTo>
                      <a:lnTo>
                        <a:pt x="1505" y="1131"/>
                      </a:lnTo>
                      <a:lnTo>
                        <a:pt x="1461" y="1160"/>
                      </a:lnTo>
                      <a:lnTo>
                        <a:pt x="1421" y="1191"/>
                      </a:lnTo>
                      <a:lnTo>
                        <a:pt x="1386" y="1236"/>
                      </a:lnTo>
                      <a:lnTo>
                        <a:pt x="1344" y="1295"/>
                      </a:lnTo>
                      <a:lnTo>
                        <a:pt x="1312" y="1339"/>
                      </a:lnTo>
                      <a:lnTo>
                        <a:pt x="1282" y="1388"/>
                      </a:lnTo>
                      <a:lnTo>
                        <a:pt x="1310" y="1318"/>
                      </a:lnTo>
                      <a:lnTo>
                        <a:pt x="1329" y="1260"/>
                      </a:lnTo>
                      <a:lnTo>
                        <a:pt x="1342" y="1191"/>
                      </a:lnTo>
                      <a:lnTo>
                        <a:pt x="1349" y="1106"/>
                      </a:lnTo>
                      <a:lnTo>
                        <a:pt x="1347" y="1018"/>
                      </a:lnTo>
                      <a:lnTo>
                        <a:pt x="1335" y="939"/>
                      </a:lnTo>
                      <a:lnTo>
                        <a:pt x="1320" y="858"/>
                      </a:lnTo>
                      <a:lnTo>
                        <a:pt x="1304" y="788"/>
                      </a:lnTo>
                      <a:lnTo>
                        <a:pt x="1283" y="723"/>
                      </a:lnTo>
                      <a:lnTo>
                        <a:pt x="1257" y="654"/>
                      </a:lnTo>
                      <a:lnTo>
                        <a:pt x="1208" y="573"/>
                      </a:lnTo>
                      <a:lnTo>
                        <a:pt x="1175" y="519"/>
                      </a:lnTo>
                      <a:lnTo>
                        <a:pt x="1128" y="437"/>
                      </a:lnTo>
                      <a:lnTo>
                        <a:pt x="1086" y="349"/>
                      </a:lnTo>
                      <a:lnTo>
                        <a:pt x="1056" y="268"/>
                      </a:lnTo>
                      <a:lnTo>
                        <a:pt x="1037" y="211"/>
                      </a:lnTo>
                      <a:lnTo>
                        <a:pt x="1024" y="146"/>
                      </a:lnTo>
                      <a:lnTo>
                        <a:pt x="1027" y="87"/>
                      </a:lnTo>
                      <a:lnTo>
                        <a:pt x="1035" y="52"/>
                      </a:lnTo>
                      <a:lnTo>
                        <a:pt x="1059" y="0"/>
                      </a:lnTo>
                      <a:lnTo>
                        <a:pt x="1015" y="59"/>
                      </a:lnTo>
                      <a:lnTo>
                        <a:pt x="995" y="98"/>
                      </a:lnTo>
                      <a:lnTo>
                        <a:pt x="982" y="132"/>
                      </a:lnTo>
                      <a:lnTo>
                        <a:pt x="973" y="168"/>
                      </a:lnTo>
                      <a:lnTo>
                        <a:pt x="972" y="218"/>
                      </a:lnTo>
                      <a:lnTo>
                        <a:pt x="975" y="292"/>
                      </a:lnTo>
                      <a:lnTo>
                        <a:pt x="994" y="357"/>
                      </a:lnTo>
                      <a:lnTo>
                        <a:pt x="1015" y="419"/>
                      </a:lnTo>
                      <a:lnTo>
                        <a:pt x="1041" y="473"/>
                      </a:lnTo>
                      <a:lnTo>
                        <a:pt x="1059" y="545"/>
                      </a:lnTo>
                      <a:lnTo>
                        <a:pt x="1067" y="615"/>
                      </a:lnTo>
                      <a:lnTo>
                        <a:pt x="1072" y="688"/>
                      </a:lnTo>
                      <a:lnTo>
                        <a:pt x="1077" y="764"/>
                      </a:lnTo>
                      <a:lnTo>
                        <a:pt x="1077" y="834"/>
                      </a:lnTo>
                      <a:lnTo>
                        <a:pt x="1066" y="948"/>
                      </a:lnTo>
                      <a:lnTo>
                        <a:pt x="1044" y="1018"/>
                      </a:lnTo>
                      <a:lnTo>
                        <a:pt x="989" y="1118"/>
                      </a:lnTo>
                      <a:lnTo>
                        <a:pt x="945" y="1221"/>
                      </a:lnTo>
                      <a:lnTo>
                        <a:pt x="908" y="1320"/>
                      </a:lnTo>
                      <a:lnTo>
                        <a:pt x="883" y="1264"/>
                      </a:lnTo>
                      <a:lnTo>
                        <a:pt x="865" y="1204"/>
                      </a:lnTo>
                      <a:lnTo>
                        <a:pt x="853" y="1140"/>
                      </a:lnTo>
                      <a:lnTo>
                        <a:pt x="846" y="1040"/>
                      </a:lnTo>
                      <a:lnTo>
                        <a:pt x="868" y="866"/>
                      </a:lnTo>
                      <a:lnTo>
                        <a:pt x="875" y="815"/>
                      </a:lnTo>
                      <a:lnTo>
                        <a:pt x="876" y="754"/>
                      </a:lnTo>
                      <a:lnTo>
                        <a:pt x="876" y="696"/>
                      </a:lnTo>
                      <a:lnTo>
                        <a:pt x="868" y="621"/>
                      </a:lnTo>
                      <a:lnTo>
                        <a:pt x="853" y="546"/>
                      </a:lnTo>
                      <a:lnTo>
                        <a:pt x="826" y="475"/>
                      </a:lnTo>
                      <a:lnTo>
                        <a:pt x="779" y="375"/>
                      </a:lnTo>
                      <a:lnTo>
                        <a:pt x="804" y="494"/>
                      </a:lnTo>
                      <a:lnTo>
                        <a:pt x="819" y="594"/>
                      </a:lnTo>
                      <a:lnTo>
                        <a:pt x="819" y="678"/>
                      </a:lnTo>
                      <a:lnTo>
                        <a:pt x="813" y="750"/>
                      </a:lnTo>
                      <a:lnTo>
                        <a:pt x="794" y="813"/>
                      </a:lnTo>
                      <a:lnTo>
                        <a:pt x="767" y="890"/>
                      </a:lnTo>
                      <a:lnTo>
                        <a:pt x="697" y="1058"/>
                      </a:lnTo>
                      <a:lnTo>
                        <a:pt x="702" y="955"/>
                      </a:lnTo>
                      <a:lnTo>
                        <a:pt x="720" y="869"/>
                      </a:lnTo>
                      <a:lnTo>
                        <a:pt x="736" y="807"/>
                      </a:lnTo>
                      <a:lnTo>
                        <a:pt x="684" y="878"/>
                      </a:lnTo>
                      <a:lnTo>
                        <a:pt x="653" y="937"/>
                      </a:lnTo>
                      <a:lnTo>
                        <a:pt x="628" y="1017"/>
                      </a:lnTo>
                      <a:lnTo>
                        <a:pt x="612" y="1107"/>
                      </a:lnTo>
                      <a:lnTo>
                        <a:pt x="613" y="1221"/>
                      </a:lnTo>
                      <a:lnTo>
                        <a:pt x="632" y="1333"/>
                      </a:lnTo>
                      <a:lnTo>
                        <a:pt x="660" y="1423"/>
                      </a:lnTo>
                      <a:lnTo>
                        <a:pt x="705" y="1538"/>
                      </a:lnTo>
                      <a:lnTo>
                        <a:pt x="772" y="1684"/>
                      </a:lnTo>
                      <a:lnTo>
                        <a:pt x="664" y="1514"/>
                      </a:lnTo>
                      <a:lnTo>
                        <a:pt x="638" y="1469"/>
                      </a:lnTo>
                      <a:lnTo>
                        <a:pt x="591" y="1399"/>
                      </a:lnTo>
                      <a:lnTo>
                        <a:pt x="531" y="1333"/>
                      </a:lnTo>
                      <a:lnTo>
                        <a:pt x="439" y="1252"/>
                      </a:lnTo>
                      <a:lnTo>
                        <a:pt x="494" y="1342"/>
                      </a:lnTo>
                      <a:lnTo>
                        <a:pt x="526" y="1398"/>
                      </a:lnTo>
                      <a:lnTo>
                        <a:pt x="556" y="1455"/>
                      </a:lnTo>
                      <a:lnTo>
                        <a:pt x="613" y="1576"/>
                      </a:lnTo>
                      <a:lnTo>
                        <a:pt x="655" y="1674"/>
                      </a:lnTo>
                      <a:lnTo>
                        <a:pt x="717" y="1838"/>
                      </a:lnTo>
                      <a:lnTo>
                        <a:pt x="642" y="1809"/>
                      </a:lnTo>
                      <a:lnTo>
                        <a:pt x="575" y="1760"/>
                      </a:lnTo>
                      <a:lnTo>
                        <a:pt x="503" y="1695"/>
                      </a:lnTo>
                      <a:lnTo>
                        <a:pt x="442" y="1633"/>
                      </a:lnTo>
                      <a:lnTo>
                        <a:pt x="364" y="1558"/>
                      </a:lnTo>
                      <a:lnTo>
                        <a:pt x="305" y="1512"/>
                      </a:lnTo>
                      <a:lnTo>
                        <a:pt x="256" y="1476"/>
                      </a:lnTo>
                      <a:lnTo>
                        <a:pt x="204" y="1447"/>
                      </a:lnTo>
                      <a:lnTo>
                        <a:pt x="151" y="1434"/>
                      </a:lnTo>
                      <a:lnTo>
                        <a:pt x="97" y="1428"/>
                      </a:lnTo>
                      <a:lnTo>
                        <a:pt x="0" y="1430"/>
                      </a:lnTo>
                      <a:lnTo>
                        <a:pt x="82" y="1445"/>
                      </a:lnTo>
                      <a:lnTo>
                        <a:pt x="124" y="1458"/>
                      </a:lnTo>
                      <a:lnTo>
                        <a:pt x="174" y="1485"/>
                      </a:lnTo>
                      <a:lnTo>
                        <a:pt x="233" y="1528"/>
                      </a:lnTo>
                      <a:lnTo>
                        <a:pt x="273" y="1563"/>
                      </a:lnTo>
                      <a:lnTo>
                        <a:pt x="340" y="1647"/>
                      </a:lnTo>
                      <a:lnTo>
                        <a:pt x="404" y="1741"/>
                      </a:lnTo>
                      <a:lnTo>
                        <a:pt x="486" y="1846"/>
                      </a:lnTo>
                      <a:lnTo>
                        <a:pt x="546" y="1892"/>
                      </a:lnTo>
                      <a:lnTo>
                        <a:pt x="632" y="1941"/>
                      </a:lnTo>
                      <a:lnTo>
                        <a:pt x="776" y="2008"/>
                      </a:lnTo>
                      <a:lnTo>
                        <a:pt x="896" y="2030"/>
                      </a:lnTo>
                      <a:lnTo>
                        <a:pt x="1044" y="2014"/>
                      </a:lnTo>
                    </a:path>
                  </a:pathLst>
                </a:custGeom>
                <a:solidFill>
                  <a:srgbClr val="FF8000"/>
                </a:solidFill>
                <a:ln w="12700" cap="rnd" cmpd="sng">
                  <a:noFill/>
                  <a:prstDash val="solid"/>
                  <a:round/>
                  <a:headEnd type="none" w="med" len="med"/>
                  <a:tailEnd type="none" w="med" len="med"/>
                </a:ln>
              </p:spPr>
              <p:txBody>
                <a:bodyPr/>
                <a:lstStyle/>
                <a:p>
                  <a:endParaRPr lang="en-US"/>
                </a:p>
              </p:txBody>
            </p:sp>
            <p:sp>
              <p:nvSpPr>
                <p:cNvPr id="163883" name="Freeform 302"/>
                <p:cNvSpPr>
                  <a:spLocks/>
                </p:cNvSpPr>
                <p:nvPr/>
              </p:nvSpPr>
              <p:spPr bwMode="auto">
                <a:xfrm>
                  <a:off x="2150" y="1171"/>
                  <a:ext cx="1603" cy="1932"/>
                </a:xfrm>
                <a:custGeom>
                  <a:avLst/>
                  <a:gdLst>
                    <a:gd name="T0" fmla="*/ 1162 w 1603"/>
                    <a:gd name="T1" fmla="*/ 1872 h 1932"/>
                    <a:gd name="T2" fmla="*/ 1312 w 1603"/>
                    <a:gd name="T3" fmla="*/ 1723 h 1932"/>
                    <a:gd name="T4" fmla="*/ 1373 w 1603"/>
                    <a:gd name="T5" fmla="*/ 1516 h 1932"/>
                    <a:gd name="T6" fmla="*/ 1394 w 1603"/>
                    <a:gd name="T7" fmla="*/ 1305 h 1932"/>
                    <a:gd name="T8" fmla="*/ 1445 w 1603"/>
                    <a:gd name="T9" fmla="*/ 1186 h 1932"/>
                    <a:gd name="T10" fmla="*/ 1510 w 1603"/>
                    <a:gd name="T11" fmla="*/ 1098 h 1932"/>
                    <a:gd name="T12" fmla="*/ 1527 w 1603"/>
                    <a:gd name="T13" fmla="*/ 1057 h 1932"/>
                    <a:gd name="T14" fmla="*/ 1384 w 1603"/>
                    <a:gd name="T15" fmla="*/ 1135 h 1932"/>
                    <a:gd name="T16" fmla="*/ 1274 w 1603"/>
                    <a:gd name="T17" fmla="*/ 1260 h 1932"/>
                    <a:gd name="T18" fmla="*/ 1244 w 1603"/>
                    <a:gd name="T19" fmla="*/ 1283 h 1932"/>
                    <a:gd name="T20" fmla="*/ 1279 w 1603"/>
                    <a:gd name="T21" fmla="*/ 1089 h 1932"/>
                    <a:gd name="T22" fmla="*/ 1252 w 1603"/>
                    <a:gd name="T23" fmla="*/ 863 h 1932"/>
                    <a:gd name="T24" fmla="*/ 1192 w 1603"/>
                    <a:gd name="T25" fmla="*/ 679 h 1932"/>
                    <a:gd name="T26" fmla="*/ 1073 w 1603"/>
                    <a:gd name="T27" fmla="*/ 480 h 1932"/>
                    <a:gd name="T28" fmla="*/ 989 w 1603"/>
                    <a:gd name="T29" fmla="*/ 273 h 1932"/>
                    <a:gd name="T30" fmla="*/ 971 w 1603"/>
                    <a:gd name="T31" fmla="*/ 106 h 1932"/>
                    <a:gd name="T32" fmla="*/ 951 w 1603"/>
                    <a:gd name="T33" fmla="*/ 83 h 1932"/>
                    <a:gd name="T34" fmla="*/ 924 w 1603"/>
                    <a:gd name="T35" fmla="*/ 273 h 1932"/>
                    <a:gd name="T36" fmla="*/ 969 w 1603"/>
                    <a:gd name="T37" fmla="*/ 462 h 1932"/>
                    <a:gd name="T38" fmla="*/ 1016 w 1603"/>
                    <a:gd name="T39" fmla="*/ 642 h 1932"/>
                    <a:gd name="T40" fmla="*/ 1026 w 1603"/>
                    <a:gd name="T41" fmla="*/ 842 h 1932"/>
                    <a:gd name="T42" fmla="*/ 944 w 1603"/>
                    <a:gd name="T43" fmla="*/ 1101 h 1932"/>
                    <a:gd name="T44" fmla="*/ 847 w 1603"/>
                    <a:gd name="T45" fmla="*/ 1233 h 1932"/>
                    <a:gd name="T46" fmla="*/ 812 w 1603"/>
                    <a:gd name="T47" fmla="*/ 1028 h 1932"/>
                    <a:gd name="T48" fmla="*/ 840 w 1603"/>
                    <a:gd name="T49" fmla="*/ 768 h 1932"/>
                    <a:gd name="T50" fmla="*/ 819 w 1603"/>
                    <a:gd name="T51" fmla="*/ 577 h 1932"/>
                    <a:gd name="T52" fmla="*/ 773 w 1603"/>
                    <a:gd name="T53" fmla="*/ 531 h 1932"/>
                    <a:gd name="T54" fmla="*/ 780 w 1603"/>
                    <a:gd name="T55" fmla="*/ 763 h 1932"/>
                    <a:gd name="T56" fmla="*/ 675 w 1603"/>
                    <a:gd name="T57" fmla="*/ 1046 h 1932"/>
                    <a:gd name="T58" fmla="*/ 673 w 1603"/>
                    <a:gd name="T59" fmla="*/ 741 h 1932"/>
                    <a:gd name="T60" fmla="*/ 603 w 1603"/>
                    <a:gd name="T61" fmla="*/ 1008 h 1932"/>
                    <a:gd name="T62" fmla="*/ 613 w 1603"/>
                    <a:gd name="T63" fmla="*/ 1295 h 1932"/>
                    <a:gd name="T64" fmla="*/ 742 w 1603"/>
                    <a:gd name="T65" fmla="*/ 1615 h 1932"/>
                    <a:gd name="T66" fmla="*/ 574 w 1603"/>
                    <a:gd name="T67" fmla="*/ 1357 h 1932"/>
                    <a:gd name="T68" fmla="*/ 485 w 1603"/>
                    <a:gd name="T69" fmla="*/ 1305 h 1932"/>
                    <a:gd name="T70" fmla="*/ 594 w 1603"/>
                    <a:gd name="T71" fmla="*/ 1518 h 1932"/>
                    <a:gd name="T72" fmla="*/ 621 w 1603"/>
                    <a:gd name="T73" fmla="*/ 1731 h 1932"/>
                    <a:gd name="T74" fmla="*/ 437 w 1603"/>
                    <a:gd name="T75" fmla="*/ 1570 h 1932"/>
                    <a:gd name="T76" fmla="*/ 263 w 1603"/>
                    <a:gd name="T77" fmla="*/ 1426 h 1932"/>
                    <a:gd name="T78" fmla="*/ 119 w 1603"/>
                    <a:gd name="T79" fmla="*/ 1375 h 1932"/>
                    <a:gd name="T80" fmla="*/ 105 w 1603"/>
                    <a:gd name="T81" fmla="*/ 1394 h 1932"/>
                    <a:gd name="T82" fmla="*/ 280 w 1603"/>
                    <a:gd name="T83" fmla="*/ 1505 h 1932"/>
                    <a:gd name="T84" fmla="*/ 477 w 1603"/>
                    <a:gd name="T85" fmla="*/ 1764 h 1932"/>
                    <a:gd name="T86" fmla="*/ 745 w 1603"/>
                    <a:gd name="T87" fmla="*/ 1910 h 19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03"/>
                    <a:gd name="T133" fmla="*/ 0 h 1932"/>
                    <a:gd name="T134" fmla="*/ 1603 w 1603"/>
                    <a:gd name="T135" fmla="*/ 1932 h 193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03" h="1932">
                      <a:moveTo>
                        <a:pt x="996" y="1915"/>
                      </a:moveTo>
                      <a:lnTo>
                        <a:pt x="1061" y="1902"/>
                      </a:lnTo>
                      <a:lnTo>
                        <a:pt x="1162" y="1872"/>
                      </a:lnTo>
                      <a:lnTo>
                        <a:pt x="1235" y="1828"/>
                      </a:lnTo>
                      <a:lnTo>
                        <a:pt x="1279" y="1777"/>
                      </a:lnTo>
                      <a:lnTo>
                        <a:pt x="1312" y="1723"/>
                      </a:lnTo>
                      <a:lnTo>
                        <a:pt x="1338" y="1672"/>
                      </a:lnTo>
                      <a:lnTo>
                        <a:pt x="1359" y="1604"/>
                      </a:lnTo>
                      <a:lnTo>
                        <a:pt x="1373" y="1516"/>
                      </a:lnTo>
                      <a:lnTo>
                        <a:pt x="1383" y="1422"/>
                      </a:lnTo>
                      <a:lnTo>
                        <a:pt x="1384" y="1357"/>
                      </a:lnTo>
                      <a:lnTo>
                        <a:pt x="1394" y="1305"/>
                      </a:lnTo>
                      <a:lnTo>
                        <a:pt x="1404" y="1271"/>
                      </a:lnTo>
                      <a:lnTo>
                        <a:pt x="1423" y="1230"/>
                      </a:lnTo>
                      <a:lnTo>
                        <a:pt x="1445" y="1186"/>
                      </a:lnTo>
                      <a:lnTo>
                        <a:pt x="1466" y="1152"/>
                      </a:lnTo>
                      <a:lnTo>
                        <a:pt x="1492" y="1119"/>
                      </a:lnTo>
                      <a:lnTo>
                        <a:pt x="1510" y="1098"/>
                      </a:lnTo>
                      <a:lnTo>
                        <a:pt x="1540" y="1076"/>
                      </a:lnTo>
                      <a:lnTo>
                        <a:pt x="1602" y="1035"/>
                      </a:lnTo>
                      <a:lnTo>
                        <a:pt x="1527" y="1057"/>
                      </a:lnTo>
                      <a:lnTo>
                        <a:pt x="1475" y="1078"/>
                      </a:lnTo>
                      <a:lnTo>
                        <a:pt x="1423" y="1106"/>
                      </a:lnTo>
                      <a:lnTo>
                        <a:pt x="1384" y="1135"/>
                      </a:lnTo>
                      <a:lnTo>
                        <a:pt x="1346" y="1167"/>
                      </a:lnTo>
                      <a:lnTo>
                        <a:pt x="1314" y="1208"/>
                      </a:lnTo>
                      <a:lnTo>
                        <a:pt x="1274" y="1260"/>
                      </a:lnTo>
                      <a:lnTo>
                        <a:pt x="1244" y="1302"/>
                      </a:lnTo>
                      <a:lnTo>
                        <a:pt x="1217" y="1345"/>
                      </a:lnTo>
                      <a:lnTo>
                        <a:pt x="1244" y="1283"/>
                      </a:lnTo>
                      <a:lnTo>
                        <a:pt x="1261" y="1227"/>
                      </a:lnTo>
                      <a:lnTo>
                        <a:pt x="1272" y="1167"/>
                      </a:lnTo>
                      <a:lnTo>
                        <a:pt x="1279" y="1089"/>
                      </a:lnTo>
                      <a:lnTo>
                        <a:pt x="1277" y="1009"/>
                      </a:lnTo>
                      <a:lnTo>
                        <a:pt x="1266" y="936"/>
                      </a:lnTo>
                      <a:lnTo>
                        <a:pt x="1252" y="863"/>
                      </a:lnTo>
                      <a:lnTo>
                        <a:pt x="1237" y="799"/>
                      </a:lnTo>
                      <a:lnTo>
                        <a:pt x="1217" y="739"/>
                      </a:lnTo>
                      <a:lnTo>
                        <a:pt x="1192" y="679"/>
                      </a:lnTo>
                      <a:lnTo>
                        <a:pt x="1148" y="602"/>
                      </a:lnTo>
                      <a:lnTo>
                        <a:pt x="1117" y="553"/>
                      </a:lnTo>
                      <a:lnTo>
                        <a:pt x="1073" y="480"/>
                      </a:lnTo>
                      <a:lnTo>
                        <a:pt x="1035" y="399"/>
                      </a:lnTo>
                      <a:lnTo>
                        <a:pt x="1006" y="324"/>
                      </a:lnTo>
                      <a:lnTo>
                        <a:pt x="989" y="273"/>
                      </a:lnTo>
                      <a:lnTo>
                        <a:pt x="978" y="215"/>
                      </a:lnTo>
                      <a:lnTo>
                        <a:pt x="971" y="156"/>
                      </a:lnTo>
                      <a:lnTo>
                        <a:pt x="971" y="106"/>
                      </a:lnTo>
                      <a:lnTo>
                        <a:pt x="973" y="62"/>
                      </a:lnTo>
                      <a:lnTo>
                        <a:pt x="976" y="0"/>
                      </a:lnTo>
                      <a:lnTo>
                        <a:pt x="951" y="83"/>
                      </a:lnTo>
                      <a:lnTo>
                        <a:pt x="934" y="151"/>
                      </a:lnTo>
                      <a:lnTo>
                        <a:pt x="926" y="213"/>
                      </a:lnTo>
                      <a:lnTo>
                        <a:pt x="924" y="273"/>
                      </a:lnTo>
                      <a:lnTo>
                        <a:pt x="932" y="346"/>
                      </a:lnTo>
                      <a:lnTo>
                        <a:pt x="949" y="407"/>
                      </a:lnTo>
                      <a:lnTo>
                        <a:pt x="969" y="462"/>
                      </a:lnTo>
                      <a:lnTo>
                        <a:pt x="991" y="512"/>
                      </a:lnTo>
                      <a:lnTo>
                        <a:pt x="1009" y="575"/>
                      </a:lnTo>
                      <a:lnTo>
                        <a:pt x="1016" y="642"/>
                      </a:lnTo>
                      <a:lnTo>
                        <a:pt x="1021" y="709"/>
                      </a:lnTo>
                      <a:lnTo>
                        <a:pt x="1026" y="777"/>
                      </a:lnTo>
                      <a:lnTo>
                        <a:pt x="1026" y="842"/>
                      </a:lnTo>
                      <a:lnTo>
                        <a:pt x="1014" y="944"/>
                      </a:lnTo>
                      <a:lnTo>
                        <a:pt x="994" y="1009"/>
                      </a:lnTo>
                      <a:lnTo>
                        <a:pt x="944" y="1101"/>
                      </a:lnTo>
                      <a:lnTo>
                        <a:pt x="904" y="1194"/>
                      </a:lnTo>
                      <a:lnTo>
                        <a:pt x="869" y="1284"/>
                      </a:lnTo>
                      <a:lnTo>
                        <a:pt x="847" y="1233"/>
                      </a:lnTo>
                      <a:lnTo>
                        <a:pt x="829" y="1178"/>
                      </a:lnTo>
                      <a:lnTo>
                        <a:pt x="819" y="1120"/>
                      </a:lnTo>
                      <a:lnTo>
                        <a:pt x="812" y="1028"/>
                      </a:lnTo>
                      <a:lnTo>
                        <a:pt x="832" y="869"/>
                      </a:lnTo>
                      <a:lnTo>
                        <a:pt x="839" y="823"/>
                      </a:lnTo>
                      <a:lnTo>
                        <a:pt x="840" y="768"/>
                      </a:lnTo>
                      <a:lnTo>
                        <a:pt x="840" y="715"/>
                      </a:lnTo>
                      <a:lnTo>
                        <a:pt x="832" y="645"/>
                      </a:lnTo>
                      <a:lnTo>
                        <a:pt x="819" y="577"/>
                      </a:lnTo>
                      <a:lnTo>
                        <a:pt x="793" y="513"/>
                      </a:lnTo>
                      <a:lnTo>
                        <a:pt x="750" y="423"/>
                      </a:lnTo>
                      <a:lnTo>
                        <a:pt x="773" y="531"/>
                      </a:lnTo>
                      <a:lnTo>
                        <a:pt x="788" y="623"/>
                      </a:lnTo>
                      <a:lnTo>
                        <a:pt x="787" y="699"/>
                      </a:lnTo>
                      <a:lnTo>
                        <a:pt x="780" y="763"/>
                      </a:lnTo>
                      <a:lnTo>
                        <a:pt x="763" y="822"/>
                      </a:lnTo>
                      <a:lnTo>
                        <a:pt x="738" y="893"/>
                      </a:lnTo>
                      <a:lnTo>
                        <a:pt x="675" y="1046"/>
                      </a:lnTo>
                      <a:lnTo>
                        <a:pt x="673" y="950"/>
                      </a:lnTo>
                      <a:lnTo>
                        <a:pt x="676" y="868"/>
                      </a:lnTo>
                      <a:lnTo>
                        <a:pt x="673" y="741"/>
                      </a:lnTo>
                      <a:lnTo>
                        <a:pt x="634" y="865"/>
                      </a:lnTo>
                      <a:lnTo>
                        <a:pt x="616" y="935"/>
                      </a:lnTo>
                      <a:lnTo>
                        <a:pt x="603" y="1008"/>
                      </a:lnTo>
                      <a:lnTo>
                        <a:pt x="593" y="1090"/>
                      </a:lnTo>
                      <a:lnTo>
                        <a:pt x="596" y="1195"/>
                      </a:lnTo>
                      <a:lnTo>
                        <a:pt x="613" y="1295"/>
                      </a:lnTo>
                      <a:lnTo>
                        <a:pt x="639" y="1378"/>
                      </a:lnTo>
                      <a:lnTo>
                        <a:pt x="680" y="1483"/>
                      </a:lnTo>
                      <a:lnTo>
                        <a:pt x="742" y="1615"/>
                      </a:lnTo>
                      <a:lnTo>
                        <a:pt x="643" y="1461"/>
                      </a:lnTo>
                      <a:lnTo>
                        <a:pt x="619" y="1419"/>
                      </a:lnTo>
                      <a:lnTo>
                        <a:pt x="574" y="1357"/>
                      </a:lnTo>
                      <a:lnTo>
                        <a:pt x="519" y="1295"/>
                      </a:lnTo>
                      <a:lnTo>
                        <a:pt x="402" y="1186"/>
                      </a:lnTo>
                      <a:lnTo>
                        <a:pt x="485" y="1305"/>
                      </a:lnTo>
                      <a:lnTo>
                        <a:pt x="514" y="1356"/>
                      </a:lnTo>
                      <a:lnTo>
                        <a:pt x="542" y="1407"/>
                      </a:lnTo>
                      <a:lnTo>
                        <a:pt x="594" y="1518"/>
                      </a:lnTo>
                      <a:lnTo>
                        <a:pt x="634" y="1607"/>
                      </a:lnTo>
                      <a:lnTo>
                        <a:pt x="691" y="1755"/>
                      </a:lnTo>
                      <a:lnTo>
                        <a:pt x="621" y="1731"/>
                      </a:lnTo>
                      <a:lnTo>
                        <a:pt x="559" y="1685"/>
                      </a:lnTo>
                      <a:lnTo>
                        <a:pt x="492" y="1626"/>
                      </a:lnTo>
                      <a:lnTo>
                        <a:pt x="437" y="1570"/>
                      </a:lnTo>
                      <a:lnTo>
                        <a:pt x="363" y="1500"/>
                      </a:lnTo>
                      <a:lnTo>
                        <a:pt x="310" y="1459"/>
                      </a:lnTo>
                      <a:lnTo>
                        <a:pt x="263" y="1426"/>
                      </a:lnTo>
                      <a:lnTo>
                        <a:pt x="216" y="1400"/>
                      </a:lnTo>
                      <a:lnTo>
                        <a:pt x="172" y="1386"/>
                      </a:lnTo>
                      <a:lnTo>
                        <a:pt x="119" y="1375"/>
                      </a:lnTo>
                      <a:lnTo>
                        <a:pt x="55" y="1367"/>
                      </a:lnTo>
                      <a:lnTo>
                        <a:pt x="0" y="1360"/>
                      </a:lnTo>
                      <a:lnTo>
                        <a:pt x="105" y="1394"/>
                      </a:lnTo>
                      <a:lnTo>
                        <a:pt x="187" y="1434"/>
                      </a:lnTo>
                      <a:lnTo>
                        <a:pt x="243" y="1473"/>
                      </a:lnTo>
                      <a:lnTo>
                        <a:pt x="280" y="1505"/>
                      </a:lnTo>
                      <a:lnTo>
                        <a:pt x="343" y="1583"/>
                      </a:lnTo>
                      <a:lnTo>
                        <a:pt x="402" y="1667"/>
                      </a:lnTo>
                      <a:lnTo>
                        <a:pt x="477" y="1764"/>
                      </a:lnTo>
                      <a:lnTo>
                        <a:pt x="534" y="1805"/>
                      </a:lnTo>
                      <a:lnTo>
                        <a:pt x="613" y="1850"/>
                      </a:lnTo>
                      <a:lnTo>
                        <a:pt x="745" y="1910"/>
                      </a:lnTo>
                      <a:lnTo>
                        <a:pt x="859" y="1931"/>
                      </a:lnTo>
                      <a:lnTo>
                        <a:pt x="996" y="1915"/>
                      </a:lnTo>
                    </a:path>
                  </a:pathLst>
                </a:custGeom>
                <a:solidFill>
                  <a:srgbClr val="FFFF00"/>
                </a:solidFill>
                <a:ln w="12700" cap="rnd" cmpd="sng">
                  <a:noFill/>
                  <a:prstDash val="solid"/>
                  <a:round/>
                  <a:headEnd type="none" w="med" len="med"/>
                  <a:tailEnd type="none" w="med" len="med"/>
                </a:ln>
              </p:spPr>
              <p:txBody>
                <a:bodyPr/>
                <a:lstStyle/>
                <a:p>
                  <a:endParaRPr lang="en-US"/>
                </a:p>
              </p:txBody>
            </p:sp>
            <p:sp>
              <p:nvSpPr>
                <p:cNvPr id="163884" name="Freeform 303"/>
                <p:cNvSpPr>
                  <a:spLocks/>
                </p:cNvSpPr>
                <p:nvPr/>
              </p:nvSpPr>
              <p:spPr bwMode="auto">
                <a:xfrm>
                  <a:off x="2178" y="1149"/>
                  <a:ext cx="1599" cy="1969"/>
                </a:xfrm>
                <a:custGeom>
                  <a:avLst/>
                  <a:gdLst>
                    <a:gd name="T0" fmla="*/ 1108 w 1599"/>
                    <a:gd name="T1" fmla="*/ 1909 h 1969"/>
                    <a:gd name="T2" fmla="*/ 1254 w 1599"/>
                    <a:gd name="T3" fmla="*/ 1755 h 1969"/>
                    <a:gd name="T4" fmla="*/ 1315 w 1599"/>
                    <a:gd name="T5" fmla="*/ 1546 h 1969"/>
                    <a:gd name="T6" fmla="*/ 1335 w 1599"/>
                    <a:gd name="T7" fmla="*/ 1330 h 1969"/>
                    <a:gd name="T8" fmla="*/ 1385 w 1599"/>
                    <a:gd name="T9" fmla="*/ 1208 h 1969"/>
                    <a:gd name="T10" fmla="*/ 1447 w 1599"/>
                    <a:gd name="T11" fmla="*/ 1119 h 1969"/>
                    <a:gd name="T12" fmla="*/ 1528 w 1599"/>
                    <a:gd name="T13" fmla="*/ 1044 h 1969"/>
                    <a:gd name="T14" fmla="*/ 1363 w 1599"/>
                    <a:gd name="T15" fmla="*/ 1127 h 1969"/>
                    <a:gd name="T16" fmla="*/ 1256 w 1599"/>
                    <a:gd name="T17" fmla="*/ 1230 h 1969"/>
                    <a:gd name="T18" fmla="*/ 1162 w 1599"/>
                    <a:gd name="T19" fmla="*/ 1371 h 1969"/>
                    <a:gd name="T20" fmla="*/ 1216 w 1599"/>
                    <a:gd name="T21" fmla="*/ 1189 h 1969"/>
                    <a:gd name="T22" fmla="*/ 1209 w 1599"/>
                    <a:gd name="T23" fmla="*/ 954 h 1969"/>
                    <a:gd name="T24" fmla="*/ 1162 w 1599"/>
                    <a:gd name="T25" fmla="*/ 754 h 1969"/>
                    <a:gd name="T26" fmla="*/ 1065 w 1599"/>
                    <a:gd name="T27" fmla="*/ 563 h 1969"/>
                    <a:gd name="T28" fmla="*/ 956 w 1599"/>
                    <a:gd name="T29" fmla="*/ 330 h 1969"/>
                    <a:gd name="T30" fmla="*/ 922 w 1599"/>
                    <a:gd name="T31" fmla="*/ 157 h 1969"/>
                    <a:gd name="T32" fmla="*/ 927 w 1599"/>
                    <a:gd name="T33" fmla="*/ 0 h 1969"/>
                    <a:gd name="T34" fmla="*/ 877 w 1599"/>
                    <a:gd name="T35" fmla="*/ 216 h 1969"/>
                    <a:gd name="T36" fmla="*/ 900 w 1599"/>
                    <a:gd name="T37" fmla="*/ 414 h 1969"/>
                    <a:gd name="T38" fmla="*/ 959 w 1599"/>
                    <a:gd name="T39" fmla="*/ 587 h 1969"/>
                    <a:gd name="T40" fmla="*/ 976 w 1599"/>
                    <a:gd name="T41" fmla="*/ 790 h 1969"/>
                    <a:gd name="T42" fmla="*/ 946 w 1599"/>
                    <a:gd name="T43" fmla="*/ 1028 h 1969"/>
                    <a:gd name="T44" fmla="*/ 823 w 1599"/>
                    <a:gd name="T45" fmla="*/ 1309 h 1969"/>
                    <a:gd name="T46" fmla="*/ 773 w 1599"/>
                    <a:gd name="T47" fmla="*/ 1141 h 1969"/>
                    <a:gd name="T48" fmla="*/ 793 w 1599"/>
                    <a:gd name="T49" fmla="*/ 838 h 1969"/>
                    <a:gd name="T50" fmla="*/ 786 w 1599"/>
                    <a:gd name="T51" fmla="*/ 657 h 1969"/>
                    <a:gd name="T52" fmla="*/ 706 w 1599"/>
                    <a:gd name="T53" fmla="*/ 430 h 1969"/>
                    <a:gd name="T54" fmla="*/ 743 w 1599"/>
                    <a:gd name="T55" fmla="*/ 711 h 1969"/>
                    <a:gd name="T56" fmla="*/ 696 w 1599"/>
                    <a:gd name="T57" fmla="*/ 909 h 1969"/>
                    <a:gd name="T58" fmla="*/ 634 w 1599"/>
                    <a:gd name="T59" fmla="*/ 884 h 1969"/>
                    <a:gd name="T60" fmla="*/ 580 w 1599"/>
                    <a:gd name="T61" fmla="*/ 952 h 1969"/>
                    <a:gd name="T62" fmla="*/ 557 w 1599"/>
                    <a:gd name="T63" fmla="*/ 1217 h 1969"/>
                    <a:gd name="T64" fmla="*/ 639 w 1599"/>
                    <a:gd name="T65" fmla="*/ 1511 h 1969"/>
                    <a:gd name="T66" fmla="*/ 578 w 1599"/>
                    <a:gd name="T67" fmla="*/ 1446 h 1969"/>
                    <a:gd name="T68" fmla="*/ 399 w 1599"/>
                    <a:gd name="T69" fmla="*/ 1243 h 1969"/>
                    <a:gd name="T70" fmla="*/ 506 w 1599"/>
                    <a:gd name="T71" fmla="*/ 1433 h 1969"/>
                    <a:gd name="T72" fmla="*/ 651 w 1599"/>
                    <a:gd name="T73" fmla="*/ 1789 h 1969"/>
                    <a:gd name="T74" fmla="*/ 456 w 1599"/>
                    <a:gd name="T75" fmla="*/ 1659 h 1969"/>
                    <a:gd name="T76" fmla="*/ 277 w 1599"/>
                    <a:gd name="T77" fmla="*/ 1487 h 1969"/>
                    <a:gd name="T78" fmla="*/ 137 w 1599"/>
                    <a:gd name="T79" fmla="*/ 1414 h 1969"/>
                    <a:gd name="T80" fmla="*/ 79 w 1599"/>
                    <a:gd name="T81" fmla="*/ 1420 h 1969"/>
                    <a:gd name="T82" fmla="*/ 248 w 1599"/>
                    <a:gd name="T83" fmla="*/ 1535 h 1969"/>
                    <a:gd name="T84" fmla="*/ 441 w 1599"/>
                    <a:gd name="T85" fmla="*/ 1798 h 1969"/>
                    <a:gd name="T86" fmla="*/ 703 w 1599"/>
                    <a:gd name="T87" fmla="*/ 1947 h 196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99"/>
                    <a:gd name="T133" fmla="*/ 0 h 1969"/>
                    <a:gd name="T134" fmla="*/ 1599 w 1599"/>
                    <a:gd name="T135" fmla="*/ 1969 h 196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99" h="1969">
                      <a:moveTo>
                        <a:pt x="946" y="1952"/>
                      </a:moveTo>
                      <a:lnTo>
                        <a:pt x="1009" y="1939"/>
                      </a:lnTo>
                      <a:lnTo>
                        <a:pt x="1108" y="1909"/>
                      </a:lnTo>
                      <a:lnTo>
                        <a:pt x="1180" y="1863"/>
                      </a:lnTo>
                      <a:lnTo>
                        <a:pt x="1222" y="1811"/>
                      </a:lnTo>
                      <a:lnTo>
                        <a:pt x="1254" y="1755"/>
                      </a:lnTo>
                      <a:lnTo>
                        <a:pt x="1279" y="1703"/>
                      </a:lnTo>
                      <a:lnTo>
                        <a:pt x="1300" y="1635"/>
                      </a:lnTo>
                      <a:lnTo>
                        <a:pt x="1315" y="1546"/>
                      </a:lnTo>
                      <a:lnTo>
                        <a:pt x="1323" y="1449"/>
                      </a:lnTo>
                      <a:lnTo>
                        <a:pt x="1326" y="1384"/>
                      </a:lnTo>
                      <a:lnTo>
                        <a:pt x="1335" y="1330"/>
                      </a:lnTo>
                      <a:lnTo>
                        <a:pt x="1345" y="1295"/>
                      </a:lnTo>
                      <a:lnTo>
                        <a:pt x="1363" y="1254"/>
                      </a:lnTo>
                      <a:lnTo>
                        <a:pt x="1385" y="1208"/>
                      </a:lnTo>
                      <a:lnTo>
                        <a:pt x="1405" y="1174"/>
                      </a:lnTo>
                      <a:lnTo>
                        <a:pt x="1429" y="1140"/>
                      </a:lnTo>
                      <a:lnTo>
                        <a:pt x="1447" y="1119"/>
                      </a:lnTo>
                      <a:lnTo>
                        <a:pt x="1477" y="1097"/>
                      </a:lnTo>
                      <a:lnTo>
                        <a:pt x="1598" y="1024"/>
                      </a:lnTo>
                      <a:lnTo>
                        <a:pt x="1528" y="1044"/>
                      </a:lnTo>
                      <a:lnTo>
                        <a:pt x="1462" y="1071"/>
                      </a:lnTo>
                      <a:lnTo>
                        <a:pt x="1414" y="1098"/>
                      </a:lnTo>
                      <a:lnTo>
                        <a:pt x="1363" y="1127"/>
                      </a:lnTo>
                      <a:lnTo>
                        <a:pt x="1325" y="1155"/>
                      </a:lnTo>
                      <a:lnTo>
                        <a:pt x="1288" y="1189"/>
                      </a:lnTo>
                      <a:lnTo>
                        <a:pt x="1256" y="1230"/>
                      </a:lnTo>
                      <a:lnTo>
                        <a:pt x="1217" y="1284"/>
                      </a:lnTo>
                      <a:lnTo>
                        <a:pt x="1189" y="1327"/>
                      </a:lnTo>
                      <a:lnTo>
                        <a:pt x="1162" y="1371"/>
                      </a:lnTo>
                      <a:lnTo>
                        <a:pt x="1187" y="1306"/>
                      </a:lnTo>
                      <a:lnTo>
                        <a:pt x="1204" y="1251"/>
                      </a:lnTo>
                      <a:lnTo>
                        <a:pt x="1216" y="1189"/>
                      </a:lnTo>
                      <a:lnTo>
                        <a:pt x="1222" y="1109"/>
                      </a:lnTo>
                      <a:lnTo>
                        <a:pt x="1221" y="1028"/>
                      </a:lnTo>
                      <a:lnTo>
                        <a:pt x="1209" y="954"/>
                      </a:lnTo>
                      <a:lnTo>
                        <a:pt x="1196" y="879"/>
                      </a:lnTo>
                      <a:lnTo>
                        <a:pt x="1180" y="814"/>
                      </a:lnTo>
                      <a:lnTo>
                        <a:pt x="1162" y="754"/>
                      </a:lnTo>
                      <a:lnTo>
                        <a:pt x="1137" y="690"/>
                      </a:lnTo>
                      <a:lnTo>
                        <a:pt x="1095" y="614"/>
                      </a:lnTo>
                      <a:lnTo>
                        <a:pt x="1065" y="563"/>
                      </a:lnTo>
                      <a:lnTo>
                        <a:pt x="1023" y="489"/>
                      </a:lnTo>
                      <a:lnTo>
                        <a:pt x="984" y="406"/>
                      </a:lnTo>
                      <a:lnTo>
                        <a:pt x="956" y="330"/>
                      </a:lnTo>
                      <a:lnTo>
                        <a:pt x="939" y="278"/>
                      </a:lnTo>
                      <a:lnTo>
                        <a:pt x="929" y="217"/>
                      </a:lnTo>
                      <a:lnTo>
                        <a:pt x="922" y="157"/>
                      </a:lnTo>
                      <a:lnTo>
                        <a:pt x="922" y="108"/>
                      </a:lnTo>
                      <a:lnTo>
                        <a:pt x="924" y="62"/>
                      </a:lnTo>
                      <a:lnTo>
                        <a:pt x="927" y="0"/>
                      </a:lnTo>
                      <a:lnTo>
                        <a:pt x="902" y="83"/>
                      </a:lnTo>
                      <a:lnTo>
                        <a:pt x="887" y="154"/>
                      </a:lnTo>
                      <a:lnTo>
                        <a:pt x="877" y="216"/>
                      </a:lnTo>
                      <a:lnTo>
                        <a:pt x="877" y="278"/>
                      </a:lnTo>
                      <a:lnTo>
                        <a:pt x="884" y="352"/>
                      </a:lnTo>
                      <a:lnTo>
                        <a:pt x="900" y="414"/>
                      </a:lnTo>
                      <a:lnTo>
                        <a:pt x="921" y="470"/>
                      </a:lnTo>
                      <a:lnTo>
                        <a:pt x="942" y="521"/>
                      </a:lnTo>
                      <a:lnTo>
                        <a:pt x="959" y="587"/>
                      </a:lnTo>
                      <a:lnTo>
                        <a:pt x="968" y="654"/>
                      </a:lnTo>
                      <a:lnTo>
                        <a:pt x="971" y="721"/>
                      </a:lnTo>
                      <a:lnTo>
                        <a:pt x="976" y="790"/>
                      </a:lnTo>
                      <a:lnTo>
                        <a:pt x="976" y="857"/>
                      </a:lnTo>
                      <a:lnTo>
                        <a:pt x="966" y="963"/>
                      </a:lnTo>
                      <a:lnTo>
                        <a:pt x="946" y="1028"/>
                      </a:lnTo>
                      <a:lnTo>
                        <a:pt x="897" y="1122"/>
                      </a:lnTo>
                      <a:lnTo>
                        <a:pt x="857" y="1217"/>
                      </a:lnTo>
                      <a:lnTo>
                        <a:pt x="823" y="1309"/>
                      </a:lnTo>
                      <a:lnTo>
                        <a:pt x="802" y="1257"/>
                      </a:lnTo>
                      <a:lnTo>
                        <a:pt x="785" y="1200"/>
                      </a:lnTo>
                      <a:lnTo>
                        <a:pt x="773" y="1141"/>
                      </a:lnTo>
                      <a:lnTo>
                        <a:pt x="768" y="1047"/>
                      </a:lnTo>
                      <a:lnTo>
                        <a:pt x="786" y="886"/>
                      </a:lnTo>
                      <a:lnTo>
                        <a:pt x="793" y="838"/>
                      </a:lnTo>
                      <a:lnTo>
                        <a:pt x="795" y="782"/>
                      </a:lnTo>
                      <a:lnTo>
                        <a:pt x="795" y="728"/>
                      </a:lnTo>
                      <a:lnTo>
                        <a:pt x="786" y="657"/>
                      </a:lnTo>
                      <a:lnTo>
                        <a:pt x="773" y="589"/>
                      </a:lnTo>
                      <a:lnTo>
                        <a:pt x="750" y="522"/>
                      </a:lnTo>
                      <a:lnTo>
                        <a:pt x="706" y="430"/>
                      </a:lnTo>
                      <a:lnTo>
                        <a:pt x="731" y="541"/>
                      </a:lnTo>
                      <a:lnTo>
                        <a:pt x="745" y="635"/>
                      </a:lnTo>
                      <a:lnTo>
                        <a:pt x="743" y="711"/>
                      </a:lnTo>
                      <a:lnTo>
                        <a:pt x="736" y="778"/>
                      </a:lnTo>
                      <a:lnTo>
                        <a:pt x="721" y="838"/>
                      </a:lnTo>
                      <a:lnTo>
                        <a:pt x="696" y="909"/>
                      </a:lnTo>
                      <a:lnTo>
                        <a:pt x="634" y="1065"/>
                      </a:lnTo>
                      <a:lnTo>
                        <a:pt x="629" y="968"/>
                      </a:lnTo>
                      <a:lnTo>
                        <a:pt x="634" y="884"/>
                      </a:lnTo>
                      <a:lnTo>
                        <a:pt x="641" y="805"/>
                      </a:lnTo>
                      <a:lnTo>
                        <a:pt x="602" y="884"/>
                      </a:lnTo>
                      <a:lnTo>
                        <a:pt x="580" y="952"/>
                      </a:lnTo>
                      <a:lnTo>
                        <a:pt x="565" y="1025"/>
                      </a:lnTo>
                      <a:lnTo>
                        <a:pt x="553" y="1111"/>
                      </a:lnTo>
                      <a:lnTo>
                        <a:pt x="557" y="1217"/>
                      </a:lnTo>
                      <a:lnTo>
                        <a:pt x="573" y="1320"/>
                      </a:lnTo>
                      <a:lnTo>
                        <a:pt x="599" y="1405"/>
                      </a:lnTo>
                      <a:lnTo>
                        <a:pt x="639" y="1511"/>
                      </a:lnTo>
                      <a:lnTo>
                        <a:pt x="699" y="1646"/>
                      </a:lnTo>
                      <a:lnTo>
                        <a:pt x="602" y="1489"/>
                      </a:lnTo>
                      <a:lnTo>
                        <a:pt x="578" y="1446"/>
                      </a:lnTo>
                      <a:lnTo>
                        <a:pt x="537" y="1382"/>
                      </a:lnTo>
                      <a:lnTo>
                        <a:pt x="483" y="1320"/>
                      </a:lnTo>
                      <a:lnTo>
                        <a:pt x="399" y="1243"/>
                      </a:lnTo>
                      <a:lnTo>
                        <a:pt x="449" y="1328"/>
                      </a:lnTo>
                      <a:lnTo>
                        <a:pt x="478" y="1381"/>
                      </a:lnTo>
                      <a:lnTo>
                        <a:pt x="506" y="1433"/>
                      </a:lnTo>
                      <a:lnTo>
                        <a:pt x="557" y="1546"/>
                      </a:lnTo>
                      <a:lnTo>
                        <a:pt x="595" y="1638"/>
                      </a:lnTo>
                      <a:lnTo>
                        <a:pt x="651" y="1789"/>
                      </a:lnTo>
                      <a:lnTo>
                        <a:pt x="582" y="1763"/>
                      </a:lnTo>
                      <a:lnTo>
                        <a:pt x="521" y="1717"/>
                      </a:lnTo>
                      <a:lnTo>
                        <a:pt x="456" y="1659"/>
                      </a:lnTo>
                      <a:lnTo>
                        <a:pt x="402" y="1600"/>
                      </a:lnTo>
                      <a:lnTo>
                        <a:pt x="330" y="1530"/>
                      </a:lnTo>
                      <a:lnTo>
                        <a:pt x="277" y="1487"/>
                      </a:lnTo>
                      <a:lnTo>
                        <a:pt x="233" y="1454"/>
                      </a:lnTo>
                      <a:lnTo>
                        <a:pt x="186" y="1427"/>
                      </a:lnTo>
                      <a:lnTo>
                        <a:pt x="137" y="1414"/>
                      </a:lnTo>
                      <a:lnTo>
                        <a:pt x="91" y="1405"/>
                      </a:lnTo>
                      <a:lnTo>
                        <a:pt x="0" y="1395"/>
                      </a:lnTo>
                      <a:lnTo>
                        <a:pt x="79" y="1420"/>
                      </a:lnTo>
                      <a:lnTo>
                        <a:pt x="159" y="1460"/>
                      </a:lnTo>
                      <a:lnTo>
                        <a:pt x="213" y="1501"/>
                      </a:lnTo>
                      <a:lnTo>
                        <a:pt x="248" y="1535"/>
                      </a:lnTo>
                      <a:lnTo>
                        <a:pt x="310" y="1612"/>
                      </a:lnTo>
                      <a:lnTo>
                        <a:pt x="367" y="1700"/>
                      </a:lnTo>
                      <a:lnTo>
                        <a:pt x="441" y="1798"/>
                      </a:lnTo>
                      <a:lnTo>
                        <a:pt x="496" y="1841"/>
                      </a:lnTo>
                      <a:lnTo>
                        <a:pt x="573" y="1885"/>
                      </a:lnTo>
                      <a:lnTo>
                        <a:pt x="703" y="1947"/>
                      </a:lnTo>
                      <a:lnTo>
                        <a:pt x="813" y="1968"/>
                      </a:lnTo>
                      <a:lnTo>
                        <a:pt x="946" y="1952"/>
                      </a:lnTo>
                    </a:path>
                  </a:pathLst>
                </a:custGeom>
                <a:solidFill>
                  <a:srgbClr val="FF0000"/>
                </a:solidFill>
                <a:ln w="12700" cap="rnd" cmpd="sng">
                  <a:noFill/>
                  <a:prstDash val="solid"/>
                  <a:round/>
                  <a:headEnd type="none" w="med" len="med"/>
                  <a:tailEnd type="none" w="med" len="med"/>
                </a:ln>
              </p:spPr>
              <p:txBody>
                <a:bodyPr/>
                <a:lstStyle/>
                <a:p>
                  <a:endParaRPr lang="en-US"/>
                </a:p>
              </p:txBody>
            </p:sp>
            <p:sp>
              <p:nvSpPr>
                <p:cNvPr id="163885" name="Freeform 304"/>
                <p:cNvSpPr>
                  <a:spLocks/>
                </p:cNvSpPr>
                <p:nvPr/>
              </p:nvSpPr>
              <p:spPr bwMode="auto">
                <a:xfrm>
                  <a:off x="2175" y="1229"/>
                  <a:ext cx="1591" cy="1878"/>
                </a:xfrm>
                <a:custGeom>
                  <a:avLst/>
                  <a:gdLst>
                    <a:gd name="T0" fmla="*/ 1148 w 1591"/>
                    <a:gd name="T1" fmla="*/ 1820 h 1878"/>
                    <a:gd name="T2" fmla="*/ 1298 w 1591"/>
                    <a:gd name="T3" fmla="*/ 1674 h 1878"/>
                    <a:gd name="T4" fmla="*/ 1360 w 1591"/>
                    <a:gd name="T5" fmla="*/ 1474 h 1878"/>
                    <a:gd name="T6" fmla="*/ 1382 w 1591"/>
                    <a:gd name="T7" fmla="*/ 1267 h 1878"/>
                    <a:gd name="T8" fmla="*/ 1433 w 1591"/>
                    <a:gd name="T9" fmla="*/ 1151 h 1878"/>
                    <a:gd name="T10" fmla="*/ 1498 w 1591"/>
                    <a:gd name="T11" fmla="*/ 1067 h 1878"/>
                    <a:gd name="T12" fmla="*/ 1515 w 1591"/>
                    <a:gd name="T13" fmla="*/ 1027 h 1878"/>
                    <a:gd name="T14" fmla="*/ 1371 w 1591"/>
                    <a:gd name="T15" fmla="*/ 1102 h 1878"/>
                    <a:gd name="T16" fmla="*/ 1262 w 1591"/>
                    <a:gd name="T17" fmla="*/ 1224 h 1878"/>
                    <a:gd name="T18" fmla="*/ 1230 w 1591"/>
                    <a:gd name="T19" fmla="*/ 1247 h 1878"/>
                    <a:gd name="T20" fmla="*/ 1267 w 1591"/>
                    <a:gd name="T21" fmla="*/ 1058 h 1878"/>
                    <a:gd name="T22" fmla="*/ 1238 w 1591"/>
                    <a:gd name="T23" fmla="*/ 837 h 1878"/>
                    <a:gd name="T24" fmla="*/ 1178 w 1591"/>
                    <a:gd name="T25" fmla="*/ 659 h 1878"/>
                    <a:gd name="T26" fmla="*/ 1059 w 1591"/>
                    <a:gd name="T27" fmla="*/ 467 h 1878"/>
                    <a:gd name="T28" fmla="*/ 973 w 1591"/>
                    <a:gd name="T29" fmla="*/ 265 h 1878"/>
                    <a:gd name="T30" fmla="*/ 957 w 1591"/>
                    <a:gd name="T31" fmla="*/ 103 h 1878"/>
                    <a:gd name="T32" fmla="*/ 937 w 1591"/>
                    <a:gd name="T33" fmla="*/ 79 h 1878"/>
                    <a:gd name="T34" fmla="*/ 908 w 1591"/>
                    <a:gd name="T35" fmla="*/ 265 h 1878"/>
                    <a:gd name="T36" fmla="*/ 955 w 1591"/>
                    <a:gd name="T37" fmla="*/ 448 h 1878"/>
                    <a:gd name="T38" fmla="*/ 1002 w 1591"/>
                    <a:gd name="T39" fmla="*/ 624 h 1878"/>
                    <a:gd name="T40" fmla="*/ 1012 w 1591"/>
                    <a:gd name="T41" fmla="*/ 818 h 1878"/>
                    <a:gd name="T42" fmla="*/ 928 w 1591"/>
                    <a:gd name="T43" fmla="*/ 1070 h 1878"/>
                    <a:gd name="T44" fmla="*/ 831 w 1591"/>
                    <a:gd name="T45" fmla="*/ 1197 h 1878"/>
                    <a:gd name="T46" fmla="*/ 796 w 1591"/>
                    <a:gd name="T47" fmla="*/ 999 h 1878"/>
                    <a:gd name="T48" fmla="*/ 824 w 1591"/>
                    <a:gd name="T49" fmla="*/ 746 h 1878"/>
                    <a:gd name="T50" fmla="*/ 803 w 1591"/>
                    <a:gd name="T51" fmla="*/ 561 h 1878"/>
                    <a:gd name="T52" fmla="*/ 757 w 1591"/>
                    <a:gd name="T53" fmla="*/ 516 h 1878"/>
                    <a:gd name="T54" fmla="*/ 764 w 1591"/>
                    <a:gd name="T55" fmla="*/ 742 h 1878"/>
                    <a:gd name="T56" fmla="*/ 658 w 1591"/>
                    <a:gd name="T57" fmla="*/ 1016 h 1878"/>
                    <a:gd name="T58" fmla="*/ 667 w 1591"/>
                    <a:gd name="T59" fmla="*/ 769 h 1878"/>
                    <a:gd name="T60" fmla="*/ 588 w 1591"/>
                    <a:gd name="T61" fmla="*/ 978 h 1878"/>
                    <a:gd name="T62" fmla="*/ 596 w 1591"/>
                    <a:gd name="T63" fmla="*/ 1258 h 1878"/>
                    <a:gd name="T64" fmla="*/ 725 w 1591"/>
                    <a:gd name="T65" fmla="*/ 1569 h 1878"/>
                    <a:gd name="T66" fmla="*/ 558 w 1591"/>
                    <a:gd name="T67" fmla="*/ 1318 h 1878"/>
                    <a:gd name="T68" fmla="*/ 467 w 1591"/>
                    <a:gd name="T69" fmla="*/ 1267 h 1878"/>
                    <a:gd name="T70" fmla="*/ 578 w 1591"/>
                    <a:gd name="T71" fmla="*/ 1474 h 1878"/>
                    <a:gd name="T72" fmla="*/ 605 w 1591"/>
                    <a:gd name="T73" fmla="*/ 1680 h 1878"/>
                    <a:gd name="T74" fmla="*/ 421 w 1591"/>
                    <a:gd name="T75" fmla="*/ 1524 h 1878"/>
                    <a:gd name="T76" fmla="*/ 245 w 1591"/>
                    <a:gd name="T77" fmla="*/ 1385 h 1878"/>
                    <a:gd name="T78" fmla="*/ 97 w 1591"/>
                    <a:gd name="T79" fmla="*/ 1339 h 1878"/>
                    <a:gd name="T80" fmla="*/ 169 w 1591"/>
                    <a:gd name="T81" fmla="*/ 1393 h 1878"/>
                    <a:gd name="T82" fmla="*/ 325 w 1591"/>
                    <a:gd name="T83" fmla="*/ 1539 h 1878"/>
                    <a:gd name="T84" fmla="*/ 518 w 1591"/>
                    <a:gd name="T85" fmla="*/ 1753 h 1878"/>
                    <a:gd name="T86" fmla="*/ 844 w 1591"/>
                    <a:gd name="T87" fmla="*/ 1877 h 18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91"/>
                    <a:gd name="T133" fmla="*/ 0 h 1878"/>
                    <a:gd name="T134" fmla="*/ 1591 w 1591"/>
                    <a:gd name="T135" fmla="*/ 1878 h 18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91" h="1878">
                      <a:moveTo>
                        <a:pt x="982" y="1861"/>
                      </a:moveTo>
                      <a:lnTo>
                        <a:pt x="1047" y="1848"/>
                      </a:lnTo>
                      <a:lnTo>
                        <a:pt x="1148" y="1820"/>
                      </a:lnTo>
                      <a:lnTo>
                        <a:pt x="1221" y="1775"/>
                      </a:lnTo>
                      <a:lnTo>
                        <a:pt x="1267" y="1726"/>
                      </a:lnTo>
                      <a:lnTo>
                        <a:pt x="1298" y="1674"/>
                      </a:lnTo>
                      <a:lnTo>
                        <a:pt x="1324" y="1623"/>
                      </a:lnTo>
                      <a:lnTo>
                        <a:pt x="1347" y="1558"/>
                      </a:lnTo>
                      <a:lnTo>
                        <a:pt x="1360" y="1474"/>
                      </a:lnTo>
                      <a:lnTo>
                        <a:pt x="1371" y="1382"/>
                      </a:lnTo>
                      <a:lnTo>
                        <a:pt x="1372" y="1318"/>
                      </a:lnTo>
                      <a:lnTo>
                        <a:pt x="1382" y="1267"/>
                      </a:lnTo>
                      <a:lnTo>
                        <a:pt x="1391" y="1234"/>
                      </a:lnTo>
                      <a:lnTo>
                        <a:pt x="1411" y="1196"/>
                      </a:lnTo>
                      <a:lnTo>
                        <a:pt x="1433" y="1151"/>
                      </a:lnTo>
                      <a:lnTo>
                        <a:pt x="1453" y="1120"/>
                      </a:lnTo>
                      <a:lnTo>
                        <a:pt x="1479" y="1088"/>
                      </a:lnTo>
                      <a:lnTo>
                        <a:pt x="1498" y="1067"/>
                      </a:lnTo>
                      <a:lnTo>
                        <a:pt x="1528" y="1045"/>
                      </a:lnTo>
                      <a:lnTo>
                        <a:pt x="1590" y="1005"/>
                      </a:lnTo>
                      <a:lnTo>
                        <a:pt x="1515" y="1027"/>
                      </a:lnTo>
                      <a:lnTo>
                        <a:pt x="1463" y="1046"/>
                      </a:lnTo>
                      <a:lnTo>
                        <a:pt x="1411" y="1073"/>
                      </a:lnTo>
                      <a:lnTo>
                        <a:pt x="1371" y="1102"/>
                      </a:lnTo>
                      <a:lnTo>
                        <a:pt x="1332" y="1134"/>
                      </a:lnTo>
                      <a:lnTo>
                        <a:pt x="1300" y="1172"/>
                      </a:lnTo>
                      <a:lnTo>
                        <a:pt x="1262" y="1224"/>
                      </a:lnTo>
                      <a:lnTo>
                        <a:pt x="1231" y="1264"/>
                      </a:lnTo>
                      <a:lnTo>
                        <a:pt x="1203" y="1307"/>
                      </a:lnTo>
                      <a:lnTo>
                        <a:pt x="1230" y="1247"/>
                      </a:lnTo>
                      <a:lnTo>
                        <a:pt x="1247" y="1193"/>
                      </a:lnTo>
                      <a:lnTo>
                        <a:pt x="1260" y="1134"/>
                      </a:lnTo>
                      <a:lnTo>
                        <a:pt x="1267" y="1058"/>
                      </a:lnTo>
                      <a:lnTo>
                        <a:pt x="1265" y="981"/>
                      </a:lnTo>
                      <a:lnTo>
                        <a:pt x="1252" y="910"/>
                      </a:lnTo>
                      <a:lnTo>
                        <a:pt x="1238" y="837"/>
                      </a:lnTo>
                      <a:lnTo>
                        <a:pt x="1223" y="777"/>
                      </a:lnTo>
                      <a:lnTo>
                        <a:pt x="1205" y="718"/>
                      </a:lnTo>
                      <a:lnTo>
                        <a:pt x="1178" y="659"/>
                      </a:lnTo>
                      <a:lnTo>
                        <a:pt x="1134" y="586"/>
                      </a:lnTo>
                      <a:lnTo>
                        <a:pt x="1102" y="537"/>
                      </a:lnTo>
                      <a:lnTo>
                        <a:pt x="1059" y="467"/>
                      </a:lnTo>
                      <a:lnTo>
                        <a:pt x="1020" y="387"/>
                      </a:lnTo>
                      <a:lnTo>
                        <a:pt x="992" y="314"/>
                      </a:lnTo>
                      <a:lnTo>
                        <a:pt x="973" y="265"/>
                      </a:lnTo>
                      <a:lnTo>
                        <a:pt x="962" y="208"/>
                      </a:lnTo>
                      <a:lnTo>
                        <a:pt x="957" y="151"/>
                      </a:lnTo>
                      <a:lnTo>
                        <a:pt x="957" y="103"/>
                      </a:lnTo>
                      <a:lnTo>
                        <a:pt x="957" y="59"/>
                      </a:lnTo>
                      <a:lnTo>
                        <a:pt x="960" y="0"/>
                      </a:lnTo>
                      <a:lnTo>
                        <a:pt x="937" y="79"/>
                      </a:lnTo>
                      <a:lnTo>
                        <a:pt x="920" y="148"/>
                      </a:lnTo>
                      <a:lnTo>
                        <a:pt x="910" y="206"/>
                      </a:lnTo>
                      <a:lnTo>
                        <a:pt x="908" y="265"/>
                      </a:lnTo>
                      <a:lnTo>
                        <a:pt x="916" y="337"/>
                      </a:lnTo>
                      <a:lnTo>
                        <a:pt x="935" y="395"/>
                      </a:lnTo>
                      <a:lnTo>
                        <a:pt x="955" y="448"/>
                      </a:lnTo>
                      <a:lnTo>
                        <a:pt x="977" y="497"/>
                      </a:lnTo>
                      <a:lnTo>
                        <a:pt x="994" y="559"/>
                      </a:lnTo>
                      <a:lnTo>
                        <a:pt x="1002" y="624"/>
                      </a:lnTo>
                      <a:lnTo>
                        <a:pt x="1007" y="688"/>
                      </a:lnTo>
                      <a:lnTo>
                        <a:pt x="1012" y="754"/>
                      </a:lnTo>
                      <a:lnTo>
                        <a:pt x="1012" y="818"/>
                      </a:lnTo>
                      <a:lnTo>
                        <a:pt x="1000" y="918"/>
                      </a:lnTo>
                      <a:lnTo>
                        <a:pt x="980" y="981"/>
                      </a:lnTo>
                      <a:lnTo>
                        <a:pt x="928" y="1070"/>
                      </a:lnTo>
                      <a:lnTo>
                        <a:pt x="888" y="1158"/>
                      </a:lnTo>
                      <a:lnTo>
                        <a:pt x="854" y="1248"/>
                      </a:lnTo>
                      <a:lnTo>
                        <a:pt x="831" y="1197"/>
                      </a:lnTo>
                      <a:lnTo>
                        <a:pt x="813" y="1145"/>
                      </a:lnTo>
                      <a:lnTo>
                        <a:pt x="803" y="1089"/>
                      </a:lnTo>
                      <a:lnTo>
                        <a:pt x="796" y="999"/>
                      </a:lnTo>
                      <a:lnTo>
                        <a:pt x="816" y="845"/>
                      </a:lnTo>
                      <a:lnTo>
                        <a:pt x="823" y="800"/>
                      </a:lnTo>
                      <a:lnTo>
                        <a:pt x="824" y="746"/>
                      </a:lnTo>
                      <a:lnTo>
                        <a:pt x="824" y="696"/>
                      </a:lnTo>
                      <a:lnTo>
                        <a:pt x="816" y="626"/>
                      </a:lnTo>
                      <a:lnTo>
                        <a:pt x="803" y="561"/>
                      </a:lnTo>
                      <a:lnTo>
                        <a:pt x="777" y="497"/>
                      </a:lnTo>
                      <a:lnTo>
                        <a:pt x="734" y="410"/>
                      </a:lnTo>
                      <a:lnTo>
                        <a:pt x="757" y="516"/>
                      </a:lnTo>
                      <a:lnTo>
                        <a:pt x="772" y="605"/>
                      </a:lnTo>
                      <a:lnTo>
                        <a:pt x="772" y="678"/>
                      </a:lnTo>
                      <a:lnTo>
                        <a:pt x="764" y="742"/>
                      </a:lnTo>
                      <a:lnTo>
                        <a:pt x="749" y="799"/>
                      </a:lnTo>
                      <a:lnTo>
                        <a:pt x="724" y="867"/>
                      </a:lnTo>
                      <a:lnTo>
                        <a:pt x="658" y="1016"/>
                      </a:lnTo>
                      <a:lnTo>
                        <a:pt x="653" y="923"/>
                      </a:lnTo>
                      <a:lnTo>
                        <a:pt x="660" y="842"/>
                      </a:lnTo>
                      <a:lnTo>
                        <a:pt x="667" y="769"/>
                      </a:lnTo>
                      <a:lnTo>
                        <a:pt x="627" y="843"/>
                      </a:lnTo>
                      <a:lnTo>
                        <a:pt x="603" y="908"/>
                      </a:lnTo>
                      <a:lnTo>
                        <a:pt x="588" y="978"/>
                      </a:lnTo>
                      <a:lnTo>
                        <a:pt x="575" y="1059"/>
                      </a:lnTo>
                      <a:lnTo>
                        <a:pt x="580" y="1159"/>
                      </a:lnTo>
                      <a:lnTo>
                        <a:pt x="596" y="1258"/>
                      </a:lnTo>
                      <a:lnTo>
                        <a:pt x="623" y="1339"/>
                      </a:lnTo>
                      <a:lnTo>
                        <a:pt x="663" y="1440"/>
                      </a:lnTo>
                      <a:lnTo>
                        <a:pt x="725" y="1569"/>
                      </a:lnTo>
                      <a:lnTo>
                        <a:pt x="627" y="1418"/>
                      </a:lnTo>
                      <a:lnTo>
                        <a:pt x="603" y="1378"/>
                      </a:lnTo>
                      <a:lnTo>
                        <a:pt x="558" y="1318"/>
                      </a:lnTo>
                      <a:lnTo>
                        <a:pt x="503" y="1258"/>
                      </a:lnTo>
                      <a:lnTo>
                        <a:pt x="416" y="1185"/>
                      </a:lnTo>
                      <a:lnTo>
                        <a:pt x="467" y="1267"/>
                      </a:lnTo>
                      <a:lnTo>
                        <a:pt x="498" y="1316"/>
                      </a:lnTo>
                      <a:lnTo>
                        <a:pt x="526" y="1366"/>
                      </a:lnTo>
                      <a:lnTo>
                        <a:pt x="578" y="1474"/>
                      </a:lnTo>
                      <a:lnTo>
                        <a:pt x="618" y="1561"/>
                      </a:lnTo>
                      <a:lnTo>
                        <a:pt x="675" y="1705"/>
                      </a:lnTo>
                      <a:lnTo>
                        <a:pt x="605" y="1680"/>
                      </a:lnTo>
                      <a:lnTo>
                        <a:pt x="541" y="1637"/>
                      </a:lnTo>
                      <a:lnTo>
                        <a:pt x="476" y="1580"/>
                      </a:lnTo>
                      <a:lnTo>
                        <a:pt x="421" y="1524"/>
                      </a:lnTo>
                      <a:lnTo>
                        <a:pt x="345" y="1458"/>
                      </a:lnTo>
                      <a:lnTo>
                        <a:pt x="292" y="1416"/>
                      </a:lnTo>
                      <a:lnTo>
                        <a:pt x="245" y="1385"/>
                      </a:lnTo>
                      <a:lnTo>
                        <a:pt x="198" y="1359"/>
                      </a:lnTo>
                      <a:lnTo>
                        <a:pt x="147" y="1348"/>
                      </a:lnTo>
                      <a:lnTo>
                        <a:pt x="97" y="1339"/>
                      </a:lnTo>
                      <a:lnTo>
                        <a:pt x="0" y="1324"/>
                      </a:lnTo>
                      <a:lnTo>
                        <a:pt x="87" y="1355"/>
                      </a:lnTo>
                      <a:lnTo>
                        <a:pt x="169" y="1393"/>
                      </a:lnTo>
                      <a:lnTo>
                        <a:pt x="225" y="1432"/>
                      </a:lnTo>
                      <a:lnTo>
                        <a:pt x="261" y="1463"/>
                      </a:lnTo>
                      <a:lnTo>
                        <a:pt x="325" y="1539"/>
                      </a:lnTo>
                      <a:lnTo>
                        <a:pt x="384" y="1620"/>
                      </a:lnTo>
                      <a:lnTo>
                        <a:pt x="459" y="1713"/>
                      </a:lnTo>
                      <a:lnTo>
                        <a:pt x="518" y="1753"/>
                      </a:lnTo>
                      <a:lnTo>
                        <a:pt x="596" y="1798"/>
                      </a:lnTo>
                      <a:lnTo>
                        <a:pt x="729" y="1856"/>
                      </a:lnTo>
                      <a:lnTo>
                        <a:pt x="844" y="1877"/>
                      </a:lnTo>
                      <a:lnTo>
                        <a:pt x="982" y="1861"/>
                      </a:lnTo>
                    </a:path>
                  </a:pathLst>
                </a:custGeom>
                <a:solidFill>
                  <a:srgbClr val="FF8000"/>
                </a:solidFill>
                <a:ln w="12700" cap="rnd" cmpd="sng">
                  <a:noFill/>
                  <a:prstDash val="solid"/>
                  <a:round/>
                  <a:headEnd type="none" w="med" len="med"/>
                  <a:tailEnd type="none" w="med" len="med"/>
                </a:ln>
              </p:spPr>
              <p:txBody>
                <a:bodyPr/>
                <a:lstStyle/>
                <a:p>
                  <a:endParaRPr lang="en-US"/>
                </a:p>
              </p:txBody>
            </p:sp>
            <p:sp>
              <p:nvSpPr>
                <p:cNvPr id="163886" name="Freeform 305"/>
                <p:cNvSpPr>
                  <a:spLocks/>
                </p:cNvSpPr>
                <p:nvPr/>
              </p:nvSpPr>
              <p:spPr bwMode="auto">
                <a:xfrm>
                  <a:off x="2204" y="1255"/>
                  <a:ext cx="1535" cy="1896"/>
                </a:xfrm>
                <a:custGeom>
                  <a:avLst/>
                  <a:gdLst>
                    <a:gd name="T0" fmla="*/ 1120 w 1535"/>
                    <a:gd name="T1" fmla="*/ 1838 h 1896"/>
                    <a:gd name="T2" fmla="*/ 1268 w 1535"/>
                    <a:gd name="T3" fmla="*/ 1690 h 1896"/>
                    <a:gd name="T4" fmla="*/ 1328 w 1535"/>
                    <a:gd name="T5" fmla="*/ 1488 h 1896"/>
                    <a:gd name="T6" fmla="*/ 1348 w 1535"/>
                    <a:gd name="T7" fmla="*/ 1280 h 1896"/>
                    <a:gd name="T8" fmla="*/ 1398 w 1535"/>
                    <a:gd name="T9" fmla="*/ 1161 h 1896"/>
                    <a:gd name="T10" fmla="*/ 1462 w 1535"/>
                    <a:gd name="T11" fmla="*/ 1077 h 1896"/>
                    <a:gd name="T12" fmla="*/ 1477 w 1535"/>
                    <a:gd name="T13" fmla="*/ 1032 h 1896"/>
                    <a:gd name="T14" fmla="*/ 1338 w 1535"/>
                    <a:gd name="T15" fmla="*/ 1112 h 1896"/>
                    <a:gd name="T16" fmla="*/ 1231 w 1535"/>
                    <a:gd name="T17" fmla="*/ 1236 h 1896"/>
                    <a:gd name="T18" fmla="*/ 1199 w 1535"/>
                    <a:gd name="T19" fmla="*/ 1258 h 1896"/>
                    <a:gd name="T20" fmla="*/ 1234 w 1535"/>
                    <a:gd name="T21" fmla="*/ 1069 h 1896"/>
                    <a:gd name="T22" fmla="*/ 1209 w 1535"/>
                    <a:gd name="T23" fmla="*/ 847 h 1896"/>
                    <a:gd name="T24" fmla="*/ 1149 w 1535"/>
                    <a:gd name="T25" fmla="*/ 666 h 1896"/>
                    <a:gd name="T26" fmla="*/ 1033 w 1535"/>
                    <a:gd name="T27" fmla="*/ 470 h 1896"/>
                    <a:gd name="T28" fmla="*/ 950 w 1535"/>
                    <a:gd name="T29" fmla="*/ 267 h 1896"/>
                    <a:gd name="T30" fmla="*/ 933 w 1535"/>
                    <a:gd name="T31" fmla="*/ 103 h 1896"/>
                    <a:gd name="T32" fmla="*/ 913 w 1535"/>
                    <a:gd name="T33" fmla="*/ 81 h 1896"/>
                    <a:gd name="T34" fmla="*/ 886 w 1535"/>
                    <a:gd name="T35" fmla="*/ 267 h 1896"/>
                    <a:gd name="T36" fmla="*/ 931 w 1535"/>
                    <a:gd name="T37" fmla="*/ 453 h 1896"/>
                    <a:gd name="T38" fmla="*/ 978 w 1535"/>
                    <a:gd name="T39" fmla="*/ 629 h 1896"/>
                    <a:gd name="T40" fmla="*/ 986 w 1535"/>
                    <a:gd name="T41" fmla="*/ 826 h 1896"/>
                    <a:gd name="T42" fmla="*/ 906 w 1535"/>
                    <a:gd name="T43" fmla="*/ 1080 h 1896"/>
                    <a:gd name="T44" fmla="*/ 809 w 1535"/>
                    <a:gd name="T45" fmla="*/ 1209 h 1896"/>
                    <a:gd name="T46" fmla="*/ 777 w 1535"/>
                    <a:gd name="T47" fmla="*/ 1009 h 1896"/>
                    <a:gd name="T48" fmla="*/ 804 w 1535"/>
                    <a:gd name="T49" fmla="*/ 753 h 1896"/>
                    <a:gd name="T50" fmla="*/ 782 w 1535"/>
                    <a:gd name="T51" fmla="*/ 565 h 1896"/>
                    <a:gd name="T52" fmla="*/ 739 w 1535"/>
                    <a:gd name="T53" fmla="*/ 521 h 1896"/>
                    <a:gd name="T54" fmla="*/ 744 w 1535"/>
                    <a:gd name="T55" fmla="*/ 748 h 1896"/>
                    <a:gd name="T56" fmla="*/ 640 w 1535"/>
                    <a:gd name="T57" fmla="*/ 1026 h 1896"/>
                    <a:gd name="T58" fmla="*/ 648 w 1535"/>
                    <a:gd name="T59" fmla="*/ 775 h 1896"/>
                    <a:gd name="T60" fmla="*/ 573 w 1535"/>
                    <a:gd name="T61" fmla="*/ 988 h 1896"/>
                    <a:gd name="T62" fmla="*/ 579 w 1535"/>
                    <a:gd name="T63" fmla="*/ 1271 h 1896"/>
                    <a:gd name="T64" fmla="*/ 707 w 1535"/>
                    <a:gd name="T65" fmla="*/ 1584 h 1896"/>
                    <a:gd name="T66" fmla="*/ 543 w 1535"/>
                    <a:gd name="T67" fmla="*/ 1331 h 1896"/>
                    <a:gd name="T68" fmla="*/ 380 w 1535"/>
                    <a:gd name="T69" fmla="*/ 1164 h 1896"/>
                    <a:gd name="T70" fmla="*/ 511 w 1535"/>
                    <a:gd name="T71" fmla="*/ 1379 h 1896"/>
                    <a:gd name="T72" fmla="*/ 658 w 1535"/>
                    <a:gd name="T73" fmla="*/ 1722 h 1896"/>
                    <a:gd name="T74" fmla="*/ 462 w 1535"/>
                    <a:gd name="T75" fmla="*/ 1596 h 1896"/>
                    <a:gd name="T76" fmla="*/ 281 w 1535"/>
                    <a:gd name="T77" fmla="*/ 1431 h 1896"/>
                    <a:gd name="T78" fmla="*/ 154 w 1535"/>
                    <a:gd name="T79" fmla="*/ 1349 h 1896"/>
                    <a:gd name="T80" fmla="*/ 94 w 1535"/>
                    <a:gd name="T81" fmla="*/ 1360 h 1896"/>
                    <a:gd name="T82" fmla="*/ 253 w 1535"/>
                    <a:gd name="T83" fmla="*/ 1476 h 1896"/>
                    <a:gd name="T84" fmla="*/ 447 w 1535"/>
                    <a:gd name="T85" fmla="*/ 1730 h 1896"/>
                    <a:gd name="T86" fmla="*/ 710 w 1535"/>
                    <a:gd name="T87" fmla="*/ 1874 h 18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35"/>
                    <a:gd name="T133" fmla="*/ 0 h 1896"/>
                    <a:gd name="T134" fmla="*/ 1535 w 1535"/>
                    <a:gd name="T135" fmla="*/ 1896 h 18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35" h="1896">
                      <a:moveTo>
                        <a:pt x="956" y="1879"/>
                      </a:moveTo>
                      <a:lnTo>
                        <a:pt x="1020" y="1866"/>
                      </a:lnTo>
                      <a:lnTo>
                        <a:pt x="1120" y="1838"/>
                      </a:lnTo>
                      <a:lnTo>
                        <a:pt x="1191" y="1793"/>
                      </a:lnTo>
                      <a:lnTo>
                        <a:pt x="1234" y="1743"/>
                      </a:lnTo>
                      <a:lnTo>
                        <a:pt x="1268" y="1690"/>
                      </a:lnTo>
                      <a:lnTo>
                        <a:pt x="1291" y="1639"/>
                      </a:lnTo>
                      <a:lnTo>
                        <a:pt x="1313" y="1573"/>
                      </a:lnTo>
                      <a:lnTo>
                        <a:pt x="1328" y="1488"/>
                      </a:lnTo>
                      <a:lnTo>
                        <a:pt x="1336" y="1395"/>
                      </a:lnTo>
                      <a:lnTo>
                        <a:pt x="1338" y="1331"/>
                      </a:lnTo>
                      <a:lnTo>
                        <a:pt x="1348" y="1280"/>
                      </a:lnTo>
                      <a:lnTo>
                        <a:pt x="1358" y="1247"/>
                      </a:lnTo>
                      <a:lnTo>
                        <a:pt x="1377" y="1207"/>
                      </a:lnTo>
                      <a:lnTo>
                        <a:pt x="1398" y="1161"/>
                      </a:lnTo>
                      <a:lnTo>
                        <a:pt x="1418" y="1129"/>
                      </a:lnTo>
                      <a:lnTo>
                        <a:pt x="1444" y="1098"/>
                      </a:lnTo>
                      <a:lnTo>
                        <a:pt x="1462" y="1077"/>
                      </a:lnTo>
                      <a:lnTo>
                        <a:pt x="1482" y="1055"/>
                      </a:lnTo>
                      <a:lnTo>
                        <a:pt x="1534" y="1012"/>
                      </a:lnTo>
                      <a:lnTo>
                        <a:pt x="1477" y="1032"/>
                      </a:lnTo>
                      <a:lnTo>
                        <a:pt x="1427" y="1056"/>
                      </a:lnTo>
                      <a:lnTo>
                        <a:pt x="1377" y="1085"/>
                      </a:lnTo>
                      <a:lnTo>
                        <a:pt x="1338" y="1112"/>
                      </a:lnTo>
                      <a:lnTo>
                        <a:pt x="1300" y="1144"/>
                      </a:lnTo>
                      <a:lnTo>
                        <a:pt x="1269" y="1183"/>
                      </a:lnTo>
                      <a:lnTo>
                        <a:pt x="1231" y="1236"/>
                      </a:lnTo>
                      <a:lnTo>
                        <a:pt x="1201" y="1277"/>
                      </a:lnTo>
                      <a:lnTo>
                        <a:pt x="1174" y="1320"/>
                      </a:lnTo>
                      <a:lnTo>
                        <a:pt x="1199" y="1258"/>
                      </a:lnTo>
                      <a:lnTo>
                        <a:pt x="1216" y="1204"/>
                      </a:lnTo>
                      <a:lnTo>
                        <a:pt x="1229" y="1144"/>
                      </a:lnTo>
                      <a:lnTo>
                        <a:pt x="1234" y="1069"/>
                      </a:lnTo>
                      <a:lnTo>
                        <a:pt x="1233" y="990"/>
                      </a:lnTo>
                      <a:lnTo>
                        <a:pt x="1221" y="918"/>
                      </a:lnTo>
                      <a:lnTo>
                        <a:pt x="1209" y="847"/>
                      </a:lnTo>
                      <a:lnTo>
                        <a:pt x="1192" y="785"/>
                      </a:lnTo>
                      <a:lnTo>
                        <a:pt x="1174" y="726"/>
                      </a:lnTo>
                      <a:lnTo>
                        <a:pt x="1149" y="666"/>
                      </a:lnTo>
                      <a:lnTo>
                        <a:pt x="1105" y="591"/>
                      </a:lnTo>
                      <a:lnTo>
                        <a:pt x="1075" y="543"/>
                      </a:lnTo>
                      <a:lnTo>
                        <a:pt x="1033" y="470"/>
                      </a:lnTo>
                      <a:lnTo>
                        <a:pt x="995" y="391"/>
                      </a:lnTo>
                      <a:lnTo>
                        <a:pt x="966" y="318"/>
                      </a:lnTo>
                      <a:lnTo>
                        <a:pt x="950" y="267"/>
                      </a:lnTo>
                      <a:lnTo>
                        <a:pt x="938" y="210"/>
                      </a:lnTo>
                      <a:lnTo>
                        <a:pt x="933" y="152"/>
                      </a:lnTo>
                      <a:lnTo>
                        <a:pt x="933" y="103"/>
                      </a:lnTo>
                      <a:lnTo>
                        <a:pt x="934" y="60"/>
                      </a:lnTo>
                      <a:lnTo>
                        <a:pt x="936" y="0"/>
                      </a:lnTo>
                      <a:lnTo>
                        <a:pt x="913" y="81"/>
                      </a:lnTo>
                      <a:lnTo>
                        <a:pt x="896" y="148"/>
                      </a:lnTo>
                      <a:lnTo>
                        <a:pt x="888" y="208"/>
                      </a:lnTo>
                      <a:lnTo>
                        <a:pt x="886" y="267"/>
                      </a:lnTo>
                      <a:lnTo>
                        <a:pt x="893" y="340"/>
                      </a:lnTo>
                      <a:lnTo>
                        <a:pt x="911" y="399"/>
                      </a:lnTo>
                      <a:lnTo>
                        <a:pt x="931" y="453"/>
                      </a:lnTo>
                      <a:lnTo>
                        <a:pt x="953" y="502"/>
                      </a:lnTo>
                      <a:lnTo>
                        <a:pt x="970" y="565"/>
                      </a:lnTo>
                      <a:lnTo>
                        <a:pt x="978" y="629"/>
                      </a:lnTo>
                      <a:lnTo>
                        <a:pt x="981" y="694"/>
                      </a:lnTo>
                      <a:lnTo>
                        <a:pt x="986" y="762"/>
                      </a:lnTo>
                      <a:lnTo>
                        <a:pt x="986" y="826"/>
                      </a:lnTo>
                      <a:lnTo>
                        <a:pt x="975" y="926"/>
                      </a:lnTo>
                      <a:lnTo>
                        <a:pt x="956" y="990"/>
                      </a:lnTo>
                      <a:lnTo>
                        <a:pt x="906" y="1080"/>
                      </a:lnTo>
                      <a:lnTo>
                        <a:pt x="866" y="1169"/>
                      </a:lnTo>
                      <a:lnTo>
                        <a:pt x="832" y="1261"/>
                      </a:lnTo>
                      <a:lnTo>
                        <a:pt x="809" y="1209"/>
                      </a:lnTo>
                      <a:lnTo>
                        <a:pt x="792" y="1153"/>
                      </a:lnTo>
                      <a:lnTo>
                        <a:pt x="782" y="1099"/>
                      </a:lnTo>
                      <a:lnTo>
                        <a:pt x="777" y="1009"/>
                      </a:lnTo>
                      <a:lnTo>
                        <a:pt x="795" y="853"/>
                      </a:lnTo>
                      <a:lnTo>
                        <a:pt x="802" y="807"/>
                      </a:lnTo>
                      <a:lnTo>
                        <a:pt x="804" y="753"/>
                      </a:lnTo>
                      <a:lnTo>
                        <a:pt x="804" y="702"/>
                      </a:lnTo>
                      <a:lnTo>
                        <a:pt x="795" y="632"/>
                      </a:lnTo>
                      <a:lnTo>
                        <a:pt x="782" y="565"/>
                      </a:lnTo>
                      <a:lnTo>
                        <a:pt x="759" y="502"/>
                      </a:lnTo>
                      <a:lnTo>
                        <a:pt x="715" y="415"/>
                      </a:lnTo>
                      <a:lnTo>
                        <a:pt x="739" y="521"/>
                      </a:lnTo>
                      <a:lnTo>
                        <a:pt x="752" y="610"/>
                      </a:lnTo>
                      <a:lnTo>
                        <a:pt x="752" y="685"/>
                      </a:lnTo>
                      <a:lnTo>
                        <a:pt x="744" y="748"/>
                      </a:lnTo>
                      <a:lnTo>
                        <a:pt x="728" y="807"/>
                      </a:lnTo>
                      <a:lnTo>
                        <a:pt x="703" y="875"/>
                      </a:lnTo>
                      <a:lnTo>
                        <a:pt x="640" y="1026"/>
                      </a:lnTo>
                      <a:lnTo>
                        <a:pt x="636" y="931"/>
                      </a:lnTo>
                      <a:lnTo>
                        <a:pt x="641" y="850"/>
                      </a:lnTo>
                      <a:lnTo>
                        <a:pt x="648" y="775"/>
                      </a:lnTo>
                      <a:lnTo>
                        <a:pt x="610" y="851"/>
                      </a:lnTo>
                      <a:lnTo>
                        <a:pt x="588" y="917"/>
                      </a:lnTo>
                      <a:lnTo>
                        <a:pt x="573" y="988"/>
                      </a:lnTo>
                      <a:lnTo>
                        <a:pt x="559" y="1069"/>
                      </a:lnTo>
                      <a:lnTo>
                        <a:pt x="564" y="1171"/>
                      </a:lnTo>
                      <a:lnTo>
                        <a:pt x="579" y="1271"/>
                      </a:lnTo>
                      <a:lnTo>
                        <a:pt x="606" y="1352"/>
                      </a:lnTo>
                      <a:lnTo>
                        <a:pt x="646" y="1455"/>
                      </a:lnTo>
                      <a:lnTo>
                        <a:pt x="707" y="1584"/>
                      </a:lnTo>
                      <a:lnTo>
                        <a:pt x="610" y="1433"/>
                      </a:lnTo>
                      <a:lnTo>
                        <a:pt x="586" y="1393"/>
                      </a:lnTo>
                      <a:lnTo>
                        <a:pt x="543" y="1331"/>
                      </a:lnTo>
                      <a:lnTo>
                        <a:pt x="489" y="1271"/>
                      </a:lnTo>
                      <a:lnTo>
                        <a:pt x="447" y="1223"/>
                      </a:lnTo>
                      <a:lnTo>
                        <a:pt x="380" y="1164"/>
                      </a:lnTo>
                      <a:lnTo>
                        <a:pt x="454" y="1279"/>
                      </a:lnTo>
                      <a:lnTo>
                        <a:pt x="484" y="1330"/>
                      </a:lnTo>
                      <a:lnTo>
                        <a:pt x="511" y="1379"/>
                      </a:lnTo>
                      <a:lnTo>
                        <a:pt x="563" y="1488"/>
                      </a:lnTo>
                      <a:lnTo>
                        <a:pt x="601" y="1576"/>
                      </a:lnTo>
                      <a:lnTo>
                        <a:pt x="658" y="1722"/>
                      </a:lnTo>
                      <a:lnTo>
                        <a:pt x="589" y="1696"/>
                      </a:lnTo>
                      <a:lnTo>
                        <a:pt x="528" y="1654"/>
                      </a:lnTo>
                      <a:lnTo>
                        <a:pt x="462" y="1596"/>
                      </a:lnTo>
                      <a:lnTo>
                        <a:pt x="407" y="1539"/>
                      </a:lnTo>
                      <a:lnTo>
                        <a:pt x="335" y="1472"/>
                      </a:lnTo>
                      <a:lnTo>
                        <a:pt x="281" y="1431"/>
                      </a:lnTo>
                      <a:lnTo>
                        <a:pt x="238" y="1395"/>
                      </a:lnTo>
                      <a:lnTo>
                        <a:pt x="193" y="1364"/>
                      </a:lnTo>
                      <a:lnTo>
                        <a:pt x="154" y="1349"/>
                      </a:lnTo>
                      <a:lnTo>
                        <a:pt x="95" y="1333"/>
                      </a:lnTo>
                      <a:lnTo>
                        <a:pt x="0" y="1314"/>
                      </a:lnTo>
                      <a:lnTo>
                        <a:pt x="94" y="1360"/>
                      </a:lnTo>
                      <a:lnTo>
                        <a:pt x="162" y="1399"/>
                      </a:lnTo>
                      <a:lnTo>
                        <a:pt x="216" y="1445"/>
                      </a:lnTo>
                      <a:lnTo>
                        <a:pt x="253" y="1476"/>
                      </a:lnTo>
                      <a:lnTo>
                        <a:pt x="315" y="1553"/>
                      </a:lnTo>
                      <a:lnTo>
                        <a:pt x="372" y="1636"/>
                      </a:lnTo>
                      <a:lnTo>
                        <a:pt x="447" y="1730"/>
                      </a:lnTo>
                      <a:lnTo>
                        <a:pt x="502" y="1771"/>
                      </a:lnTo>
                      <a:lnTo>
                        <a:pt x="579" y="1816"/>
                      </a:lnTo>
                      <a:lnTo>
                        <a:pt x="710" y="1874"/>
                      </a:lnTo>
                      <a:lnTo>
                        <a:pt x="822" y="1895"/>
                      </a:lnTo>
                      <a:lnTo>
                        <a:pt x="956" y="1879"/>
                      </a:lnTo>
                    </a:path>
                  </a:pathLst>
                </a:custGeom>
                <a:solidFill>
                  <a:srgbClr val="FF0000"/>
                </a:solidFill>
                <a:ln w="12700" cap="rnd" cmpd="sng">
                  <a:noFill/>
                  <a:prstDash val="solid"/>
                  <a:round/>
                  <a:headEnd type="none" w="med" len="med"/>
                  <a:tailEnd type="none" w="med" len="med"/>
                </a:ln>
              </p:spPr>
              <p:txBody>
                <a:bodyPr/>
                <a:lstStyle/>
                <a:p>
                  <a:endParaRPr lang="en-US"/>
                </a:p>
              </p:txBody>
            </p:sp>
          </p:grpSp>
        </p:grpSp>
        <p:grpSp>
          <p:nvGrpSpPr>
            <p:cNvPr id="163872" name="Group 306"/>
            <p:cNvGrpSpPr>
              <a:grpSpLocks/>
            </p:cNvGrpSpPr>
            <p:nvPr/>
          </p:nvGrpSpPr>
          <p:grpSpPr bwMode="auto">
            <a:xfrm>
              <a:off x="2268" y="1876"/>
              <a:ext cx="1330" cy="1890"/>
              <a:chOff x="2268" y="1876"/>
              <a:chExt cx="1330" cy="1890"/>
            </a:xfrm>
          </p:grpSpPr>
          <p:sp>
            <p:nvSpPr>
              <p:cNvPr id="163873" name="Freeform 307"/>
              <p:cNvSpPr>
                <a:spLocks/>
              </p:cNvSpPr>
              <p:nvPr/>
            </p:nvSpPr>
            <p:spPr bwMode="auto">
              <a:xfrm>
                <a:off x="2690" y="1876"/>
                <a:ext cx="908" cy="1344"/>
              </a:xfrm>
              <a:custGeom>
                <a:avLst/>
                <a:gdLst>
                  <a:gd name="T0" fmla="*/ 42 w 908"/>
                  <a:gd name="T1" fmla="*/ 793 h 1344"/>
                  <a:gd name="T2" fmla="*/ 80 w 908"/>
                  <a:gd name="T3" fmla="*/ 883 h 1344"/>
                  <a:gd name="T4" fmla="*/ 107 w 908"/>
                  <a:gd name="T5" fmla="*/ 980 h 1344"/>
                  <a:gd name="T6" fmla="*/ 98 w 908"/>
                  <a:gd name="T7" fmla="*/ 1073 h 1344"/>
                  <a:gd name="T8" fmla="*/ 93 w 908"/>
                  <a:gd name="T9" fmla="*/ 1157 h 1344"/>
                  <a:gd name="T10" fmla="*/ 112 w 908"/>
                  <a:gd name="T11" fmla="*/ 1235 h 1344"/>
                  <a:gd name="T12" fmla="*/ 160 w 908"/>
                  <a:gd name="T13" fmla="*/ 1292 h 1344"/>
                  <a:gd name="T14" fmla="*/ 225 w 908"/>
                  <a:gd name="T15" fmla="*/ 1327 h 1344"/>
                  <a:gd name="T16" fmla="*/ 303 w 908"/>
                  <a:gd name="T17" fmla="*/ 1343 h 1344"/>
                  <a:gd name="T18" fmla="*/ 387 w 908"/>
                  <a:gd name="T19" fmla="*/ 1338 h 1344"/>
                  <a:gd name="T20" fmla="*/ 472 w 908"/>
                  <a:gd name="T21" fmla="*/ 1321 h 1344"/>
                  <a:gd name="T22" fmla="*/ 554 w 908"/>
                  <a:gd name="T23" fmla="*/ 1289 h 1344"/>
                  <a:gd name="T24" fmla="*/ 614 w 908"/>
                  <a:gd name="T25" fmla="*/ 1249 h 1344"/>
                  <a:gd name="T26" fmla="*/ 664 w 908"/>
                  <a:gd name="T27" fmla="*/ 1200 h 1344"/>
                  <a:gd name="T28" fmla="*/ 702 w 908"/>
                  <a:gd name="T29" fmla="*/ 1138 h 1344"/>
                  <a:gd name="T30" fmla="*/ 730 w 908"/>
                  <a:gd name="T31" fmla="*/ 1078 h 1344"/>
                  <a:gd name="T32" fmla="*/ 782 w 908"/>
                  <a:gd name="T33" fmla="*/ 1015 h 1344"/>
                  <a:gd name="T34" fmla="*/ 829 w 908"/>
                  <a:gd name="T35" fmla="*/ 978 h 1344"/>
                  <a:gd name="T36" fmla="*/ 844 w 908"/>
                  <a:gd name="T37" fmla="*/ 951 h 1344"/>
                  <a:gd name="T38" fmla="*/ 775 w 908"/>
                  <a:gd name="T39" fmla="*/ 967 h 1344"/>
                  <a:gd name="T40" fmla="*/ 729 w 908"/>
                  <a:gd name="T41" fmla="*/ 996 h 1344"/>
                  <a:gd name="T42" fmla="*/ 682 w 908"/>
                  <a:gd name="T43" fmla="*/ 1046 h 1344"/>
                  <a:gd name="T44" fmla="*/ 599 w 908"/>
                  <a:gd name="T45" fmla="*/ 1150 h 1344"/>
                  <a:gd name="T46" fmla="*/ 520 w 908"/>
                  <a:gd name="T47" fmla="*/ 1197 h 1344"/>
                  <a:gd name="T48" fmla="*/ 507 w 908"/>
                  <a:gd name="T49" fmla="*/ 1175 h 1344"/>
                  <a:gd name="T50" fmla="*/ 559 w 908"/>
                  <a:gd name="T51" fmla="*/ 1104 h 1344"/>
                  <a:gd name="T52" fmla="*/ 607 w 908"/>
                  <a:gd name="T53" fmla="*/ 967 h 1344"/>
                  <a:gd name="T54" fmla="*/ 597 w 908"/>
                  <a:gd name="T55" fmla="*/ 936 h 1344"/>
                  <a:gd name="T56" fmla="*/ 525 w 908"/>
                  <a:gd name="T57" fmla="*/ 1048 h 1344"/>
                  <a:gd name="T58" fmla="*/ 577 w 908"/>
                  <a:gd name="T59" fmla="*/ 825 h 1344"/>
                  <a:gd name="T60" fmla="*/ 574 w 908"/>
                  <a:gd name="T61" fmla="*/ 712 h 1344"/>
                  <a:gd name="T62" fmla="*/ 544 w 908"/>
                  <a:gd name="T63" fmla="*/ 623 h 1344"/>
                  <a:gd name="T64" fmla="*/ 534 w 908"/>
                  <a:gd name="T65" fmla="*/ 672 h 1344"/>
                  <a:gd name="T66" fmla="*/ 479 w 908"/>
                  <a:gd name="T67" fmla="*/ 625 h 1344"/>
                  <a:gd name="T68" fmla="*/ 452 w 908"/>
                  <a:gd name="T69" fmla="*/ 523 h 1344"/>
                  <a:gd name="T70" fmla="*/ 460 w 908"/>
                  <a:gd name="T71" fmla="*/ 423 h 1344"/>
                  <a:gd name="T72" fmla="*/ 454 w 908"/>
                  <a:gd name="T73" fmla="*/ 398 h 1344"/>
                  <a:gd name="T74" fmla="*/ 427 w 908"/>
                  <a:gd name="T75" fmla="*/ 487 h 1344"/>
                  <a:gd name="T76" fmla="*/ 417 w 908"/>
                  <a:gd name="T77" fmla="*/ 572 h 1344"/>
                  <a:gd name="T78" fmla="*/ 447 w 908"/>
                  <a:gd name="T79" fmla="*/ 769 h 1344"/>
                  <a:gd name="T80" fmla="*/ 340 w 908"/>
                  <a:gd name="T81" fmla="*/ 698 h 1344"/>
                  <a:gd name="T82" fmla="*/ 312 w 908"/>
                  <a:gd name="T83" fmla="*/ 595 h 1344"/>
                  <a:gd name="T84" fmla="*/ 312 w 908"/>
                  <a:gd name="T85" fmla="*/ 473 h 1344"/>
                  <a:gd name="T86" fmla="*/ 333 w 908"/>
                  <a:gd name="T87" fmla="*/ 376 h 1344"/>
                  <a:gd name="T88" fmla="*/ 363 w 908"/>
                  <a:gd name="T89" fmla="*/ 284 h 1344"/>
                  <a:gd name="T90" fmla="*/ 372 w 908"/>
                  <a:gd name="T91" fmla="*/ 192 h 1344"/>
                  <a:gd name="T92" fmla="*/ 358 w 908"/>
                  <a:gd name="T93" fmla="*/ 76 h 1344"/>
                  <a:gd name="T94" fmla="*/ 338 w 908"/>
                  <a:gd name="T95" fmla="*/ 75 h 1344"/>
                  <a:gd name="T96" fmla="*/ 338 w 908"/>
                  <a:gd name="T97" fmla="*/ 179 h 1344"/>
                  <a:gd name="T98" fmla="*/ 302 w 908"/>
                  <a:gd name="T99" fmla="*/ 285 h 1344"/>
                  <a:gd name="T100" fmla="*/ 257 w 908"/>
                  <a:gd name="T101" fmla="*/ 382 h 1344"/>
                  <a:gd name="T102" fmla="*/ 198 w 908"/>
                  <a:gd name="T103" fmla="*/ 512 h 1344"/>
                  <a:gd name="T104" fmla="*/ 163 w 908"/>
                  <a:gd name="T105" fmla="*/ 794 h 1344"/>
                  <a:gd name="T106" fmla="*/ 198 w 908"/>
                  <a:gd name="T107" fmla="*/ 921 h 1344"/>
                  <a:gd name="T108" fmla="*/ 0 w 908"/>
                  <a:gd name="T109" fmla="*/ 760 h 134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08"/>
                  <a:gd name="T166" fmla="*/ 0 h 1344"/>
                  <a:gd name="T167" fmla="*/ 908 w 908"/>
                  <a:gd name="T168" fmla="*/ 1344 h 134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08" h="1344">
                    <a:moveTo>
                      <a:pt x="0" y="760"/>
                    </a:moveTo>
                    <a:lnTo>
                      <a:pt x="42" y="793"/>
                    </a:lnTo>
                    <a:lnTo>
                      <a:pt x="60" y="829"/>
                    </a:lnTo>
                    <a:lnTo>
                      <a:pt x="80" y="883"/>
                    </a:lnTo>
                    <a:lnTo>
                      <a:pt x="107" y="940"/>
                    </a:lnTo>
                    <a:lnTo>
                      <a:pt x="107" y="980"/>
                    </a:lnTo>
                    <a:lnTo>
                      <a:pt x="105" y="1031"/>
                    </a:lnTo>
                    <a:lnTo>
                      <a:pt x="98" y="1073"/>
                    </a:lnTo>
                    <a:lnTo>
                      <a:pt x="93" y="1116"/>
                    </a:lnTo>
                    <a:lnTo>
                      <a:pt x="93" y="1157"/>
                    </a:lnTo>
                    <a:lnTo>
                      <a:pt x="100" y="1196"/>
                    </a:lnTo>
                    <a:lnTo>
                      <a:pt x="112" y="1235"/>
                    </a:lnTo>
                    <a:lnTo>
                      <a:pt x="132" y="1265"/>
                    </a:lnTo>
                    <a:lnTo>
                      <a:pt x="160" y="1292"/>
                    </a:lnTo>
                    <a:lnTo>
                      <a:pt x="192" y="1313"/>
                    </a:lnTo>
                    <a:lnTo>
                      <a:pt x="225" y="1327"/>
                    </a:lnTo>
                    <a:lnTo>
                      <a:pt x="263" y="1337"/>
                    </a:lnTo>
                    <a:lnTo>
                      <a:pt x="303" y="1343"/>
                    </a:lnTo>
                    <a:lnTo>
                      <a:pt x="347" y="1343"/>
                    </a:lnTo>
                    <a:lnTo>
                      <a:pt x="387" y="1338"/>
                    </a:lnTo>
                    <a:lnTo>
                      <a:pt x="428" y="1330"/>
                    </a:lnTo>
                    <a:lnTo>
                      <a:pt x="472" y="1321"/>
                    </a:lnTo>
                    <a:lnTo>
                      <a:pt x="514" y="1308"/>
                    </a:lnTo>
                    <a:lnTo>
                      <a:pt x="554" y="1289"/>
                    </a:lnTo>
                    <a:lnTo>
                      <a:pt x="582" y="1272"/>
                    </a:lnTo>
                    <a:lnTo>
                      <a:pt x="614" y="1249"/>
                    </a:lnTo>
                    <a:lnTo>
                      <a:pt x="644" y="1226"/>
                    </a:lnTo>
                    <a:lnTo>
                      <a:pt x="664" y="1200"/>
                    </a:lnTo>
                    <a:lnTo>
                      <a:pt x="682" y="1173"/>
                    </a:lnTo>
                    <a:lnTo>
                      <a:pt x="702" y="1138"/>
                    </a:lnTo>
                    <a:lnTo>
                      <a:pt x="714" y="1108"/>
                    </a:lnTo>
                    <a:lnTo>
                      <a:pt x="730" y="1078"/>
                    </a:lnTo>
                    <a:lnTo>
                      <a:pt x="747" y="1053"/>
                    </a:lnTo>
                    <a:lnTo>
                      <a:pt x="782" y="1015"/>
                    </a:lnTo>
                    <a:lnTo>
                      <a:pt x="800" y="1001"/>
                    </a:lnTo>
                    <a:lnTo>
                      <a:pt x="829" y="978"/>
                    </a:lnTo>
                    <a:lnTo>
                      <a:pt x="907" y="948"/>
                    </a:lnTo>
                    <a:lnTo>
                      <a:pt x="844" y="951"/>
                    </a:lnTo>
                    <a:lnTo>
                      <a:pt x="804" y="961"/>
                    </a:lnTo>
                    <a:lnTo>
                      <a:pt x="775" y="967"/>
                    </a:lnTo>
                    <a:lnTo>
                      <a:pt x="740" y="986"/>
                    </a:lnTo>
                    <a:lnTo>
                      <a:pt x="729" y="996"/>
                    </a:lnTo>
                    <a:lnTo>
                      <a:pt x="704" y="1020"/>
                    </a:lnTo>
                    <a:lnTo>
                      <a:pt x="682" y="1046"/>
                    </a:lnTo>
                    <a:lnTo>
                      <a:pt x="632" y="1121"/>
                    </a:lnTo>
                    <a:lnTo>
                      <a:pt x="599" y="1150"/>
                    </a:lnTo>
                    <a:lnTo>
                      <a:pt x="564" y="1172"/>
                    </a:lnTo>
                    <a:lnTo>
                      <a:pt x="520" y="1197"/>
                    </a:lnTo>
                    <a:lnTo>
                      <a:pt x="477" y="1213"/>
                    </a:lnTo>
                    <a:lnTo>
                      <a:pt x="507" y="1175"/>
                    </a:lnTo>
                    <a:lnTo>
                      <a:pt x="530" y="1143"/>
                    </a:lnTo>
                    <a:lnTo>
                      <a:pt x="559" y="1104"/>
                    </a:lnTo>
                    <a:lnTo>
                      <a:pt x="575" y="1051"/>
                    </a:lnTo>
                    <a:lnTo>
                      <a:pt x="607" y="967"/>
                    </a:lnTo>
                    <a:lnTo>
                      <a:pt x="679" y="861"/>
                    </a:lnTo>
                    <a:lnTo>
                      <a:pt x="597" y="936"/>
                    </a:lnTo>
                    <a:lnTo>
                      <a:pt x="574" y="959"/>
                    </a:lnTo>
                    <a:lnTo>
                      <a:pt x="525" y="1048"/>
                    </a:lnTo>
                    <a:lnTo>
                      <a:pt x="562" y="905"/>
                    </a:lnTo>
                    <a:lnTo>
                      <a:pt x="577" y="825"/>
                    </a:lnTo>
                    <a:lnTo>
                      <a:pt x="579" y="760"/>
                    </a:lnTo>
                    <a:lnTo>
                      <a:pt x="574" y="712"/>
                    </a:lnTo>
                    <a:lnTo>
                      <a:pt x="560" y="671"/>
                    </a:lnTo>
                    <a:lnTo>
                      <a:pt x="544" y="623"/>
                    </a:lnTo>
                    <a:lnTo>
                      <a:pt x="522" y="571"/>
                    </a:lnTo>
                    <a:lnTo>
                      <a:pt x="534" y="672"/>
                    </a:lnTo>
                    <a:lnTo>
                      <a:pt x="529" y="740"/>
                    </a:lnTo>
                    <a:lnTo>
                      <a:pt x="479" y="625"/>
                    </a:lnTo>
                    <a:lnTo>
                      <a:pt x="457" y="572"/>
                    </a:lnTo>
                    <a:lnTo>
                      <a:pt x="452" y="523"/>
                    </a:lnTo>
                    <a:lnTo>
                      <a:pt x="454" y="471"/>
                    </a:lnTo>
                    <a:lnTo>
                      <a:pt x="460" y="423"/>
                    </a:lnTo>
                    <a:lnTo>
                      <a:pt x="472" y="373"/>
                    </a:lnTo>
                    <a:lnTo>
                      <a:pt x="454" y="398"/>
                    </a:lnTo>
                    <a:lnTo>
                      <a:pt x="442" y="428"/>
                    </a:lnTo>
                    <a:lnTo>
                      <a:pt x="427" y="487"/>
                    </a:lnTo>
                    <a:lnTo>
                      <a:pt x="420" y="526"/>
                    </a:lnTo>
                    <a:lnTo>
                      <a:pt x="417" y="572"/>
                    </a:lnTo>
                    <a:lnTo>
                      <a:pt x="428" y="634"/>
                    </a:lnTo>
                    <a:lnTo>
                      <a:pt x="447" y="769"/>
                    </a:lnTo>
                    <a:lnTo>
                      <a:pt x="417" y="890"/>
                    </a:lnTo>
                    <a:lnTo>
                      <a:pt x="340" y="698"/>
                    </a:lnTo>
                    <a:lnTo>
                      <a:pt x="323" y="652"/>
                    </a:lnTo>
                    <a:lnTo>
                      <a:pt x="312" y="595"/>
                    </a:lnTo>
                    <a:lnTo>
                      <a:pt x="307" y="533"/>
                    </a:lnTo>
                    <a:lnTo>
                      <a:pt x="312" y="473"/>
                    </a:lnTo>
                    <a:lnTo>
                      <a:pt x="318" y="423"/>
                    </a:lnTo>
                    <a:lnTo>
                      <a:pt x="333" y="376"/>
                    </a:lnTo>
                    <a:lnTo>
                      <a:pt x="347" y="328"/>
                    </a:lnTo>
                    <a:lnTo>
                      <a:pt x="363" y="284"/>
                    </a:lnTo>
                    <a:lnTo>
                      <a:pt x="368" y="241"/>
                    </a:lnTo>
                    <a:lnTo>
                      <a:pt x="372" y="192"/>
                    </a:lnTo>
                    <a:lnTo>
                      <a:pt x="368" y="138"/>
                    </a:lnTo>
                    <a:lnTo>
                      <a:pt x="358" y="76"/>
                    </a:lnTo>
                    <a:lnTo>
                      <a:pt x="337" y="0"/>
                    </a:lnTo>
                    <a:lnTo>
                      <a:pt x="338" y="75"/>
                    </a:lnTo>
                    <a:lnTo>
                      <a:pt x="343" y="119"/>
                    </a:lnTo>
                    <a:lnTo>
                      <a:pt x="338" y="179"/>
                    </a:lnTo>
                    <a:lnTo>
                      <a:pt x="322" y="233"/>
                    </a:lnTo>
                    <a:lnTo>
                      <a:pt x="302" y="285"/>
                    </a:lnTo>
                    <a:lnTo>
                      <a:pt x="280" y="336"/>
                    </a:lnTo>
                    <a:lnTo>
                      <a:pt x="257" y="382"/>
                    </a:lnTo>
                    <a:lnTo>
                      <a:pt x="227" y="438"/>
                    </a:lnTo>
                    <a:lnTo>
                      <a:pt x="198" y="512"/>
                    </a:lnTo>
                    <a:lnTo>
                      <a:pt x="182" y="574"/>
                    </a:lnTo>
                    <a:lnTo>
                      <a:pt x="163" y="794"/>
                    </a:lnTo>
                    <a:lnTo>
                      <a:pt x="173" y="840"/>
                    </a:lnTo>
                    <a:lnTo>
                      <a:pt x="198" y="921"/>
                    </a:lnTo>
                    <a:lnTo>
                      <a:pt x="105" y="798"/>
                    </a:lnTo>
                    <a:lnTo>
                      <a:pt x="0" y="760"/>
                    </a:lnTo>
                  </a:path>
                </a:pathLst>
              </a:custGeom>
              <a:solidFill>
                <a:srgbClr val="FF8000"/>
              </a:solidFill>
              <a:ln w="12700" cap="rnd" cmpd="sng">
                <a:noFill/>
                <a:prstDash val="solid"/>
                <a:round/>
                <a:headEnd type="none" w="med" len="med"/>
                <a:tailEnd type="none" w="med" len="med"/>
              </a:ln>
            </p:spPr>
            <p:txBody>
              <a:bodyPr/>
              <a:lstStyle/>
              <a:p>
                <a:endParaRPr lang="en-US"/>
              </a:p>
            </p:txBody>
          </p:sp>
          <p:sp>
            <p:nvSpPr>
              <p:cNvPr id="163874" name="Freeform 308"/>
              <p:cNvSpPr>
                <a:spLocks/>
              </p:cNvSpPr>
              <p:nvPr/>
            </p:nvSpPr>
            <p:spPr bwMode="auto">
              <a:xfrm>
                <a:off x="2268" y="3066"/>
                <a:ext cx="1271" cy="700"/>
              </a:xfrm>
              <a:custGeom>
                <a:avLst/>
                <a:gdLst>
                  <a:gd name="T0" fmla="*/ 632 w 1271"/>
                  <a:gd name="T1" fmla="*/ 31 h 700"/>
                  <a:gd name="T2" fmla="*/ 0 w 1271"/>
                  <a:gd name="T3" fmla="*/ 247 h 700"/>
                  <a:gd name="T4" fmla="*/ 622 w 1271"/>
                  <a:gd name="T5" fmla="*/ 0 h 700"/>
                  <a:gd name="T6" fmla="*/ 767 w 1271"/>
                  <a:gd name="T7" fmla="*/ 8 h 700"/>
                  <a:gd name="T8" fmla="*/ 910 w 1271"/>
                  <a:gd name="T9" fmla="*/ 31 h 700"/>
                  <a:gd name="T10" fmla="*/ 1270 w 1271"/>
                  <a:gd name="T11" fmla="*/ 326 h 700"/>
                  <a:gd name="T12" fmla="*/ 848 w 1271"/>
                  <a:gd name="T13" fmla="*/ 52 h 700"/>
                  <a:gd name="T14" fmla="*/ 1211 w 1271"/>
                  <a:gd name="T15" fmla="*/ 699 h 700"/>
                  <a:gd name="T16" fmla="*/ 799 w 1271"/>
                  <a:gd name="T17" fmla="*/ 52 h 700"/>
                  <a:gd name="T18" fmla="*/ 764 w 1271"/>
                  <a:gd name="T19" fmla="*/ 90 h 700"/>
                  <a:gd name="T20" fmla="*/ 672 w 1271"/>
                  <a:gd name="T21" fmla="*/ 387 h 700"/>
                  <a:gd name="T22" fmla="*/ 715 w 1271"/>
                  <a:gd name="T23" fmla="*/ 76 h 700"/>
                  <a:gd name="T24" fmla="*/ 261 w 1271"/>
                  <a:gd name="T25" fmla="*/ 671 h 700"/>
                  <a:gd name="T26" fmla="*/ 674 w 1271"/>
                  <a:gd name="T27" fmla="*/ 43 h 700"/>
                  <a:gd name="T28" fmla="*/ 632 w 1271"/>
                  <a:gd name="T29" fmla="*/ 31 h 7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71"/>
                  <a:gd name="T46" fmla="*/ 0 h 700"/>
                  <a:gd name="T47" fmla="*/ 1271 w 1271"/>
                  <a:gd name="T48" fmla="*/ 700 h 7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71" h="700">
                    <a:moveTo>
                      <a:pt x="632" y="31"/>
                    </a:moveTo>
                    <a:lnTo>
                      <a:pt x="0" y="247"/>
                    </a:lnTo>
                    <a:lnTo>
                      <a:pt x="622" y="0"/>
                    </a:lnTo>
                    <a:lnTo>
                      <a:pt x="767" y="8"/>
                    </a:lnTo>
                    <a:lnTo>
                      <a:pt x="910" y="31"/>
                    </a:lnTo>
                    <a:lnTo>
                      <a:pt x="1270" y="326"/>
                    </a:lnTo>
                    <a:lnTo>
                      <a:pt x="848" y="52"/>
                    </a:lnTo>
                    <a:lnTo>
                      <a:pt x="1211" y="699"/>
                    </a:lnTo>
                    <a:lnTo>
                      <a:pt x="799" y="52"/>
                    </a:lnTo>
                    <a:lnTo>
                      <a:pt x="764" y="90"/>
                    </a:lnTo>
                    <a:lnTo>
                      <a:pt x="672" y="387"/>
                    </a:lnTo>
                    <a:lnTo>
                      <a:pt x="715" y="76"/>
                    </a:lnTo>
                    <a:lnTo>
                      <a:pt x="261" y="671"/>
                    </a:lnTo>
                    <a:lnTo>
                      <a:pt x="674" y="43"/>
                    </a:lnTo>
                    <a:lnTo>
                      <a:pt x="632" y="31"/>
                    </a:lnTo>
                  </a:path>
                </a:pathLst>
              </a:custGeom>
              <a:solidFill>
                <a:srgbClr val="E0E0E0"/>
              </a:solidFill>
              <a:ln w="12700" cap="rnd" cmpd="sng">
                <a:noFill/>
                <a:prstDash val="solid"/>
                <a:round/>
                <a:headEnd type="none" w="med" len="med"/>
                <a:tailEnd type="none" w="med" len="med"/>
              </a:ln>
            </p:spPr>
            <p:txBody>
              <a:bodyPr/>
              <a:lstStyle/>
              <a:p>
                <a:endParaRPr lang="en-US"/>
              </a:p>
            </p:txBody>
          </p:sp>
          <p:sp>
            <p:nvSpPr>
              <p:cNvPr id="163875" name="Freeform 309"/>
              <p:cNvSpPr>
                <a:spLocks/>
              </p:cNvSpPr>
              <p:nvPr/>
            </p:nvSpPr>
            <p:spPr bwMode="auto">
              <a:xfrm>
                <a:off x="2727" y="2042"/>
                <a:ext cx="760" cy="1111"/>
              </a:xfrm>
              <a:custGeom>
                <a:avLst/>
                <a:gdLst>
                  <a:gd name="T0" fmla="*/ 37 w 760"/>
                  <a:gd name="T1" fmla="*/ 643 h 1111"/>
                  <a:gd name="T2" fmla="*/ 68 w 760"/>
                  <a:gd name="T3" fmla="*/ 728 h 1111"/>
                  <a:gd name="T4" fmla="*/ 90 w 760"/>
                  <a:gd name="T5" fmla="*/ 820 h 1111"/>
                  <a:gd name="T6" fmla="*/ 100 w 760"/>
                  <a:gd name="T7" fmla="*/ 917 h 1111"/>
                  <a:gd name="T8" fmla="*/ 118 w 760"/>
                  <a:gd name="T9" fmla="*/ 985 h 1111"/>
                  <a:gd name="T10" fmla="*/ 150 w 760"/>
                  <a:gd name="T11" fmla="*/ 1043 h 1111"/>
                  <a:gd name="T12" fmla="*/ 196 w 760"/>
                  <a:gd name="T13" fmla="*/ 1083 h 1111"/>
                  <a:gd name="T14" fmla="*/ 276 w 760"/>
                  <a:gd name="T15" fmla="*/ 1107 h 1111"/>
                  <a:gd name="T16" fmla="*/ 366 w 760"/>
                  <a:gd name="T17" fmla="*/ 1105 h 1111"/>
                  <a:gd name="T18" fmla="*/ 456 w 760"/>
                  <a:gd name="T19" fmla="*/ 1081 h 1111"/>
                  <a:gd name="T20" fmla="*/ 531 w 760"/>
                  <a:gd name="T21" fmla="*/ 1028 h 1111"/>
                  <a:gd name="T22" fmla="*/ 574 w 760"/>
                  <a:gd name="T23" fmla="*/ 964 h 1111"/>
                  <a:gd name="T24" fmla="*/ 624 w 760"/>
                  <a:gd name="T25" fmla="*/ 882 h 1111"/>
                  <a:gd name="T26" fmla="*/ 694 w 760"/>
                  <a:gd name="T27" fmla="*/ 814 h 1111"/>
                  <a:gd name="T28" fmla="*/ 706 w 760"/>
                  <a:gd name="T29" fmla="*/ 793 h 1111"/>
                  <a:gd name="T30" fmla="*/ 642 w 760"/>
                  <a:gd name="T31" fmla="*/ 822 h 1111"/>
                  <a:gd name="T32" fmla="*/ 589 w 760"/>
                  <a:gd name="T33" fmla="*/ 876 h 1111"/>
                  <a:gd name="T34" fmla="*/ 529 w 760"/>
                  <a:gd name="T35" fmla="*/ 952 h 1111"/>
                  <a:gd name="T36" fmla="*/ 473 w 760"/>
                  <a:gd name="T37" fmla="*/ 1001 h 1111"/>
                  <a:gd name="T38" fmla="*/ 399 w 760"/>
                  <a:gd name="T39" fmla="*/ 1039 h 1111"/>
                  <a:gd name="T40" fmla="*/ 444 w 760"/>
                  <a:gd name="T41" fmla="*/ 972 h 1111"/>
                  <a:gd name="T42" fmla="*/ 483 w 760"/>
                  <a:gd name="T43" fmla="*/ 887 h 1111"/>
                  <a:gd name="T44" fmla="*/ 568 w 760"/>
                  <a:gd name="T45" fmla="*/ 708 h 1111"/>
                  <a:gd name="T46" fmla="*/ 481 w 760"/>
                  <a:gd name="T47" fmla="*/ 801 h 1111"/>
                  <a:gd name="T48" fmla="*/ 471 w 760"/>
                  <a:gd name="T49" fmla="*/ 749 h 1111"/>
                  <a:gd name="T50" fmla="*/ 484 w 760"/>
                  <a:gd name="T51" fmla="*/ 613 h 1111"/>
                  <a:gd name="T52" fmla="*/ 456 w 760"/>
                  <a:gd name="T53" fmla="*/ 485 h 1111"/>
                  <a:gd name="T54" fmla="*/ 446 w 760"/>
                  <a:gd name="T55" fmla="*/ 530 h 1111"/>
                  <a:gd name="T56" fmla="*/ 401 w 760"/>
                  <a:gd name="T57" fmla="*/ 481 h 1111"/>
                  <a:gd name="T58" fmla="*/ 384 w 760"/>
                  <a:gd name="T59" fmla="*/ 386 h 1111"/>
                  <a:gd name="T60" fmla="*/ 398 w 760"/>
                  <a:gd name="T61" fmla="*/ 249 h 1111"/>
                  <a:gd name="T62" fmla="*/ 356 w 760"/>
                  <a:gd name="T63" fmla="*/ 407 h 1111"/>
                  <a:gd name="T64" fmla="*/ 363 w 760"/>
                  <a:gd name="T65" fmla="*/ 502 h 1111"/>
                  <a:gd name="T66" fmla="*/ 375 w 760"/>
                  <a:gd name="T67" fmla="*/ 622 h 1111"/>
                  <a:gd name="T68" fmla="*/ 271 w 760"/>
                  <a:gd name="T69" fmla="*/ 551 h 1111"/>
                  <a:gd name="T70" fmla="*/ 258 w 760"/>
                  <a:gd name="T71" fmla="*/ 459 h 1111"/>
                  <a:gd name="T72" fmla="*/ 270 w 760"/>
                  <a:gd name="T73" fmla="*/ 355 h 1111"/>
                  <a:gd name="T74" fmla="*/ 301 w 760"/>
                  <a:gd name="T75" fmla="*/ 253 h 1111"/>
                  <a:gd name="T76" fmla="*/ 320 w 760"/>
                  <a:gd name="T77" fmla="*/ 155 h 1111"/>
                  <a:gd name="T78" fmla="*/ 313 w 760"/>
                  <a:gd name="T79" fmla="*/ 65 h 1111"/>
                  <a:gd name="T80" fmla="*/ 293 w 760"/>
                  <a:gd name="T81" fmla="*/ 68 h 1111"/>
                  <a:gd name="T82" fmla="*/ 278 w 760"/>
                  <a:gd name="T83" fmla="*/ 176 h 1111"/>
                  <a:gd name="T84" fmla="*/ 228 w 760"/>
                  <a:gd name="T85" fmla="*/ 283 h 1111"/>
                  <a:gd name="T86" fmla="*/ 168 w 760"/>
                  <a:gd name="T87" fmla="*/ 439 h 1111"/>
                  <a:gd name="T88" fmla="*/ 145 w 760"/>
                  <a:gd name="T89" fmla="*/ 689 h 1111"/>
                  <a:gd name="T90" fmla="*/ 88 w 760"/>
                  <a:gd name="T91" fmla="*/ 648 h 11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60"/>
                  <a:gd name="T139" fmla="*/ 0 h 1111"/>
                  <a:gd name="T140" fmla="*/ 760 w 760"/>
                  <a:gd name="T141" fmla="*/ 1111 h 111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60" h="1111">
                    <a:moveTo>
                      <a:pt x="0" y="613"/>
                    </a:moveTo>
                    <a:lnTo>
                      <a:pt x="37" y="643"/>
                    </a:lnTo>
                    <a:lnTo>
                      <a:pt x="52" y="679"/>
                    </a:lnTo>
                    <a:lnTo>
                      <a:pt x="68" y="728"/>
                    </a:lnTo>
                    <a:lnTo>
                      <a:pt x="90" y="782"/>
                    </a:lnTo>
                    <a:lnTo>
                      <a:pt x="90" y="820"/>
                    </a:lnTo>
                    <a:lnTo>
                      <a:pt x="88" y="866"/>
                    </a:lnTo>
                    <a:lnTo>
                      <a:pt x="100" y="917"/>
                    </a:lnTo>
                    <a:lnTo>
                      <a:pt x="107" y="953"/>
                    </a:lnTo>
                    <a:lnTo>
                      <a:pt x="118" y="985"/>
                    </a:lnTo>
                    <a:lnTo>
                      <a:pt x="130" y="1015"/>
                    </a:lnTo>
                    <a:lnTo>
                      <a:pt x="150" y="1043"/>
                    </a:lnTo>
                    <a:lnTo>
                      <a:pt x="168" y="1064"/>
                    </a:lnTo>
                    <a:lnTo>
                      <a:pt x="196" y="1083"/>
                    </a:lnTo>
                    <a:lnTo>
                      <a:pt x="230" y="1097"/>
                    </a:lnTo>
                    <a:lnTo>
                      <a:pt x="276" y="1107"/>
                    </a:lnTo>
                    <a:lnTo>
                      <a:pt x="323" y="1110"/>
                    </a:lnTo>
                    <a:lnTo>
                      <a:pt x="366" y="1105"/>
                    </a:lnTo>
                    <a:lnTo>
                      <a:pt x="409" y="1096"/>
                    </a:lnTo>
                    <a:lnTo>
                      <a:pt x="456" y="1081"/>
                    </a:lnTo>
                    <a:lnTo>
                      <a:pt x="499" y="1056"/>
                    </a:lnTo>
                    <a:lnTo>
                      <a:pt x="531" y="1028"/>
                    </a:lnTo>
                    <a:lnTo>
                      <a:pt x="554" y="996"/>
                    </a:lnTo>
                    <a:lnTo>
                      <a:pt x="574" y="964"/>
                    </a:lnTo>
                    <a:lnTo>
                      <a:pt x="599" y="922"/>
                    </a:lnTo>
                    <a:lnTo>
                      <a:pt x="624" y="882"/>
                    </a:lnTo>
                    <a:lnTo>
                      <a:pt x="654" y="846"/>
                    </a:lnTo>
                    <a:lnTo>
                      <a:pt x="694" y="814"/>
                    </a:lnTo>
                    <a:lnTo>
                      <a:pt x="759" y="790"/>
                    </a:lnTo>
                    <a:lnTo>
                      <a:pt x="706" y="793"/>
                    </a:lnTo>
                    <a:lnTo>
                      <a:pt x="676" y="803"/>
                    </a:lnTo>
                    <a:lnTo>
                      <a:pt x="642" y="822"/>
                    </a:lnTo>
                    <a:lnTo>
                      <a:pt x="621" y="841"/>
                    </a:lnTo>
                    <a:lnTo>
                      <a:pt x="589" y="876"/>
                    </a:lnTo>
                    <a:lnTo>
                      <a:pt x="556" y="920"/>
                    </a:lnTo>
                    <a:lnTo>
                      <a:pt x="529" y="952"/>
                    </a:lnTo>
                    <a:lnTo>
                      <a:pt x="503" y="979"/>
                    </a:lnTo>
                    <a:lnTo>
                      <a:pt x="473" y="1001"/>
                    </a:lnTo>
                    <a:lnTo>
                      <a:pt x="436" y="1023"/>
                    </a:lnTo>
                    <a:lnTo>
                      <a:pt x="399" y="1039"/>
                    </a:lnTo>
                    <a:lnTo>
                      <a:pt x="424" y="1002"/>
                    </a:lnTo>
                    <a:lnTo>
                      <a:pt x="444" y="972"/>
                    </a:lnTo>
                    <a:lnTo>
                      <a:pt x="468" y="936"/>
                    </a:lnTo>
                    <a:lnTo>
                      <a:pt x="483" y="887"/>
                    </a:lnTo>
                    <a:lnTo>
                      <a:pt x="508" y="808"/>
                    </a:lnTo>
                    <a:lnTo>
                      <a:pt x="568" y="708"/>
                    </a:lnTo>
                    <a:lnTo>
                      <a:pt x="501" y="777"/>
                    </a:lnTo>
                    <a:lnTo>
                      <a:pt x="481" y="801"/>
                    </a:lnTo>
                    <a:lnTo>
                      <a:pt x="439" y="882"/>
                    </a:lnTo>
                    <a:lnTo>
                      <a:pt x="471" y="749"/>
                    </a:lnTo>
                    <a:lnTo>
                      <a:pt x="483" y="675"/>
                    </a:lnTo>
                    <a:lnTo>
                      <a:pt x="484" y="613"/>
                    </a:lnTo>
                    <a:lnTo>
                      <a:pt x="469" y="529"/>
                    </a:lnTo>
                    <a:lnTo>
                      <a:pt x="456" y="485"/>
                    </a:lnTo>
                    <a:lnTo>
                      <a:pt x="441" y="454"/>
                    </a:lnTo>
                    <a:lnTo>
                      <a:pt x="446" y="530"/>
                    </a:lnTo>
                    <a:lnTo>
                      <a:pt x="443" y="595"/>
                    </a:lnTo>
                    <a:lnTo>
                      <a:pt x="401" y="481"/>
                    </a:lnTo>
                    <a:lnTo>
                      <a:pt x="389" y="439"/>
                    </a:lnTo>
                    <a:lnTo>
                      <a:pt x="384" y="386"/>
                    </a:lnTo>
                    <a:lnTo>
                      <a:pt x="386" y="340"/>
                    </a:lnTo>
                    <a:lnTo>
                      <a:pt x="398" y="249"/>
                    </a:lnTo>
                    <a:lnTo>
                      <a:pt x="366" y="353"/>
                    </a:lnTo>
                    <a:lnTo>
                      <a:pt x="356" y="407"/>
                    </a:lnTo>
                    <a:lnTo>
                      <a:pt x="356" y="454"/>
                    </a:lnTo>
                    <a:lnTo>
                      <a:pt x="363" y="502"/>
                    </a:lnTo>
                    <a:lnTo>
                      <a:pt x="370" y="557"/>
                    </a:lnTo>
                    <a:lnTo>
                      <a:pt x="375" y="622"/>
                    </a:lnTo>
                    <a:lnTo>
                      <a:pt x="350" y="735"/>
                    </a:lnTo>
                    <a:lnTo>
                      <a:pt x="271" y="551"/>
                    </a:lnTo>
                    <a:lnTo>
                      <a:pt x="263" y="511"/>
                    </a:lnTo>
                    <a:lnTo>
                      <a:pt x="258" y="459"/>
                    </a:lnTo>
                    <a:lnTo>
                      <a:pt x="261" y="405"/>
                    </a:lnTo>
                    <a:lnTo>
                      <a:pt x="270" y="355"/>
                    </a:lnTo>
                    <a:lnTo>
                      <a:pt x="285" y="296"/>
                    </a:lnTo>
                    <a:lnTo>
                      <a:pt x="301" y="253"/>
                    </a:lnTo>
                    <a:lnTo>
                      <a:pt x="313" y="204"/>
                    </a:lnTo>
                    <a:lnTo>
                      <a:pt x="320" y="155"/>
                    </a:lnTo>
                    <a:lnTo>
                      <a:pt x="320" y="117"/>
                    </a:lnTo>
                    <a:lnTo>
                      <a:pt x="313" y="65"/>
                    </a:lnTo>
                    <a:lnTo>
                      <a:pt x="291" y="0"/>
                    </a:lnTo>
                    <a:lnTo>
                      <a:pt x="293" y="68"/>
                    </a:lnTo>
                    <a:lnTo>
                      <a:pt x="290" y="125"/>
                    </a:lnTo>
                    <a:lnTo>
                      <a:pt x="278" y="176"/>
                    </a:lnTo>
                    <a:lnTo>
                      <a:pt x="260" y="220"/>
                    </a:lnTo>
                    <a:lnTo>
                      <a:pt x="228" y="283"/>
                    </a:lnTo>
                    <a:lnTo>
                      <a:pt x="190" y="378"/>
                    </a:lnTo>
                    <a:lnTo>
                      <a:pt x="168" y="439"/>
                    </a:lnTo>
                    <a:lnTo>
                      <a:pt x="138" y="644"/>
                    </a:lnTo>
                    <a:lnTo>
                      <a:pt x="145" y="689"/>
                    </a:lnTo>
                    <a:lnTo>
                      <a:pt x="166" y="765"/>
                    </a:lnTo>
                    <a:lnTo>
                      <a:pt x="88" y="648"/>
                    </a:lnTo>
                    <a:lnTo>
                      <a:pt x="0" y="613"/>
                    </a:lnTo>
                  </a:path>
                </a:pathLst>
              </a:custGeom>
              <a:solidFill>
                <a:srgbClr val="FFA040"/>
              </a:solidFill>
              <a:ln w="12700" cap="rnd" cmpd="sng">
                <a:noFill/>
                <a:prstDash val="solid"/>
                <a:round/>
                <a:headEnd type="none" w="med" len="med"/>
                <a:tailEnd type="none" w="med" len="med"/>
              </a:ln>
            </p:spPr>
            <p:txBody>
              <a:bodyPr/>
              <a:lstStyle/>
              <a:p>
                <a:endParaRPr lang="en-US"/>
              </a:p>
            </p:txBody>
          </p:sp>
        </p:grpSp>
      </p:grpSp>
      <p:grpSp>
        <p:nvGrpSpPr>
          <p:cNvPr id="44342" name="Group 310"/>
          <p:cNvGrpSpPr>
            <a:grpSpLocks/>
          </p:cNvGrpSpPr>
          <p:nvPr/>
        </p:nvGrpSpPr>
        <p:grpSpPr bwMode="auto">
          <a:xfrm>
            <a:off x="4500563" y="5881688"/>
            <a:ext cx="647700" cy="976312"/>
            <a:chOff x="3744" y="3124"/>
            <a:chExt cx="653" cy="997"/>
          </a:xfrm>
        </p:grpSpPr>
        <p:sp>
          <p:nvSpPr>
            <p:cNvPr id="163852" name="AutoShape 311"/>
            <p:cNvSpPr>
              <a:spLocks noChangeArrowheads="1"/>
            </p:cNvSpPr>
            <p:nvPr/>
          </p:nvSpPr>
          <p:spPr bwMode="auto">
            <a:xfrm>
              <a:off x="3744" y="3124"/>
              <a:ext cx="653" cy="685"/>
            </a:xfrm>
            <a:prstGeom prst="roundRect">
              <a:avLst>
                <a:gd name="adj" fmla="val 12384"/>
              </a:avLst>
            </a:prstGeom>
            <a:solidFill>
              <a:srgbClr val="339933"/>
            </a:solidFill>
            <a:ln w="25400">
              <a:solidFill>
                <a:srgbClr val="FFFF99"/>
              </a:solidFill>
              <a:round/>
              <a:headEnd/>
              <a:tailEnd/>
            </a:ln>
          </p:spPr>
          <p:txBody>
            <a:bodyPr wrap="none" anchor="ctr"/>
            <a:lstStyle/>
            <a:p>
              <a:endParaRPr lang="en-GB"/>
            </a:p>
          </p:txBody>
        </p:sp>
        <p:grpSp>
          <p:nvGrpSpPr>
            <p:cNvPr id="163853" name="Group 312"/>
            <p:cNvGrpSpPr>
              <a:grpSpLocks/>
            </p:cNvGrpSpPr>
            <p:nvPr/>
          </p:nvGrpSpPr>
          <p:grpSpPr bwMode="auto">
            <a:xfrm>
              <a:off x="3930" y="3238"/>
              <a:ext cx="280" cy="398"/>
              <a:chOff x="3945" y="2258"/>
              <a:chExt cx="1079" cy="1300"/>
            </a:xfrm>
          </p:grpSpPr>
          <p:grpSp>
            <p:nvGrpSpPr>
              <p:cNvPr id="163865" name="Group 313"/>
              <p:cNvGrpSpPr>
                <a:grpSpLocks/>
              </p:cNvGrpSpPr>
              <p:nvPr/>
            </p:nvGrpSpPr>
            <p:grpSpPr bwMode="auto">
              <a:xfrm>
                <a:off x="3945" y="2258"/>
                <a:ext cx="511" cy="1293"/>
                <a:chOff x="3945" y="2258"/>
                <a:chExt cx="511" cy="1293"/>
              </a:xfrm>
            </p:grpSpPr>
            <p:sp>
              <p:nvSpPr>
                <p:cNvPr id="163869" name="Freeform 314"/>
                <p:cNvSpPr>
                  <a:spLocks/>
                </p:cNvSpPr>
                <p:nvPr/>
              </p:nvSpPr>
              <p:spPr bwMode="auto">
                <a:xfrm>
                  <a:off x="3945" y="2496"/>
                  <a:ext cx="511" cy="1055"/>
                </a:xfrm>
                <a:custGeom>
                  <a:avLst/>
                  <a:gdLst>
                    <a:gd name="T0" fmla="*/ 399 w 511"/>
                    <a:gd name="T1" fmla="*/ 0 h 1055"/>
                    <a:gd name="T2" fmla="*/ 420 w 511"/>
                    <a:gd name="T3" fmla="*/ 3 h 1055"/>
                    <a:gd name="T4" fmla="*/ 441 w 511"/>
                    <a:gd name="T5" fmla="*/ 9 h 1055"/>
                    <a:gd name="T6" fmla="*/ 459 w 511"/>
                    <a:gd name="T7" fmla="*/ 17 h 1055"/>
                    <a:gd name="T8" fmla="*/ 480 w 511"/>
                    <a:gd name="T9" fmla="*/ 31 h 1055"/>
                    <a:gd name="T10" fmla="*/ 498 w 511"/>
                    <a:gd name="T11" fmla="*/ 50 h 1055"/>
                    <a:gd name="T12" fmla="*/ 510 w 511"/>
                    <a:gd name="T13" fmla="*/ 74 h 1055"/>
                    <a:gd name="T14" fmla="*/ 510 w 511"/>
                    <a:gd name="T15" fmla="*/ 478 h 1055"/>
                    <a:gd name="T16" fmla="*/ 505 w 511"/>
                    <a:gd name="T17" fmla="*/ 492 h 1055"/>
                    <a:gd name="T18" fmla="*/ 495 w 511"/>
                    <a:gd name="T19" fmla="*/ 506 h 1055"/>
                    <a:gd name="T20" fmla="*/ 477 w 511"/>
                    <a:gd name="T21" fmla="*/ 516 h 1055"/>
                    <a:gd name="T22" fmla="*/ 458 w 511"/>
                    <a:gd name="T23" fmla="*/ 516 h 1055"/>
                    <a:gd name="T24" fmla="*/ 441 w 511"/>
                    <a:gd name="T25" fmla="*/ 512 h 1055"/>
                    <a:gd name="T26" fmla="*/ 429 w 511"/>
                    <a:gd name="T27" fmla="*/ 501 h 1055"/>
                    <a:gd name="T28" fmla="*/ 423 w 511"/>
                    <a:gd name="T29" fmla="*/ 490 h 1055"/>
                    <a:gd name="T30" fmla="*/ 420 w 511"/>
                    <a:gd name="T31" fmla="*/ 477 h 1055"/>
                    <a:gd name="T32" fmla="*/ 391 w 511"/>
                    <a:gd name="T33" fmla="*/ 995 h 1055"/>
                    <a:gd name="T34" fmla="*/ 384 w 511"/>
                    <a:gd name="T35" fmla="*/ 1020 h 1055"/>
                    <a:gd name="T36" fmla="*/ 370 w 511"/>
                    <a:gd name="T37" fmla="*/ 1041 h 1055"/>
                    <a:gd name="T38" fmla="*/ 351 w 511"/>
                    <a:gd name="T39" fmla="*/ 1050 h 1055"/>
                    <a:gd name="T40" fmla="*/ 332 w 511"/>
                    <a:gd name="T41" fmla="*/ 1054 h 1055"/>
                    <a:gd name="T42" fmla="*/ 309 w 511"/>
                    <a:gd name="T43" fmla="*/ 1050 h 1055"/>
                    <a:gd name="T44" fmla="*/ 291 w 511"/>
                    <a:gd name="T45" fmla="*/ 1040 h 1055"/>
                    <a:gd name="T46" fmla="*/ 278 w 511"/>
                    <a:gd name="T47" fmla="*/ 1023 h 1055"/>
                    <a:gd name="T48" fmla="*/ 272 w 511"/>
                    <a:gd name="T49" fmla="*/ 1009 h 1055"/>
                    <a:gd name="T50" fmla="*/ 240 w 511"/>
                    <a:gd name="T51" fmla="*/ 504 h 1055"/>
                    <a:gd name="T52" fmla="*/ 237 w 511"/>
                    <a:gd name="T53" fmla="*/ 1013 h 1055"/>
                    <a:gd name="T54" fmla="*/ 223 w 511"/>
                    <a:gd name="T55" fmla="*/ 1035 h 1055"/>
                    <a:gd name="T56" fmla="*/ 202 w 511"/>
                    <a:gd name="T57" fmla="*/ 1050 h 1055"/>
                    <a:gd name="T58" fmla="*/ 176 w 511"/>
                    <a:gd name="T59" fmla="*/ 1054 h 1055"/>
                    <a:gd name="T60" fmla="*/ 155 w 511"/>
                    <a:gd name="T61" fmla="*/ 1049 h 1055"/>
                    <a:gd name="T62" fmla="*/ 137 w 511"/>
                    <a:gd name="T63" fmla="*/ 1037 h 1055"/>
                    <a:gd name="T64" fmla="*/ 125 w 511"/>
                    <a:gd name="T65" fmla="*/ 1020 h 1055"/>
                    <a:gd name="T66" fmla="*/ 119 w 511"/>
                    <a:gd name="T67" fmla="*/ 1000 h 1055"/>
                    <a:gd name="T68" fmla="*/ 90 w 511"/>
                    <a:gd name="T69" fmla="*/ 477 h 1055"/>
                    <a:gd name="T70" fmla="*/ 84 w 511"/>
                    <a:gd name="T71" fmla="*/ 495 h 1055"/>
                    <a:gd name="T72" fmla="*/ 77 w 511"/>
                    <a:gd name="T73" fmla="*/ 503 h 1055"/>
                    <a:gd name="T74" fmla="*/ 67 w 511"/>
                    <a:gd name="T75" fmla="*/ 513 h 1055"/>
                    <a:gd name="T76" fmla="*/ 56 w 511"/>
                    <a:gd name="T77" fmla="*/ 516 h 1055"/>
                    <a:gd name="T78" fmla="*/ 40 w 511"/>
                    <a:gd name="T79" fmla="*/ 517 h 1055"/>
                    <a:gd name="T80" fmla="*/ 28 w 511"/>
                    <a:gd name="T81" fmla="*/ 514 h 1055"/>
                    <a:gd name="T82" fmla="*/ 17 w 511"/>
                    <a:gd name="T83" fmla="*/ 508 h 1055"/>
                    <a:gd name="T84" fmla="*/ 9 w 511"/>
                    <a:gd name="T85" fmla="*/ 498 h 1055"/>
                    <a:gd name="T86" fmla="*/ 3 w 511"/>
                    <a:gd name="T87" fmla="*/ 487 h 1055"/>
                    <a:gd name="T88" fmla="*/ 0 w 511"/>
                    <a:gd name="T89" fmla="*/ 86 h 1055"/>
                    <a:gd name="T90" fmla="*/ 12 w 511"/>
                    <a:gd name="T91" fmla="*/ 52 h 1055"/>
                    <a:gd name="T92" fmla="*/ 31 w 511"/>
                    <a:gd name="T93" fmla="*/ 32 h 1055"/>
                    <a:gd name="T94" fmla="*/ 63 w 511"/>
                    <a:gd name="T95" fmla="*/ 13 h 1055"/>
                    <a:gd name="T96" fmla="*/ 98 w 511"/>
                    <a:gd name="T97" fmla="*/ 3 h 10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11"/>
                    <a:gd name="T148" fmla="*/ 0 h 1055"/>
                    <a:gd name="T149" fmla="*/ 511 w 511"/>
                    <a:gd name="T150" fmla="*/ 1055 h 10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11" h="1055">
                      <a:moveTo>
                        <a:pt x="122" y="0"/>
                      </a:moveTo>
                      <a:lnTo>
                        <a:pt x="391" y="0"/>
                      </a:lnTo>
                      <a:lnTo>
                        <a:pt x="399" y="0"/>
                      </a:lnTo>
                      <a:lnTo>
                        <a:pt x="406" y="1"/>
                      </a:lnTo>
                      <a:lnTo>
                        <a:pt x="412" y="2"/>
                      </a:lnTo>
                      <a:lnTo>
                        <a:pt x="420" y="3"/>
                      </a:lnTo>
                      <a:lnTo>
                        <a:pt x="426" y="5"/>
                      </a:lnTo>
                      <a:lnTo>
                        <a:pt x="433" y="6"/>
                      </a:lnTo>
                      <a:lnTo>
                        <a:pt x="441" y="9"/>
                      </a:lnTo>
                      <a:lnTo>
                        <a:pt x="447" y="12"/>
                      </a:lnTo>
                      <a:lnTo>
                        <a:pt x="452" y="14"/>
                      </a:lnTo>
                      <a:lnTo>
                        <a:pt x="459" y="17"/>
                      </a:lnTo>
                      <a:lnTo>
                        <a:pt x="467" y="21"/>
                      </a:lnTo>
                      <a:lnTo>
                        <a:pt x="473" y="26"/>
                      </a:lnTo>
                      <a:lnTo>
                        <a:pt x="480" y="31"/>
                      </a:lnTo>
                      <a:lnTo>
                        <a:pt x="487" y="38"/>
                      </a:lnTo>
                      <a:lnTo>
                        <a:pt x="493" y="44"/>
                      </a:lnTo>
                      <a:lnTo>
                        <a:pt x="498" y="50"/>
                      </a:lnTo>
                      <a:lnTo>
                        <a:pt x="504" y="59"/>
                      </a:lnTo>
                      <a:lnTo>
                        <a:pt x="506" y="65"/>
                      </a:lnTo>
                      <a:lnTo>
                        <a:pt x="510" y="74"/>
                      </a:lnTo>
                      <a:lnTo>
                        <a:pt x="510" y="81"/>
                      </a:lnTo>
                      <a:lnTo>
                        <a:pt x="510" y="88"/>
                      </a:lnTo>
                      <a:lnTo>
                        <a:pt x="510" y="478"/>
                      </a:lnTo>
                      <a:lnTo>
                        <a:pt x="508" y="483"/>
                      </a:lnTo>
                      <a:lnTo>
                        <a:pt x="507" y="487"/>
                      </a:lnTo>
                      <a:lnTo>
                        <a:pt x="505" y="492"/>
                      </a:lnTo>
                      <a:lnTo>
                        <a:pt x="503" y="497"/>
                      </a:lnTo>
                      <a:lnTo>
                        <a:pt x="499" y="502"/>
                      </a:lnTo>
                      <a:lnTo>
                        <a:pt x="495" y="506"/>
                      </a:lnTo>
                      <a:lnTo>
                        <a:pt x="489" y="510"/>
                      </a:lnTo>
                      <a:lnTo>
                        <a:pt x="482" y="514"/>
                      </a:lnTo>
                      <a:lnTo>
                        <a:pt x="477" y="516"/>
                      </a:lnTo>
                      <a:lnTo>
                        <a:pt x="471" y="517"/>
                      </a:lnTo>
                      <a:lnTo>
                        <a:pt x="464" y="517"/>
                      </a:lnTo>
                      <a:lnTo>
                        <a:pt x="458" y="516"/>
                      </a:lnTo>
                      <a:lnTo>
                        <a:pt x="452" y="515"/>
                      </a:lnTo>
                      <a:lnTo>
                        <a:pt x="446" y="513"/>
                      </a:lnTo>
                      <a:lnTo>
                        <a:pt x="441" y="512"/>
                      </a:lnTo>
                      <a:lnTo>
                        <a:pt x="437" y="508"/>
                      </a:lnTo>
                      <a:lnTo>
                        <a:pt x="433" y="505"/>
                      </a:lnTo>
                      <a:lnTo>
                        <a:pt x="429" y="501"/>
                      </a:lnTo>
                      <a:lnTo>
                        <a:pt x="426" y="497"/>
                      </a:lnTo>
                      <a:lnTo>
                        <a:pt x="424" y="493"/>
                      </a:lnTo>
                      <a:lnTo>
                        <a:pt x="423" y="490"/>
                      </a:lnTo>
                      <a:lnTo>
                        <a:pt x="422" y="486"/>
                      </a:lnTo>
                      <a:lnTo>
                        <a:pt x="421" y="483"/>
                      </a:lnTo>
                      <a:lnTo>
                        <a:pt x="420" y="477"/>
                      </a:lnTo>
                      <a:lnTo>
                        <a:pt x="421" y="178"/>
                      </a:lnTo>
                      <a:lnTo>
                        <a:pt x="391" y="178"/>
                      </a:lnTo>
                      <a:lnTo>
                        <a:pt x="391" y="995"/>
                      </a:lnTo>
                      <a:lnTo>
                        <a:pt x="391" y="1002"/>
                      </a:lnTo>
                      <a:lnTo>
                        <a:pt x="388" y="1012"/>
                      </a:lnTo>
                      <a:lnTo>
                        <a:pt x="384" y="1020"/>
                      </a:lnTo>
                      <a:lnTo>
                        <a:pt x="381" y="1028"/>
                      </a:lnTo>
                      <a:lnTo>
                        <a:pt x="376" y="1034"/>
                      </a:lnTo>
                      <a:lnTo>
                        <a:pt x="370" y="1041"/>
                      </a:lnTo>
                      <a:lnTo>
                        <a:pt x="364" y="1044"/>
                      </a:lnTo>
                      <a:lnTo>
                        <a:pt x="357" y="1049"/>
                      </a:lnTo>
                      <a:lnTo>
                        <a:pt x="351" y="1050"/>
                      </a:lnTo>
                      <a:lnTo>
                        <a:pt x="344" y="1052"/>
                      </a:lnTo>
                      <a:lnTo>
                        <a:pt x="339" y="1053"/>
                      </a:lnTo>
                      <a:lnTo>
                        <a:pt x="332" y="1054"/>
                      </a:lnTo>
                      <a:lnTo>
                        <a:pt x="325" y="1054"/>
                      </a:lnTo>
                      <a:lnTo>
                        <a:pt x="318" y="1052"/>
                      </a:lnTo>
                      <a:lnTo>
                        <a:pt x="309" y="1050"/>
                      </a:lnTo>
                      <a:lnTo>
                        <a:pt x="302" y="1047"/>
                      </a:lnTo>
                      <a:lnTo>
                        <a:pt x="296" y="1044"/>
                      </a:lnTo>
                      <a:lnTo>
                        <a:pt x="291" y="1040"/>
                      </a:lnTo>
                      <a:lnTo>
                        <a:pt x="287" y="1035"/>
                      </a:lnTo>
                      <a:lnTo>
                        <a:pt x="282" y="1030"/>
                      </a:lnTo>
                      <a:lnTo>
                        <a:pt x="278" y="1023"/>
                      </a:lnTo>
                      <a:lnTo>
                        <a:pt x="275" y="1019"/>
                      </a:lnTo>
                      <a:lnTo>
                        <a:pt x="273" y="1013"/>
                      </a:lnTo>
                      <a:lnTo>
                        <a:pt x="272" y="1009"/>
                      </a:lnTo>
                      <a:lnTo>
                        <a:pt x="271" y="1002"/>
                      </a:lnTo>
                      <a:lnTo>
                        <a:pt x="271" y="504"/>
                      </a:lnTo>
                      <a:lnTo>
                        <a:pt x="240" y="504"/>
                      </a:lnTo>
                      <a:lnTo>
                        <a:pt x="239" y="998"/>
                      </a:lnTo>
                      <a:lnTo>
                        <a:pt x="238" y="1005"/>
                      </a:lnTo>
                      <a:lnTo>
                        <a:pt x="237" y="1013"/>
                      </a:lnTo>
                      <a:lnTo>
                        <a:pt x="233" y="1020"/>
                      </a:lnTo>
                      <a:lnTo>
                        <a:pt x="229" y="1027"/>
                      </a:lnTo>
                      <a:lnTo>
                        <a:pt x="223" y="1035"/>
                      </a:lnTo>
                      <a:lnTo>
                        <a:pt x="217" y="1041"/>
                      </a:lnTo>
                      <a:lnTo>
                        <a:pt x="210" y="1046"/>
                      </a:lnTo>
                      <a:lnTo>
                        <a:pt x="202" y="1050"/>
                      </a:lnTo>
                      <a:lnTo>
                        <a:pt x="193" y="1052"/>
                      </a:lnTo>
                      <a:lnTo>
                        <a:pt x="185" y="1054"/>
                      </a:lnTo>
                      <a:lnTo>
                        <a:pt x="176" y="1054"/>
                      </a:lnTo>
                      <a:lnTo>
                        <a:pt x="168" y="1052"/>
                      </a:lnTo>
                      <a:lnTo>
                        <a:pt x="162" y="1052"/>
                      </a:lnTo>
                      <a:lnTo>
                        <a:pt x="155" y="1049"/>
                      </a:lnTo>
                      <a:lnTo>
                        <a:pt x="149" y="1046"/>
                      </a:lnTo>
                      <a:lnTo>
                        <a:pt x="143" y="1041"/>
                      </a:lnTo>
                      <a:lnTo>
                        <a:pt x="137" y="1037"/>
                      </a:lnTo>
                      <a:lnTo>
                        <a:pt x="133" y="1032"/>
                      </a:lnTo>
                      <a:lnTo>
                        <a:pt x="128" y="1026"/>
                      </a:lnTo>
                      <a:lnTo>
                        <a:pt x="125" y="1020"/>
                      </a:lnTo>
                      <a:lnTo>
                        <a:pt x="122" y="1014"/>
                      </a:lnTo>
                      <a:lnTo>
                        <a:pt x="122" y="1009"/>
                      </a:lnTo>
                      <a:lnTo>
                        <a:pt x="119" y="1000"/>
                      </a:lnTo>
                      <a:lnTo>
                        <a:pt x="120" y="178"/>
                      </a:lnTo>
                      <a:lnTo>
                        <a:pt x="90" y="178"/>
                      </a:lnTo>
                      <a:lnTo>
                        <a:pt x="90" y="477"/>
                      </a:lnTo>
                      <a:lnTo>
                        <a:pt x="89" y="483"/>
                      </a:lnTo>
                      <a:lnTo>
                        <a:pt x="88" y="488"/>
                      </a:lnTo>
                      <a:lnTo>
                        <a:pt x="84" y="495"/>
                      </a:lnTo>
                      <a:lnTo>
                        <a:pt x="82" y="498"/>
                      </a:lnTo>
                      <a:lnTo>
                        <a:pt x="81" y="501"/>
                      </a:lnTo>
                      <a:lnTo>
                        <a:pt x="77" y="503"/>
                      </a:lnTo>
                      <a:lnTo>
                        <a:pt x="74" y="506"/>
                      </a:lnTo>
                      <a:lnTo>
                        <a:pt x="72" y="509"/>
                      </a:lnTo>
                      <a:lnTo>
                        <a:pt x="67" y="513"/>
                      </a:lnTo>
                      <a:lnTo>
                        <a:pt x="64" y="513"/>
                      </a:lnTo>
                      <a:lnTo>
                        <a:pt x="60" y="515"/>
                      </a:lnTo>
                      <a:lnTo>
                        <a:pt x="56" y="516"/>
                      </a:lnTo>
                      <a:lnTo>
                        <a:pt x="52" y="517"/>
                      </a:lnTo>
                      <a:lnTo>
                        <a:pt x="48" y="517"/>
                      </a:lnTo>
                      <a:lnTo>
                        <a:pt x="40" y="517"/>
                      </a:lnTo>
                      <a:lnTo>
                        <a:pt x="37" y="516"/>
                      </a:lnTo>
                      <a:lnTo>
                        <a:pt x="32" y="515"/>
                      </a:lnTo>
                      <a:lnTo>
                        <a:pt x="28" y="514"/>
                      </a:lnTo>
                      <a:lnTo>
                        <a:pt x="24" y="513"/>
                      </a:lnTo>
                      <a:lnTo>
                        <a:pt x="21" y="510"/>
                      </a:lnTo>
                      <a:lnTo>
                        <a:pt x="17" y="508"/>
                      </a:lnTo>
                      <a:lnTo>
                        <a:pt x="15" y="505"/>
                      </a:lnTo>
                      <a:lnTo>
                        <a:pt x="11" y="502"/>
                      </a:lnTo>
                      <a:lnTo>
                        <a:pt x="9" y="498"/>
                      </a:lnTo>
                      <a:lnTo>
                        <a:pt x="6" y="495"/>
                      </a:lnTo>
                      <a:lnTo>
                        <a:pt x="5" y="492"/>
                      </a:lnTo>
                      <a:lnTo>
                        <a:pt x="3" y="487"/>
                      </a:lnTo>
                      <a:lnTo>
                        <a:pt x="2" y="484"/>
                      </a:lnTo>
                      <a:lnTo>
                        <a:pt x="0" y="479"/>
                      </a:lnTo>
                      <a:lnTo>
                        <a:pt x="0" y="86"/>
                      </a:lnTo>
                      <a:lnTo>
                        <a:pt x="2" y="74"/>
                      </a:lnTo>
                      <a:lnTo>
                        <a:pt x="6" y="62"/>
                      </a:lnTo>
                      <a:lnTo>
                        <a:pt x="12" y="52"/>
                      </a:lnTo>
                      <a:lnTo>
                        <a:pt x="17" y="45"/>
                      </a:lnTo>
                      <a:lnTo>
                        <a:pt x="24" y="38"/>
                      </a:lnTo>
                      <a:lnTo>
                        <a:pt x="31" y="32"/>
                      </a:lnTo>
                      <a:lnTo>
                        <a:pt x="42" y="23"/>
                      </a:lnTo>
                      <a:lnTo>
                        <a:pt x="54" y="17"/>
                      </a:lnTo>
                      <a:lnTo>
                        <a:pt x="63" y="13"/>
                      </a:lnTo>
                      <a:lnTo>
                        <a:pt x="72" y="9"/>
                      </a:lnTo>
                      <a:lnTo>
                        <a:pt x="85" y="5"/>
                      </a:lnTo>
                      <a:lnTo>
                        <a:pt x="98" y="3"/>
                      </a:lnTo>
                      <a:lnTo>
                        <a:pt x="111" y="1"/>
                      </a:lnTo>
                      <a:lnTo>
                        <a:pt x="122" y="0"/>
                      </a:lnTo>
                    </a:path>
                  </a:pathLst>
                </a:custGeom>
                <a:solidFill>
                  <a:srgbClr val="FFFF99"/>
                </a:solidFill>
                <a:ln w="28575" cap="rnd" cmpd="sng">
                  <a:solidFill>
                    <a:srgbClr val="000000"/>
                  </a:solidFill>
                  <a:prstDash val="solid"/>
                  <a:round/>
                  <a:headEnd type="none" w="med" len="med"/>
                  <a:tailEnd type="none" w="med" len="med"/>
                </a:ln>
              </p:spPr>
              <p:txBody>
                <a:bodyPr/>
                <a:lstStyle/>
                <a:p>
                  <a:endParaRPr lang="en-US"/>
                </a:p>
              </p:txBody>
            </p:sp>
            <p:sp>
              <p:nvSpPr>
                <p:cNvPr id="163870" name="Oval 315"/>
                <p:cNvSpPr>
                  <a:spLocks noChangeArrowheads="1"/>
                </p:cNvSpPr>
                <p:nvPr/>
              </p:nvSpPr>
              <p:spPr bwMode="auto">
                <a:xfrm>
                  <a:off x="4097" y="2258"/>
                  <a:ext cx="191" cy="186"/>
                </a:xfrm>
                <a:prstGeom prst="ellipse">
                  <a:avLst/>
                </a:prstGeom>
                <a:solidFill>
                  <a:srgbClr val="FFFF99"/>
                </a:solidFill>
                <a:ln w="28575">
                  <a:solidFill>
                    <a:srgbClr val="000000"/>
                  </a:solidFill>
                  <a:round/>
                  <a:headEnd/>
                  <a:tailEnd/>
                </a:ln>
              </p:spPr>
              <p:txBody>
                <a:bodyPr wrap="none" anchor="ctr"/>
                <a:lstStyle/>
                <a:p>
                  <a:endParaRPr lang="en-GB"/>
                </a:p>
              </p:txBody>
            </p:sp>
          </p:grpSp>
          <p:grpSp>
            <p:nvGrpSpPr>
              <p:cNvPr id="163866" name="Group 316"/>
              <p:cNvGrpSpPr>
                <a:grpSpLocks/>
              </p:cNvGrpSpPr>
              <p:nvPr/>
            </p:nvGrpSpPr>
            <p:grpSpPr bwMode="auto">
              <a:xfrm>
                <a:off x="4411" y="2268"/>
                <a:ext cx="613" cy="1290"/>
                <a:chOff x="4411" y="2268"/>
                <a:chExt cx="613" cy="1290"/>
              </a:xfrm>
            </p:grpSpPr>
            <p:sp>
              <p:nvSpPr>
                <p:cNvPr id="163867" name="Freeform 317"/>
                <p:cNvSpPr>
                  <a:spLocks/>
                </p:cNvSpPr>
                <p:nvPr/>
              </p:nvSpPr>
              <p:spPr bwMode="auto">
                <a:xfrm>
                  <a:off x="4411" y="2506"/>
                  <a:ext cx="613" cy="1052"/>
                </a:xfrm>
                <a:custGeom>
                  <a:avLst/>
                  <a:gdLst>
                    <a:gd name="T0" fmla="*/ 456 w 613"/>
                    <a:gd name="T1" fmla="*/ 2 h 1052"/>
                    <a:gd name="T2" fmla="*/ 475 w 613"/>
                    <a:gd name="T3" fmla="*/ 7 h 1052"/>
                    <a:gd name="T4" fmla="*/ 494 w 613"/>
                    <a:gd name="T5" fmla="*/ 20 h 1052"/>
                    <a:gd name="T6" fmla="*/ 508 w 613"/>
                    <a:gd name="T7" fmla="*/ 35 h 1052"/>
                    <a:gd name="T8" fmla="*/ 519 w 613"/>
                    <a:gd name="T9" fmla="*/ 52 h 1052"/>
                    <a:gd name="T10" fmla="*/ 526 w 613"/>
                    <a:gd name="T11" fmla="*/ 74 h 1052"/>
                    <a:gd name="T12" fmla="*/ 610 w 613"/>
                    <a:gd name="T13" fmla="*/ 396 h 1052"/>
                    <a:gd name="T14" fmla="*/ 611 w 613"/>
                    <a:gd name="T15" fmla="*/ 416 h 1052"/>
                    <a:gd name="T16" fmla="*/ 602 w 613"/>
                    <a:gd name="T17" fmla="*/ 434 h 1052"/>
                    <a:gd name="T18" fmla="*/ 585 w 613"/>
                    <a:gd name="T19" fmla="*/ 447 h 1052"/>
                    <a:gd name="T20" fmla="*/ 566 w 613"/>
                    <a:gd name="T21" fmla="*/ 450 h 1052"/>
                    <a:gd name="T22" fmla="*/ 549 w 613"/>
                    <a:gd name="T23" fmla="*/ 446 h 1052"/>
                    <a:gd name="T24" fmla="*/ 533 w 613"/>
                    <a:gd name="T25" fmla="*/ 435 h 1052"/>
                    <a:gd name="T26" fmla="*/ 523 w 613"/>
                    <a:gd name="T27" fmla="*/ 417 h 1052"/>
                    <a:gd name="T28" fmla="*/ 556 w 613"/>
                    <a:gd name="T29" fmla="*/ 650 h 1052"/>
                    <a:gd name="T30" fmla="*/ 443 w 613"/>
                    <a:gd name="T31" fmla="*/ 1010 h 1052"/>
                    <a:gd name="T32" fmla="*/ 435 w 613"/>
                    <a:gd name="T33" fmla="*/ 1029 h 1052"/>
                    <a:gd name="T34" fmla="*/ 419 w 613"/>
                    <a:gd name="T35" fmla="*/ 1043 h 1052"/>
                    <a:gd name="T36" fmla="*/ 401 w 613"/>
                    <a:gd name="T37" fmla="*/ 1049 h 1052"/>
                    <a:gd name="T38" fmla="*/ 382 w 613"/>
                    <a:gd name="T39" fmla="*/ 1050 h 1052"/>
                    <a:gd name="T40" fmla="*/ 363 w 613"/>
                    <a:gd name="T41" fmla="*/ 1044 h 1052"/>
                    <a:gd name="T42" fmla="*/ 348 w 613"/>
                    <a:gd name="T43" fmla="*/ 1032 h 1052"/>
                    <a:gd name="T44" fmla="*/ 340 w 613"/>
                    <a:gd name="T45" fmla="*/ 1018 h 1052"/>
                    <a:gd name="T46" fmla="*/ 335 w 613"/>
                    <a:gd name="T47" fmla="*/ 1003 h 1052"/>
                    <a:gd name="T48" fmla="*/ 280 w 613"/>
                    <a:gd name="T49" fmla="*/ 1003 h 1052"/>
                    <a:gd name="T50" fmla="*/ 276 w 613"/>
                    <a:gd name="T51" fmla="*/ 1018 h 1052"/>
                    <a:gd name="T52" fmla="*/ 265 w 613"/>
                    <a:gd name="T53" fmla="*/ 1035 h 1052"/>
                    <a:gd name="T54" fmla="*/ 249 w 613"/>
                    <a:gd name="T55" fmla="*/ 1046 h 1052"/>
                    <a:gd name="T56" fmla="*/ 230 w 613"/>
                    <a:gd name="T57" fmla="*/ 1051 h 1052"/>
                    <a:gd name="T58" fmla="*/ 211 w 613"/>
                    <a:gd name="T59" fmla="*/ 1049 h 1052"/>
                    <a:gd name="T60" fmla="*/ 194 w 613"/>
                    <a:gd name="T61" fmla="*/ 1042 h 1052"/>
                    <a:gd name="T62" fmla="*/ 182 w 613"/>
                    <a:gd name="T63" fmla="*/ 1031 h 1052"/>
                    <a:gd name="T64" fmla="*/ 173 w 613"/>
                    <a:gd name="T65" fmla="*/ 1013 h 1052"/>
                    <a:gd name="T66" fmla="*/ 170 w 613"/>
                    <a:gd name="T67" fmla="*/ 652 h 1052"/>
                    <a:gd name="T68" fmla="*/ 170 w 613"/>
                    <a:gd name="T69" fmla="*/ 148 h 1052"/>
                    <a:gd name="T70" fmla="*/ 84 w 613"/>
                    <a:gd name="T71" fmla="*/ 436 h 1052"/>
                    <a:gd name="T72" fmla="*/ 70 w 613"/>
                    <a:gd name="T73" fmla="*/ 451 h 1052"/>
                    <a:gd name="T74" fmla="*/ 51 w 613"/>
                    <a:gd name="T75" fmla="*/ 457 h 1052"/>
                    <a:gd name="T76" fmla="*/ 31 w 613"/>
                    <a:gd name="T77" fmla="*/ 455 h 1052"/>
                    <a:gd name="T78" fmla="*/ 13 w 613"/>
                    <a:gd name="T79" fmla="*/ 444 h 1052"/>
                    <a:gd name="T80" fmla="*/ 3 w 613"/>
                    <a:gd name="T81" fmla="*/ 429 h 1052"/>
                    <a:gd name="T82" fmla="*/ 0 w 613"/>
                    <a:gd name="T83" fmla="*/ 412 h 1052"/>
                    <a:gd name="T84" fmla="*/ 88 w 613"/>
                    <a:gd name="T85" fmla="*/ 88 h 1052"/>
                    <a:gd name="T86" fmla="*/ 91 w 613"/>
                    <a:gd name="T87" fmla="*/ 68 h 1052"/>
                    <a:gd name="T88" fmla="*/ 97 w 613"/>
                    <a:gd name="T89" fmla="*/ 50 h 1052"/>
                    <a:gd name="T90" fmla="*/ 110 w 613"/>
                    <a:gd name="T91" fmla="*/ 30 h 1052"/>
                    <a:gd name="T92" fmla="*/ 127 w 613"/>
                    <a:gd name="T93" fmla="*/ 15 h 1052"/>
                    <a:gd name="T94" fmla="*/ 146 w 613"/>
                    <a:gd name="T95" fmla="*/ 5 h 105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3"/>
                    <a:gd name="T145" fmla="*/ 0 h 1052"/>
                    <a:gd name="T146" fmla="*/ 613 w 613"/>
                    <a:gd name="T147" fmla="*/ 1052 h 105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3" h="1052">
                      <a:moveTo>
                        <a:pt x="167" y="0"/>
                      </a:moveTo>
                      <a:lnTo>
                        <a:pt x="449" y="0"/>
                      </a:lnTo>
                      <a:lnTo>
                        <a:pt x="456" y="2"/>
                      </a:lnTo>
                      <a:lnTo>
                        <a:pt x="462" y="3"/>
                      </a:lnTo>
                      <a:lnTo>
                        <a:pt x="469" y="5"/>
                      </a:lnTo>
                      <a:lnTo>
                        <a:pt x="475" y="7"/>
                      </a:lnTo>
                      <a:lnTo>
                        <a:pt x="482" y="11"/>
                      </a:lnTo>
                      <a:lnTo>
                        <a:pt x="488" y="15"/>
                      </a:lnTo>
                      <a:lnTo>
                        <a:pt x="494" y="20"/>
                      </a:lnTo>
                      <a:lnTo>
                        <a:pt x="500" y="24"/>
                      </a:lnTo>
                      <a:lnTo>
                        <a:pt x="504" y="30"/>
                      </a:lnTo>
                      <a:lnTo>
                        <a:pt x="508" y="35"/>
                      </a:lnTo>
                      <a:lnTo>
                        <a:pt x="512" y="40"/>
                      </a:lnTo>
                      <a:lnTo>
                        <a:pt x="515" y="46"/>
                      </a:lnTo>
                      <a:lnTo>
                        <a:pt x="519" y="52"/>
                      </a:lnTo>
                      <a:lnTo>
                        <a:pt x="521" y="57"/>
                      </a:lnTo>
                      <a:lnTo>
                        <a:pt x="523" y="65"/>
                      </a:lnTo>
                      <a:lnTo>
                        <a:pt x="526" y="74"/>
                      </a:lnTo>
                      <a:lnTo>
                        <a:pt x="526" y="82"/>
                      </a:lnTo>
                      <a:lnTo>
                        <a:pt x="529" y="91"/>
                      </a:lnTo>
                      <a:lnTo>
                        <a:pt x="610" y="396"/>
                      </a:lnTo>
                      <a:lnTo>
                        <a:pt x="612" y="402"/>
                      </a:lnTo>
                      <a:lnTo>
                        <a:pt x="612" y="409"/>
                      </a:lnTo>
                      <a:lnTo>
                        <a:pt x="611" y="416"/>
                      </a:lnTo>
                      <a:lnTo>
                        <a:pt x="610" y="422"/>
                      </a:lnTo>
                      <a:lnTo>
                        <a:pt x="606" y="428"/>
                      </a:lnTo>
                      <a:lnTo>
                        <a:pt x="602" y="434"/>
                      </a:lnTo>
                      <a:lnTo>
                        <a:pt x="597" y="439"/>
                      </a:lnTo>
                      <a:lnTo>
                        <a:pt x="591" y="443"/>
                      </a:lnTo>
                      <a:lnTo>
                        <a:pt x="585" y="447"/>
                      </a:lnTo>
                      <a:lnTo>
                        <a:pt x="579" y="448"/>
                      </a:lnTo>
                      <a:lnTo>
                        <a:pt x="572" y="450"/>
                      </a:lnTo>
                      <a:lnTo>
                        <a:pt x="566" y="450"/>
                      </a:lnTo>
                      <a:lnTo>
                        <a:pt x="560" y="449"/>
                      </a:lnTo>
                      <a:lnTo>
                        <a:pt x="553" y="447"/>
                      </a:lnTo>
                      <a:lnTo>
                        <a:pt x="549" y="446"/>
                      </a:lnTo>
                      <a:lnTo>
                        <a:pt x="543" y="443"/>
                      </a:lnTo>
                      <a:lnTo>
                        <a:pt x="538" y="439"/>
                      </a:lnTo>
                      <a:lnTo>
                        <a:pt x="533" y="435"/>
                      </a:lnTo>
                      <a:lnTo>
                        <a:pt x="529" y="429"/>
                      </a:lnTo>
                      <a:lnTo>
                        <a:pt x="526" y="422"/>
                      </a:lnTo>
                      <a:lnTo>
                        <a:pt x="523" y="417"/>
                      </a:lnTo>
                      <a:lnTo>
                        <a:pt x="444" y="149"/>
                      </a:lnTo>
                      <a:lnTo>
                        <a:pt x="417" y="149"/>
                      </a:lnTo>
                      <a:lnTo>
                        <a:pt x="556" y="650"/>
                      </a:lnTo>
                      <a:lnTo>
                        <a:pt x="443" y="650"/>
                      </a:lnTo>
                      <a:lnTo>
                        <a:pt x="445" y="1003"/>
                      </a:lnTo>
                      <a:lnTo>
                        <a:pt x="443" y="1010"/>
                      </a:lnTo>
                      <a:lnTo>
                        <a:pt x="442" y="1017"/>
                      </a:lnTo>
                      <a:lnTo>
                        <a:pt x="439" y="1023"/>
                      </a:lnTo>
                      <a:lnTo>
                        <a:pt x="435" y="1029"/>
                      </a:lnTo>
                      <a:lnTo>
                        <a:pt x="430" y="1034"/>
                      </a:lnTo>
                      <a:lnTo>
                        <a:pt x="426" y="1038"/>
                      </a:lnTo>
                      <a:lnTo>
                        <a:pt x="419" y="1043"/>
                      </a:lnTo>
                      <a:lnTo>
                        <a:pt x="413" y="1046"/>
                      </a:lnTo>
                      <a:lnTo>
                        <a:pt x="407" y="1049"/>
                      </a:lnTo>
                      <a:lnTo>
                        <a:pt x="401" y="1049"/>
                      </a:lnTo>
                      <a:lnTo>
                        <a:pt x="394" y="1051"/>
                      </a:lnTo>
                      <a:lnTo>
                        <a:pt x="389" y="1051"/>
                      </a:lnTo>
                      <a:lnTo>
                        <a:pt x="382" y="1050"/>
                      </a:lnTo>
                      <a:lnTo>
                        <a:pt x="375" y="1049"/>
                      </a:lnTo>
                      <a:lnTo>
                        <a:pt x="368" y="1046"/>
                      </a:lnTo>
                      <a:lnTo>
                        <a:pt x="363" y="1044"/>
                      </a:lnTo>
                      <a:lnTo>
                        <a:pt x="358" y="1041"/>
                      </a:lnTo>
                      <a:lnTo>
                        <a:pt x="352" y="1037"/>
                      </a:lnTo>
                      <a:lnTo>
                        <a:pt x="348" y="1032"/>
                      </a:lnTo>
                      <a:lnTo>
                        <a:pt x="344" y="1028"/>
                      </a:lnTo>
                      <a:lnTo>
                        <a:pt x="341" y="1023"/>
                      </a:lnTo>
                      <a:lnTo>
                        <a:pt x="340" y="1018"/>
                      </a:lnTo>
                      <a:lnTo>
                        <a:pt x="337" y="1013"/>
                      </a:lnTo>
                      <a:lnTo>
                        <a:pt x="336" y="1007"/>
                      </a:lnTo>
                      <a:lnTo>
                        <a:pt x="335" y="1003"/>
                      </a:lnTo>
                      <a:lnTo>
                        <a:pt x="335" y="652"/>
                      </a:lnTo>
                      <a:lnTo>
                        <a:pt x="280" y="652"/>
                      </a:lnTo>
                      <a:lnTo>
                        <a:pt x="280" y="1003"/>
                      </a:lnTo>
                      <a:lnTo>
                        <a:pt x="279" y="1008"/>
                      </a:lnTo>
                      <a:lnTo>
                        <a:pt x="278" y="1013"/>
                      </a:lnTo>
                      <a:lnTo>
                        <a:pt x="276" y="1018"/>
                      </a:lnTo>
                      <a:lnTo>
                        <a:pt x="273" y="1024"/>
                      </a:lnTo>
                      <a:lnTo>
                        <a:pt x="269" y="1029"/>
                      </a:lnTo>
                      <a:lnTo>
                        <a:pt x="265" y="1035"/>
                      </a:lnTo>
                      <a:lnTo>
                        <a:pt x="261" y="1038"/>
                      </a:lnTo>
                      <a:lnTo>
                        <a:pt x="255" y="1042"/>
                      </a:lnTo>
                      <a:lnTo>
                        <a:pt x="249" y="1046"/>
                      </a:lnTo>
                      <a:lnTo>
                        <a:pt x="243" y="1049"/>
                      </a:lnTo>
                      <a:lnTo>
                        <a:pt x="237" y="1049"/>
                      </a:lnTo>
                      <a:lnTo>
                        <a:pt x="230" y="1051"/>
                      </a:lnTo>
                      <a:lnTo>
                        <a:pt x="224" y="1051"/>
                      </a:lnTo>
                      <a:lnTo>
                        <a:pt x="218" y="1050"/>
                      </a:lnTo>
                      <a:lnTo>
                        <a:pt x="211" y="1049"/>
                      </a:lnTo>
                      <a:lnTo>
                        <a:pt x="206" y="1047"/>
                      </a:lnTo>
                      <a:lnTo>
                        <a:pt x="200" y="1045"/>
                      </a:lnTo>
                      <a:lnTo>
                        <a:pt x="194" y="1042"/>
                      </a:lnTo>
                      <a:lnTo>
                        <a:pt x="189" y="1038"/>
                      </a:lnTo>
                      <a:lnTo>
                        <a:pt x="184" y="1035"/>
                      </a:lnTo>
                      <a:lnTo>
                        <a:pt x="182" y="1031"/>
                      </a:lnTo>
                      <a:lnTo>
                        <a:pt x="178" y="1025"/>
                      </a:lnTo>
                      <a:lnTo>
                        <a:pt x="175" y="1020"/>
                      </a:lnTo>
                      <a:lnTo>
                        <a:pt x="173" y="1013"/>
                      </a:lnTo>
                      <a:lnTo>
                        <a:pt x="171" y="1008"/>
                      </a:lnTo>
                      <a:lnTo>
                        <a:pt x="170" y="1003"/>
                      </a:lnTo>
                      <a:lnTo>
                        <a:pt x="170" y="652"/>
                      </a:lnTo>
                      <a:lnTo>
                        <a:pt x="62" y="652"/>
                      </a:lnTo>
                      <a:lnTo>
                        <a:pt x="198" y="148"/>
                      </a:lnTo>
                      <a:lnTo>
                        <a:pt x="170" y="148"/>
                      </a:lnTo>
                      <a:lnTo>
                        <a:pt x="90" y="421"/>
                      </a:lnTo>
                      <a:lnTo>
                        <a:pt x="87" y="429"/>
                      </a:lnTo>
                      <a:lnTo>
                        <a:pt x="84" y="436"/>
                      </a:lnTo>
                      <a:lnTo>
                        <a:pt x="80" y="443"/>
                      </a:lnTo>
                      <a:lnTo>
                        <a:pt x="75" y="447"/>
                      </a:lnTo>
                      <a:lnTo>
                        <a:pt x="70" y="451"/>
                      </a:lnTo>
                      <a:lnTo>
                        <a:pt x="65" y="454"/>
                      </a:lnTo>
                      <a:lnTo>
                        <a:pt x="57" y="456"/>
                      </a:lnTo>
                      <a:lnTo>
                        <a:pt x="51" y="457"/>
                      </a:lnTo>
                      <a:lnTo>
                        <a:pt x="41" y="457"/>
                      </a:lnTo>
                      <a:lnTo>
                        <a:pt x="36" y="456"/>
                      </a:lnTo>
                      <a:lnTo>
                        <a:pt x="31" y="455"/>
                      </a:lnTo>
                      <a:lnTo>
                        <a:pt x="24" y="453"/>
                      </a:lnTo>
                      <a:lnTo>
                        <a:pt x="18" y="450"/>
                      </a:lnTo>
                      <a:lnTo>
                        <a:pt x="13" y="444"/>
                      </a:lnTo>
                      <a:lnTo>
                        <a:pt x="9" y="440"/>
                      </a:lnTo>
                      <a:lnTo>
                        <a:pt x="6" y="435"/>
                      </a:lnTo>
                      <a:lnTo>
                        <a:pt x="3" y="429"/>
                      </a:lnTo>
                      <a:lnTo>
                        <a:pt x="2" y="424"/>
                      </a:lnTo>
                      <a:lnTo>
                        <a:pt x="0" y="418"/>
                      </a:lnTo>
                      <a:lnTo>
                        <a:pt x="0" y="412"/>
                      </a:lnTo>
                      <a:lnTo>
                        <a:pt x="1" y="408"/>
                      </a:lnTo>
                      <a:lnTo>
                        <a:pt x="2" y="403"/>
                      </a:lnTo>
                      <a:lnTo>
                        <a:pt x="88" y="88"/>
                      </a:lnTo>
                      <a:lnTo>
                        <a:pt x="89" y="80"/>
                      </a:lnTo>
                      <a:lnTo>
                        <a:pt x="89" y="74"/>
                      </a:lnTo>
                      <a:lnTo>
                        <a:pt x="91" y="68"/>
                      </a:lnTo>
                      <a:lnTo>
                        <a:pt x="93" y="62"/>
                      </a:lnTo>
                      <a:lnTo>
                        <a:pt x="95" y="55"/>
                      </a:lnTo>
                      <a:lnTo>
                        <a:pt x="97" y="50"/>
                      </a:lnTo>
                      <a:lnTo>
                        <a:pt x="101" y="41"/>
                      </a:lnTo>
                      <a:lnTo>
                        <a:pt x="105" y="35"/>
                      </a:lnTo>
                      <a:lnTo>
                        <a:pt x="110" y="30"/>
                      </a:lnTo>
                      <a:lnTo>
                        <a:pt x="115" y="24"/>
                      </a:lnTo>
                      <a:lnTo>
                        <a:pt x="121" y="20"/>
                      </a:lnTo>
                      <a:lnTo>
                        <a:pt x="127" y="15"/>
                      </a:lnTo>
                      <a:lnTo>
                        <a:pt x="131" y="12"/>
                      </a:lnTo>
                      <a:lnTo>
                        <a:pt x="140" y="7"/>
                      </a:lnTo>
                      <a:lnTo>
                        <a:pt x="146" y="5"/>
                      </a:lnTo>
                      <a:lnTo>
                        <a:pt x="156" y="2"/>
                      </a:lnTo>
                      <a:lnTo>
                        <a:pt x="167" y="0"/>
                      </a:lnTo>
                    </a:path>
                  </a:pathLst>
                </a:custGeom>
                <a:solidFill>
                  <a:srgbClr val="FFFF99"/>
                </a:solidFill>
                <a:ln w="28575" cap="rnd" cmpd="sng">
                  <a:solidFill>
                    <a:srgbClr val="000000"/>
                  </a:solidFill>
                  <a:prstDash val="solid"/>
                  <a:round/>
                  <a:headEnd type="none" w="med" len="med"/>
                  <a:tailEnd type="none" w="med" len="med"/>
                </a:ln>
              </p:spPr>
              <p:txBody>
                <a:bodyPr/>
                <a:lstStyle/>
                <a:p>
                  <a:endParaRPr lang="en-US"/>
                </a:p>
              </p:txBody>
            </p:sp>
            <p:sp>
              <p:nvSpPr>
                <p:cNvPr id="163868" name="Oval 318"/>
                <p:cNvSpPr>
                  <a:spLocks noChangeArrowheads="1"/>
                </p:cNvSpPr>
                <p:nvPr/>
              </p:nvSpPr>
              <p:spPr bwMode="auto">
                <a:xfrm>
                  <a:off x="4619" y="2268"/>
                  <a:ext cx="191" cy="186"/>
                </a:xfrm>
                <a:prstGeom prst="ellipse">
                  <a:avLst/>
                </a:prstGeom>
                <a:solidFill>
                  <a:srgbClr val="FFFF99"/>
                </a:solidFill>
                <a:ln w="28575">
                  <a:solidFill>
                    <a:srgbClr val="000000"/>
                  </a:solidFill>
                  <a:round/>
                  <a:headEnd/>
                  <a:tailEnd/>
                </a:ln>
              </p:spPr>
              <p:txBody>
                <a:bodyPr wrap="none" anchor="ctr"/>
                <a:lstStyle/>
                <a:p>
                  <a:endParaRPr lang="en-GB"/>
                </a:p>
              </p:txBody>
            </p:sp>
          </p:grpSp>
        </p:grpSp>
        <p:sp>
          <p:nvSpPr>
            <p:cNvPr id="163854" name="AutoShape 319"/>
            <p:cNvSpPr>
              <a:spLocks noChangeArrowheads="1"/>
            </p:cNvSpPr>
            <p:nvPr/>
          </p:nvSpPr>
          <p:spPr bwMode="auto">
            <a:xfrm rot="13860000" flipH="1">
              <a:off x="3783" y="3218"/>
              <a:ext cx="182" cy="118"/>
            </a:xfrm>
            <a:prstGeom prst="rightArrow">
              <a:avLst>
                <a:gd name="adj1" fmla="val 50000"/>
                <a:gd name="adj2" fmla="val 77126"/>
              </a:avLst>
            </a:prstGeom>
            <a:solidFill>
              <a:srgbClr val="FFFF99"/>
            </a:solidFill>
            <a:ln w="28575">
              <a:solidFill>
                <a:srgbClr val="000000"/>
              </a:solidFill>
              <a:miter lim="800000"/>
              <a:headEnd/>
              <a:tailEnd/>
            </a:ln>
          </p:spPr>
          <p:txBody>
            <a:bodyPr wrap="none" anchor="ctr"/>
            <a:lstStyle/>
            <a:p>
              <a:endParaRPr lang="en-GB"/>
            </a:p>
          </p:txBody>
        </p:sp>
        <p:sp>
          <p:nvSpPr>
            <p:cNvPr id="163855" name="AutoShape 320"/>
            <p:cNvSpPr>
              <a:spLocks noChangeArrowheads="1"/>
            </p:cNvSpPr>
            <p:nvPr/>
          </p:nvSpPr>
          <p:spPr bwMode="auto">
            <a:xfrm rot="19080000" flipH="1">
              <a:off x="4196" y="3197"/>
              <a:ext cx="152" cy="136"/>
            </a:xfrm>
            <a:prstGeom prst="rightArrow">
              <a:avLst>
                <a:gd name="adj1" fmla="val 50000"/>
                <a:gd name="adj2" fmla="val 55888"/>
              </a:avLst>
            </a:prstGeom>
            <a:solidFill>
              <a:srgbClr val="FFFF99"/>
            </a:solidFill>
            <a:ln w="28575">
              <a:solidFill>
                <a:srgbClr val="000000"/>
              </a:solidFill>
              <a:miter lim="800000"/>
              <a:headEnd/>
              <a:tailEnd/>
            </a:ln>
          </p:spPr>
          <p:txBody>
            <a:bodyPr wrap="none" anchor="ctr"/>
            <a:lstStyle/>
            <a:p>
              <a:endParaRPr lang="en-GB"/>
            </a:p>
          </p:txBody>
        </p:sp>
        <p:grpSp>
          <p:nvGrpSpPr>
            <p:cNvPr id="163856" name="Group 321"/>
            <p:cNvGrpSpPr>
              <a:grpSpLocks/>
            </p:cNvGrpSpPr>
            <p:nvPr/>
          </p:nvGrpSpPr>
          <p:grpSpPr bwMode="auto">
            <a:xfrm>
              <a:off x="4067" y="3407"/>
              <a:ext cx="73" cy="244"/>
              <a:chOff x="4473" y="2808"/>
              <a:chExt cx="282" cy="799"/>
            </a:xfrm>
          </p:grpSpPr>
          <p:sp>
            <p:nvSpPr>
              <p:cNvPr id="163863" name="Freeform 322"/>
              <p:cNvSpPr>
                <a:spLocks/>
              </p:cNvSpPr>
              <p:nvPr/>
            </p:nvSpPr>
            <p:spPr bwMode="auto">
              <a:xfrm>
                <a:off x="4473" y="2952"/>
                <a:ext cx="282" cy="655"/>
              </a:xfrm>
              <a:custGeom>
                <a:avLst/>
                <a:gdLst>
                  <a:gd name="T0" fmla="*/ 220 w 282"/>
                  <a:gd name="T1" fmla="*/ 0 h 655"/>
                  <a:gd name="T2" fmla="*/ 231 w 282"/>
                  <a:gd name="T3" fmla="*/ 2 h 655"/>
                  <a:gd name="T4" fmla="*/ 243 w 282"/>
                  <a:gd name="T5" fmla="*/ 5 h 655"/>
                  <a:gd name="T6" fmla="*/ 253 w 282"/>
                  <a:gd name="T7" fmla="*/ 11 h 655"/>
                  <a:gd name="T8" fmla="*/ 264 w 282"/>
                  <a:gd name="T9" fmla="*/ 19 h 655"/>
                  <a:gd name="T10" fmla="*/ 274 w 282"/>
                  <a:gd name="T11" fmla="*/ 31 h 655"/>
                  <a:gd name="T12" fmla="*/ 281 w 282"/>
                  <a:gd name="T13" fmla="*/ 46 h 655"/>
                  <a:gd name="T14" fmla="*/ 281 w 282"/>
                  <a:gd name="T15" fmla="*/ 297 h 655"/>
                  <a:gd name="T16" fmla="*/ 278 w 282"/>
                  <a:gd name="T17" fmla="*/ 305 h 655"/>
                  <a:gd name="T18" fmla="*/ 273 w 282"/>
                  <a:gd name="T19" fmla="*/ 314 h 655"/>
                  <a:gd name="T20" fmla="*/ 263 w 282"/>
                  <a:gd name="T21" fmla="*/ 320 h 655"/>
                  <a:gd name="T22" fmla="*/ 252 w 282"/>
                  <a:gd name="T23" fmla="*/ 320 h 655"/>
                  <a:gd name="T24" fmla="*/ 243 w 282"/>
                  <a:gd name="T25" fmla="*/ 318 h 655"/>
                  <a:gd name="T26" fmla="*/ 237 w 282"/>
                  <a:gd name="T27" fmla="*/ 311 h 655"/>
                  <a:gd name="T28" fmla="*/ 233 w 282"/>
                  <a:gd name="T29" fmla="*/ 304 h 655"/>
                  <a:gd name="T30" fmla="*/ 231 w 282"/>
                  <a:gd name="T31" fmla="*/ 296 h 655"/>
                  <a:gd name="T32" fmla="*/ 215 w 282"/>
                  <a:gd name="T33" fmla="*/ 617 h 655"/>
                  <a:gd name="T34" fmla="*/ 212 w 282"/>
                  <a:gd name="T35" fmla="*/ 633 h 655"/>
                  <a:gd name="T36" fmla="*/ 204 w 282"/>
                  <a:gd name="T37" fmla="*/ 646 h 655"/>
                  <a:gd name="T38" fmla="*/ 193 w 282"/>
                  <a:gd name="T39" fmla="*/ 652 h 655"/>
                  <a:gd name="T40" fmla="*/ 183 w 282"/>
                  <a:gd name="T41" fmla="*/ 654 h 655"/>
                  <a:gd name="T42" fmla="*/ 171 w 282"/>
                  <a:gd name="T43" fmla="*/ 652 h 655"/>
                  <a:gd name="T44" fmla="*/ 161 w 282"/>
                  <a:gd name="T45" fmla="*/ 645 h 655"/>
                  <a:gd name="T46" fmla="*/ 153 w 282"/>
                  <a:gd name="T47" fmla="*/ 635 h 655"/>
                  <a:gd name="T48" fmla="*/ 150 w 282"/>
                  <a:gd name="T49" fmla="*/ 626 h 655"/>
                  <a:gd name="T50" fmla="*/ 132 w 282"/>
                  <a:gd name="T51" fmla="*/ 313 h 655"/>
                  <a:gd name="T52" fmla="*/ 130 w 282"/>
                  <a:gd name="T53" fmla="*/ 628 h 655"/>
                  <a:gd name="T54" fmla="*/ 123 w 282"/>
                  <a:gd name="T55" fmla="*/ 642 h 655"/>
                  <a:gd name="T56" fmla="*/ 111 w 282"/>
                  <a:gd name="T57" fmla="*/ 652 h 655"/>
                  <a:gd name="T58" fmla="*/ 97 w 282"/>
                  <a:gd name="T59" fmla="*/ 654 h 655"/>
                  <a:gd name="T60" fmla="*/ 85 w 282"/>
                  <a:gd name="T61" fmla="*/ 651 h 655"/>
                  <a:gd name="T62" fmla="*/ 75 w 282"/>
                  <a:gd name="T63" fmla="*/ 643 h 655"/>
                  <a:gd name="T64" fmla="*/ 69 w 282"/>
                  <a:gd name="T65" fmla="*/ 633 h 655"/>
                  <a:gd name="T66" fmla="*/ 66 w 282"/>
                  <a:gd name="T67" fmla="*/ 620 h 655"/>
                  <a:gd name="T68" fmla="*/ 50 w 282"/>
                  <a:gd name="T69" fmla="*/ 296 h 655"/>
                  <a:gd name="T70" fmla="*/ 47 w 282"/>
                  <a:gd name="T71" fmla="*/ 307 h 655"/>
                  <a:gd name="T72" fmla="*/ 43 w 282"/>
                  <a:gd name="T73" fmla="*/ 312 h 655"/>
                  <a:gd name="T74" fmla="*/ 37 w 282"/>
                  <a:gd name="T75" fmla="*/ 318 h 655"/>
                  <a:gd name="T76" fmla="*/ 31 w 282"/>
                  <a:gd name="T77" fmla="*/ 320 h 655"/>
                  <a:gd name="T78" fmla="*/ 22 w 282"/>
                  <a:gd name="T79" fmla="*/ 321 h 655"/>
                  <a:gd name="T80" fmla="*/ 15 w 282"/>
                  <a:gd name="T81" fmla="*/ 319 h 655"/>
                  <a:gd name="T82" fmla="*/ 10 w 282"/>
                  <a:gd name="T83" fmla="*/ 315 h 655"/>
                  <a:gd name="T84" fmla="*/ 5 w 282"/>
                  <a:gd name="T85" fmla="*/ 309 h 655"/>
                  <a:gd name="T86" fmla="*/ 2 w 282"/>
                  <a:gd name="T87" fmla="*/ 302 h 655"/>
                  <a:gd name="T88" fmla="*/ 0 w 282"/>
                  <a:gd name="T89" fmla="*/ 53 h 655"/>
                  <a:gd name="T90" fmla="*/ 7 w 282"/>
                  <a:gd name="T91" fmla="*/ 33 h 655"/>
                  <a:gd name="T92" fmla="*/ 17 w 282"/>
                  <a:gd name="T93" fmla="*/ 20 h 655"/>
                  <a:gd name="T94" fmla="*/ 35 w 282"/>
                  <a:gd name="T95" fmla="*/ 8 h 655"/>
                  <a:gd name="T96" fmla="*/ 54 w 282"/>
                  <a:gd name="T97" fmla="*/ 2 h 6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2"/>
                  <a:gd name="T148" fmla="*/ 0 h 655"/>
                  <a:gd name="T149" fmla="*/ 282 w 282"/>
                  <a:gd name="T150" fmla="*/ 655 h 6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2" h="655">
                    <a:moveTo>
                      <a:pt x="67" y="0"/>
                    </a:moveTo>
                    <a:lnTo>
                      <a:pt x="215" y="0"/>
                    </a:lnTo>
                    <a:lnTo>
                      <a:pt x="220" y="0"/>
                    </a:lnTo>
                    <a:lnTo>
                      <a:pt x="224" y="0"/>
                    </a:lnTo>
                    <a:lnTo>
                      <a:pt x="227" y="1"/>
                    </a:lnTo>
                    <a:lnTo>
                      <a:pt x="231" y="2"/>
                    </a:lnTo>
                    <a:lnTo>
                      <a:pt x="235" y="3"/>
                    </a:lnTo>
                    <a:lnTo>
                      <a:pt x="238" y="4"/>
                    </a:lnTo>
                    <a:lnTo>
                      <a:pt x="243" y="5"/>
                    </a:lnTo>
                    <a:lnTo>
                      <a:pt x="246" y="7"/>
                    </a:lnTo>
                    <a:lnTo>
                      <a:pt x="249" y="9"/>
                    </a:lnTo>
                    <a:lnTo>
                      <a:pt x="253" y="11"/>
                    </a:lnTo>
                    <a:lnTo>
                      <a:pt x="257" y="13"/>
                    </a:lnTo>
                    <a:lnTo>
                      <a:pt x="261" y="16"/>
                    </a:lnTo>
                    <a:lnTo>
                      <a:pt x="264" y="19"/>
                    </a:lnTo>
                    <a:lnTo>
                      <a:pt x="268" y="23"/>
                    </a:lnTo>
                    <a:lnTo>
                      <a:pt x="271" y="27"/>
                    </a:lnTo>
                    <a:lnTo>
                      <a:pt x="274" y="31"/>
                    </a:lnTo>
                    <a:lnTo>
                      <a:pt x="278" y="36"/>
                    </a:lnTo>
                    <a:lnTo>
                      <a:pt x="279" y="40"/>
                    </a:lnTo>
                    <a:lnTo>
                      <a:pt x="281" y="46"/>
                    </a:lnTo>
                    <a:lnTo>
                      <a:pt x="281" y="50"/>
                    </a:lnTo>
                    <a:lnTo>
                      <a:pt x="281" y="55"/>
                    </a:lnTo>
                    <a:lnTo>
                      <a:pt x="281" y="297"/>
                    </a:lnTo>
                    <a:lnTo>
                      <a:pt x="280" y="300"/>
                    </a:lnTo>
                    <a:lnTo>
                      <a:pt x="279" y="302"/>
                    </a:lnTo>
                    <a:lnTo>
                      <a:pt x="278" y="305"/>
                    </a:lnTo>
                    <a:lnTo>
                      <a:pt x="277" y="308"/>
                    </a:lnTo>
                    <a:lnTo>
                      <a:pt x="275" y="311"/>
                    </a:lnTo>
                    <a:lnTo>
                      <a:pt x="273" y="314"/>
                    </a:lnTo>
                    <a:lnTo>
                      <a:pt x="269" y="317"/>
                    </a:lnTo>
                    <a:lnTo>
                      <a:pt x="266" y="319"/>
                    </a:lnTo>
                    <a:lnTo>
                      <a:pt x="263" y="320"/>
                    </a:lnTo>
                    <a:lnTo>
                      <a:pt x="259" y="321"/>
                    </a:lnTo>
                    <a:lnTo>
                      <a:pt x="256" y="321"/>
                    </a:lnTo>
                    <a:lnTo>
                      <a:pt x="252" y="320"/>
                    </a:lnTo>
                    <a:lnTo>
                      <a:pt x="249" y="319"/>
                    </a:lnTo>
                    <a:lnTo>
                      <a:pt x="246" y="319"/>
                    </a:lnTo>
                    <a:lnTo>
                      <a:pt x="243" y="318"/>
                    </a:lnTo>
                    <a:lnTo>
                      <a:pt x="241" y="315"/>
                    </a:lnTo>
                    <a:lnTo>
                      <a:pt x="238" y="313"/>
                    </a:lnTo>
                    <a:lnTo>
                      <a:pt x="237" y="311"/>
                    </a:lnTo>
                    <a:lnTo>
                      <a:pt x="235" y="308"/>
                    </a:lnTo>
                    <a:lnTo>
                      <a:pt x="234" y="306"/>
                    </a:lnTo>
                    <a:lnTo>
                      <a:pt x="233" y="304"/>
                    </a:lnTo>
                    <a:lnTo>
                      <a:pt x="232" y="302"/>
                    </a:lnTo>
                    <a:lnTo>
                      <a:pt x="232" y="300"/>
                    </a:lnTo>
                    <a:lnTo>
                      <a:pt x="231" y="296"/>
                    </a:lnTo>
                    <a:lnTo>
                      <a:pt x="232" y="111"/>
                    </a:lnTo>
                    <a:lnTo>
                      <a:pt x="215" y="111"/>
                    </a:lnTo>
                    <a:lnTo>
                      <a:pt x="215" y="617"/>
                    </a:lnTo>
                    <a:lnTo>
                      <a:pt x="215" y="622"/>
                    </a:lnTo>
                    <a:lnTo>
                      <a:pt x="214" y="628"/>
                    </a:lnTo>
                    <a:lnTo>
                      <a:pt x="212" y="633"/>
                    </a:lnTo>
                    <a:lnTo>
                      <a:pt x="210" y="638"/>
                    </a:lnTo>
                    <a:lnTo>
                      <a:pt x="207" y="642"/>
                    </a:lnTo>
                    <a:lnTo>
                      <a:pt x="204" y="646"/>
                    </a:lnTo>
                    <a:lnTo>
                      <a:pt x="201" y="648"/>
                    </a:lnTo>
                    <a:lnTo>
                      <a:pt x="197" y="651"/>
                    </a:lnTo>
                    <a:lnTo>
                      <a:pt x="193" y="652"/>
                    </a:lnTo>
                    <a:lnTo>
                      <a:pt x="190" y="653"/>
                    </a:lnTo>
                    <a:lnTo>
                      <a:pt x="187" y="654"/>
                    </a:lnTo>
                    <a:lnTo>
                      <a:pt x="183" y="654"/>
                    </a:lnTo>
                    <a:lnTo>
                      <a:pt x="179" y="654"/>
                    </a:lnTo>
                    <a:lnTo>
                      <a:pt x="175" y="653"/>
                    </a:lnTo>
                    <a:lnTo>
                      <a:pt x="171" y="652"/>
                    </a:lnTo>
                    <a:lnTo>
                      <a:pt x="167" y="650"/>
                    </a:lnTo>
                    <a:lnTo>
                      <a:pt x="163" y="648"/>
                    </a:lnTo>
                    <a:lnTo>
                      <a:pt x="161" y="645"/>
                    </a:lnTo>
                    <a:lnTo>
                      <a:pt x="158" y="642"/>
                    </a:lnTo>
                    <a:lnTo>
                      <a:pt x="155" y="639"/>
                    </a:lnTo>
                    <a:lnTo>
                      <a:pt x="153" y="635"/>
                    </a:lnTo>
                    <a:lnTo>
                      <a:pt x="151" y="632"/>
                    </a:lnTo>
                    <a:lnTo>
                      <a:pt x="151" y="629"/>
                    </a:lnTo>
                    <a:lnTo>
                      <a:pt x="150" y="626"/>
                    </a:lnTo>
                    <a:lnTo>
                      <a:pt x="149" y="621"/>
                    </a:lnTo>
                    <a:lnTo>
                      <a:pt x="149" y="313"/>
                    </a:lnTo>
                    <a:lnTo>
                      <a:pt x="132" y="313"/>
                    </a:lnTo>
                    <a:lnTo>
                      <a:pt x="132" y="620"/>
                    </a:lnTo>
                    <a:lnTo>
                      <a:pt x="131" y="624"/>
                    </a:lnTo>
                    <a:lnTo>
                      <a:pt x="130" y="628"/>
                    </a:lnTo>
                    <a:lnTo>
                      <a:pt x="128" y="633"/>
                    </a:lnTo>
                    <a:lnTo>
                      <a:pt x="126" y="637"/>
                    </a:lnTo>
                    <a:lnTo>
                      <a:pt x="123" y="642"/>
                    </a:lnTo>
                    <a:lnTo>
                      <a:pt x="120" y="646"/>
                    </a:lnTo>
                    <a:lnTo>
                      <a:pt x="116" y="649"/>
                    </a:lnTo>
                    <a:lnTo>
                      <a:pt x="111" y="652"/>
                    </a:lnTo>
                    <a:lnTo>
                      <a:pt x="107" y="653"/>
                    </a:lnTo>
                    <a:lnTo>
                      <a:pt x="102" y="654"/>
                    </a:lnTo>
                    <a:lnTo>
                      <a:pt x="97" y="654"/>
                    </a:lnTo>
                    <a:lnTo>
                      <a:pt x="93" y="653"/>
                    </a:lnTo>
                    <a:lnTo>
                      <a:pt x="89" y="653"/>
                    </a:lnTo>
                    <a:lnTo>
                      <a:pt x="85" y="651"/>
                    </a:lnTo>
                    <a:lnTo>
                      <a:pt x="82" y="649"/>
                    </a:lnTo>
                    <a:lnTo>
                      <a:pt x="79" y="646"/>
                    </a:lnTo>
                    <a:lnTo>
                      <a:pt x="75" y="643"/>
                    </a:lnTo>
                    <a:lnTo>
                      <a:pt x="73" y="640"/>
                    </a:lnTo>
                    <a:lnTo>
                      <a:pt x="70" y="637"/>
                    </a:lnTo>
                    <a:lnTo>
                      <a:pt x="69" y="633"/>
                    </a:lnTo>
                    <a:lnTo>
                      <a:pt x="67" y="629"/>
                    </a:lnTo>
                    <a:lnTo>
                      <a:pt x="67" y="626"/>
                    </a:lnTo>
                    <a:lnTo>
                      <a:pt x="66" y="620"/>
                    </a:lnTo>
                    <a:lnTo>
                      <a:pt x="66" y="111"/>
                    </a:lnTo>
                    <a:lnTo>
                      <a:pt x="50" y="111"/>
                    </a:lnTo>
                    <a:lnTo>
                      <a:pt x="50" y="296"/>
                    </a:lnTo>
                    <a:lnTo>
                      <a:pt x="49" y="300"/>
                    </a:lnTo>
                    <a:lnTo>
                      <a:pt x="48" y="303"/>
                    </a:lnTo>
                    <a:lnTo>
                      <a:pt x="47" y="307"/>
                    </a:lnTo>
                    <a:lnTo>
                      <a:pt x="45" y="309"/>
                    </a:lnTo>
                    <a:lnTo>
                      <a:pt x="44" y="311"/>
                    </a:lnTo>
                    <a:lnTo>
                      <a:pt x="43" y="312"/>
                    </a:lnTo>
                    <a:lnTo>
                      <a:pt x="41" y="314"/>
                    </a:lnTo>
                    <a:lnTo>
                      <a:pt x="40" y="316"/>
                    </a:lnTo>
                    <a:lnTo>
                      <a:pt x="37" y="318"/>
                    </a:lnTo>
                    <a:lnTo>
                      <a:pt x="35" y="319"/>
                    </a:lnTo>
                    <a:lnTo>
                      <a:pt x="33" y="319"/>
                    </a:lnTo>
                    <a:lnTo>
                      <a:pt x="31" y="320"/>
                    </a:lnTo>
                    <a:lnTo>
                      <a:pt x="29" y="321"/>
                    </a:lnTo>
                    <a:lnTo>
                      <a:pt x="27" y="321"/>
                    </a:lnTo>
                    <a:lnTo>
                      <a:pt x="22" y="321"/>
                    </a:lnTo>
                    <a:lnTo>
                      <a:pt x="20" y="320"/>
                    </a:lnTo>
                    <a:lnTo>
                      <a:pt x="18" y="319"/>
                    </a:lnTo>
                    <a:lnTo>
                      <a:pt x="15" y="319"/>
                    </a:lnTo>
                    <a:lnTo>
                      <a:pt x="13" y="318"/>
                    </a:lnTo>
                    <a:lnTo>
                      <a:pt x="12" y="317"/>
                    </a:lnTo>
                    <a:lnTo>
                      <a:pt x="10" y="315"/>
                    </a:lnTo>
                    <a:lnTo>
                      <a:pt x="8" y="314"/>
                    </a:lnTo>
                    <a:lnTo>
                      <a:pt x="6" y="311"/>
                    </a:lnTo>
                    <a:lnTo>
                      <a:pt x="5" y="309"/>
                    </a:lnTo>
                    <a:lnTo>
                      <a:pt x="3" y="307"/>
                    </a:lnTo>
                    <a:lnTo>
                      <a:pt x="3" y="305"/>
                    </a:lnTo>
                    <a:lnTo>
                      <a:pt x="2" y="302"/>
                    </a:lnTo>
                    <a:lnTo>
                      <a:pt x="1" y="300"/>
                    </a:lnTo>
                    <a:lnTo>
                      <a:pt x="0" y="297"/>
                    </a:lnTo>
                    <a:lnTo>
                      <a:pt x="0" y="53"/>
                    </a:lnTo>
                    <a:lnTo>
                      <a:pt x="1" y="46"/>
                    </a:lnTo>
                    <a:lnTo>
                      <a:pt x="3" y="38"/>
                    </a:lnTo>
                    <a:lnTo>
                      <a:pt x="7" y="33"/>
                    </a:lnTo>
                    <a:lnTo>
                      <a:pt x="10" y="28"/>
                    </a:lnTo>
                    <a:lnTo>
                      <a:pt x="13" y="24"/>
                    </a:lnTo>
                    <a:lnTo>
                      <a:pt x="17" y="20"/>
                    </a:lnTo>
                    <a:lnTo>
                      <a:pt x="23" y="15"/>
                    </a:lnTo>
                    <a:lnTo>
                      <a:pt x="30" y="11"/>
                    </a:lnTo>
                    <a:lnTo>
                      <a:pt x="35" y="8"/>
                    </a:lnTo>
                    <a:lnTo>
                      <a:pt x="40" y="6"/>
                    </a:lnTo>
                    <a:lnTo>
                      <a:pt x="47" y="3"/>
                    </a:lnTo>
                    <a:lnTo>
                      <a:pt x="54" y="2"/>
                    </a:lnTo>
                    <a:lnTo>
                      <a:pt x="61" y="0"/>
                    </a:lnTo>
                    <a:lnTo>
                      <a:pt x="67" y="0"/>
                    </a:lnTo>
                  </a:path>
                </a:pathLst>
              </a:custGeom>
              <a:solidFill>
                <a:srgbClr val="FFFF99"/>
              </a:solidFill>
              <a:ln w="25400" cap="rnd" cmpd="sng">
                <a:solidFill>
                  <a:srgbClr val="000000"/>
                </a:solidFill>
                <a:prstDash val="solid"/>
                <a:round/>
                <a:headEnd type="none" w="med" len="med"/>
                <a:tailEnd type="none" w="med" len="med"/>
              </a:ln>
            </p:spPr>
            <p:txBody>
              <a:bodyPr/>
              <a:lstStyle/>
              <a:p>
                <a:endParaRPr lang="en-US"/>
              </a:p>
            </p:txBody>
          </p:sp>
          <p:sp>
            <p:nvSpPr>
              <p:cNvPr id="163864" name="Oval 323"/>
              <p:cNvSpPr>
                <a:spLocks noChangeArrowheads="1"/>
              </p:cNvSpPr>
              <p:nvPr/>
            </p:nvSpPr>
            <p:spPr bwMode="auto">
              <a:xfrm>
                <a:off x="4560" y="2808"/>
                <a:ext cx="99" cy="109"/>
              </a:xfrm>
              <a:prstGeom prst="ellipse">
                <a:avLst/>
              </a:prstGeom>
              <a:solidFill>
                <a:srgbClr val="FFFF99"/>
              </a:solidFill>
              <a:ln w="25400">
                <a:solidFill>
                  <a:srgbClr val="000000"/>
                </a:solidFill>
                <a:round/>
                <a:headEnd/>
                <a:tailEnd/>
              </a:ln>
            </p:spPr>
            <p:txBody>
              <a:bodyPr wrap="none" anchor="ctr"/>
              <a:lstStyle/>
              <a:p>
                <a:endParaRPr lang="en-GB"/>
              </a:p>
            </p:txBody>
          </p:sp>
        </p:grpSp>
        <p:grpSp>
          <p:nvGrpSpPr>
            <p:cNvPr id="163857" name="Group 324"/>
            <p:cNvGrpSpPr>
              <a:grpSpLocks/>
            </p:cNvGrpSpPr>
            <p:nvPr/>
          </p:nvGrpSpPr>
          <p:grpSpPr bwMode="auto">
            <a:xfrm>
              <a:off x="3971" y="3409"/>
              <a:ext cx="95" cy="242"/>
              <a:chOff x="4103" y="2817"/>
              <a:chExt cx="364" cy="790"/>
            </a:xfrm>
          </p:grpSpPr>
          <p:sp>
            <p:nvSpPr>
              <p:cNvPr id="163861" name="Freeform 325"/>
              <p:cNvSpPr>
                <a:spLocks/>
              </p:cNvSpPr>
              <p:nvPr/>
            </p:nvSpPr>
            <p:spPr bwMode="auto">
              <a:xfrm>
                <a:off x="4103" y="2960"/>
                <a:ext cx="364" cy="647"/>
              </a:xfrm>
              <a:custGeom>
                <a:avLst/>
                <a:gdLst>
                  <a:gd name="T0" fmla="*/ 270 w 364"/>
                  <a:gd name="T1" fmla="*/ 1 h 647"/>
                  <a:gd name="T2" fmla="*/ 282 w 364"/>
                  <a:gd name="T3" fmla="*/ 4 h 647"/>
                  <a:gd name="T4" fmla="*/ 293 w 364"/>
                  <a:gd name="T5" fmla="*/ 12 h 647"/>
                  <a:gd name="T6" fmla="*/ 301 w 364"/>
                  <a:gd name="T7" fmla="*/ 22 h 647"/>
                  <a:gd name="T8" fmla="*/ 308 w 364"/>
                  <a:gd name="T9" fmla="*/ 32 h 647"/>
                  <a:gd name="T10" fmla="*/ 312 w 364"/>
                  <a:gd name="T11" fmla="*/ 46 h 647"/>
                  <a:gd name="T12" fmla="*/ 362 w 364"/>
                  <a:gd name="T13" fmla="*/ 243 h 647"/>
                  <a:gd name="T14" fmla="*/ 363 w 364"/>
                  <a:gd name="T15" fmla="*/ 256 h 647"/>
                  <a:gd name="T16" fmla="*/ 357 w 364"/>
                  <a:gd name="T17" fmla="*/ 267 h 647"/>
                  <a:gd name="T18" fmla="*/ 347 w 364"/>
                  <a:gd name="T19" fmla="*/ 274 h 647"/>
                  <a:gd name="T20" fmla="*/ 336 w 364"/>
                  <a:gd name="T21" fmla="*/ 276 h 647"/>
                  <a:gd name="T22" fmla="*/ 325 w 364"/>
                  <a:gd name="T23" fmla="*/ 274 h 647"/>
                  <a:gd name="T24" fmla="*/ 316 w 364"/>
                  <a:gd name="T25" fmla="*/ 267 h 647"/>
                  <a:gd name="T26" fmla="*/ 310 w 364"/>
                  <a:gd name="T27" fmla="*/ 256 h 647"/>
                  <a:gd name="T28" fmla="*/ 330 w 364"/>
                  <a:gd name="T29" fmla="*/ 399 h 647"/>
                  <a:gd name="T30" fmla="*/ 263 w 364"/>
                  <a:gd name="T31" fmla="*/ 621 h 647"/>
                  <a:gd name="T32" fmla="*/ 258 w 364"/>
                  <a:gd name="T33" fmla="*/ 633 h 647"/>
                  <a:gd name="T34" fmla="*/ 248 w 364"/>
                  <a:gd name="T35" fmla="*/ 641 h 647"/>
                  <a:gd name="T36" fmla="*/ 238 w 364"/>
                  <a:gd name="T37" fmla="*/ 645 h 647"/>
                  <a:gd name="T38" fmla="*/ 227 w 364"/>
                  <a:gd name="T39" fmla="*/ 646 h 647"/>
                  <a:gd name="T40" fmla="*/ 215 w 364"/>
                  <a:gd name="T41" fmla="*/ 642 h 647"/>
                  <a:gd name="T42" fmla="*/ 207 w 364"/>
                  <a:gd name="T43" fmla="*/ 634 h 647"/>
                  <a:gd name="T44" fmla="*/ 201 w 364"/>
                  <a:gd name="T45" fmla="*/ 626 h 647"/>
                  <a:gd name="T46" fmla="*/ 199 w 364"/>
                  <a:gd name="T47" fmla="*/ 616 h 647"/>
                  <a:gd name="T48" fmla="*/ 166 w 364"/>
                  <a:gd name="T49" fmla="*/ 616 h 647"/>
                  <a:gd name="T50" fmla="*/ 164 w 364"/>
                  <a:gd name="T51" fmla="*/ 626 h 647"/>
                  <a:gd name="T52" fmla="*/ 157 w 364"/>
                  <a:gd name="T53" fmla="*/ 636 h 647"/>
                  <a:gd name="T54" fmla="*/ 148 w 364"/>
                  <a:gd name="T55" fmla="*/ 643 h 647"/>
                  <a:gd name="T56" fmla="*/ 137 w 364"/>
                  <a:gd name="T57" fmla="*/ 646 h 647"/>
                  <a:gd name="T58" fmla="*/ 125 w 364"/>
                  <a:gd name="T59" fmla="*/ 645 h 647"/>
                  <a:gd name="T60" fmla="*/ 115 w 364"/>
                  <a:gd name="T61" fmla="*/ 640 h 647"/>
                  <a:gd name="T62" fmla="*/ 108 w 364"/>
                  <a:gd name="T63" fmla="*/ 634 h 647"/>
                  <a:gd name="T64" fmla="*/ 102 w 364"/>
                  <a:gd name="T65" fmla="*/ 623 h 647"/>
                  <a:gd name="T66" fmla="*/ 101 w 364"/>
                  <a:gd name="T67" fmla="*/ 401 h 647"/>
                  <a:gd name="T68" fmla="*/ 101 w 364"/>
                  <a:gd name="T69" fmla="*/ 91 h 647"/>
                  <a:gd name="T70" fmla="*/ 50 w 364"/>
                  <a:gd name="T71" fmla="*/ 268 h 647"/>
                  <a:gd name="T72" fmla="*/ 42 w 364"/>
                  <a:gd name="T73" fmla="*/ 277 h 647"/>
                  <a:gd name="T74" fmla="*/ 30 w 364"/>
                  <a:gd name="T75" fmla="*/ 281 h 647"/>
                  <a:gd name="T76" fmla="*/ 18 w 364"/>
                  <a:gd name="T77" fmla="*/ 280 h 647"/>
                  <a:gd name="T78" fmla="*/ 8 w 364"/>
                  <a:gd name="T79" fmla="*/ 273 h 647"/>
                  <a:gd name="T80" fmla="*/ 2 w 364"/>
                  <a:gd name="T81" fmla="*/ 264 h 647"/>
                  <a:gd name="T82" fmla="*/ 0 w 364"/>
                  <a:gd name="T83" fmla="*/ 253 h 647"/>
                  <a:gd name="T84" fmla="*/ 52 w 364"/>
                  <a:gd name="T85" fmla="*/ 54 h 647"/>
                  <a:gd name="T86" fmla="*/ 54 w 364"/>
                  <a:gd name="T87" fmla="*/ 42 h 647"/>
                  <a:gd name="T88" fmla="*/ 58 w 364"/>
                  <a:gd name="T89" fmla="*/ 31 h 647"/>
                  <a:gd name="T90" fmla="*/ 65 w 364"/>
                  <a:gd name="T91" fmla="*/ 18 h 647"/>
                  <a:gd name="T92" fmla="*/ 75 w 364"/>
                  <a:gd name="T93" fmla="*/ 9 h 647"/>
                  <a:gd name="T94" fmla="*/ 87 w 364"/>
                  <a:gd name="T95" fmla="*/ 3 h 64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4"/>
                  <a:gd name="T145" fmla="*/ 0 h 647"/>
                  <a:gd name="T146" fmla="*/ 364 w 364"/>
                  <a:gd name="T147" fmla="*/ 647 h 64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4" h="647">
                    <a:moveTo>
                      <a:pt x="99" y="0"/>
                    </a:moveTo>
                    <a:lnTo>
                      <a:pt x="266" y="0"/>
                    </a:lnTo>
                    <a:lnTo>
                      <a:pt x="270" y="1"/>
                    </a:lnTo>
                    <a:lnTo>
                      <a:pt x="274" y="2"/>
                    </a:lnTo>
                    <a:lnTo>
                      <a:pt x="278" y="3"/>
                    </a:lnTo>
                    <a:lnTo>
                      <a:pt x="282" y="4"/>
                    </a:lnTo>
                    <a:lnTo>
                      <a:pt x="286" y="7"/>
                    </a:lnTo>
                    <a:lnTo>
                      <a:pt x="289" y="9"/>
                    </a:lnTo>
                    <a:lnTo>
                      <a:pt x="293" y="12"/>
                    </a:lnTo>
                    <a:lnTo>
                      <a:pt x="296" y="15"/>
                    </a:lnTo>
                    <a:lnTo>
                      <a:pt x="299" y="18"/>
                    </a:lnTo>
                    <a:lnTo>
                      <a:pt x="301" y="22"/>
                    </a:lnTo>
                    <a:lnTo>
                      <a:pt x="304" y="25"/>
                    </a:lnTo>
                    <a:lnTo>
                      <a:pt x="306" y="28"/>
                    </a:lnTo>
                    <a:lnTo>
                      <a:pt x="308" y="32"/>
                    </a:lnTo>
                    <a:lnTo>
                      <a:pt x="309" y="35"/>
                    </a:lnTo>
                    <a:lnTo>
                      <a:pt x="310" y="40"/>
                    </a:lnTo>
                    <a:lnTo>
                      <a:pt x="312" y="46"/>
                    </a:lnTo>
                    <a:lnTo>
                      <a:pt x="312" y="50"/>
                    </a:lnTo>
                    <a:lnTo>
                      <a:pt x="314" y="56"/>
                    </a:lnTo>
                    <a:lnTo>
                      <a:pt x="362" y="243"/>
                    </a:lnTo>
                    <a:lnTo>
                      <a:pt x="363" y="247"/>
                    </a:lnTo>
                    <a:lnTo>
                      <a:pt x="363" y="251"/>
                    </a:lnTo>
                    <a:lnTo>
                      <a:pt x="363" y="256"/>
                    </a:lnTo>
                    <a:lnTo>
                      <a:pt x="362" y="260"/>
                    </a:lnTo>
                    <a:lnTo>
                      <a:pt x="360" y="263"/>
                    </a:lnTo>
                    <a:lnTo>
                      <a:pt x="357" y="267"/>
                    </a:lnTo>
                    <a:lnTo>
                      <a:pt x="354" y="270"/>
                    </a:lnTo>
                    <a:lnTo>
                      <a:pt x="350" y="273"/>
                    </a:lnTo>
                    <a:lnTo>
                      <a:pt x="347" y="274"/>
                    </a:lnTo>
                    <a:lnTo>
                      <a:pt x="343" y="275"/>
                    </a:lnTo>
                    <a:lnTo>
                      <a:pt x="340" y="276"/>
                    </a:lnTo>
                    <a:lnTo>
                      <a:pt x="336" y="276"/>
                    </a:lnTo>
                    <a:lnTo>
                      <a:pt x="332" y="276"/>
                    </a:lnTo>
                    <a:lnTo>
                      <a:pt x="328" y="275"/>
                    </a:lnTo>
                    <a:lnTo>
                      <a:pt x="325" y="274"/>
                    </a:lnTo>
                    <a:lnTo>
                      <a:pt x="322" y="272"/>
                    </a:lnTo>
                    <a:lnTo>
                      <a:pt x="319" y="270"/>
                    </a:lnTo>
                    <a:lnTo>
                      <a:pt x="316" y="267"/>
                    </a:lnTo>
                    <a:lnTo>
                      <a:pt x="314" y="263"/>
                    </a:lnTo>
                    <a:lnTo>
                      <a:pt x="312" y="260"/>
                    </a:lnTo>
                    <a:lnTo>
                      <a:pt x="310" y="256"/>
                    </a:lnTo>
                    <a:lnTo>
                      <a:pt x="263" y="91"/>
                    </a:lnTo>
                    <a:lnTo>
                      <a:pt x="247" y="91"/>
                    </a:lnTo>
                    <a:lnTo>
                      <a:pt x="330" y="399"/>
                    </a:lnTo>
                    <a:lnTo>
                      <a:pt x="263" y="399"/>
                    </a:lnTo>
                    <a:lnTo>
                      <a:pt x="264" y="616"/>
                    </a:lnTo>
                    <a:lnTo>
                      <a:pt x="263" y="621"/>
                    </a:lnTo>
                    <a:lnTo>
                      <a:pt x="262" y="625"/>
                    </a:lnTo>
                    <a:lnTo>
                      <a:pt x="260" y="629"/>
                    </a:lnTo>
                    <a:lnTo>
                      <a:pt x="258" y="633"/>
                    </a:lnTo>
                    <a:lnTo>
                      <a:pt x="255" y="635"/>
                    </a:lnTo>
                    <a:lnTo>
                      <a:pt x="253" y="638"/>
                    </a:lnTo>
                    <a:lnTo>
                      <a:pt x="248" y="641"/>
                    </a:lnTo>
                    <a:lnTo>
                      <a:pt x="245" y="643"/>
                    </a:lnTo>
                    <a:lnTo>
                      <a:pt x="241" y="645"/>
                    </a:lnTo>
                    <a:lnTo>
                      <a:pt x="238" y="645"/>
                    </a:lnTo>
                    <a:lnTo>
                      <a:pt x="234" y="646"/>
                    </a:lnTo>
                    <a:lnTo>
                      <a:pt x="231" y="646"/>
                    </a:lnTo>
                    <a:lnTo>
                      <a:pt x="227" y="646"/>
                    </a:lnTo>
                    <a:lnTo>
                      <a:pt x="223" y="645"/>
                    </a:lnTo>
                    <a:lnTo>
                      <a:pt x="218" y="643"/>
                    </a:lnTo>
                    <a:lnTo>
                      <a:pt x="215" y="642"/>
                    </a:lnTo>
                    <a:lnTo>
                      <a:pt x="212" y="640"/>
                    </a:lnTo>
                    <a:lnTo>
                      <a:pt x="209" y="637"/>
                    </a:lnTo>
                    <a:lnTo>
                      <a:pt x="207" y="634"/>
                    </a:lnTo>
                    <a:lnTo>
                      <a:pt x="204" y="632"/>
                    </a:lnTo>
                    <a:lnTo>
                      <a:pt x="202" y="629"/>
                    </a:lnTo>
                    <a:lnTo>
                      <a:pt x="201" y="626"/>
                    </a:lnTo>
                    <a:lnTo>
                      <a:pt x="200" y="623"/>
                    </a:lnTo>
                    <a:lnTo>
                      <a:pt x="199" y="619"/>
                    </a:lnTo>
                    <a:lnTo>
                      <a:pt x="199" y="616"/>
                    </a:lnTo>
                    <a:lnTo>
                      <a:pt x="199" y="401"/>
                    </a:lnTo>
                    <a:lnTo>
                      <a:pt x="166" y="401"/>
                    </a:lnTo>
                    <a:lnTo>
                      <a:pt x="166" y="616"/>
                    </a:lnTo>
                    <a:lnTo>
                      <a:pt x="166" y="620"/>
                    </a:lnTo>
                    <a:lnTo>
                      <a:pt x="165" y="623"/>
                    </a:lnTo>
                    <a:lnTo>
                      <a:pt x="164" y="626"/>
                    </a:lnTo>
                    <a:lnTo>
                      <a:pt x="162" y="629"/>
                    </a:lnTo>
                    <a:lnTo>
                      <a:pt x="160" y="633"/>
                    </a:lnTo>
                    <a:lnTo>
                      <a:pt x="157" y="636"/>
                    </a:lnTo>
                    <a:lnTo>
                      <a:pt x="155" y="638"/>
                    </a:lnTo>
                    <a:lnTo>
                      <a:pt x="151" y="641"/>
                    </a:lnTo>
                    <a:lnTo>
                      <a:pt x="148" y="643"/>
                    </a:lnTo>
                    <a:lnTo>
                      <a:pt x="144" y="645"/>
                    </a:lnTo>
                    <a:lnTo>
                      <a:pt x="140" y="645"/>
                    </a:lnTo>
                    <a:lnTo>
                      <a:pt x="137" y="646"/>
                    </a:lnTo>
                    <a:lnTo>
                      <a:pt x="133" y="646"/>
                    </a:lnTo>
                    <a:lnTo>
                      <a:pt x="129" y="646"/>
                    </a:lnTo>
                    <a:lnTo>
                      <a:pt x="125" y="645"/>
                    </a:lnTo>
                    <a:lnTo>
                      <a:pt x="122" y="644"/>
                    </a:lnTo>
                    <a:lnTo>
                      <a:pt x="118" y="642"/>
                    </a:lnTo>
                    <a:lnTo>
                      <a:pt x="115" y="640"/>
                    </a:lnTo>
                    <a:lnTo>
                      <a:pt x="112" y="638"/>
                    </a:lnTo>
                    <a:lnTo>
                      <a:pt x="109" y="636"/>
                    </a:lnTo>
                    <a:lnTo>
                      <a:pt x="108" y="634"/>
                    </a:lnTo>
                    <a:lnTo>
                      <a:pt x="106" y="630"/>
                    </a:lnTo>
                    <a:lnTo>
                      <a:pt x="104" y="627"/>
                    </a:lnTo>
                    <a:lnTo>
                      <a:pt x="102" y="623"/>
                    </a:lnTo>
                    <a:lnTo>
                      <a:pt x="101" y="620"/>
                    </a:lnTo>
                    <a:lnTo>
                      <a:pt x="101" y="616"/>
                    </a:lnTo>
                    <a:lnTo>
                      <a:pt x="101" y="401"/>
                    </a:lnTo>
                    <a:lnTo>
                      <a:pt x="37" y="401"/>
                    </a:lnTo>
                    <a:lnTo>
                      <a:pt x="117" y="91"/>
                    </a:lnTo>
                    <a:lnTo>
                      <a:pt x="101" y="91"/>
                    </a:lnTo>
                    <a:lnTo>
                      <a:pt x="54" y="259"/>
                    </a:lnTo>
                    <a:lnTo>
                      <a:pt x="52" y="264"/>
                    </a:lnTo>
                    <a:lnTo>
                      <a:pt x="50" y="268"/>
                    </a:lnTo>
                    <a:lnTo>
                      <a:pt x="47" y="272"/>
                    </a:lnTo>
                    <a:lnTo>
                      <a:pt x="45" y="275"/>
                    </a:lnTo>
                    <a:lnTo>
                      <a:pt x="42" y="277"/>
                    </a:lnTo>
                    <a:lnTo>
                      <a:pt x="39" y="279"/>
                    </a:lnTo>
                    <a:lnTo>
                      <a:pt x="34" y="280"/>
                    </a:lnTo>
                    <a:lnTo>
                      <a:pt x="30" y="281"/>
                    </a:lnTo>
                    <a:lnTo>
                      <a:pt x="24" y="281"/>
                    </a:lnTo>
                    <a:lnTo>
                      <a:pt x="21" y="280"/>
                    </a:lnTo>
                    <a:lnTo>
                      <a:pt x="18" y="280"/>
                    </a:lnTo>
                    <a:lnTo>
                      <a:pt x="14" y="278"/>
                    </a:lnTo>
                    <a:lnTo>
                      <a:pt x="11" y="276"/>
                    </a:lnTo>
                    <a:lnTo>
                      <a:pt x="8" y="273"/>
                    </a:lnTo>
                    <a:lnTo>
                      <a:pt x="5" y="271"/>
                    </a:lnTo>
                    <a:lnTo>
                      <a:pt x="3" y="267"/>
                    </a:lnTo>
                    <a:lnTo>
                      <a:pt x="2" y="264"/>
                    </a:lnTo>
                    <a:lnTo>
                      <a:pt x="1" y="261"/>
                    </a:lnTo>
                    <a:lnTo>
                      <a:pt x="0" y="257"/>
                    </a:lnTo>
                    <a:lnTo>
                      <a:pt x="0" y="253"/>
                    </a:lnTo>
                    <a:lnTo>
                      <a:pt x="0" y="251"/>
                    </a:lnTo>
                    <a:lnTo>
                      <a:pt x="1" y="248"/>
                    </a:lnTo>
                    <a:lnTo>
                      <a:pt x="52" y="54"/>
                    </a:lnTo>
                    <a:lnTo>
                      <a:pt x="53" y="49"/>
                    </a:lnTo>
                    <a:lnTo>
                      <a:pt x="53" y="45"/>
                    </a:lnTo>
                    <a:lnTo>
                      <a:pt x="54" y="42"/>
                    </a:lnTo>
                    <a:lnTo>
                      <a:pt x="55" y="38"/>
                    </a:lnTo>
                    <a:lnTo>
                      <a:pt x="56" y="34"/>
                    </a:lnTo>
                    <a:lnTo>
                      <a:pt x="58" y="31"/>
                    </a:lnTo>
                    <a:lnTo>
                      <a:pt x="60" y="25"/>
                    </a:lnTo>
                    <a:lnTo>
                      <a:pt x="62" y="22"/>
                    </a:lnTo>
                    <a:lnTo>
                      <a:pt x="65" y="18"/>
                    </a:lnTo>
                    <a:lnTo>
                      <a:pt x="68" y="15"/>
                    </a:lnTo>
                    <a:lnTo>
                      <a:pt x="72" y="12"/>
                    </a:lnTo>
                    <a:lnTo>
                      <a:pt x="75" y="9"/>
                    </a:lnTo>
                    <a:lnTo>
                      <a:pt x="78" y="7"/>
                    </a:lnTo>
                    <a:lnTo>
                      <a:pt x="83" y="4"/>
                    </a:lnTo>
                    <a:lnTo>
                      <a:pt x="87" y="3"/>
                    </a:lnTo>
                    <a:lnTo>
                      <a:pt x="93" y="1"/>
                    </a:lnTo>
                    <a:lnTo>
                      <a:pt x="99" y="0"/>
                    </a:lnTo>
                  </a:path>
                </a:pathLst>
              </a:custGeom>
              <a:solidFill>
                <a:srgbClr val="FFFF99"/>
              </a:solidFill>
              <a:ln w="25400" cap="rnd" cmpd="sng">
                <a:solidFill>
                  <a:srgbClr val="000000"/>
                </a:solidFill>
                <a:prstDash val="solid"/>
                <a:round/>
                <a:headEnd type="none" w="med" len="med"/>
                <a:tailEnd type="none" w="med" len="med"/>
              </a:ln>
            </p:spPr>
            <p:txBody>
              <a:bodyPr/>
              <a:lstStyle/>
              <a:p>
                <a:endParaRPr lang="en-US"/>
              </a:p>
            </p:txBody>
          </p:sp>
          <p:sp>
            <p:nvSpPr>
              <p:cNvPr id="163862" name="Oval 326"/>
              <p:cNvSpPr>
                <a:spLocks noChangeArrowheads="1"/>
              </p:cNvSpPr>
              <p:nvPr/>
            </p:nvSpPr>
            <p:spPr bwMode="auto">
              <a:xfrm>
                <a:off x="4230" y="2817"/>
                <a:ext cx="106" cy="108"/>
              </a:xfrm>
              <a:prstGeom prst="ellipse">
                <a:avLst/>
              </a:prstGeom>
              <a:solidFill>
                <a:srgbClr val="FFFF99"/>
              </a:solidFill>
              <a:ln w="25400">
                <a:solidFill>
                  <a:srgbClr val="000000"/>
                </a:solidFill>
                <a:round/>
                <a:headEnd/>
                <a:tailEnd/>
              </a:ln>
            </p:spPr>
            <p:txBody>
              <a:bodyPr wrap="none" anchor="ctr"/>
              <a:lstStyle/>
              <a:p>
                <a:endParaRPr lang="en-GB"/>
              </a:p>
            </p:txBody>
          </p:sp>
        </p:grpSp>
        <p:sp>
          <p:nvSpPr>
            <p:cNvPr id="163858" name="Rectangle 327"/>
            <p:cNvSpPr>
              <a:spLocks noChangeArrowheads="1"/>
            </p:cNvSpPr>
            <p:nvPr/>
          </p:nvSpPr>
          <p:spPr bwMode="auto">
            <a:xfrm>
              <a:off x="3906" y="3657"/>
              <a:ext cx="318" cy="464"/>
            </a:xfrm>
            <a:prstGeom prst="rect">
              <a:avLst/>
            </a:prstGeom>
            <a:noFill/>
            <a:ln w="12700">
              <a:noFill/>
              <a:miter lim="800000"/>
              <a:headEnd/>
              <a:tailEnd/>
            </a:ln>
          </p:spPr>
          <p:txBody>
            <a:bodyPr lIns="73025" tIns="36512" rIns="73025" bIns="36512">
              <a:spAutoFit/>
            </a:bodyPr>
            <a:lstStyle/>
            <a:p>
              <a:pPr algn="ctr" defTabSz="585788" eaLnBrk="0" hangingPunct="0"/>
              <a:r>
                <a:rPr lang="en-GB" sz="800" b="1" baseline="-25000">
                  <a:solidFill>
                    <a:srgbClr val="FFFF99"/>
                  </a:solidFill>
                </a:rPr>
                <a:t>ASSEMBLY</a:t>
              </a:r>
            </a:p>
            <a:p>
              <a:pPr algn="ctr" defTabSz="585788" eaLnBrk="0" hangingPunct="0"/>
              <a:r>
                <a:rPr lang="en-GB" sz="800" b="1" baseline="-25000">
                  <a:solidFill>
                    <a:srgbClr val="FFFF99"/>
                  </a:solidFill>
                </a:rPr>
                <a:t>POINT</a:t>
              </a:r>
            </a:p>
          </p:txBody>
        </p:sp>
        <p:sp>
          <p:nvSpPr>
            <p:cNvPr id="163859" name="AutoShape 328"/>
            <p:cNvSpPr>
              <a:spLocks noChangeArrowheads="1"/>
            </p:cNvSpPr>
            <p:nvPr/>
          </p:nvSpPr>
          <p:spPr bwMode="auto">
            <a:xfrm rot="8280000" flipH="1">
              <a:off x="3782" y="3581"/>
              <a:ext cx="154" cy="138"/>
            </a:xfrm>
            <a:prstGeom prst="rightArrow">
              <a:avLst>
                <a:gd name="adj1" fmla="val 50000"/>
                <a:gd name="adj2" fmla="val 55802"/>
              </a:avLst>
            </a:prstGeom>
            <a:solidFill>
              <a:srgbClr val="FFFF99"/>
            </a:solidFill>
            <a:ln w="28575">
              <a:solidFill>
                <a:schemeClr val="tx1"/>
              </a:solidFill>
              <a:miter lim="800000"/>
              <a:headEnd/>
              <a:tailEnd/>
            </a:ln>
          </p:spPr>
          <p:txBody>
            <a:bodyPr wrap="none" anchor="ctr"/>
            <a:lstStyle/>
            <a:p>
              <a:endParaRPr lang="en-GB"/>
            </a:p>
          </p:txBody>
        </p:sp>
        <p:sp>
          <p:nvSpPr>
            <p:cNvPr id="163860" name="AutoShape 329"/>
            <p:cNvSpPr>
              <a:spLocks noChangeArrowheads="1"/>
            </p:cNvSpPr>
            <p:nvPr/>
          </p:nvSpPr>
          <p:spPr bwMode="auto">
            <a:xfrm rot="3060000" flipH="1">
              <a:off x="4179" y="3603"/>
              <a:ext cx="182" cy="117"/>
            </a:xfrm>
            <a:prstGeom prst="rightArrow">
              <a:avLst>
                <a:gd name="adj1" fmla="val 50000"/>
                <a:gd name="adj2" fmla="val 77785"/>
              </a:avLst>
            </a:prstGeom>
            <a:solidFill>
              <a:srgbClr val="FFFF99"/>
            </a:solidFill>
            <a:ln w="28575">
              <a:solidFill>
                <a:schemeClr val="tx1"/>
              </a:solidFill>
              <a:miter lim="800000"/>
              <a:headEnd/>
              <a:tailEnd/>
            </a:ln>
          </p:spPr>
          <p:txBody>
            <a:bodyPr wrap="none" anchor="ctr"/>
            <a:lstStyle/>
            <a:p>
              <a:endParaRPr lang="en-GB"/>
            </a:p>
          </p:txBody>
        </p:sp>
      </p:grpSp>
      <p:sp>
        <p:nvSpPr>
          <p:cNvPr id="44363" name="AutoShape 331"/>
          <p:cNvSpPr>
            <a:spLocks noChangeArrowheads="1"/>
          </p:cNvSpPr>
          <p:nvPr/>
        </p:nvSpPr>
        <p:spPr bwMode="auto">
          <a:xfrm rot="5480666">
            <a:off x="7536656" y="3777457"/>
            <a:ext cx="465137" cy="488950"/>
          </a:xfrm>
          <a:custGeom>
            <a:avLst/>
            <a:gdLst>
              <a:gd name="G0" fmla="+- 15095 0 0"/>
              <a:gd name="G1" fmla="+- 4348 0 0"/>
              <a:gd name="G2" fmla="+- 12158 0 4348"/>
              <a:gd name="G3" fmla="+- G2 0 4348"/>
              <a:gd name="G4" fmla="*/ G3 32768 32059"/>
              <a:gd name="G5" fmla="*/ G4 1 2"/>
              <a:gd name="G6" fmla="+- 21600 0 15095"/>
              <a:gd name="G7" fmla="*/ G6 4348 6079"/>
              <a:gd name="G8" fmla="+- G7 15095 0"/>
              <a:gd name="T0" fmla="*/ 15095 w 21600"/>
              <a:gd name="T1" fmla="*/ 0 h 21600"/>
              <a:gd name="T2" fmla="*/ 15095 w 21600"/>
              <a:gd name="T3" fmla="*/ 12158 h 21600"/>
              <a:gd name="T4" fmla="*/ 1770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095" y="0"/>
                </a:lnTo>
                <a:lnTo>
                  <a:pt x="15095" y="4348"/>
                </a:lnTo>
                <a:lnTo>
                  <a:pt x="12427" y="4348"/>
                </a:lnTo>
                <a:cubicBezTo>
                  <a:pt x="5564" y="4348"/>
                  <a:pt x="0" y="7845"/>
                  <a:pt x="0" y="12158"/>
                </a:cubicBezTo>
                <a:lnTo>
                  <a:pt x="0" y="21600"/>
                </a:lnTo>
                <a:lnTo>
                  <a:pt x="3539" y="21600"/>
                </a:lnTo>
                <a:lnTo>
                  <a:pt x="3539" y="12158"/>
                </a:lnTo>
                <a:cubicBezTo>
                  <a:pt x="3539" y="9757"/>
                  <a:pt x="7518" y="7810"/>
                  <a:pt x="12427" y="7810"/>
                </a:cubicBezTo>
                <a:lnTo>
                  <a:pt x="15095" y="7810"/>
                </a:lnTo>
                <a:lnTo>
                  <a:pt x="15095" y="12158"/>
                </a:lnTo>
                <a:close/>
              </a:path>
            </a:pathLst>
          </a:custGeom>
          <a:solidFill>
            <a:srgbClr val="F00600"/>
          </a:solidFill>
          <a:ln w="12700">
            <a:solidFill>
              <a:srgbClr val="000000"/>
            </a:solidFill>
            <a:miter lim="800000"/>
            <a:headEnd/>
            <a:tailEnd/>
          </a:ln>
          <a:effectLst>
            <a:outerShdw dist="45791" dir="2021404" algn="ctr" rotWithShape="0">
              <a:schemeClr val="bg2"/>
            </a:outerShdw>
          </a:effectLst>
        </p:spPr>
        <p:txBody>
          <a:bodyPr wrap="none" anchor="ctr"/>
          <a:lstStyle/>
          <a:p>
            <a:pPr>
              <a:defRPr/>
            </a:pPr>
            <a:endParaRPr lang="en-US"/>
          </a:p>
        </p:txBody>
      </p:sp>
      <p:sp>
        <p:nvSpPr>
          <p:cNvPr id="44364" name="AutoShape 332"/>
          <p:cNvSpPr>
            <a:spLocks noChangeArrowheads="1"/>
          </p:cNvSpPr>
          <p:nvPr/>
        </p:nvSpPr>
        <p:spPr bwMode="auto">
          <a:xfrm rot="16119334" flipH="1">
            <a:off x="1270794" y="3848894"/>
            <a:ext cx="465138" cy="488950"/>
          </a:xfrm>
          <a:custGeom>
            <a:avLst/>
            <a:gdLst>
              <a:gd name="G0" fmla="+- 15095 0 0"/>
              <a:gd name="G1" fmla="+- 4348 0 0"/>
              <a:gd name="G2" fmla="+- 12158 0 4348"/>
              <a:gd name="G3" fmla="+- G2 0 4348"/>
              <a:gd name="G4" fmla="*/ G3 32768 32059"/>
              <a:gd name="G5" fmla="*/ G4 1 2"/>
              <a:gd name="G6" fmla="+- 21600 0 15095"/>
              <a:gd name="G7" fmla="*/ G6 4348 6079"/>
              <a:gd name="G8" fmla="+- G7 15095 0"/>
              <a:gd name="T0" fmla="*/ 15095 w 21600"/>
              <a:gd name="T1" fmla="*/ 0 h 21600"/>
              <a:gd name="T2" fmla="*/ 15095 w 21600"/>
              <a:gd name="T3" fmla="*/ 12158 h 21600"/>
              <a:gd name="T4" fmla="*/ 1770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095" y="0"/>
                </a:lnTo>
                <a:lnTo>
                  <a:pt x="15095" y="4348"/>
                </a:lnTo>
                <a:lnTo>
                  <a:pt x="12427" y="4348"/>
                </a:lnTo>
                <a:cubicBezTo>
                  <a:pt x="5564" y="4348"/>
                  <a:pt x="0" y="7845"/>
                  <a:pt x="0" y="12158"/>
                </a:cubicBezTo>
                <a:lnTo>
                  <a:pt x="0" y="21600"/>
                </a:lnTo>
                <a:lnTo>
                  <a:pt x="3539" y="21600"/>
                </a:lnTo>
                <a:lnTo>
                  <a:pt x="3539" y="12158"/>
                </a:lnTo>
                <a:cubicBezTo>
                  <a:pt x="3539" y="9757"/>
                  <a:pt x="7518" y="7810"/>
                  <a:pt x="12427" y="7810"/>
                </a:cubicBezTo>
                <a:lnTo>
                  <a:pt x="15095" y="7810"/>
                </a:lnTo>
                <a:lnTo>
                  <a:pt x="15095" y="12158"/>
                </a:lnTo>
                <a:close/>
              </a:path>
            </a:pathLst>
          </a:custGeom>
          <a:solidFill>
            <a:srgbClr val="F00600"/>
          </a:solidFill>
          <a:ln w="12700">
            <a:solidFill>
              <a:srgbClr val="000000"/>
            </a:solidFill>
            <a:miter lim="800000"/>
            <a:headEnd/>
            <a:tailEnd/>
          </a:ln>
          <a:effectLst>
            <a:outerShdw dist="45791" dir="2021404" algn="ctr" rotWithShape="0">
              <a:schemeClr val="bg2"/>
            </a:outerShdw>
          </a:effectLst>
        </p:spPr>
        <p:txBody>
          <a:bodyPr wrap="none" anchor="ctr"/>
          <a:lstStyle/>
          <a:p>
            <a:pPr>
              <a:defRPr/>
            </a:pPr>
            <a:endParaRPr lang="en-US"/>
          </a:p>
        </p:txBody>
      </p:sp>
      <p:sp>
        <p:nvSpPr>
          <p:cNvPr id="44365" name="AutoShape 333"/>
          <p:cNvSpPr>
            <a:spLocks noChangeArrowheads="1"/>
          </p:cNvSpPr>
          <p:nvPr/>
        </p:nvSpPr>
        <p:spPr bwMode="auto">
          <a:xfrm rot="10880666">
            <a:off x="7524750" y="5876925"/>
            <a:ext cx="465138" cy="488950"/>
          </a:xfrm>
          <a:custGeom>
            <a:avLst/>
            <a:gdLst>
              <a:gd name="G0" fmla="+- 15095 0 0"/>
              <a:gd name="G1" fmla="+- 4348 0 0"/>
              <a:gd name="G2" fmla="+- 12158 0 4348"/>
              <a:gd name="G3" fmla="+- G2 0 4348"/>
              <a:gd name="G4" fmla="*/ G3 32768 32059"/>
              <a:gd name="G5" fmla="*/ G4 1 2"/>
              <a:gd name="G6" fmla="+- 21600 0 15095"/>
              <a:gd name="G7" fmla="*/ G6 4348 6079"/>
              <a:gd name="G8" fmla="+- G7 15095 0"/>
              <a:gd name="T0" fmla="*/ 15095 w 21600"/>
              <a:gd name="T1" fmla="*/ 0 h 21600"/>
              <a:gd name="T2" fmla="*/ 15095 w 21600"/>
              <a:gd name="T3" fmla="*/ 12158 h 21600"/>
              <a:gd name="T4" fmla="*/ 1770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095" y="0"/>
                </a:lnTo>
                <a:lnTo>
                  <a:pt x="15095" y="4348"/>
                </a:lnTo>
                <a:lnTo>
                  <a:pt x="12427" y="4348"/>
                </a:lnTo>
                <a:cubicBezTo>
                  <a:pt x="5564" y="4348"/>
                  <a:pt x="0" y="7845"/>
                  <a:pt x="0" y="12158"/>
                </a:cubicBezTo>
                <a:lnTo>
                  <a:pt x="0" y="21600"/>
                </a:lnTo>
                <a:lnTo>
                  <a:pt x="3539" y="21600"/>
                </a:lnTo>
                <a:lnTo>
                  <a:pt x="3539" y="12158"/>
                </a:lnTo>
                <a:cubicBezTo>
                  <a:pt x="3539" y="9757"/>
                  <a:pt x="7518" y="7810"/>
                  <a:pt x="12427" y="7810"/>
                </a:cubicBezTo>
                <a:lnTo>
                  <a:pt x="15095" y="7810"/>
                </a:lnTo>
                <a:lnTo>
                  <a:pt x="15095" y="12158"/>
                </a:lnTo>
                <a:close/>
              </a:path>
            </a:pathLst>
          </a:custGeom>
          <a:solidFill>
            <a:srgbClr val="F00600"/>
          </a:solidFill>
          <a:ln w="12700">
            <a:solidFill>
              <a:srgbClr val="000000"/>
            </a:solidFill>
            <a:miter lim="800000"/>
            <a:headEnd/>
            <a:tailEnd/>
          </a:ln>
          <a:effectLst>
            <a:outerShdw dist="45791" dir="2021404" algn="ctr" rotWithShape="0">
              <a:schemeClr val="bg2"/>
            </a:outerShdw>
          </a:effectLst>
        </p:spPr>
        <p:txBody>
          <a:bodyPr wrap="none" anchor="ctr"/>
          <a:lstStyle/>
          <a:p>
            <a:pPr>
              <a:defRPr/>
            </a:pPr>
            <a:endParaRPr lang="en-US"/>
          </a:p>
        </p:txBody>
      </p:sp>
      <p:sp>
        <p:nvSpPr>
          <p:cNvPr id="44366" name="AutoShape 334"/>
          <p:cNvSpPr>
            <a:spLocks noChangeArrowheads="1"/>
          </p:cNvSpPr>
          <p:nvPr/>
        </p:nvSpPr>
        <p:spPr bwMode="auto">
          <a:xfrm rot="10719334" flipH="1">
            <a:off x="1476375" y="5876925"/>
            <a:ext cx="465138" cy="488950"/>
          </a:xfrm>
          <a:custGeom>
            <a:avLst/>
            <a:gdLst>
              <a:gd name="G0" fmla="+- 15095 0 0"/>
              <a:gd name="G1" fmla="+- 4348 0 0"/>
              <a:gd name="G2" fmla="+- 12158 0 4348"/>
              <a:gd name="G3" fmla="+- G2 0 4348"/>
              <a:gd name="G4" fmla="*/ G3 32768 32059"/>
              <a:gd name="G5" fmla="*/ G4 1 2"/>
              <a:gd name="G6" fmla="+- 21600 0 15095"/>
              <a:gd name="G7" fmla="*/ G6 4348 6079"/>
              <a:gd name="G8" fmla="+- G7 15095 0"/>
              <a:gd name="T0" fmla="*/ 15095 w 21600"/>
              <a:gd name="T1" fmla="*/ 0 h 21600"/>
              <a:gd name="T2" fmla="*/ 15095 w 21600"/>
              <a:gd name="T3" fmla="*/ 12158 h 21600"/>
              <a:gd name="T4" fmla="*/ 1770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095" y="0"/>
                </a:lnTo>
                <a:lnTo>
                  <a:pt x="15095" y="4348"/>
                </a:lnTo>
                <a:lnTo>
                  <a:pt x="12427" y="4348"/>
                </a:lnTo>
                <a:cubicBezTo>
                  <a:pt x="5564" y="4348"/>
                  <a:pt x="0" y="7845"/>
                  <a:pt x="0" y="12158"/>
                </a:cubicBezTo>
                <a:lnTo>
                  <a:pt x="0" y="21600"/>
                </a:lnTo>
                <a:lnTo>
                  <a:pt x="3539" y="21600"/>
                </a:lnTo>
                <a:lnTo>
                  <a:pt x="3539" y="12158"/>
                </a:lnTo>
                <a:cubicBezTo>
                  <a:pt x="3539" y="9757"/>
                  <a:pt x="7518" y="7810"/>
                  <a:pt x="12427" y="7810"/>
                </a:cubicBezTo>
                <a:lnTo>
                  <a:pt x="15095" y="7810"/>
                </a:lnTo>
                <a:lnTo>
                  <a:pt x="15095" y="12158"/>
                </a:lnTo>
                <a:close/>
              </a:path>
            </a:pathLst>
          </a:custGeom>
          <a:solidFill>
            <a:srgbClr val="F00600"/>
          </a:solidFill>
          <a:ln w="12700">
            <a:solidFill>
              <a:srgbClr val="000000"/>
            </a:solidFill>
            <a:miter lim="800000"/>
            <a:headEnd/>
            <a:tailEnd/>
          </a:ln>
          <a:effectLst>
            <a:outerShdw dist="45791" dir="2021404" algn="ctr" rotWithShape="0">
              <a:schemeClr val="bg2"/>
            </a:outerShdw>
          </a:effectLst>
        </p:spPr>
        <p:txBody>
          <a:bodyPr wrap="none" anchor="ctr"/>
          <a:lstStyle/>
          <a:p>
            <a:pPr>
              <a:defRPr/>
            </a:pPr>
            <a:endParaRPr lang="en-US"/>
          </a:p>
        </p:txBody>
      </p:sp>
      <p:sp>
        <p:nvSpPr>
          <p:cNvPr id="44367" name="AutoShape 335"/>
          <p:cNvSpPr>
            <a:spLocks noChangeArrowheads="1"/>
          </p:cNvSpPr>
          <p:nvPr/>
        </p:nvSpPr>
        <p:spPr bwMode="auto">
          <a:xfrm>
            <a:off x="5580063" y="3716338"/>
            <a:ext cx="579437" cy="212725"/>
          </a:xfrm>
          <a:prstGeom prst="rightArrow">
            <a:avLst>
              <a:gd name="adj1" fmla="val 28417"/>
              <a:gd name="adj2" fmla="val 73154"/>
            </a:avLst>
          </a:prstGeom>
          <a:solidFill>
            <a:srgbClr val="F00600"/>
          </a:solidFill>
          <a:ln w="12700">
            <a:solidFill>
              <a:srgbClr val="000000"/>
            </a:solidFill>
            <a:miter lim="800000"/>
            <a:headEnd/>
            <a:tailEnd/>
          </a:ln>
          <a:effectLst>
            <a:outerShdw dist="35921" dir="2700000" algn="ctr" rotWithShape="0">
              <a:schemeClr val="bg2"/>
            </a:outerShdw>
          </a:effectLst>
        </p:spPr>
        <p:txBody>
          <a:bodyPr wrap="none" anchor="ctr"/>
          <a:lstStyle/>
          <a:p>
            <a:pPr>
              <a:defRPr/>
            </a:pPr>
            <a:endParaRPr lang="en-US"/>
          </a:p>
        </p:txBody>
      </p:sp>
      <p:sp>
        <p:nvSpPr>
          <p:cNvPr id="44368" name="AutoShape 336"/>
          <p:cNvSpPr>
            <a:spLocks noChangeArrowheads="1"/>
          </p:cNvSpPr>
          <p:nvPr/>
        </p:nvSpPr>
        <p:spPr bwMode="auto">
          <a:xfrm flipH="1">
            <a:off x="2339975" y="3716338"/>
            <a:ext cx="579438" cy="212725"/>
          </a:xfrm>
          <a:prstGeom prst="rightArrow">
            <a:avLst>
              <a:gd name="adj1" fmla="val 28417"/>
              <a:gd name="adj2" fmla="val 73154"/>
            </a:avLst>
          </a:prstGeom>
          <a:solidFill>
            <a:srgbClr val="F00600"/>
          </a:solidFill>
          <a:ln w="12700">
            <a:solidFill>
              <a:srgbClr val="000000"/>
            </a:solidFill>
            <a:miter lim="800000"/>
            <a:headEnd/>
            <a:tailEnd/>
          </a:ln>
          <a:effectLst>
            <a:outerShdw dist="35921" dir="2700000" algn="ctr" rotWithShape="0">
              <a:schemeClr val="bg2"/>
            </a:outerShdw>
          </a:effectLst>
        </p:spPr>
        <p:txBody>
          <a:bodyPr wrap="none" anchor="ctr"/>
          <a:lstStyle/>
          <a:p>
            <a:pPr>
              <a:defRPr/>
            </a:pPr>
            <a:endParaRPr lang="en-US"/>
          </a:p>
        </p:txBody>
      </p:sp>
      <p:sp>
        <p:nvSpPr>
          <p:cNvPr id="44372" name="AutoShape 340"/>
          <p:cNvSpPr>
            <a:spLocks noChangeArrowheads="1"/>
          </p:cNvSpPr>
          <p:nvPr/>
        </p:nvSpPr>
        <p:spPr bwMode="auto">
          <a:xfrm rot="5400000">
            <a:off x="3452019" y="3540919"/>
            <a:ext cx="579437" cy="212725"/>
          </a:xfrm>
          <a:prstGeom prst="rightArrow">
            <a:avLst>
              <a:gd name="adj1" fmla="val 28417"/>
              <a:gd name="adj2" fmla="val 73154"/>
            </a:avLst>
          </a:prstGeom>
          <a:solidFill>
            <a:srgbClr val="F00600"/>
          </a:solidFill>
          <a:ln w="12700">
            <a:solidFill>
              <a:srgbClr val="000000"/>
            </a:solidFill>
            <a:miter lim="800000"/>
            <a:headEnd/>
            <a:tailEnd/>
          </a:ln>
          <a:effectLst>
            <a:outerShdw dist="35921" dir="2700000" algn="ctr" rotWithShape="0">
              <a:schemeClr val="bg2"/>
            </a:outerShdw>
          </a:effectLst>
        </p:spPr>
        <p:txBody>
          <a:bodyPr wrap="none" anchor="ctr"/>
          <a:lstStyle/>
          <a:p>
            <a:pPr>
              <a:defRPr/>
            </a:pP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44035"/>
                                        </p:tgtEl>
                                        <p:attrNameLst>
                                          <p:attrName>style.visibility</p:attrName>
                                        </p:attrNameLst>
                                      </p:cBhvr>
                                      <p:to>
                                        <p:strVal val="visible"/>
                                      </p:to>
                                    </p:set>
                                    <p:anim calcmode="lin" valueType="num">
                                      <p:cBhvr>
                                        <p:cTn id="7" dur="500" fill="hold"/>
                                        <p:tgtEl>
                                          <p:spTgt spid="44035"/>
                                        </p:tgtEl>
                                        <p:attrNameLst>
                                          <p:attrName>ppt_w</p:attrName>
                                        </p:attrNameLst>
                                      </p:cBhvr>
                                      <p:tavLst>
                                        <p:tav tm="0">
                                          <p:val>
                                            <p:fltVal val="0"/>
                                          </p:val>
                                        </p:tav>
                                        <p:tav tm="100000">
                                          <p:val>
                                            <p:strVal val="#ppt_w"/>
                                          </p:val>
                                        </p:tav>
                                      </p:tavLst>
                                    </p:anim>
                                    <p:anim calcmode="lin" valueType="num">
                                      <p:cBhvr>
                                        <p:cTn id="8" dur="500" fill="hold"/>
                                        <p:tgtEl>
                                          <p:spTgt spid="44035"/>
                                        </p:tgtEl>
                                        <p:attrNameLst>
                                          <p:attrName>ppt_h</p:attrName>
                                        </p:attrNameLst>
                                      </p:cBhvr>
                                      <p:tavLst>
                                        <p:tav tm="0">
                                          <p:val>
                                            <p:fltVal val="0"/>
                                          </p:val>
                                        </p:tav>
                                        <p:tav tm="100000">
                                          <p:val>
                                            <p:strVal val="#ppt_h"/>
                                          </p:val>
                                        </p:tav>
                                      </p:tavLst>
                                    </p:anim>
                                    <p:anim calcmode="lin" valueType="num">
                                      <p:cBhvr>
                                        <p:cTn id="9" dur="500" fill="hold"/>
                                        <p:tgtEl>
                                          <p:spTgt spid="44035"/>
                                        </p:tgtEl>
                                        <p:attrNameLst>
                                          <p:attrName>ppt_x</p:attrName>
                                        </p:attrNameLst>
                                      </p:cBhvr>
                                      <p:tavLst>
                                        <p:tav tm="0">
                                          <p:val>
                                            <p:fltVal val="0.5"/>
                                          </p:val>
                                        </p:tav>
                                        <p:tav tm="100000">
                                          <p:val>
                                            <p:strVal val="#ppt_x"/>
                                          </p:val>
                                        </p:tav>
                                      </p:tavLst>
                                    </p:anim>
                                    <p:anim calcmode="lin" valueType="num">
                                      <p:cBhvr>
                                        <p:cTn id="10" dur="500" fill="hold"/>
                                        <p:tgtEl>
                                          <p:spTgt spid="44035"/>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528" fill="hold" nodeType="afterEffect">
                                  <p:stCondLst>
                                    <p:cond delay="0"/>
                                  </p:stCondLst>
                                  <p:childTnLst>
                                    <p:set>
                                      <p:cBhvr>
                                        <p:cTn id="13" dur="1" fill="hold">
                                          <p:stCondLst>
                                            <p:cond delay="0"/>
                                          </p:stCondLst>
                                        </p:cTn>
                                        <p:tgtEl>
                                          <p:spTgt spid="44342"/>
                                        </p:tgtEl>
                                        <p:attrNameLst>
                                          <p:attrName>style.visibility</p:attrName>
                                        </p:attrNameLst>
                                      </p:cBhvr>
                                      <p:to>
                                        <p:strVal val="visible"/>
                                      </p:to>
                                    </p:set>
                                    <p:anim calcmode="lin" valueType="num">
                                      <p:cBhvr>
                                        <p:cTn id="14" dur="500" fill="hold"/>
                                        <p:tgtEl>
                                          <p:spTgt spid="44342"/>
                                        </p:tgtEl>
                                        <p:attrNameLst>
                                          <p:attrName>ppt_w</p:attrName>
                                        </p:attrNameLst>
                                      </p:cBhvr>
                                      <p:tavLst>
                                        <p:tav tm="0">
                                          <p:val>
                                            <p:fltVal val="0"/>
                                          </p:val>
                                        </p:tav>
                                        <p:tav tm="100000">
                                          <p:val>
                                            <p:strVal val="#ppt_w"/>
                                          </p:val>
                                        </p:tav>
                                      </p:tavLst>
                                    </p:anim>
                                    <p:anim calcmode="lin" valueType="num">
                                      <p:cBhvr>
                                        <p:cTn id="15" dur="500" fill="hold"/>
                                        <p:tgtEl>
                                          <p:spTgt spid="44342"/>
                                        </p:tgtEl>
                                        <p:attrNameLst>
                                          <p:attrName>ppt_h</p:attrName>
                                        </p:attrNameLst>
                                      </p:cBhvr>
                                      <p:tavLst>
                                        <p:tav tm="0">
                                          <p:val>
                                            <p:fltVal val="0"/>
                                          </p:val>
                                        </p:tav>
                                        <p:tav tm="100000">
                                          <p:val>
                                            <p:strVal val="#ppt_h"/>
                                          </p:val>
                                        </p:tav>
                                      </p:tavLst>
                                    </p:anim>
                                    <p:anim calcmode="lin" valueType="num">
                                      <p:cBhvr>
                                        <p:cTn id="16" dur="500" fill="hold"/>
                                        <p:tgtEl>
                                          <p:spTgt spid="44342"/>
                                        </p:tgtEl>
                                        <p:attrNameLst>
                                          <p:attrName>ppt_x</p:attrName>
                                        </p:attrNameLst>
                                      </p:cBhvr>
                                      <p:tavLst>
                                        <p:tav tm="0">
                                          <p:val>
                                            <p:fltVal val="0.5"/>
                                          </p:val>
                                        </p:tav>
                                        <p:tav tm="100000">
                                          <p:val>
                                            <p:strVal val="#ppt_x"/>
                                          </p:val>
                                        </p:tav>
                                      </p:tavLst>
                                    </p:anim>
                                    <p:anim calcmode="lin" valueType="num">
                                      <p:cBhvr>
                                        <p:cTn id="17" dur="500" fill="hold"/>
                                        <p:tgtEl>
                                          <p:spTgt spid="44342"/>
                                        </p:tgtEl>
                                        <p:attrNameLst>
                                          <p:attrName>ppt_y</p:attrName>
                                        </p:attrNameLst>
                                      </p:cBhvr>
                                      <p:tavLst>
                                        <p:tav tm="0">
                                          <p:val>
                                            <p:fltVal val="0.5"/>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44325"/>
                                        </p:tgtEl>
                                        <p:attrNameLst>
                                          <p:attrName>style.visibility</p:attrName>
                                        </p:attrNameLst>
                                      </p:cBhvr>
                                      <p:to>
                                        <p:strVal val="visible"/>
                                      </p:to>
                                    </p:set>
                                    <p:anim calcmode="lin" valueType="num">
                                      <p:cBhvr>
                                        <p:cTn id="22" dur="500" fill="hold"/>
                                        <p:tgtEl>
                                          <p:spTgt spid="44325"/>
                                        </p:tgtEl>
                                        <p:attrNameLst>
                                          <p:attrName>ppt_w</p:attrName>
                                        </p:attrNameLst>
                                      </p:cBhvr>
                                      <p:tavLst>
                                        <p:tav tm="0">
                                          <p:val>
                                            <p:fltVal val="0"/>
                                          </p:val>
                                        </p:tav>
                                        <p:tav tm="100000">
                                          <p:val>
                                            <p:strVal val="#ppt_w"/>
                                          </p:val>
                                        </p:tav>
                                      </p:tavLst>
                                    </p:anim>
                                    <p:anim calcmode="lin" valueType="num">
                                      <p:cBhvr>
                                        <p:cTn id="23" dur="500" fill="hold"/>
                                        <p:tgtEl>
                                          <p:spTgt spid="44325"/>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4372"/>
                                        </p:tgtEl>
                                        <p:attrNameLst>
                                          <p:attrName>style.visibility</p:attrName>
                                        </p:attrNameLst>
                                      </p:cBhvr>
                                      <p:to>
                                        <p:strVal val="visible"/>
                                      </p:to>
                                    </p:set>
                                    <p:animEffect transition="in" filter="wipe(left)">
                                      <p:cBhvr>
                                        <p:cTn id="28" dur="500"/>
                                        <p:tgtEl>
                                          <p:spTgt spid="4437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436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36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44364"/>
                                        </p:tgtEl>
                                        <p:attrNameLst>
                                          <p:attrName>style.visibility</p:attrName>
                                        </p:attrNameLst>
                                      </p:cBhvr>
                                      <p:to>
                                        <p:strVal val="visible"/>
                                      </p:to>
                                    </p:set>
                                    <p:animEffect transition="in" filter="wipe(up)">
                                      <p:cBhvr>
                                        <p:cTn id="39" dur="500"/>
                                        <p:tgtEl>
                                          <p:spTgt spid="44364"/>
                                        </p:tgtEl>
                                      </p:cBhvr>
                                    </p:animEffect>
                                  </p:childTnLst>
                                </p:cTn>
                              </p:par>
                              <p:par>
                                <p:cTn id="40" presetID="22" presetClass="entr" presetSubtype="1" fill="hold" nodeType="withEffect">
                                  <p:stCondLst>
                                    <p:cond delay="0"/>
                                  </p:stCondLst>
                                  <p:childTnLst>
                                    <p:set>
                                      <p:cBhvr>
                                        <p:cTn id="41" dur="1" fill="hold">
                                          <p:stCondLst>
                                            <p:cond delay="0"/>
                                          </p:stCondLst>
                                        </p:cTn>
                                        <p:tgtEl>
                                          <p:spTgt spid="44363"/>
                                        </p:tgtEl>
                                        <p:attrNameLst>
                                          <p:attrName>style.visibility</p:attrName>
                                        </p:attrNameLst>
                                      </p:cBhvr>
                                      <p:to>
                                        <p:strVal val="visible"/>
                                      </p:to>
                                    </p:set>
                                    <p:animEffect transition="in" filter="wipe(up)">
                                      <p:cBhvr>
                                        <p:cTn id="42" dur="500"/>
                                        <p:tgtEl>
                                          <p:spTgt spid="4436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44366"/>
                                        </p:tgtEl>
                                        <p:attrNameLst>
                                          <p:attrName>style.visibility</p:attrName>
                                        </p:attrNameLst>
                                      </p:cBhvr>
                                      <p:to>
                                        <p:strVal val="visible"/>
                                      </p:to>
                                    </p:set>
                                    <p:animEffect transition="in" filter="wipe(up)">
                                      <p:cBhvr>
                                        <p:cTn id="47" dur="500"/>
                                        <p:tgtEl>
                                          <p:spTgt spid="44366"/>
                                        </p:tgtEl>
                                      </p:cBhvr>
                                    </p:animEffect>
                                  </p:childTnLst>
                                </p:cTn>
                              </p:par>
                              <p:par>
                                <p:cTn id="48" presetID="22" presetClass="entr" presetSubtype="1" fill="hold" nodeType="withEffect">
                                  <p:stCondLst>
                                    <p:cond delay="0"/>
                                  </p:stCondLst>
                                  <p:childTnLst>
                                    <p:set>
                                      <p:cBhvr>
                                        <p:cTn id="49" dur="1" fill="hold">
                                          <p:stCondLst>
                                            <p:cond delay="0"/>
                                          </p:stCondLst>
                                        </p:cTn>
                                        <p:tgtEl>
                                          <p:spTgt spid="44365"/>
                                        </p:tgtEl>
                                        <p:attrNameLst>
                                          <p:attrName>style.visibility</p:attrName>
                                        </p:attrNameLst>
                                      </p:cBhvr>
                                      <p:to>
                                        <p:strVal val="visible"/>
                                      </p:to>
                                    </p:set>
                                    <p:animEffect transition="in" filter="wipe(up)">
                                      <p:cBhvr>
                                        <p:cTn id="50" dur="500"/>
                                        <p:tgtEl>
                                          <p:spTgt spid="44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67" grpId="0" animBg="1"/>
      <p:bldP spid="44368" grpId="0" animBg="1"/>
      <p:bldP spid="44372"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41" name="Rectangle 2"/>
          <p:cNvSpPr>
            <a:spLocks noGrp="1"/>
          </p:cNvSpPr>
          <p:nvPr>
            <p:ph type="title"/>
          </p:nvPr>
        </p:nvSpPr>
        <p:spPr>
          <a:xfrm>
            <a:off x="250825" y="476249"/>
            <a:ext cx="6337300" cy="1093349"/>
          </a:xfrm>
        </p:spPr>
        <p:txBody>
          <a:bodyPr lIns="90488" tIns="44450" rIns="90488" bIns="44450">
            <a:noAutofit/>
          </a:bodyPr>
          <a:lstStyle/>
          <a:p>
            <a:pPr>
              <a:defRPr/>
            </a:pPr>
            <a:r>
              <a:rPr lang="en-GB" sz="4000" dirty="0">
                <a:solidFill>
                  <a:schemeClr val="tx1"/>
                </a:solidFill>
                <a:effectLst>
                  <a:outerShdw blurRad="38100" dist="38100" dir="2700000" algn="tl">
                    <a:srgbClr val="000000">
                      <a:alpha val="43137"/>
                    </a:srgbClr>
                  </a:outerShdw>
                </a:effectLst>
                <a:latin typeface="Arial" charset="0"/>
                <a:cs typeface="Arial" charset="0"/>
              </a:rPr>
              <a:t>Securing of Building</a:t>
            </a:r>
          </a:p>
        </p:txBody>
      </p:sp>
      <p:sp>
        <p:nvSpPr>
          <p:cNvPr id="338" name="Rectangle 3"/>
          <p:cNvSpPr txBox="1">
            <a:spLocks/>
          </p:cNvSpPr>
          <p:nvPr/>
        </p:nvSpPr>
        <p:spPr bwMode="auto">
          <a:xfrm>
            <a:off x="395536" y="2060848"/>
            <a:ext cx="8497638" cy="45987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30000"/>
              </a:lnSpc>
            </a:pPr>
            <a:r>
              <a:rPr lang="en-GB" sz="2800" dirty="0">
                <a:latin typeface="Arial" charset="0"/>
                <a:cs typeface="Arial" charset="0"/>
              </a:rPr>
              <a:t>Upon receiving orders to re-enter the office block by a Senior Fire Officer, carry out the following:</a:t>
            </a:r>
          </a:p>
          <a:p>
            <a:pPr>
              <a:lnSpc>
                <a:spcPct val="130000"/>
              </a:lnSpc>
            </a:pPr>
            <a:r>
              <a:rPr lang="en-GB" sz="2800" dirty="0">
                <a:latin typeface="Arial" charset="0"/>
                <a:cs typeface="Arial" charset="0"/>
              </a:rPr>
              <a:t>Check and secure all fire doors</a:t>
            </a:r>
          </a:p>
          <a:p>
            <a:pPr>
              <a:lnSpc>
                <a:spcPct val="130000"/>
              </a:lnSpc>
            </a:pPr>
            <a:r>
              <a:rPr lang="en-GB" sz="2800" dirty="0">
                <a:latin typeface="Arial" charset="0"/>
                <a:cs typeface="Arial" charset="0"/>
              </a:rPr>
              <a:t>Check and ensure fire equipment is operational and reported if used</a:t>
            </a:r>
          </a:p>
          <a:p>
            <a:pPr>
              <a:lnSpc>
                <a:spcPct val="130000"/>
              </a:lnSpc>
            </a:pPr>
            <a:r>
              <a:rPr lang="en-GB" sz="2800" dirty="0">
                <a:latin typeface="Arial" charset="0"/>
                <a:cs typeface="Arial" charset="0"/>
              </a:rPr>
              <a:t>Log the event on an incident report</a:t>
            </a:r>
          </a:p>
        </p:txBody>
      </p:sp>
    </p:spTree>
    <p:extLst>
      <p:ext uri="{BB962C8B-B14F-4D97-AF65-F5344CB8AC3E}">
        <p14:creationId xmlns:p14="http://schemas.microsoft.com/office/powerpoint/2010/main" val="14486032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8">
                                            <p:txEl>
                                              <p:pRg st="0" end="0"/>
                                            </p:txEl>
                                          </p:spTgt>
                                        </p:tgtEl>
                                        <p:attrNameLst>
                                          <p:attrName>style.visibility</p:attrName>
                                        </p:attrNameLst>
                                      </p:cBhvr>
                                      <p:to>
                                        <p:strVal val="visible"/>
                                      </p:to>
                                    </p:set>
                                    <p:animEffect transition="in" filter="fade">
                                      <p:cBhvr>
                                        <p:cTn id="7" dur="1000"/>
                                        <p:tgtEl>
                                          <p:spTgt spid="338">
                                            <p:txEl>
                                              <p:pRg st="0" end="0"/>
                                            </p:txEl>
                                          </p:spTgt>
                                        </p:tgtEl>
                                      </p:cBhvr>
                                    </p:animEffect>
                                    <p:anim calcmode="lin" valueType="num">
                                      <p:cBhvr>
                                        <p:cTn id="8" dur="1000" fill="hold"/>
                                        <p:tgtEl>
                                          <p:spTgt spid="33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38">
                                            <p:txEl>
                                              <p:pRg st="1" end="1"/>
                                            </p:txEl>
                                          </p:spTgt>
                                        </p:tgtEl>
                                        <p:attrNameLst>
                                          <p:attrName>style.visibility</p:attrName>
                                        </p:attrNameLst>
                                      </p:cBhvr>
                                      <p:to>
                                        <p:strVal val="visible"/>
                                      </p:to>
                                    </p:set>
                                    <p:animEffect transition="in" filter="fade">
                                      <p:cBhvr>
                                        <p:cTn id="14" dur="1000"/>
                                        <p:tgtEl>
                                          <p:spTgt spid="338">
                                            <p:txEl>
                                              <p:pRg st="1" end="1"/>
                                            </p:txEl>
                                          </p:spTgt>
                                        </p:tgtEl>
                                      </p:cBhvr>
                                    </p:animEffect>
                                    <p:anim calcmode="lin" valueType="num">
                                      <p:cBhvr>
                                        <p:cTn id="15" dur="1000" fill="hold"/>
                                        <p:tgtEl>
                                          <p:spTgt spid="33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3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38">
                                            <p:txEl>
                                              <p:pRg st="2" end="2"/>
                                            </p:txEl>
                                          </p:spTgt>
                                        </p:tgtEl>
                                        <p:attrNameLst>
                                          <p:attrName>style.visibility</p:attrName>
                                        </p:attrNameLst>
                                      </p:cBhvr>
                                      <p:to>
                                        <p:strVal val="visible"/>
                                      </p:to>
                                    </p:set>
                                    <p:animEffect transition="in" filter="fade">
                                      <p:cBhvr>
                                        <p:cTn id="21" dur="1000"/>
                                        <p:tgtEl>
                                          <p:spTgt spid="338">
                                            <p:txEl>
                                              <p:pRg st="2" end="2"/>
                                            </p:txEl>
                                          </p:spTgt>
                                        </p:tgtEl>
                                      </p:cBhvr>
                                    </p:animEffect>
                                    <p:anim calcmode="lin" valueType="num">
                                      <p:cBhvr>
                                        <p:cTn id="22" dur="1000" fill="hold"/>
                                        <p:tgtEl>
                                          <p:spTgt spid="33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3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38">
                                            <p:txEl>
                                              <p:pRg st="3" end="3"/>
                                            </p:txEl>
                                          </p:spTgt>
                                        </p:tgtEl>
                                        <p:attrNameLst>
                                          <p:attrName>style.visibility</p:attrName>
                                        </p:attrNameLst>
                                      </p:cBhvr>
                                      <p:to>
                                        <p:strVal val="visible"/>
                                      </p:to>
                                    </p:set>
                                    <p:animEffect transition="in" filter="fade">
                                      <p:cBhvr>
                                        <p:cTn id="28" dur="1000"/>
                                        <p:tgtEl>
                                          <p:spTgt spid="338">
                                            <p:txEl>
                                              <p:pRg st="3" end="3"/>
                                            </p:txEl>
                                          </p:spTgt>
                                        </p:tgtEl>
                                      </p:cBhvr>
                                    </p:animEffect>
                                    <p:anim calcmode="lin" valueType="num">
                                      <p:cBhvr>
                                        <p:cTn id="29" dur="1000" fill="hold"/>
                                        <p:tgtEl>
                                          <p:spTgt spid="33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3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41" name="Rectangle 2"/>
          <p:cNvSpPr>
            <a:spLocks noGrp="1"/>
          </p:cNvSpPr>
          <p:nvPr>
            <p:ph type="title"/>
          </p:nvPr>
        </p:nvSpPr>
        <p:spPr>
          <a:xfrm>
            <a:off x="250825" y="476249"/>
            <a:ext cx="6337300" cy="1093349"/>
          </a:xfrm>
        </p:spPr>
        <p:txBody>
          <a:bodyPr lIns="90488" tIns="44450" rIns="90488" bIns="44450">
            <a:noAutofit/>
          </a:bodyPr>
          <a:lstStyle/>
          <a:p>
            <a:pPr>
              <a:defRPr/>
            </a:pPr>
            <a:r>
              <a:rPr lang="en-GB" sz="4000" dirty="0">
                <a:solidFill>
                  <a:schemeClr val="tx1"/>
                </a:solidFill>
                <a:effectLst>
                  <a:outerShdw blurRad="38100" dist="38100" dir="2700000" algn="tl">
                    <a:srgbClr val="000000">
                      <a:alpha val="43137"/>
                    </a:srgbClr>
                  </a:outerShdw>
                </a:effectLst>
                <a:latin typeface="Arial" charset="0"/>
                <a:cs typeface="Arial" charset="0"/>
              </a:rPr>
              <a:t>Reporting &amp; Accountability</a:t>
            </a:r>
          </a:p>
        </p:txBody>
      </p:sp>
      <p:sp>
        <p:nvSpPr>
          <p:cNvPr id="338" name="Rectangle 3"/>
          <p:cNvSpPr txBox="1">
            <a:spLocks/>
          </p:cNvSpPr>
          <p:nvPr/>
        </p:nvSpPr>
        <p:spPr bwMode="auto">
          <a:xfrm>
            <a:off x="395536" y="2060849"/>
            <a:ext cx="8497638" cy="24482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30000"/>
              </a:lnSpc>
            </a:pPr>
            <a:r>
              <a:rPr lang="en-GB" sz="2800" dirty="0">
                <a:latin typeface="Arial" charset="0"/>
                <a:cs typeface="Arial" charset="0"/>
              </a:rPr>
              <a:t>Log the event on an incident report</a:t>
            </a:r>
          </a:p>
          <a:p>
            <a:pPr>
              <a:lnSpc>
                <a:spcPct val="130000"/>
              </a:lnSpc>
            </a:pPr>
            <a:r>
              <a:rPr lang="en-GB" sz="2800" dirty="0">
                <a:latin typeface="Arial" charset="0"/>
                <a:cs typeface="Arial" charset="0"/>
              </a:rPr>
              <a:t>Report findings to a Senior Manager</a:t>
            </a:r>
          </a:p>
          <a:p>
            <a:pPr>
              <a:lnSpc>
                <a:spcPct val="130000"/>
              </a:lnSpc>
            </a:pPr>
            <a:r>
              <a:rPr lang="en-GB" sz="2800" dirty="0">
                <a:latin typeface="Arial" charset="0"/>
                <a:cs typeface="Arial" charset="0"/>
              </a:rPr>
              <a:t>Inform work colleagues </a:t>
            </a:r>
          </a:p>
        </p:txBody>
      </p:sp>
      <p:pic>
        <p:nvPicPr>
          <p:cNvPr id="5" name="Picture 5" descr="guard2 copy"/>
          <p:cNvPicPr>
            <a:picLocks noChangeAspect="1" noChangeArrowheads="1"/>
          </p:cNvPicPr>
          <p:nvPr/>
        </p:nvPicPr>
        <p:blipFill>
          <a:blip r:embed="rId3" cstate="print"/>
          <a:srcRect/>
          <a:stretch>
            <a:fillRect/>
          </a:stretch>
        </p:blipFill>
        <p:spPr bwMode="auto">
          <a:xfrm>
            <a:off x="6705600" y="3276600"/>
            <a:ext cx="2286000" cy="3431357"/>
          </a:xfrm>
          <a:prstGeom prst="rect">
            <a:avLst/>
          </a:prstGeom>
          <a:noFill/>
        </p:spPr>
      </p:pic>
    </p:spTree>
    <p:extLst>
      <p:ext uri="{BB962C8B-B14F-4D97-AF65-F5344CB8AC3E}">
        <p14:creationId xmlns:p14="http://schemas.microsoft.com/office/powerpoint/2010/main" val="4490363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8">
                                            <p:txEl>
                                              <p:pRg st="0" end="0"/>
                                            </p:txEl>
                                          </p:spTgt>
                                        </p:tgtEl>
                                        <p:attrNameLst>
                                          <p:attrName>style.visibility</p:attrName>
                                        </p:attrNameLst>
                                      </p:cBhvr>
                                      <p:to>
                                        <p:strVal val="visible"/>
                                      </p:to>
                                    </p:set>
                                    <p:animEffect transition="in" filter="fade">
                                      <p:cBhvr>
                                        <p:cTn id="7" dur="1000"/>
                                        <p:tgtEl>
                                          <p:spTgt spid="338">
                                            <p:txEl>
                                              <p:pRg st="0" end="0"/>
                                            </p:txEl>
                                          </p:spTgt>
                                        </p:tgtEl>
                                      </p:cBhvr>
                                    </p:animEffect>
                                    <p:anim calcmode="lin" valueType="num">
                                      <p:cBhvr>
                                        <p:cTn id="8" dur="1000" fill="hold"/>
                                        <p:tgtEl>
                                          <p:spTgt spid="33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38">
                                            <p:txEl>
                                              <p:pRg st="1" end="1"/>
                                            </p:txEl>
                                          </p:spTgt>
                                        </p:tgtEl>
                                        <p:attrNameLst>
                                          <p:attrName>style.visibility</p:attrName>
                                        </p:attrNameLst>
                                      </p:cBhvr>
                                      <p:to>
                                        <p:strVal val="visible"/>
                                      </p:to>
                                    </p:set>
                                    <p:animEffect transition="in" filter="fade">
                                      <p:cBhvr>
                                        <p:cTn id="14" dur="1000"/>
                                        <p:tgtEl>
                                          <p:spTgt spid="338">
                                            <p:txEl>
                                              <p:pRg st="1" end="1"/>
                                            </p:txEl>
                                          </p:spTgt>
                                        </p:tgtEl>
                                      </p:cBhvr>
                                    </p:animEffect>
                                    <p:anim calcmode="lin" valueType="num">
                                      <p:cBhvr>
                                        <p:cTn id="15" dur="1000" fill="hold"/>
                                        <p:tgtEl>
                                          <p:spTgt spid="33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3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38">
                                            <p:txEl>
                                              <p:pRg st="2" end="2"/>
                                            </p:txEl>
                                          </p:spTgt>
                                        </p:tgtEl>
                                        <p:attrNameLst>
                                          <p:attrName>style.visibility</p:attrName>
                                        </p:attrNameLst>
                                      </p:cBhvr>
                                      <p:to>
                                        <p:strVal val="visible"/>
                                      </p:to>
                                    </p:set>
                                    <p:animEffect transition="in" filter="fade">
                                      <p:cBhvr>
                                        <p:cTn id="21" dur="1000"/>
                                        <p:tgtEl>
                                          <p:spTgt spid="338">
                                            <p:txEl>
                                              <p:pRg st="2" end="2"/>
                                            </p:txEl>
                                          </p:spTgt>
                                        </p:tgtEl>
                                      </p:cBhvr>
                                    </p:animEffect>
                                    <p:anim calcmode="lin" valueType="num">
                                      <p:cBhvr>
                                        <p:cTn id="22" dur="1000" fill="hold"/>
                                        <p:tgtEl>
                                          <p:spTgt spid="33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aphicFrame>
        <p:nvGraphicFramePr>
          <p:cNvPr id="5" name="Object 2"/>
          <p:cNvGraphicFramePr>
            <a:graphicFrameLocks noChangeAspect="1"/>
          </p:cNvGraphicFramePr>
          <p:nvPr>
            <p:extLst>
              <p:ext uri="{D42A27DB-BD31-4B8C-83A1-F6EECF244321}">
                <p14:modId xmlns:p14="http://schemas.microsoft.com/office/powerpoint/2010/main" val="94563121"/>
              </p:ext>
            </p:extLst>
          </p:nvPr>
        </p:nvGraphicFramePr>
        <p:xfrm>
          <a:off x="2057400" y="2667000"/>
          <a:ext cx="5086350" cy="3810000"/>
        </p:xfrm>
        <a:graphic>
          <a:graphicData uri="http://schemas.openxmlformats.org/presentationml/2006/ole">
            <mc:AlternateContent xmlns:mc="http://schemas.openxmlformats.org/markup-compatibility/2006">
              <mc:Choice xmlns:v="urn:schemas-microsoft-com:vml" Requires="v">
                <p:oleObj spid="_x0000_s125961" name="Photo Editor Photo" r:id="rId3" imgW="5087060" imgH="3809524" progId="">
                  <p:embed/>
                </p:oleObj>
              </mc:Choice>
              <mc:Fallback>
                <p:oleObj name="Photo Editor Photo" r:id="rId3" imgW="5087060" imgH="3809524" progId="">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667000"/>
                        <a:ext cx="50863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841" name="Rectangle 2"/>
          <p:cNvSpPr>
            <a:spLocks noGrp="1"/>
          </p:cNvSpPr>
          <p:nvPr>
            <p:ph type="title"/>
          </p:nvPr>
        </p:nvSpPr>
        <p:spPr>
          <a:xfrm>
            <a:off x="250825" y="476249"/>
            <a:ext cx="6337300" cy="1093349"/>
          </a:xfrm>
        </p:spPr>
        <p:txBody>
          <a:bodyPr lIns="90488" tIns="44450" rIns="90488" bIns="44450">
            <a:noAutofit/>
          </a:bodyPr>
          <a:lstStyle/>
          <a:p>
            <a:pPr>
              <a:defRPr/>
            </a:pPr>
            <a:r>
              <a:rPr lang="en-GB" sz="4000" dirty="0">
                <a:solidFill>
                  <a:schemeClr val="tx1"/>
                </a:solidFill>
                <a:effectLst>
                  <a:outerShdw blurRad="38100" dist="38100" dir="2700000" algn="tl">
                    <a:srgbClr val="000000">
                      <a:alpha val="43137"/>
                    </a:srgbClr>
                  </a:outerShdw>
                </a:effectLst>
                <a:latin typeface="Arial" charset="0"/>
                <a:cs typeface="Arial" charset="0"/>
              </a:rPr>
              <a:t>Meeting</a:t>
            </a:r>
          </a:p>
        </p:txBody>
      </p:sp>
      <p:sp>
        <p:nvSpPr>
          <p:cNvPr id="338" name="Rectangle 3"/>
          <p:cNvSpPr txBox="1">
            <a:spLocks/>
          </p:cNvSpPr>
          <p:nvPr/>
        </p:nvSpPr>
        <p:spPr bwMode="auto">
          <a:xfrm>
            <a:off x="395536" y="2060848"/>
            <a:ext cx="8497638" cy="45987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30000"/>
              </a:lnSpc>
            </a:pPr>
            <a:r>
              <a:rPr lang="en-GB" sz="2800" dirty="0">
                <a:latin typeface="Arial" charset="0"/>
                <a:cs typeface="Arial" charset="0"/>
              </a:rPr>
              <a:t>Have a meeting de-briefing regarding the fire evacuation </a:t>
            </a:r>
          </a:p>
          <a:p>
            <a:pPr>
              <a:lnSpc>
                <a:spcPct val="130000"/>
              </a:lnSpc>
            </a:pPr>
            <a:r>
              <a:rPr lang="en-GB" sz="2800" dirty="0">
                <a:latin typeface="Arial" charset="0"/>
                <a:cs typeface="Arial" charset="0"/>
              </a:rPr>
              <a:t>Learn from it or adjust the RAMs accordingly</a:t>
            </a:r>
          </a:p>
          <a:p>
            <a:pPr>
              <a:lnSpc>
                <a:spcPct val="130000"/>
              </a:lnSpc>
            </a:pPr>
            <a:endParaRPr lang="en-GB" sz="2800" dirty="0">
              <a:latin typeface="Arial" charset="0"/>
              <a:cs typeface="Arial" charset="0"/>
            </a:endParaRPr>
          </a:p>
        </p:txBody>
      </p:sp>
    </p:spTree>
    <p:extLst>
      <p:ext uri="{BB962C8B-B14F-4D97-AF65-F5344CB8AC3E}">
        <p14:creationId xmlns:p14="http://schemas.microsoft.com/office/powerpoint/2010/main" val="418205920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8">
                                            <p:txEl>
                                              <p:pRg st="0" end="0"/>
                                            </p:txEl>
                                          </p:spTgt>
                                        </p:tgtEl>
                                        <p:attrNameLst>
                                          <p:attrName>style.visibility</p:attrName>
                                        </p:attrNameLst>
                                      </p:cBhvr>
                                      <p:to>
                                        <p:strVal val="visible"/>
                                      </p:to>
                                    </p:set>
                                    <p:animEffect transition="in" filter="fade">
                                      <p:cBhvr>
                                        <p:cTn id="7" dur="1000"/>
                                        <p:tgtEl>
                                          <p:spTgt spid="338">
                                            <p:txEl>
                                              <p:pRg st="0" end="0"/>
                                            </p:txEl>
                                          </p:spTgt>
                                        </p:tgtEl>
                                      </p:cBhvr>
                                    </p:animEffect>
                                    <p:anim calcmode="lin" valueType="num">
                                      <p:cBhvr>
                                        <p:cTn id="8" dur="1000" fill="hold"/>
                                        <p:tgtEl>
                                          <p:spTgt spid="33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38">
                                            <p:txEl>
                                              <p:pRg st="1" end="1"/>
                                            </p:txEl>
                                          </p:spTgt>
                                        </p:tgtEl>
                                        <p:attrNameLst>
                                          <p:attrName>style.visibility</p:attrName>
                                        </p:attrNameLst>
                                      </p:cBhvr>
                                      <p:to>
                                        <p:strVal val="visible"/>
                                      </p:to>
                                    </p:set>
                                    <p:animEffect transition="in" filter="fade">
                                      <p:cBhvr>
                                        <p:cTn id="14" dur="1000"/>
                                        <p:tgtEl>
                                          <p:spTgt spid="338">
                                            <p:txEl>
                                              <p:pRg st="1" end="1"/>
                                            </p:txEl>
                                          </p:spTgt>
                                        </p:tgtEl>
                                      </p:cBhvr>
                                    </p:animEffect>
                                    <p:anim calcmode="lin" valueType="num">
                                      <p:cBhvr>
                                        <p:cTn id="15" dur="1000" fill="hold"/>
                                        <p:tgtEl>
                                          <p:spTgt spid="33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3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5889" name="Rectangle 5"/>
          <p:cNvSpPr>
            <a:spLocks noGrp="1"/>
          </p:cNvSpPr>
          <p:nvPr>
            <p:ph type="title" idx="4294967295"/>
          </p:nvPr>
        </p:nvSpPr>
        <p:spPr>
          <a:xfrm>
            <a:off x="457200" y="274638"/>
            <a:ext cx="4259263" cy="1143000"/>
          </a:xfrm>
        </p:spPr>
        <p:txBody>
          <a:bodyPr/>
          <a:lstStyle/>
          <a:p>
            <a:pPr algn="l"/>
            <a:r>
              <a:rPr lang="en-GB"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Extinguishers</a:t>
            </a:r>
          </a:p>
        </p:txBody>
      </p:sp>
      <p:pic>
        <p:nvPicPr>
          <p:cNvPr id="165890" name="Picture 8" descr="CO2&amp;Foam"/>
          <p:cNvPicPr>
            <a:picLocks noGrp="1" noChangeAspect="1" noChangeArrowheads="1"/>
          </p:cNvPicPr>
          <p:nvPr>
            <p:ph sz="half" idx="4294967295"/>
          </p:nvPr>
        </p:nvPicPr>
        <p:blipFill>
          <a:blip r:embed="rId3" cstate="print"/>
          <a:srcRect/>
          <a:stretch>
            <a:fillRect/>
          </a:stretch>
        </p:blipFill>
        <p:spPr>
          <a:xfrm>
            <a:off x="2195513" y="1700213"/>
            <a:ext cx="4608512" cy="4897437"/>
          </a:xfrm>
          <a:prstGeom prst="rect">
            <a:avLst/>
          </a:prstGeom>
          <a:ln>
            <a:noFill/>
          </a:ln>
          <a:effectLst>
            <a:softEdge rad="112500"/>
          </a:effectLst>
        </p:spPr>
      </p:pic>
      <p:sp>
        <p:nvSpPr>
          <p:cNvPr id="58371" name="AutoShape 12"/>
          <p:cNvSpPr>
            <a:spLocks noChangeArrowheads="1"/>
          </p:cNvSpPr>
          <p:nvPr/>
        </p:nvSpPr>
        <p:spPr bwMode="auto">
          <a:xfrm>
            <a:off x="6948488" y="1773238"/>
            <a:ext cx="1584325" cy="576262"/>
          </a:xfrm>
          <a:prstGeom prst="wedgeRectCallout">
            <a:avLst>
              <a:gd name="adj1" fmla="val -138676"/>
              <a:gd name="adj2" fmla="val 253583"/>
            </a:avLst>
          </a:prstGeom>
          <a:solidFill>
            <a:schemeClr val="bg1"/>
          </a:solidFill>
          <a:ln w="9525">
            <a:solidFill>
              <a:schemeClr val="tx1"/>
            </a:solidFill>
            <a:miter lim="800000"/>
            <a:headEnd/>
            <a:tailEnd/>
          </a:ln>
        </p:spPr>
        <p:txBody>
          <a:bodyPr/>
          <a:lstStyle/>
          <a:p>
            <a:pPr algn="ctr"/>
            <a:r>
              <a:rPr lang="en-GB" sz="2800"/>
              <a:t>CO</a:t>
            </a:r>
            <a:r>
              <a:rPr lang="en-GB" sz="2800" baseline="-25000"/>
              <a:t>2</a:t>
            </a:r>
          </a:p>
        </p:txBody>
      </p:sp>
      <p:sp>
        <p:nvSpPr>
          <p:cNvPr id="58372" name="AutoShape 13"/>
          <p:cNvSpPr>
            <a:spLocks noChangeArrowheads="1"/>
          </p:cNvSpPr>
          <p:nvPr/>
        </p:nvSpPr>
        <p:spPr bwMode="auto">
          <a:xfrm>
            <a:off x="539750" y="1844675"/>
            <a:ext cx="1584325" cy="574675"/>
          </a:xfrm>
          <a:prstGeom prst="wedgeRectCallout">
            <a:avLst>
              <a:gd name="adj1" fmla="val 100301"/>
              <a:gd name="adj2" fmla="val 193370"/>
            </a:avLst>
          </a:prstGeom>
          <a:solidFill>
            <a:schemeClr val="bg1"/>
          </a:solidFill>
          <a:ln w="9525">
            <a:solidFill>
              <a:schemeClr val="tx1"/>
            </a:solidFill>
            <a:miter lim="800000"/>
            <a:headEnd/>
            <a:tailEnd/>
          </a:ln>
        </p:spPr>
        <p:txBody>
          <a:bodyPr/>
          <a:lstStyle/>
          <a:p>
            <a:pPr algn="ctr"/>
            <a:r>
              <a:rPr lang="en-GB" sz="2800"/>
              <a:t>Foam</a:t>
            </a:r>
          </a:p>
        </p:txBody>
      </p:sp>
      <p:sp>
        <p:nvSpPr>
          <p:cNvPr id="58374" name="Text Box 6"/>
          <p:cNvSpPr txBox="1">
            <a:spLocks noChangeArrowheads="1"/>
          </p:cNvSpPr>
          <p:nvPr/>
        </p:nvSpPr>
        <p:spPr bwMode="auto">
          <a:xfrm>
            <a:off x="468313" y="5734050"/>
            <a:ext cx="8497887" cy="955675"/>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en-US" sz="2800"/>
              <a:t>Fire extinguishers are placed at strategic locations, painted red in line with EC legislation</a:t>
            </a: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71"/>
                                        </p:tgtEl>
                                        <p:attrNameLst>
                                          <p:attrName>style.visibility</p:attrName>
                                        </p:attrNameLst>
                                      </p:cBhvr>
                                      <p:to>
                                        <p:strVal val="visible"/>
                                      </p:to>
                                    </p:set>
                                  </p:childTnLst>
                                </p:cTn>
                              </p:par>
                            </p:childTnLst>
                          </p:cTn>
                        </p:par>
                        <p:par>
                          <p:cTn id="11" fill="hold">
                            <p:stCondLst>
                              <p:cond delay="0"/>
                            </p:stCondLst>
                            <p:childTnLst>
                              <p:par>
                                <p:cTn id="12" presetID="2" presetClass="entr" presetSubtype="4" fill="hold" grpId="0" nodeType="afterEffect">
                                  <p:stCondLst>
                                    <p:cond delay="0"/>
                                  </p:stCondLst>
                                  <p:childTnLst>
                                    <p:set>
                                      <p:cBhvr>
                                        <p:cTn id="13" dur="1" fill="hold">
                                          <p:stCondLst>
                                            <p:cond delay="0"/>
                                          </p:stCondLst>
                                        </p:cTn>
                                        <p:tgtEl>
                                          <p:spTgt spid="58374"/>
                                        </p:tgtEl>
                                        <p:attrNameLst>
                                          <p:attrName>style.visibility</p:attrName>
                                        </p:attrNameLst>
                                      </p:cBhvr>
                                      <p:to>
                                        <p:strVal val="visible"/>
                                      </p:to>
                                    </p:set>
                                    <p:anim calcmode="lin" valueType="num">
                                      <p:cBhvr additive="base">
                                        <p:cTn id="14" dur="1500" fill="hold"/>
                                        <p:tgtEl>
                                          <p:spTgt spid="58374"/>
                                        </p:tgtEl>
                                        <p:attrNameLst>
                                          <p:attrName>ppt_x</p:attrName>
                                        </p:attrNameLst>
                                      </p:cBhvr>
                                      <p:tavLst>
                                        <p:tav tm="0">
                                          <p:val>
                                            <p:strVal val="#ppt_x"/>
                                          </p:val>
                                        </p:tav>
                                        <p:tav tm="100000">
                                          <p:val>
                                            <p:strVal val="#ppt_x"/>
                                          </p:val>
                                        </p:tav>
                                      </p:tavLst>
                                    </p:anim>
                                    <p:anim calcmode="lin" valueType="num">
                                      <p:cBhvr additive="base">
                                        <p:cTn id="15" dur="1500" fill="hold"/>
                                        <p:tgtEl>
                                          <p:spTgt spid="583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animBg="1"/>
      <p:bldP spid="58372" grpId="0" animBg="1"/>
      <p:bldP spid="58374"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7937" name="Rectangle 4"/>
          <p:cNvSpPr>
            <a:spLocks noGrp="1"/>
          </p:cNvSpPr>
          <p:nvPr>
            <p:ph type="title" idx="4294967295"/>
          </p:nvPr>
        </p:nvSpPr>
        <p:spPr>
          <a:xfrm>
            <a:off x="457200" y="274638"/>
            <a:ext cx="5843588" cy="1143000"/>
          </a:xfrm>
        </p:spPr>
        <p:txBody>
          <a:bodyPr/>
          <a:lstStyle/>
          <a:p>
            <a:pPr algn="l"/>
            <a:r>
              <a:rPr lang="en-GB"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Extinguisher Operation</a:t>
            </a:r>
          </a:p>
        </p:txBody>
      </p:sp>
      <p:pic>
        <p:nvPicPr>
          <p:cNvPr id="74757" name="Picture 5" descr="pullpin"/>
          <p:cNvPicPr>
            <a:picLocks noChangeAspect="1" noChangeArrowheads="1" noCrop="1"/>
          </p:cNvPicPr>
          <p:nvPr/>
        </p:nvPicPr>
        <p:blipFill>
          <a:blip r:embed="rId3" cstate="print"/>
          <a:srcRect/>
          <a:stretch>
            <a:fillRect/>
          </a:stretch>
        </p:blipFill>
        <p:spPr bwMode="auto">
          <a:xfrm>
            <a:off x="395288" y="1773238"/>
            <a:ext cx="2808287" cy="2241550"/>
          </a:xfrm>
          <a:prstGeom prst="rect">
            <a:avLst/>
          </a:prstGeom>
          <a:ln>
            <a:noFill/>
          </a:ln>
          <a:effectLst>
            <a:softEdge rad="112500"/>
          </a:effectLst>
        </p:spPr>
      </p:pic>
      <p:sp>
        <p:nvSpPr>
          <p:cNvPr id="74760" name="Text Box 8"/>
          <p:cNvSpPr txBox="1">
            <a:spLocks noChangeArrowheads="1"/>
          </p:cNvSpPr>
          <p:nvPr/>
        </p:nvSpPr>
        <p:spPr bwMode="auto">
          <a:xfrm>
            <a:off x="3348038" y="3429000"/>
            <a:ext cx="5400426" cy="523220"/>
          </a:xfrm>
          <a:prstGeom prst="rect">
            <a:avLst/>
          </a:prstGeom>
          <a:noFill/>
          <a:ln w="9525">
            <a:noFill/>
            <a:miter lim="800000"/>
            <a:headEnd/>
            <a:tailEnd/>
          </a:ln>
        </p:spPr>
        <p:txBody>
          <a:bodyPr wrap="square">
            <a:spAutoFit/>
          </a:bodyPr>
          <a:lstStyle/>
          <a:p>
            <a:pPr>
              <a:spcBef>
                <a:spcPct val="50000"/>
              </a:spcBef>
            </a:pPr>
            <a:r>
              <a:rPr lang="en-GB" sz="2800" b="1" dirty="0">
                <a:solidFill>
                  <a:srgbClr val="FF3300"/>
                </a:solidFill>
              </a:rPr>
              <a:t>P</a:t>
            </a:r>
            <a:r>
              <a:rPr lang="en-GB" sz="2800" dirty="0"/>
              <a:t> – Pull Safety Seal and Pin</a:t>
            </a:r>
          </a:p>
        </p:txBody>
      </p:sp>
      <p:pic>
        <p:nvPicPr>
          <p:cNvPr id="74761" name="Picture 9" descr="aim-exting-noz"/>
          <p:cNvPicPr>
            <a:picLocks noChangeAspect="1" noChangeArrowheads="1" noCrop="1"/>
          </p:cNvPicPr>
          <p:nvPr/>
        </p:nvPicPr>
        <p:blipFill>
          <a:blip r:embed="rId4" cstate="print"/>
          <a:srcRect/>
          <a:stretch>
            <a:fillRect/>
          </a:stretch>
        </p:blipFill>
        <p:spPr bwMode="auto">
          <a:xfrm>
            <a:off x="250825" y="4292600"/>
            <a:ext cx="2952750" cy="2160588"/>
          </a:xfrm>
          <a:prstGeom prst="rect">
            <a:avLst/>
          </a:prstGeom>
          <a:ln>
            <a:noFill/>
          </a:ln>
          <a:effectLst>
            <a:softEdge rad="112500"/>
          </a:effectLst>
        </p:spPr>
      </p:pic>
      <p:sp>
        <p:nvSpPr>
          <p:cNvPr id="74762" name="Text Box 10"/>
          <p:cNvSpPr txBox="1">
            <a:spLocks noChangeArrowheads="1"/>
          </p:cNvSpPr>
          <p:nvPr/>
        </p:nvSpPr>
        <p:spPr bwMode="auto">
          <a:xfrm>
            <a:off x="3348038" y="4508500"/>
            <a:ext cx="3887787" cy="519113"/>
          </a:xfrm>
          <a:prstGeom prst="rect">
            <a:avLst/>
          </a:prstGeom>
          <a:noFill/>
          <a:ln w="9525">
            <a:noFill/>
            <a:miter lim="800000"/>
            <a:headEnd/>
            <a:tailEnd/>
          </a:ln>
        </p:spPr>
        <p:txBody>
          <a:bodyPr>
            <a:spAutoFit/>
          </a:bodyPr>
          <a:lstStyle/>
          <a:p>
            <a:pPr>
              <a:spcBef>
                <a:spcPct val="50000"/>
              </a:spcBef>
            </a:pPr>
            <a:r>
              <a:rPr lang="en-GB" sz="2800" b="1">
                <a:solidFill>
                  <a:srgbClr val="FF3300"/>
                </a:solidFill>
              </a:rPr>
              <a:t>A</a:t>
            </a:r>
            <a:r>
              <a:rPr lang="en-GB" sz="2800"/>
              <a:t> – Aim at base of fire</a:t>
            </a:r>
          </a:p>
        </p:txBody>
      </p:sp>
      <p:sp>
        <p:nvSpPr>
          <p:cNvPr id="167942" name="Text Box 11"/>
          <p:cNvSpPr txBox="1">
            <a:spLocks noChangeArrowheads="1"/>
          </p:cNvSpPr>
          <p:nvPr/>
        </p:nvSpPr>
        <p:spPr bwMode="auto">
          <a:xfrm>
            <a:off x="4140200" y="1773238"/>
            <a:ext cx="3960813" cy="641350"/>
          </a:xfrm>
          <a:prstGeom prst="rect">
            <a:avLst/>
          </a:prstGeom>
          <a:noFill/>
          <a:ln w="9525">
            <a:noFill/>
            <a:miter lim="800000"/>
            <a:headEnd/>
            <a:tailEnd/>
          </a:ln>
        </p:spPr>
        <p:txBody>
          <a:bodyPr>
            <a:spAutoFit/>
          </a:bodyPr>
          <a:lstStyle/>
          <a:p>
            <a:pPr>
              <a:spcBef>
                <a:spcPct val="50000"/>
              </a:spcBef>
            </a:pPr>
            <a:r>
              <a:rPr lang="en-GB" sz="3600" b="1">
                <a:solidFill>
                  <a:srgbClr val="FF3300"/>
                </a:solidFill>
              </a:rPr>
              <a:t>P.A.S.S</a:t>
            </a:r>
            <a:r>
              <a:rPr lang="en-GB" sz="3600"/>
              <a:t> Method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757"/>
                                        </p:tgtEl>
                                        <p:attrNameLst>
                                          <p:attrName>style.visibility</p:attrName>
                                        </p:attrNameLst>
                                      </p:cBhvr>
                                      <p:to>
                                        <p:strVal val="visible"/>
                                      </p:to>
                                    </p:set>
                                  </p:childTnLst>
                                  <p:subTnLst>
                                    <p:animClr clrSpc="rgb" dir="cw">
                                      <p:cBhvr override="childStyle">
                                        <p:cTn dur="1" fill="hold" display="0" masterRel="nextClick" afterEffect="1"/>
                                        <p:tgtEl>
                                          <p:spTgt spid="74757"/>
                                        </p:tgtEl>
                                        <p:attrNameLst>
                                          <p:attrName>ppt_c</p:attrName>
                                        </p:attrNameLst>
                                      </p:cBhvr>
                                      <p:to>
                                        <a:schemeClr val="bg1"/>
                                      </p:to>
                                    </p:animClr>
                                  </p:subTnLst>
                                </p:cTn>
                              </p:par>
                              <p:par>
                                <p:cTn id="7" presetID="1" presetClass="entr" presetSubtype="0" fill="hold" grpId="0" nodeType="withEffect">
                                  <p:stCondLst>
                                    <p:cond delay="0"/>
                                  </p:stCondLst>
                                  <p:childTnLst>
                                    <p:set>
                                      <p:cBhvr>
                                        <p:cTn id="8" dur="1" fill="hold">
                                          <p:stCondLst>
                                            <p:cond delay="0"/>
                                          </p:stCondLst>
                                        </p:cTn>
                                        <p:tgtEl>
                                          <p:spTgt spid="74760"/>
                                        </p:tgtEl>
                                        <p:attrNameLst>
                                          <p:attrName>style.visibility</p:attrName>
                                        </p:attrNameLst>
                                      </p:cBhvr>
                                      <p:to>
                                        <p:strVal val="visible"/>
                                      </p:to>
                                    </p:set>
                                  </p:childTnLst>
                                  <p:subTnLst>
                                    <p:animClr clrSpc="rgb" dir="cw">
                                      <p:cBhvr override="childStyle">
                                        <p:cTn dur="1" fill="hold" display="0" masterRel="nextClick" afterEffect="1"/>
                                        <p:tgtEl>
                                          <p:spTgt spid="74760"/>
                                        </p:tgtEl>
                                        <p:attrNameLst>
                                          <p:attrName>ppt_c</p:attrName>
                                        </p:attrNameLst>
                                      </p:cBhvr>
                                      <p:to>
                                        <a:schemeClr val="bg1"/>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47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47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0" grpId="0"/>
      <p:bldP spid="7476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9" name="Rectangle 2"/>
          <p:cNvSpPr>
            <a:spLocks noGrp="1"/>
          </p:cNvSpPr>
          <p:nvPr>
            <p:ph type="title"/>
          </p:nvPr>
        </p:nvSpPr>
        <p:spPr>
          <a:xfrm>
            <a:off x="457200" y="274638"/>
            <a:ext cx="5986463" cy="1143000"/>
          </a:xfrm>
        </p:spPr>
        <p:txBody>
          <a:bodyPr>
            <a:normAutofit/>
          </a:bodyPr>
          <a:lstStyle/>
          <a:p>
            <a:r>
              <a:rPr lang="en-GB" sz="4000" b="1" dirty="0">
                <a:solidFill>
                  <a:schemeClr val="tx1"/>
                </a:solidFill>
                <a:effectLst>
                  <a:outerShdw blurRad="38100" dist="38100" dir="2700000" algn="tl">
                    <a:srgbClr val="000000">
                      <a:alpha val="43137"/>
                    </a:srgbClr>
                  </a:outerShdw>
                </a:effectLst>
              </a:rPr>
              <a:t>Why is it important?</a:t>
            </a:r>
          </a:p>
        </p:txBody>
      </p:sp>
      <p:sp>
        <p:nvSpPr>
          <p:cNvPr id="22530" name="Rectangle 3"/>
          <p:cNvSpPr>
            <a:spLocks noGrp="1"/>
          </p:cNvSpPr>
          <p:nvPr>
            <p:ph type="body" idx="1"/>
          </p:nvPr>
        </p:nvSpPr>
        <p:spPr>
          <a:xfrm>
            <a:off x="457200" y="1989138"/>
            <a:ext cx="8229600" cy="1944687"/>
          </a:xfrm>
        </p:spPr>
        <p:txBody>
          <a:bodyPr/>
          <a:lstStyle/>
          <a:p>
            <a:r>
              <a:rPr lang="en-GB" dirty="0">
                <a:latin typeface="Calibri" pitchFamily="34" charset="0"/>
                <a:cs typeface="Arial" charset="0"/>
              </a:rPr>
              <a:t>Legal obligation Health &amp; Safety Act 1974</a:t>
            </a:r>
          </a:p>
          <a:p>
            <a:r>
              <a:rPr lang="en-GB" dirty="0">
                <a:latin typeface="Calibri" pitchFamily="34" charset="0"/>
                <a:cs typeface="Arial" charset="0"/>
              </a:rPr>
              <a:t>Public expectation</a:t>
            </a:r>
          </a:p>
          <a:p>
            <a:r>
              <a:rPr lang="en-GB" dirty="0">
                <a:latin typeface="Calibri" pitchFamily="34" charset="0"/>
                <a:cs typeface="Arial" charset="0"/>
              </a:rPr>
              <a:t>Professional standards PSIA &amp; SIA Guidance</a:t>
            </a:r>
          </a:p>
        </p:txBody>
      </p:sp>
      <p:sp>
        <p:nvSpPr>
          <p:cNvPr id="22531" name="Text Box 4"/>
          <p:cNvSpPr txBox="1">
            <a:spLocks noChangeArrowheads="1"/>
          </p:cNvSpPr>
          <p:nvPr/>
        </p:nvSpPr>
        <p:spPr bwMode="auto">
          <a:xfrm>
            <a:off x="323850" y="4581525"/>
            <a:ext cx="8496300" cy="1311275"/>
          </a:xfrm>
          <a:prstGeom prst="rect">
            <a:avLst/>
          </a:prstGeom>
          <a:noFill/>
          <a:ln w="9525">
            <a:noFill/>
            <a:miter lim="800000"/>
            <a:headEnd/>
            <a:tailEnd/>
          </a:ln>
        </p:spPr>
        <p:txBody>
          <a:bodyPr>
            <a:spAutoFit/>
          </a:bodyPr>
          <a:lstStyle/>
          <a:p>
            <a:pPr algn="ctr" eaLnBrk="0" hangingPunct="0">
              <a:spcBef>
                <a:spcPct val="20000"/>
              </a:spcBef>
              <a:buFont typeface="Arial" charset="0"/>
              <a:buNone/>
            </a:pPr>
            <a:r>
              <a:rPr lang="en-GB" sz="4000" b="1" u="sng" dirty="0">
                <a:solidFill>
                  <a:srgbClr val="FF3300"/>
                </a:solidFill>
                <a:effectLst>
                  <a:outerShdw blurRad="38100" dist="38100" dir="2700000" algn="tl">
                    <a:srgbClr val="000000">
                      <a:alpha val="43137"/>
                    </a:srgbClr>
                  </a:outerShdw>
                </a:effectLst>
                <a:latin typeface="Calibri" pitchFamily="34" charset="0"/>
              </a:rPr>
              <a:t>The needs of our clients will drive everything we do</a:t>
            </a:r>
            <a:endParaRPr lang="en-GB" sz="40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P spid="22531"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933" name="Rectangle 2"/>
          <p:cNvSpPr>
            <a:spLocks noGrp="1"/>
          </p:cNvSpPr>
          <p:nvPr>
            <p:ph type="title" idx="4294967295"/>
          </p:nvPr>
        </p:nvSpPr>
        <p:spPr/>
        <p:txBody>
          <a:bodyPr/>
          <a:lstStyle/>
          <a:p>
            <a:pPr algn="l"/>
            <a:r>
              <a:rPr lang="en-GB"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Extinguisher Safety</a:t>
            </a:r>
          </a:p>
        </p:txBody>
      </p:sp>
      <p:sp>
        <p:nvSpPr>
          <p:cNvPr id="81924" name="Text Box 4"/>
          <p:cNvSpPr txBox="1">
            <a:spLocks noChangeArrowheads="1"/>
          </p:cNvSpPr>
          <p:nvPr/>
        </p:nvSpPr>
        <p:spPr bwMode="auto">
          <a:xfrm>
            <a:off x="3419475" y="3500438"/>
            <a:ext cx="4176713" cy="519112"/>
          </a:xfrm>
          <a:prstGeom prst="rect">
            <a:avLst/>
          </a:prstGeom>
          <a:noFill/>
          <a:ln w="9525">
            <a:noFill/>
            <a:miter lim="800000"/>
            <a:headEnd/>
            <a:tailEnd/>
          </a:ln>
        </p:spPr>
        <p:txBody>
          <a:bodyPr>
            <a:spAutoFit/>
          </a:bodyPr>
          <a:lstStyle/>
          <a:p>
            <a:pPr>
              <a:spcBef>
                <a:spcPct val="50000"/>
              </a:spcBef>
            </a:pPr>
            <a:r>
              <a:rPr lang="en-GB" sz="2800" b="1">
                <a:solidFill>
                  <a:srgbClr val="FF3300"/>
                </a:solidFill>
              </a:rPr>
              <a:t>S</a:t>
            </a:r>
            <a:r>
              <a:rPr lang="en-GB" sz="2800"/>
              <a:t> – Squeeze the lever</a:t>
            </a:r>
          </a:p>
        </p:txBody>
      </p:sp>
      <p:graphicFrame>
        <p:nvGraphicFramePr>
          <p:cNvPr id="81926" name="Object 4"/>
          <p:cNvGraphicFramePr>
            <a:graphicFrameLocks noGrp="1" noChangeAspect="1"/>
          </p:cNvGraphicFramePr>
          <p:nvPr>
            <p:ph idx="4294967295"/>
          </p:nvPr>
        </p:nvGraphicFramePr>
        <p:xfrm>
          <a:off x="179388" y="1700213"/>
          <a:ext cx="2770187" cy="2414587"/>
        </p:xfrm>
        <a:graphic>
          <a:graphicData uri="http://schemas.openxmlformats.org/presentationml/2006/ole">
            <mc:AlternateContent xmlns:mc="http://schemas.openxmlformats.org/markup-compatibility/2006">
              <mc:Choice xmlns:v="urn:schemas-microsoft-com:vml" Requires="v">
                <p:oleObj spid="_x0000_s124976" name="Image" r:id="rId3" imgW="2770208" imgH="2414402" progId="">
                  <p:embed/>
                </p:oleObj>
              </mc:Choice>
              <mc:Fallback>
                <p:oleObj name="Image" r:id="rId3" imgW="2770208" imgH="2414402" progId="">
                  <p:embed/>
                  <p:pic>
                    <p:nvPicPr>
                      <p:cNvPr id="0" name="Picture 48"/>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700213"/>
                        <a:ext cx="2770187" cy="241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1928" name="Picture 8" descr="anim-squeez-exting"/>
          <p:cNvPicPr>
            <a:picLocks noChangeAspect="1" noChangeArrowheads="1" noCrop="1"/>
          </p:cNvPicPr>
          <p:nvPr/>
        </p:nvPicPr>
        <p:blipFill>
          <a:blip r:embed="rId5" cstate="print"/>
          <a:srcRect/>
          <a:stretch>
            <a:fillRect/>
          </a:stretch>
        </p:blipFill>
        <p:spPr bwMode="auto">
          <a:xfrm>
            <a:off x="250825" y="4292600"/>
            <a:ext cx="2736850" cy="2328863"/>
          </a:xfrm>
          <a:prstGeom prst="rect">
            <a:avLst/>
          </a:prstGeom>
          <a:ln>
            <a:noFill/>
          </a:ln>
          <a:effectLst>
            <a:softEdge rad="112500"/>
          </a:effectLst>
        </p:spPr>
      </p:pic>
      <p:sp>
        <p:nvSpPr>
          <p:cNvPr id="124936" name="Text Box 10"/>
          <p:cNvSpPr txBox="1">
            <a:spLocks noChangeArrowheads="1"/>
          </p:cNvSpPr>
          <p:nvPr/>
        </p:nvSpPr>
        <p:spPr bwMode="auto">
          <a:xfrm>
            <a:off x="4140200" y="1773238"/>
            <a:ext cx="3960813" cy="641350"/>
          </a:xfrm>
          <a:prstGeom prst="rect">
            <a:avLst/>
          </a:prstGeom>
          <a:noFill/>
          <a:ln w="9525">
            <a:noFill/>
            <a:miter lim="800000"/>
            <a:headEnd/>
            <a:tailEnd/>
          </a:ln>
        </p:spPr>
        <p:txBody>
          <a:bodyPr>
            <a:spAutoFit/>
          </a:bodyPr>
          <a:lstStyle/>
          <a:p>
            <a:pPr>
              <a:spcBef>
                <a:spcPct val="50000"/>
              </a:spcBef>
            </a:pPr>
            <a:r>
              <a:rPr lang="en-GB" sz="3600" b="1">
                <a:solidFill>
                  <a:srgbClr val="FF3300"/>
                </a:solidFill>
              </a:rPr>
              <a:t>P.A.S.S</a:t>
            </a:r>
            <a:r>
              <a:rPr lang="en-GB" sz="3600"/>
              <a:t> Method</a:t>
            </a:r>
          </a:p>
        </p:txBody>
      </p:sp>
      <p:sp>
        <p:nvSpPr>
          <p:cNvPr id="81933" name="Text Box 13"/>
          <p:cNvSpPr txBox="1">
            <a:spLocks noChangeArrowheads="1"/>
          </p:cNvSpPr>
          <p:nvPr/>
        </p:nvSpPr>
        <p:spPr bwMode="auto">
          <a:xfrm>
            <a:off x="3419475" y="5013325"/>
            <a:ext cx="4752975" cy="519113"/>
          </a:xfrm>
          <a:prstGeom prst="rect">
            <a:avLst/>
          </a:prstGeom>
          <a:noFill/>
          <a:ln w="9525">
            <a:noFill/>
            <a:miter lim="800000"/>
            <a:headEnd/>
            <a:tailEnd/>
          </a:ln>
        </p:spPr>
        <p:txBody>
          <a:bodyPr>
            <a:spAutoFit/>
          </a:bodyPr>
          <a:lstStyle/>
          <a:p>
            <a:pPr>
              <a:spcBef>
                <a:spcPct val="50000"/>
              </a:spcBef>
            </a:pPr>
            <a:r>
              <a:rPr lang="en-US" sz="2800" b="1">
                <a:solidFill>
                  <a:srgbClr val="FF3300"/>
                </a:solidFill>
              </a:rPr>
              <a:t>S </a:t>
            </a:r>
            <a:r>
              <a:rPr lang="en-US" sz="2800" b="1"/>
              <a:t>- </a:t>
            </a:r>
            <a:r>
              <a:rPr lang="en-US" sz="2800"/>
              <a:t>Sweep from side to side</a:t>
            </a:r>
            <a:endParaRPr lang="en-GB"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1926"/>
                                        </p:tgtEl>
                                        <p:attrNameLst>
                                          <p:attrName>style.visibility</p:attrName>
                                        </p:attrNameLst>
                                      </p:cBhvr>
                                      <p:to>
                                        <p:strVal val="visible"/>
                                      </p:to>
                                    </p:set>
                                  </p:childTnLst>
                                  <p:subTnLst>
                                    <p:animClr clrSpc="rgb" dir="cw">
                                      <p:cBhvr override="childStyle">
                                        <p:cTn dur="1" fill="hold" display="0" masterRel="nextClick" afterEffect="1"/>
                                        <p:tgtEl>
                                          <p:spTgt spid="81926"/>
                                        </p:tgtEl>
                                        <p:attrNameLst>
                                          <p:attrName>ppt_c</p:attrName>
                                        </p:attrNameLst>
                                      </p:cBhvr>
                                      <p:to>
                                        <a:schemeClr val="bg1"/>
                                      </p:to>
                                    </p:animClr>
                                  </p:subTnLst>
                                </p:cTn>
                              </p:par>
                              <p:par>
                                <p:cTn id="7" presetID="1" presetClass="entr" presetSubtype="0" fill="hold" grpId="0" nodeType="withEffect">
                                  <p:stCondLst>
                                    <p:cond delay="0"/>
                                  </p:stCondLst>
                                  <p:childTnLst>
                                    <p:set>
                                      <p:cBhvr>
                                        <p:cTn id="8" dur="1" fill="hold">
                                          <p:stCondLst>
                                            <p:cond delay="0"/>
                                          </p:stCondLst>
                                        </p:cTn>
                                        <p:tgtEl>
                                          <p:spTgt spid="81924"/>
                                        </p:tgtEl>
                                        <p:attrNameLst>
                                          <p:attrName>style.visibility</p:attrName>
                                        </p:attrNameLst>
                                      </p:cBhvr>
                                      <p:to>
                                        <p:strVal val="visible"/>
                                      </p:to>
                                    </p:set>
                                  </p:childTnLst>
                                  <p:subTnLst>
                                    <p:animClr clrSpc="rgb" dir="cw">
                                      <p:cBhvr override="childStyle">
                                        <p:cTn dur="1" fill="hold" display="0" masterRel="nextClick" afterEffect="1"/>
                                        <p:tgtEl>
                                          <p:spTgt spid="81924"/>
                                        </p:tgtEl>
                                        <p:attrNameLst>
                                          <p:attrName>ppt_c</p:attrName>
                                        </p:attrNameLst>
                                      </p:cBhvr>
                                      <p:to>
                                        <a:schemeClr val="bg1"/>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19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19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p:bldP spid="81933"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3" name="Text Box 2"/>
          <p:cNvSpPr txBox="1">
            <a:spLocks noChangeArrowheads="1"/>
          </p:cNvSpPr>
          <p:nvPr/>
        </p:nvSpPr>
        <p:spPr bwMode="auto">
          <a:xfrm>
            <a:off x="0" y="1844675"/>
            <a:ext cx="7273925" cy="3797963"/>
          </a:xfrm>
          <a:prstGeom prst="rect">
            <a:avLst/>
          </a:prstGeom>
          <a:noFill/>
          <a:ln w="9525">
            <a:noFill/>
            <a:miter lim="800000"/>
            <a:headEnd/>
            <a:tailEnd/>
          </a:ln>
        </p:spPr>
        <p:txBody>
          <a:bodyPr>
            <a:spAutoFit/>
          </a:bodyPr>
          <a:lstStyle/>
          <a:p>
            <a:pPr marL="365125" indent="-365125">
              <a:spcBef>
                <a:spcPct val="40000"/>
              </a:spcBef>
              <a:buFontTx/>
              <a:buChar char="•"/>
            </a:pPr>
            <a:r>
              <a:rPr lang="en-GB" sz="2800" dirty="0"/>
              <a:t>Sound the fire alarm</a:t>
            </a:r>
          </a:p>
          <a:p>
            <a:pPr marL="365125" indent="-365125">
              <a:spcBef>
                <a:spcPct val="40000"/>
              </a:spcBef>
              <a:buFontTx/>
              <a:buChar char="•"/>
            </a:pPr>
            <a:r>
              <a:rPr lang="en-GB" sz="2800" dirty="0"/>
              <a:t>Do not use the extinguishers unless</a:t>
            </a:r>
          </a:p>
          <a:p>
            <a:pPr marL="990600" lvl="1" indent="-446088">
              <a:spcBef>
                <a:spcPct val="40000"/>
              </a:spcBef>
              <a:buFont typeface="Arial" charset="0"/>
              <a:buChar char="–"/>
            </a:pPr>
            <a:r>
              <a:rPr lang="en-GB" sz="2800" dirty="0"/>
              <a:t>The fire is small and you are confident </a:t>
            </a:r>
          </a:p>
          <a:p>
            <a:pPr marL="990600" lvl="1" indent="-446088">
              <a:spcBef>
                <a:spcPct val="40000"/>
              </a:spcBef>
              <a:buFont typeface="Arial" charset="0"/>
              <a:buChar char="–"/>
            </a:pPr>
            <a:r>
              <a:rPr lang="en-GB" sz="2800" dirty="0"/>
              <a:t>Trained and It is safe to do so </a:t>
            </a:r>
          </a:p>
          <a:p>
            <a:pPr marL="990600" lvl="1" indent="-446088">
              <a:spcBef>
                <a:spcPct val="40000"/>
              </a:spcBef>
              <a:buFont typeface="Arial" charset="0"/>
              <a:buChar char="–"/>
            </a:pPr>
            <a:r>
              <a:rPr lang="en-GB" sz="2800" dirty="0"/>
              <a:t>Otherwise leave the building by the designated exits closing all windows and doors as you leave.</a:t>
            </a:r>
          </a:p>
        </p:txBody>
      </p:sp>
      <p:sp>
        <p:nvSpPr>
          <p:cNvPr id="172034" name="Text Box 8"/>
          <p:cNvSpPr txBox="1">
            <a:spLocks noChangeArrowheads="1"/>
          </p:cNvSpPr>
          <p:nvPr/>
        </p:nvSpPr>
        <p:spPr bwMode="auto">
          <a:xfrm>
            <a:off x="468313" y="549275"/>
            <a:ext cx="5170487" cy="707886"/>
          </a:xfrm>
          <a:prstGeom prst="rect">
            <a:avLst/>
          </a:prstGeom>
          <a:noFill/>
          <a:ln w="9525">
            <a:noFill/>
            <a:miter lim="800000"/>
            <a:headEnd/>
            <a:tailEnd/>
          </a:ln>
        </p:spPr>
        <p:txBody>
          <a:bodyPr>
            <a:spAutoFit/>
          </a:bodyPr>
          <a:lstStyle/>
          <a:p>
            <a:pPr>
              <a:spcBef>
                <a:spcPct val="50000"/>
              </a:spcBef>
            </a:pPr>
            <a:r>
              <a:rPr lang="en-GB" sz="4000" dirty="0">
                <a:effectLst>
                  <a:outerShdw blurRad="38100" dist="38100" dir="2700000" algn="tl">
                    <a:srgbClr val="000000">
                      <a:alpha val="43137"/>
                    </a:srgbClr>
                  </a:outerShdw>
                </a:effectLst>
              </a:rPr>
              <a:t>Fire Fighting Action</a:t>
            </a:r>
          </a:p>
        </p:txBody>
      </p:sp>
      <p:grpSp>
        <p:nvGrpSpPr>
          <p:cNvPr id="46089" name="Group 9"/>
          <p:cNvGrpSpPr>
            <a:grpSpLocks/>
          </p:cNvGrpSpPr>
          <p:nvPr/>
        </p:nvGrpSpPr>
        <p:grpSpPr bwMode="auto">
          <a:xfrm>
            <a:off x="7885113" y="4221163"/>
            <a:ext cx="792162" cy="2089150"/>
            <a:chOff x="4509" y="2016"/>
            <a:chExt cx="1002" cy="1944"/>
          </a:xfrm>
        </p:grpSpPr>
        <p:sp>
          <p:nvSpPr>
            <p:cNvPr id="172037" name="Freeform 10"/>
            <p:cNvSpPr>
              <a:spLocks/>
            </p:cNvSpPr>
            <p:nvPr/>
          </p:nvSpPr>
          <p:spPr bwMode="auto">
            <a:xfrm>
              <a:off x="4509" y="2176"/>
              <a:ext cx="420" cy="1350"/>
            </a:xfrm>
            <a:custGeom>
              <a:avLst/>
              <a:gdLst>
                <a:gd name="T0" fmla="*/ 0 w 2099"/>
                <a:gd name="T1" fmla="*/ 0 h 6748"/>
                <a:gd name="T2" fmla="*/ 0 w 2099"/>
                <a:gd name="T3" fmla="*/ 0 h 6748"/>
                <a:gd name="T4" fmla="*/ 0 w 2099"/>
                <a:gd name="T5" fmla="*/ 0 h 6748"/>
                <a:gd name="T6" fmla="*/ 0 w 2099"/>
                <a:gd name="T7" fmla="*/ 0 h 6748"/>
                <a:gd name="T8" fmla="*/ 0 w 2099"/>
                <a:gd name="T9" fmla="*/ 0 h 6748"/>
                <a:gd name="T10" fmla="*/ 0 w 2099"/>
                <a:gd name="T11" fmla="*/ 0 h 6748"/>
                <a:gd name="T12" fmla="*/ 0 w 2099"/>
                <a:gd name="T13" fmla="*/ 0 h 6748"/>
                <a:gd name="T14" fmla="*/ 0 w 2099"/>
                <a:gd name="T15" fmla="*/ 0 h 6748"/>
                <a:gd name="T16" fmla="*/ 0 w 2099"/>
                <a:gd name="T17" fmla="*/ 0 h 6748"/>
                <a:gd name="T18" fmla="*/ 0 w 2099"/>
                <a:gd name="T19" fmla="*/ 0 h 6748"/>
                <a:gd name="T20" fmla="*/ 0 w 2099"/>
                <a:gd name="T21" fmla="*/ 0 h 6748"/>
                <a:gd name="T22" fmla="*/ 0 w 2099"/>
                <a:gd name="T23" fmla="*/ 0 h 6748"/>
                <a:gd name="T24" fmla="*/ 0 w 2099"/>
                <a:gd name="T25" fmla="*/ 0 h 6748"/>
                <a:gd name="T26" fmla="*/ 0 w 2099"/>
                <a:gd name="T27" fmla="*/ 0 h 6748"/>
                <a:gd name="T28" fmla="*/ 0 w 2099"/>
                <a:gd name="T29" fmla="*/ 0 h 6748"/>
                <a:gd name="T30" fmla="*/ 0 w 2099"/>
                <a:gd name="T31" fmla="*/ 0 h 6748"/>
                <a:gd name="T32" fmla="*/ 0 w 2099"/>
                <a:gd name="T33" fmla="*/ 0 h 6748"/>
                <a:gd name="T34" fmla="*/ 0 w 2099"/>
                <a:gd name="T35" fmla="*/ 0 h 6748"/>
                <a:gd name="T36" fmla="*/ 0 w 2099"/>
                <a:gd name="T37" fmla="*/ 0 h 6748"/>
                <a:gd name="T38" fmla="*/ 0 w 2099"/>
                <a:gd name="T39" fmla="*/ 0 h 6748"/>
                <a:gd name="T40" fmla="*/ 0 w 2099"/>
                <a:gd name="T41" fmla="*/ 0 h 6748"/>
                <a:gd name="T42" fmla="*/ 0 w 2099"/>
                <a:gd name="T43" fmla="*/ 0 h 6748"/>
                <a:gd name="T44" fmla="*/ 0 w 2099"/>
                <a:gd name="T45" fmla="*/ 0 h 6748"/>
                <a:gd name="T46" fmla="*/ 0 w 2099"/>
                <a:gd name="T47" fmla="*/ 0 h 6748"/>
                <a:gd name="T48" fmla="*/ 0 w 2099"/>
                <a:gd name="T49" fmla="*/ 0 h 6748"/>
                <a:gd name="T50" fmla="*/ 0 w 2099"/>
                <a:gd name="T51" fmla="*/ 0 h 6748"/>
                <a:gd name="T52" fmla="*/ 0 w 2099"/>
                <a:gd name="T53" fmla="*/ 0 h 6748"/>
                <a:gd name="T54" fmla="*/ 0 w 2099"/>
                <a:gd name="T55" fmla="*/ 0 h 6748"/>
                <a:gd name="T56" fmla="*/ 0 w 2099"/>
                <a:gd name="T57" fmla="*/ 0 h 6748"/>
                <a:gd name="T58" fmla="*/ 0 w 2099"/>
                <a:gd name="T59" fmla="*/ 0 h 6748"/>
                <a:gd name="T60" fmla="*/ 0 w 2099"/>
                <a:gd name="T61" fmla="*/ 0 h 6748"/>
                <a:gd name="T62" fmla="*/ 0 w 2099"/>
                <a:gd name="T63" fmla="*/ 0 h 6748"/>
                <a:gd name="T64" fmla="*/ 0 w 2099"/>
                <a:gd name="T65" fmla="*/ 0 h 6748"/>
                <a:gd name="T66" fmla="*/ 0 w 2099"/>
                <a:gd name="T67" fmla="*/ 0 h 6748"/>
                <a:gd name="T68" fmla="*/ 0 w 2099"/>
                <a:gd name="T69" fmla="*/ 0 h 6748"/>
                <a:gd name="T70" fmla="*/ 0 w 2099"/>
                <a:gd name="T71" fmla="*/ 0 h 6748"/>
                <a:gd name="T72" fmla="*/ 0 w 2099"/>
                <a:gd name="T73" fmla="*/ 0 h 6748"/>
                <a:gd name="T74" fmla="*/ 0 w 2099"/>
                <a:gd name="T75" fmla="*/ 0 h 6748"/>
                <a:gd name="T76" fmla="*/ 0 w 2099"/>
                <a:gd name="T77" fmla="*/ 0 h 6748"/>
                <a:gd name="T78" fmla="*/ 0 w 2099"/>
                <a:gd name="T79" fmla="*/ 0 h 6748"/>
                <a:gd name="T80" fmla="*/ 0 w 2099"/>
                <a:gd name="T81" fmla="*/ 0 h 6748"/>
                <a:gd name="T82" fmla="*/ 0 w 2099"/>
                <a:gd name="T83" fmla="*/ 0 h 6748"/>
                <a:gd name="T84" fmla="*/ 0 w 2099"/>
                <a:gd name="T85" fmla="*/ 0 h 6748"/>
                <a:gd name="T86" fmla="*/ 0 w 2099"/>
                <a:gd name="T87" fmla="*/ 0 h 6748"/>
                <a:gd name="T88" fmla="*/ 0 w 2099"/>
                <a:gd name="T89" fmla="*/ 0 h 6748"/>
                <a:gd name="T90" fmla="*/ 0 w 2099"/>
                <a:gd name="T91" fmla="*/ 0 h 6748"/>
                <a:gd name="T92" fmla="*/ 0 w 2099"/>
                <a:gd name="T93" fmla="*/ 0 h 6748"/>
                <a:gd name="T94" fmla="*/ 0 w 2099"/>
                <a:gd name="T95" fmla="*/ 0 h 6748"/>
                <a:gd name="T96" fmla="*/ 0 w 2099"/>
                <a:gd name="T97" fmla="*/ 0 h 6748"/>
                <a:gd name="T98" fmla="*/ 0 w 2099"/>
                <a:gd name="T99" fmla="*/ 0 h 674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99"/>
                <a:gd name="T151" fmla="*/ 0 h 6748"/>
                <a:gd name="T152" fmla="*/ 2099 w 2099"/>
                <a:gd name="T153" fmla="*/ 6748 h 674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99" h="6748">
                  <a:moveTo>
                    <a:pt x="2099" y="197"/>
                  </a:moveTo>
                  <a:lnTo>
                    <a:pt x="2006" y="197"/>
                  </a:lnTo>
                  <a:lnTo>
                    <a:pt x="1902" y="209"/>
                  </a:lnTo>
                  <a:lnTo>
                    <a:pt x="1797" y="221"/>
                  </a:lnTo>
                  <a:lnTo>
                    <a:pt x="1692" y="244"/>
                  </a:lnTo>
                  <a:lnTo>
                    <a:pt x="1600" y="267"/>
                  </a:lnTo>
                  <a:lnTo>
                    <a:pt x="1403" y="336"/>
                  </a:lnTo>
                  <a:lnTo>
                    <a:pt x="1310" y="371"/>
                  </a:lnTo>
                  <a:lnTo>
                    <a:pt x="1217" y="418"/>
                  </a:lnTo>
                  <a:lnTo>
                    <a:pt x="1136" y="464"/>
                  </a:lnTo>
                  <a:lnTo>
                    <a:pt x="1043" y="522"/>
                  </a:lnTo>
                  <a:lnTo>
                    <a:pt x="962" y="580"/>
                  </a:lnTo>
                  <a:lnTo>
                    <a:pt x="881" y="638"/>
                  </a:lnTo>
                  <a:lnTo>
                    <a:pt x="799" y="707"/>
                  </a:lnTo>
                  <a:lnTo>
                    <a:pt x="730" y="777"/>
                  </a:lnTo>
                  <a:lnTo>
                    <a:pt x="660" y="858"/>
                  </a:lnTo>
                  <a:lnTo>
                    <a:pt x="602" y="939"/>
                  </a:lnTo>
                  <a:lnTo>
                    <a:pt x="544" y="1021"/>
                  </a:lnTo>
                  <a:lnTo>
                    <a:pt x="487" y="1102"/>
                  </a:lnTo>
                  <a:lnTo>
                    <a:pt x="429" y="1194"/>
                  </a:lnTo>
                  <a:lnTo>
                    <a:pt x="394" y="1287"/>
                  </a:lnTo>
                  <a:lnTo>
                    <a:pt x="347" y="1380"/>
                  </a:lnTo>
                  <a:lnTo>
                    <a:pt x="313" y="1542"/>
                  </a:lnTo>
                  <a:lnTo>
                    <a:pt x="266" y="1855"/>
                  </a:lnTo>
                  <a:lnTo>
                    <a:pt x="243" y="2018"/>
                  </a:lnTo>
                  <a:lnTo>
                    <a:pt x="232" y="2168"/>
                  </a:lnTo>
                  <a:lnTo>
                    <a:pt x="232" y="2331"/>
                  </a:lnTo>
                  <a:lnTo>
                    <a:pt x="232" y="2481"/>
                  </a:lnTo>
                  <a:lnTo>
                    <a:pt x="232" y="2643"/>
                  </a:lnTo>
                  <a:lnTo>
                    <a:pt x="243" y="2794"/>
                  </a:lnTo>
                  <a:lnTo>
                    <a:pt x="266" y="2956"/>
                  </a:lnTo>
                  <a:lnTo>
                    <a:pt x="289" y="3107"/>
                  </a:lnTo>
                  <a:lnTo>
                    <a:pt x="313" y="3258"/>
                  </a:lnTo>
                  <a:lnTo>
                    <a:pt x="347" y="3420"/>
                  </a:lnTo>
                  <a:lnTo>
                    <a:pt x="382" y="3570"/>
                  </a:lnTo>
                  <a:lnTo>
                    <a:pt x="429" y="3722"/>
                  </a:lnTo>
                  <a:lnTo>
                    <a:pt x="475" y="3872"/>
                  </a:lnTo>
                  <a:lnTo>
                    <a:pt x="533" y="4011"/>
                  </a:lnTo>
                  <a:lnTo>
                    <a:pt x="707" y="4394"/>
                  </a:lnTo>
                  <a:lnTo>
                    <a:pt x="846" y="4719"/>
                  </a:lnTo>
                  <a:lnTo>
                    <a:pt x="904" y="4869"/>
                  </a:lnTo>
                  <a:lnTo>
                    <a:pt x="962" y="5043"/>
                  </a:lnTo>
                  <a:lnTo>
                    <a:pt x="1020" y="5205"/>
                  </a:lnTo>
                  <a:lnTo>
                    <a:pt x="1067" y="5368"/>
                  </a:lnTo>
                  <a:lnTo>
                    <a:pt x="1101" y="5541"/>
                  </a:lnTo>
                  <a:lnTo>
                    <a:pt x="1136" y="5715"/>
                  </a:lnTo>
                  <a:lnTo>
                    <a:pt x="1193" y="6052"/>
                  </a:lnTo>
                  <a:lnTo>
                    <a:pt x="1229" y="6399"/>
                  </a:lnTo>
                  <a:lnTo>
                    <a:pt x="1229" y="6573"/>
                  </a:lnTo>
                  <a:lnTo>
                    <a:pt x="1240" y="6748"/>
                  </a:lnTo>
                  <a:lnTo>
                    <a:pt x="1009" y="6748"/>
                  </a:lnTo>
                  <a:lnTo>
                    <a:pt x="1020" y="6585"/>
                  </a:lnTo>
                  <a:lnTo>
                    <a:pt x="1009" y="6388"/>
                  </a:lnTo>
                  <a:lnTo>
                    <a:pt x="985" y="6029"/>
                  </a:lnTo>
                  <a:lnTo>
                    <a:pt x="927" y="5693"/>
                  </a:lnTo>
                  <a:lnTo>
                    <a:pt x="904" y="5507"/>
                  </a:lnTo>
                  <a:lnTo>
                    <a:pt x="846" y="5333"/>
                  </a:lnTo>
                  <a:lnTo>
                    <a:pt x="788" y="5171"/>
                  </a:lnTo>
                  <a:lnTo>
                    <a:pt x="741" y="4997"/>
                  </a:lnTo>
                  <a:lnTo>
                    <a:pt x="672" y="4811"/>
                  </a:lnTo>
                  <a:lnTo>
                    <a:pt x="591" y="4625"/>
                  </a:lnTo>
                  <a:lnTo>
                    <a:pt x="452" y="4336"/>
                  </a:lnTo>
                  <a:lnTo>
                    <a:pt x="289" y="3942"/>
                  </a:lnTo>
                  <a:lnTo>
                    <a:pt x="232" y="3780"/>
                  </a:lnTo>
                  <a:lnTo>
                    <a:pt x="185" y="3641"/>
                  </a:lnTo>
                  <a:lnTo>
                    <a:pt x="139" y="3467"/>
                  </a:lnTo>
                  <a:lnTo>
                    <a:pt x="104" y="3316"/>
                  </a:lnTo>
                  <a:lnTo>
                    <a:pt x="69" y="3165"/>
                  </a:lnTo>
                  <a:lnTo>
                    <a:pt x="35" y="3003"/>
                  </a:lnTo>
                  <a:lnTo>
                    <a:pt x="11" y="2829"/>
                  </a:lnTo>
                  <a:lnTo>
                    <a:pt x="11" y="2667"/>
                  </a:lnTo>
                  <a:lnTo>
                    <a:pt x="11" y="2528"/>
                  </a:lnTo>
                  <a:lnTo>
                    <a:pt x="11" y="2365"/>
                  </a:lnTo>
                  <a:lnTo>
                    <a:pt x="0" y="2192"/>
                  </a:lnTo>
                  <a:lnTo>
                    <a:pt x="0" y="2040"/>
                  </a:lnTo>
                  <a:lnTo>
                    <a:pt x="11" y="1867"/>
                  </a:lnTo>
                  <a:lnTo>
                    <a:pt x="35" y="1681"/>
                  </a:lnTo>
                  <a:lnTo>
                    <a:pt x="80" y="1402"/>
                  </a:lnTo>
                  <a:lnTo>
                    <a:pt x="161" y="1218"/>
                  </a:lnTo>
                  <a:lnTo>
                    <a:pt x="208" y="1124"/>
                  </a:lnTo>
                  <a:lnTo>
                    <a:pt x="255" y="1032"/>
                  </a:lnTo>
                  <a:lnTo>
                    <a:pt x="301" y="939"/>
                  </a:lnTo>
                  <a:lnTo>
                    <a:pt x="358" y="846"/>
                  </a:lnTo>
                  <a:lnTo>
                    <a:pt x="429" y="766"/>
                  </a:lnTo>
                  <a:lnTo>
                    <a:pt x="498" y="685"/>
                  </a:lnTo>
                  <a:lnTo>
                    <a:pt x="568" y="603"/>
                  </a:lnTo>
                  <a:lnTo>
                    <a:pt x="649" y="533"/>
                  </a:lnTo>
                  <a:lnTo>
                    <a:pt x="730" y="464"/>
                  </a:lnTo>
                  <a:lnTo>
                    <a:pt x="812" y="394"/>
                  </a:lnTo>
                  <a:lnTo>
                    <a:pt x="893" y="336"/>
                  </a:lnTo>
                  <a:lnTo>
                    <a:pt x="985" y="278"/>
                  </a:lnTo>
                  <a:lnTo>
                    <a:pt x="1078" y="232"/>
                  </a:lnTo>
                  <a:lnTo>
                    <a:pt x="1182" y="186"/>
                  </a:lnTo>
                  <a:lnTo>
                    <a:pt x="1287" y="139"/>
                  </a:lnTo>
                  <a:lnTo>
                    <a:pt x="1484" y="70"/>
                  </a:lnTo>
                  <a:lnTo>
                    <a:pt x="1589" y="47"/>
                  </a:lnTo>
                  <a:lnTo>
                    <a:pt x="1692" y="35"/>
                  </a:lnTo>
                  <a:lnTo>
                    <a:pt x="1809" y="11"/>
                  </a:lnTo>
                  <a:lnTo>
                    <a:pt x="1913" y="11"/>
                  </a:lnTo>
                  <a:lnTo>
                    <a:pt x="2064" y="0"/>
                  </a:lnTo>
                  <a:lnTo>
                    <a:pt x="2099" y="197"/>
                  </a:lnTo>
                  <a:close/>
                </a:path>
              </a:pathLst>
            </a:custGeom>
            <a:solidFill>
              <a:srgbClr val="4F4F4F"/>
            </a:solidFill>
            <a:ln w="9525">
              <a:noFill/>
              <a:round/>
              <a:headEnd/>
              <a:tailEnd/>
            </a:ln>
          </p:spPr>
          <p:txBody>
            <a:bodyPr/>
            <a:lstStyle/>
            <a:p>
              <a:endParaRPr lang="en-US"/>
            </a:p>
          </p:txBody>
        </p:sp>
        <p:sp>
          <p:nvSpPr>
            <p:cNvPr id="172038" name="Freeform 11"/>
            <p:cNvSpPr>
              <a:spLocks/>
            </p:cNvSpPr>
            <p:nvPr/>
          </p:nvSpPr>
          <p:spPr bwMode="auto">
            <a:xfrm>
              <a:off x="4509" y="2176"/>
              <a:ext cx="420" cy="1350"/>
            </a:xfrm>
            <a:custGeom>
              <a:avLst/>
              <a:gdLst>
                <a:gd name="T0" fmla="*/ 0 w 2099"/>
                <a:gd name="T1" fmla="*/ 0 h 6748"/>
                <a:gd name="T2" fmla="*/ 0 w 2099"/>
                <a:gd name="T3" fmla="*/ 0 h 6748"/>
                <a:gd name="T4" fmla="*/ 0 w 2099"/>
                <a:gd name="T5" fmla="*/ 0 h 6748"/>
                <a:gd name="T6" fmla="*/ 0 w 2099"/>
                <a:gd name="T7" fmla="*/ 0 h 6748"/>
                <a:gd name="T8" fmla="*/ 0 w 2099"/>
                <a:gd name="T9" fmla="*/ 0 h 6748"/>
                <a:gd name="T10" fmla="*/ 0 w 2099"/>
                <a:gd name="T11" fmla="*/ 0 h 6748"/>
                <a:gd name="T12" fmla="*/ 0 w 2099"/>
                <a:gd name="T13" fmla="*/ 0 h 6748"/>
                <a:gd name="T14" fmla="*/ 0 w 2099"/>
                <a:gd name="T15" fmla="*/ 0 h 6748"/>
                <a:gd name="T16" fmla="*/ 0 w 2099"/>
                <a:gd name="T17" fmla="*/ 0 h 6748"/>
                <a:gd name="T18" fmla="*/ 0 w 2099"/>
                <a:gd name="T19" fmla="*/ 0 h 6748"/>
                <a:gd name="T20" fmla="*/ 0 w 2099"/>
                <a:gd name="T21" fmla="*/ 0 h 6748"/>
                <a:gd name="T22" fmla="*/ 0 w 2099"/>
                <a:gd name="T23" fmla="*/ 0 h 6748"/>
                <a:gd name="T24" fmla="*/ 0 w 2099"/>
                <a:gd name="T25" fmla="*/ 0 h 6748"/>
                <a:gd name="T26" fmla="*/ 0 w 2099"/>
                <a:gd name="T27" fmla="*/ 0 h 6748"/>
                <a:gd name="T28" fmla="*/ 0 w 2099"/>
                <a:gd name="T29" fmla="*/ 0 h 6748"/>
                <a:gd name="T30" fmla="*/ 0 w 2099"/>
                <a:gd name="T31" fmla="*/ 0 h 6748"/>
                <a:gd name="T32" fmla="*/ 0 w 2099"/>
                <a:gd name="T33" fmla="*/ 0 h 6748"/>
                <a:gd name="T34" fmla="*/ 0 w 2099"/>
                <a:gd name="T35" fmla="*/ 0 h 6748"/>
                <a:gd name="T36" fmla="*/ 0 w 2099"/>
                <a:gd name="T37" fmla="*/ 0 h 6748"/>
                <a:gd name="T38" fmla="*/ 0 w 2099"/>
                <a:gd name="T39" fmla="*/ 0 h 6748"/>
                <a:gd name="T40" fmla="*/ 0 w 2099"/>
                <a:gd name="T41" fmla="*/ 0 h 6748"/>
                <a:gd name="T42" fmla="*/ 0 w 2099"/>
                <a:gd name="T43" fmla="*/ 0 h 6748"/>
                <a:gd name="T44" fmla="*/ 0 w 2099"/>
                <a:gd name="T45" fmla="*/ 0 h 6748"/>
                <a:gd name="T46" fmla="*/ 0 w 2099"/>
                <a:gd name="T47" fmla="*/ 0 h 6748"/>
                <a:gd name="T48" fmla="*/ 0 w 2099"/>
                <a:gd name="T49" fmla="*/ 0 h 6748"/>
                <a:gd name="T50" fmla="*/ 0 w 2099"/>
                <a:gd name="T51" fmla="*/ 0 h 6748"/>
                <a:gd name="T52" fmla="*/ 0 w 2099"/>
                <a:gd name="T53" fmla="*/ 0 h 6748"/>
                <a:gd name="T54" fmla="*/ 0 w 2099"/>
                <a:gd name="T55" fmla="*/ 0 h 6748"/>
                <a:gd name="T56" fmla="*/ 0 w 2099"/>
                <a:gd name="T57" fmla="*/ 0 h 6748"/>
                <a:gd name="T58" fmla="*/ 0 w 2099"/>
                <a:gd name="T59" fmla="*/ 0 h 6748"/>
                <a:gd name="T60" fmla="*/ 0 w 2099"/>
                <a:gd name="T61" fmla="*/ 0 h 6748"/>
                <a:gd name="T62" fmla="*/ 0 w 2099"/>
                <a:gd name="T63" fmla="*/ 0 h 6748"/>
                <a:gd name="T64" fmla="*/ 0 w 2099"/>
                <a:gd name="T65" fmla="*/ 0 h 6748"/>
                <a:gd name="T66" fmla="*/ 0 w 2099"/>
                <a:gd name="T67" fmla="*/ 0 h 6748"/>
                <a:gd name="T68" fmla="*/ 0 w 2099"/>
                <a:gd name="T69" fmla="*/ 0 h 6748"/>
                <a:gd name="T70" fmla="*/ 0 w 2099"/>
                <a:gd name="T71" fmla="*/ 0 h 6748"/>
                <a:gd name="T72" fmla="*/ 0 w 2099"/>
                <a:gd name="T73" fmla="*/ 0 h 6748"/>
                <a:gd name="T74" fmla="*/ 0 w 2099"/>
                <a:gd name="T75" fmla="*/ 0 h 6748"/>
                <a:gd name="T76" fmla="*/ 0 w 2099"/>
                <a:gd name="T77" fmla="*/ 0 h 6748"/>
                <a:gd name="T78" fmla="*/ 0 w 2099"/>
                <a:gd name="T79" fmla="*/ 0 h 6748"/>
                <a:gd name="T80" fmla="*/ 0 w 2099"/>
                <a:gd name="T81" fmla="*/ 0 h 6748"/>
                <a:gd name="T82" fmla="*/ 0 w 2099"/>
                <a:gd name="T83" fmla="*/ 0 h 6748"/>
                <a:gd name="T84" fmla="*/ 0 w 2099"/>
                <a:gd name="T85" fmla="*/ 0 h 6748"/>
                <a:gd name="T86" fmla="*/ 0 w 2099"/>
                <a:gd name="T87" fmla="*/ 0 h 6748"/>
                <a:gd name="T88" fmla="*/ 0 w 2099"/>
                <a:gd name="T89" fmla="*/ 0 h 6748"/>
                <a:gd name="T90" fmla="*/ 0 w 2099"/>
                <a:gd name="T91" fmla="*/ 0 h 6748"/>
                <a:gd name="T92" fmla="*/ 0 w 2099"/>
                <a:gd name="T93" fmla="*/ 0 h 6748"/>
                <a:gd name="T94" fmla="*/ 0 w 2099"/>
                <a:gd name="T95" fmla="*/ 0 h 6748"/>
                <a:gd name="T96" fmla="*/ 0 w 2099"/>
                <a:gd name="T97" fmla="*/ 0 h 6748"/>
                <a:gd name="T98" fmla="*/ 0 w 2099"/>
                <a:gd name="T99" fmla="*/ 0 h 674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99"/>
                <a:gd name="T151" fmla="*/ 0 h 6748"/>
                <a:gd name="T152" fmla="*/ 2099 w 2099"/>
                <a:gd name="T153" fmla="*/ 6748 h 674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99" h="6748">
                  <a:moveTo>
                    <a:pt x="2099" y="197"/>
                  </a:moveTo>
                  <a:lnTo>
                    <a:pt x="2006" y="197"/>
                  </a:lnTo>
                  <a:lnTo>
                    <a:pt x="1902" y="209"/>
                  </a:lnTo>
                  <a:lnTo>
                    <a:pt x="1797" y="221"/>
                  </a:lnTo>
                  <a:lnTo>
                    <a:pt x="1692" y="244"/>
                  </a:lnTo>
                  <a:lnTo>
                    <a:pt x="1600" y="267"/>
                  </a:lnTo>
                  <a:lnTo>
                    <a:pt x="1403" y="336"/>
                  </a:lnTo>
                  <a:lnTo>
                    <a:pt x="1310" y="371"/>
                  </a:lnTo>
                  <a:lnTo>
                    <a:pt x="1217" y="418"/>
                  </a:lnTo>
                  <a:lnTo>
                    <a:pt x="1136" y="464"/>
                  </a:lnTo>
                  <a:lnTo>
                    <a:pt x="1043" y="522"/>
                  </a:lnTo>
                  <a:lnTo>
                    <a:pt x="962" y="580"/>
                  </a:lnTo>
                  <a:lnTo>
                    <a:pt x="881" y="638"/>
                  </a:lnTo>
                  <a:lnTo>
                    <a:pt x="799" y="707"/>
                  </a:lnTo>
                  <a:lnTo>
                    <a:pt x="730" y="777"/>
                  </a:lnTo>
                  <a:lnTo>
                    <a:pt x="660" y="858"/>
                  </a:lnTo>
                  <a:lnTo>
                    <a:pt x="602" y="939"/>
                  </a:lnTo>
                  <a:lnTo>
                    <a:pt x="544" y="1021"/>
                  </a:lnTo>
                  <a:lnTo>
                    <a:pt x="487" y="1102"/>
                  </a:lnTo>
                  <a:lnTo>
                    <a:pt x="429" y="1194"/>
                  </a:lnTo>
                  <a:lnTo>
                    <a:pt x="394" y="1287"/>
                  </a:lnTo>
                  <a:lnTo>
                    <a:pt x="347" y="1380"/>
                  </a:lnTo>
                  <a:lnTo>
                    <a:pt x="313" y="1542"/>
                  </a:lnTo>
                  <a:lnTo>
                    <a:pt x="266" y="1855"/>
                  </a:lnTo>
                  <a:lnTo>
                    <a:pt x="243" y="2018"/>
                  </a:lnTo>
                  <a:lnTo>
                    <a:pt x="232" y="2168"/>
                  </a:lnTo>
                  <a:lnTo>
                    <a:pt x="232" y="2331"/>
                  </a:lnTo>
                  <a:lnTo>
                    <a:pt x="232" y="2481"/>
                  </a:lnTo>
                  <a:lnTo>
                    <a:pt x="232" y="2643"/>
                  </a:lnTo>
                  <a:lnTo>
                    <a:pt x="243" y="2794"/>
                  </a:lnTo>
                  <a:lnTo>
                    <a:pt x="266" y="2956"/>
                  </a:lnTo>
                  <a:lnTo>
                    <a:pt x="289" y="3107"/>
                  </a:lnTo>
                  <a:lnTo>
                    <a:pt x="313" y="3258"/>
                  </a:lnTo>
                  <a:lnTo>
                    <a:pt x="347" y="3420"/>
                  </a:lnTo>
                  <a:lnTo>
                    <a:pt x="382" y="3570"/>
                  </a:lnTo>
                  <a:lnTo>
                    <a:pt x="429" y="3722"/>
                  </a:lnTo>
                  <a:lnTo>
                    <a:pt x="475" y="3872"/>
                  </a:lnTo>
                  <a:lnTo>
                    <a:pt x="533" y="4011"/>
                  </a:lnTo>
                  <a:lnTo>
                    <a:pt x="707" y="4394"/>
                  </a:lnTo>
                  <a:lnTo>
                    <a:pt x="846" y="4719"/>
                  </a:lnTo>
                  <a:lnTo>
                    <a:pt x="904" y="4869"/>
                  </a:lnTo>
                  <a:lnTo>
                    <a:pt x="962" y="5043"/>
                  </a:lnTo>
                  <a:lnTo>
                    <a:pt x="1020" y="5205"/>
                  </a:lnTo>
                  <a:lnTo>
                    <a:pt x="1067" y="5368"/>
                  </a:lnTo>
                  <a:lnTo>
                    <a:pt x="1101" y="5541"/>
                  </a:lnTo>
                  <a:lnTo>
                    <a:pt x="1136" y="5715"/>
                  </a:lnTo>
                  <a:lnTo>
                    <a:pt x="1193" y="6052"/>
                  </a:lnTo>
                  <a:lnTo>
                    <a:pt x="1229" y="6399"/>
                  </a:lnTo>
                  <a:lnTo>
                    <a:pt x="1229" y="6573"/>
                  </a:lnTo>
                  <a:lnTo>
                    <a:pt x="1240" y="6748"/>
                  </a:lnTo>
                  <a:lnTo>
                    <a:pt x="1009" y="6748"/>
                  </a:lnTo>
                  <a:lnTo>
                    <a:pt x="1020" y="6585"/>
                  </a:lnTo>
                  <a:lnTo>
                    <a:pt x="1009" y="6388"/>
                  </a:lnTo>
                  <a:lnTo>
                    <a:pt x="985" y="6029"/>
                  </a:lnTo>
                  <a:lnTo>
                    <a:pt x="927" y="5693"/>
                  </a:lnTo>
                  <a:lnTo>
                    <a:pt x="904" y="5507"/>
                  </a:lnTo>
                  <a:lnTo>
                    <a:pt x="846" y="5333"/>
                  </a:lnTo>
                  <a:lnTo>
                    <a:pt x="788" y="5171"/>
                  </a:lnTo>
                  <a:lnTo>
                    <a:pt x="741" y="4997"/>
                  </a:lnTo>
                  <a:lnTo>
                    <a:pt x="672" y="4811"/>
                  </a:lnTo>
                  <a:lnTo>
                    <a:pt x="591" y="4625"/>
                  </a:lnTo>
                  <a:lnTo>
                    <a:pt x="452" y="4336"/>
                  </a:lnTo>
                  <a:lnTo>
                    <a:pt x="289" y="3942"/>
                  </a:lnTo>
                  <a:lnTo>
                    <a:pt x="232" y="3780"/>
                  </a:lnTo>
                  <a:lnTo>
                    <a:pt x="185" y="3641"/>
                  </a:lnTo>
                  <a:lnTo>
                    <a:pt x="139" y="3467"/>
                  </a:lnTo>
                  <a:lnTo>
                    <a:pt x="104" y="3316"/>
                  </a:lnTo>
                  <a:lnTo>
                    <a:pt x="69" y="3165"/>
                  </a:lnTo>
                  <a:lnTo>
                    <a:pt x="35" y="3003"/>
                  </a:lnTo>
                  <a:lnTo>
                    <a:pt x="11" y="2829"/>
                  </a:lnTo>
                  <a:lnTo>
                    <a:pt x="11" y="2667"/>
                  </a:lnTo>
                  <a:lnTo>
                    <a:pt x="11" y="2528"/>
                  </a:lnTo>
                  <a:lnTo>
                    <a:pt x="11" y="2365"/>
                  </a:lnTo>
                  <a:lnTo>
                    <a:pt x="0" y="2192"/>
                  </a:lnTo>
                  <a:lnTo>
                    <a:pt x="0" y="2040"/>
                  </a:lnTo>
                  <a:lnTo>
                    <a:pt x="11" y="1867"/>
                  </a:lnTo>
                  <a:lnTo>
                    <a:pt x="35" y="1681"/>
                  </a:lnTo>
                  <a:lnTo>
                    <a:pt x="80" y="1402"/>
                  </a:lnTo>
                  <a:lnTo>
                    <a:pt x="161" y="1218"/>
                  </a:lnTo>
                  <a:lnTo>
                    <a:pt x="208" y="1124"/>
                  </a:lnTo>
                  <a:lnTo>
                    <a:pt x="255" y="1032"/>
                  </a:lnTo>
                  <a:lnTo>
                    <a:pt x="301" y="939"/>
                  </a:lnTo>
                  <a:lnTo>
                    <a:pt x="358" y="846"/>
                  </a:lnTo>
                  <a:lnTo>
                    <a:pt x="429" y="766"/>
                  </a:lnTo>
                  <a:lnTo>
                    <a:pt x="498" y="685"/>
                  </a:lnTo>
                  <a:lnTo>
                    <a:pt x="568" y="603"/>
                  </a:lnTo>
                  <a:lnTo>
                    <a:pt x="649" y="533"/>
                  </a:lnTo>
                  <a:lnTo>
                    <a:pt x="730" y="464"/>
                  </a:lnTo>
                  <a:lnTo>
                    <a:pt x="812" y="394"/>
                  </a:lnTo>
                  <a:lnTo>
                    <a:pt x="893" y="336"/>
                  </a:lnTo>
                  <a:lnTo>
                    <a:pt x="985" y="278"/>
                  </a:lnTo>
                  <a:lnTo>
                    <a:pt x="1078" y="232"/>
                  </a:lnTo>
                  <a:lnTo>
                    <a:pt x="1182" y="186"/>
                  </a:lnTo>
                  <a:lnTo>
                    <a:pt x="1287" y="139"/>
                  </a:lnTo>
                  <a:lnTo>
                    <a:pt x="1484" y="70"/>
                  </a:lnTo>
                  <a:lnTo>
                    <a:pt x="1589" y="47"/>
                  </a:lnTo>
                  <a:lnTo>
                    <a:pt x="1692" y="35"/>
                  </a:lnTo>
                  <a:lnTo>
                    <a:pt x="1809" y="11"/>
                  </a:lnTo>
                  <a:lnTo>
                    <a:pt x="1913" y="11"/>
                  </a:lnTo>
                  <a:lnTo>
                    <a:pt x="2064" y="0"/>
                  </a:lnTo>
                  <a:lnTo>
                    <a:pt x="2099" y="197"/>
                  </a:lnTo>
                </a:path>
              </a:pathLst>
            </a:custGeom>
            <a:noFill/>
            <a:ln w="0">
              <a:solidFill>
                <a:srgbClr val="504F4F"/>
              </a:solidFill>
              <a:prstDash val="solid"/>
              <a:round/>
              <a:headEnd/>
              <a:tailEnd/>
            </a:ln>
          </p:spPr>
          <p:txBody>
            <a:bodyPr/>
            <a:lstStyle/>
            <a:p>
              <a:endParaRPr lang="en-US"/>
            </a:p>
          </p:txBody>
        </p:sp>
        <p:sp>
          <p:nvSpPr>
            <p:cNvPr id="172039" name="Freeform 12"/>
            <p:cNvSpPr>
              <a:spLocks/>
            </p:cNvSpPr>
            <p:nvPr/>
          </p:nvSpPr>
          <p:spPr bwMode="auto">
            <a:xfrm>
              <a:off x="4539" y="2199"/>
              <a:ext cx="390" cy="1327"/>
            </a:xfrm>
            <a:custGeom>
              <a:avLst/>
              <a:gdLst>
                <a:gd name="T0" fmla="*/ 0 w 1949"/>
                <a:gd name="T1" fmla="*/ 0 h 6632"/>
                <a:gd name="T2" fmla="*/ 0 w 1949"/>
                <a:gd name="T3" fmla="*/ 0 h 6632"/>
                <a:gd name="T4" fmla="*/ 0 w 1949"/>
                <a:gd name="T5" fmla="*/ 0 h 6632"/>
                <a:gd name="T6" fmla="*/ 0 w 1949"/>
                <a:gd name="T7" fmla="*/ 0 h 6632"/>
                <a:gd name="T8" fmla="*/ 0 w 1949"/>
                <a:gd name="T9" fmla="*/ 0 h 6632"/>
                <a:gd name="T10" fmla="*/ 0 w 1949"/>
                <a:gd name="T11" fmla="*/ 0 h 6632"/>
                <a:gd name="T12" fmla="*/ 0 w 1949"/>
                <a:gd name="T13" fmla="*/ 0 h 6632"/>
                <a:gd name="T14" fmla="*/ 0 w 1949"/>
                <a:gd name="T15" fmla="*/ 0 h 6632"/>
                <a:gd name="T16" fmla="*/ 0 w 1949"/>
                <a:gd name="T17" fmla="*/ 0 h 6632"/>
                <a:gd name="T18" fmla="*/ 0 w 1949"/>
                <a:gd name="T19" fmla="*/ 0 h 6632"/>
                <a:gd name="T20" fmla="*/ 0 w 1949"/>
                <a:gd name="T21" fmla="*/ 0 h 6632"/>
                <a:gd name="T22" fmla="*/ 0 w 1949"/>
                <a:gd name="T23" fmla="*/ 0 h 6632"/>
                <a:gd name="T24" fmla="*/ 0 w 1949"/>
                <a:gd name="T25" fmla="*/ 0 h 6632"/>
                <a:gd name="T26" fmla="*/ 0 w 1949"/>
                <a:gd name="T27" fmla="*/ 0 h 6632"/>
                <a:gd name="T28" fmla="*/ 0 w 1949"/>
                <a:gd name="T29" fmla="*/ 0 h 6632"/>
                <a:gd name="T30" fmla="*/ 0 w 1949"/>
                <a:gd name="T31" fmla="*/ 0 h 6632"/>
                <a:gd name="T32" fmla="*/ 0 w 1949"/>
                <a:gd name="T33" fmla="*/ 0 h 6632"/>
                <a:gd name="T34" fmla="*/ 0 w 1949"/>
                <a:gd name="T35" fmla="*/ 0 h 6632"/>
                <a:gd name="T36" fmla="*/ 0 w 1949"/>
                <a:gd name="T37" fmla="*/ 0 h 6632"/>
                <a:gd name="T38" fmla="*/ 0 w 1949"/>
                <a:gd name="T39" fmla="*/ 0 h 6632"/>
                <a:gd name="T40" fmla="*/ 0 w 1949"/>
                <a:gd name="T41" fmla="*/ 0 h 6632"/>
                <a:gd name="T42" fmla="*/ 0 w 1949"/>
                <a:gd name="T43" fmla="*/ 0 h 6632"/>
                <a:gd name="T44" fmla="*/ 0 w 1949"/>
                <a:gd name="T45" fmla="*/ 0 h 6632"/>
                <a:gd name="T46" fmla="*/ 0 w 1949"/>
                <a:gd name="T47" fmla="*/ 0 h 6632"/>
                <a:gd name="T48" fmla="*/ 0 w 1949"/>
                <a:gd name="T49" fmla="*/ 0 h 6632"/>
                <a:gd name="T50" fmla="*/ 0 w 1949"/>
                <a:gd name="T51" fmla="*/ 0 h 6632"/>
                <a:gd name="T52" fmla="*/ 0 w 1949"/>
                <a:gd name="T53" fmla="*/ 0 h 6632"/>
                <a:gd name="T54" fmla="*/ 0 w 1949"/>
                <a:gd name="T55" fmla="*/ 0 h 6632"/>
                <a:gd name="T56" fmla="*/ 0 w 1949"/>
                <a:gd name="T57" fmla="*/ 0 h 6632"/>
                <a:gd name="T58" fmla="*/ 0 w 1949"/>
                <a:gd name="T59" fmla="*/ 0 h 6632"/>
                <a:gd name="T60" fmla="*/ 0 w 1949"/>
                <a:gd name="T61" fmla="*/ 0 h 6632"/>
                <a:gd name="T62" fmla="*/ 0 w 1949"/>
                <a:gd name="T63" fmla="*/ 0 h 6632"/>
                <a:gd name="T64" fmla="*/ 0 w 1949"/>
                <a:gd name="T65" fmla="*/ 0 h 6632"/>
                <a:gd name="T66" fmla="*/ 0 w 1949"/>
                <a:gd name="T67" fmla="*/ 0 h 6632"/>
                <a:gd name="T68" fmla="*/ 0 w 1949"/>
                <a:gd name="T69" fmla="*/ 0 h 6632"/>
                <a:gd name="T70" fmla="*/ 0 w 1949"/>
                <a:gd name="T71" fmla="*/ 0 h 6632"/>
                <a:gd name="T72" fmla="*/ 0 w 1949"/>
                <a:gd name="T73" fmla="*/ 0 h 6632"/>
                <a:gd name="T74" fmla="*/ 0 w 1949"/>
                <a:gd name="T75" fmla="*/ 0 h 6632"/>
                <a:gd name="T76" fmla="*/ 0 w 1949"/>
                <a:gd name="T77" fmla="*/ 0 h 6632"/>
                <a:gd name="T78" fmla="*/ 0 w 1949"/>
                <a:gd name="T79" fmla="*/ 0 h 6632"/>
                <a:gd name="T80" fmla="*/ 0 w 1949"/>
                <a:gd name="T81" fmla="*/ 0 h 6632"/>
                <a:gd name="T82" fmla="*/ 0 w 1949"/>
                <a:gd name="T83" fmla="*/ 0 h 6632"/>
                <a:gd name="T84" fmla="*/ 0 w 1949"/>
                <a:gd name="T85" fmla="*/ 0 h 6632"/>
                <a:gd name="T86" fmla="*/ 0 w 1949"/>
                <a:gd name="T87" fmla="*/ 0 h 6632"/>
                <a:gd name="T88" fmla="*/ 0 w 1949"/>
                <a:gd name="T89" fmla="*/ 0 h 6632"/>
                <a:gd name="T90" fmla="*/ 0 w 1949"/>
                <a:gd name="T91" fmla="*/ 0 h 6632"/>
                <a:gd name="T92" fmla="*/ 0 w 1949"/>
                <a:gd name="T93" fmla="*/ 0 h 6632"/>
                <a:gd name="T94" fmla="*/ 0 w 1949"/>
                <a:gd name="T95" fmla="*/ 0 h 6632"/>
                <a:gd name="T96" fmla="*/ 0 w 1949"/>
                <a:gd name="T97" fmla="*/ 0 h 6632"/>
                <a:gd name="T98" fmla="*/ 0 w 1949"/>
                <a:gd name="T99" fmla="*/ 0 h 663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49"/>
                <a:gd name="T151" fmla="*/ 0 h 6632"/>
                <a:gd name="T152" fmla="*/ 1949 w 1949"/>
                <a:gd name="T153" fmla="*/ 6632 h 663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49" h="6632">
                  <a:moveTo>
                    <a:pt x="1938" y="0"/>
                  </a:moveTo>
                  <a:lnTo>
                    <a:pt x="1763" y="0"/>
                  </a:lnTo>
                  <a:lnTo>
                    <a:pt x="1670" y="12"/>
                  </a:lnTo>
                  <a:lnTo>
                    <a:pt x="1566" y="23"/>
                  </a:lnTo>
                  <a:lnTo>
                    <a:pt x="1461" y="47"/>
                  </a:lnTo>
                  <a:lnTo>
                    <a:pt x="1369" y="70"/>
                  </a:lnTo>
                  <a:lnTo>
                    <a:pt x="1172" y="128"/>
                  </a:lnTo>
                  <a:lnTo>
                    <a:pt x="1079" y="174"/>
                  </a:lnTo>
                  <a:lnTo>
                    <a:pt x="986" y="220"/>
                  </a:lnTo>
                  <a:lnTo>
                    <a:pt x="893" y="267"/>
                  </a:lnTo>
                  <a:lnTo>
                    <a:pt x="812" y="325"/>
                  </a:lnTo>
                  <a:lnTo>
                    <a:pt x="731" y="383"/>
                  </a:lnTo>
                  <a:lnTo>
                    <a:pt x="649" y="452"/>
                  </a:lnTo>
                  <a:lnTo>
                    <a:pt x="568" y="522"/>
                  </a:lnTo>
                  <a:lnTo>
                    <a:pt x="499" y="591"/>
                  </a:lnTo>
                  <a:lnTo>
                    <a:pt x="429" y="661"/>
                  </a:lnTo>
                  <a:lnTo>
                    <a:pt x="371" y="742"/>
                  </a:lnTo>
                  <a:lnTo>
                    <a:pt x="313" y="823"/>
                  </a:lnTo>
                  <a:lnTo>
                    <a:pt x="255" y="916"/>
                  </a:lnTo>
                  <a:lnTo>
                    <a:pt x="197" y="1008"/>
                  </a:lnTo>
                  <a:lnTo>
                    <a:pt x="163" y="1089"/>
                  </a:lnTo>
                  <a:lnTo>
                    <a:pt x="116" y="1194"/>
                  </a:lnTo>
                  <a:lnTo>
                    <a:pt x="82" y="1357"/>
                  </a:lnTo>
                  <a:lnTo>
                    <a:pt x="24" y="1669"/>
                  </a:lnTo>
                  <a:lnTo>
                    <a:pt x="11" y="1832"/>
                  </a:lnTo>
                  <a:lnTo>
                    <a:pt x="0" y="1982"/>
                  </a:lnTo>
                  <a:lnTo>
                    <a:pt x="0" y="2145"/>
                  </a:lnTo>
                  <a:lnTo>
                    <a:pt x="0" y="2307"/>
                  </a:lnTo>
                  <a:lnTo>
                    <a:pt x="0" y="2458"/>
                  </a:lnTo>
                  <a:lnTo>
                    <a:pt x="11" y="2620"/>
                  </a:lnTo>
                  <a:lnTo>
                    <a:pt x="35" y="2782"/>
                  </a:lnTo>
                  <a:lnTo>
                    <a:pt x="58" y="2934"/>
                  </a:lnTo>
                  <a:lnTo>
                    <a:pt x="82" y="3084"/>
                  </a:lnTo>
                  <a:lnTo>
                    <a:pt x="116" y="3246"/>
                  </a:lnTo>
                  <a:lnTo>
                    <a:pt x="151" y="3397"/>
                  </a:lnTo>
                  <a:lnTo>
                    <a:pt x="197" y="3548"/>
                  </a:lnTo>
                  <a:lnTo>
                    <a:pt x="244" y="3698"/>
                  </a:lnTo>
                  <a:lnTo>
                    <a:pt x="302" y="3850"/>
                  </a:lnTo>
                  <a:lnTo>
                    <a:pt x="476" y="4231"/>
                  </a:lnTo>
                  <a:lnTo>
                    <a:pt x="615" y="4556"/>
                  </a:lnTo>
                  <a:lnTo>
                    <a:pt x="673" y="4719"/>
                  </a:lnTo>
                  <a:lnTo>
                    <a:pt x="731" y="4881"/>
                  </a:lnTo>
                  <a:lnTo>
                    <a:pt x="789" y="5055"/>
                  </a:lnTo>
                  <a:lnTo>
                    <a:pt x="835" y="5217"/>
                  </a:lnTo>
                  <a:lnTo>
                    <a:pt x="870" y="5391"/>
                  </a:lnTo>
                  <a:lnTo>
                    <a:pt x="904" y="5565"/>
                  </a:lnTo>
                  <a:lnTo>
                    <a:pt x="963" y="5913"/>
                  </a:lnTo>
                  <a:lnTo>
                    <a:pt x="998" y="6260"/>
                  </a:lnTo>
                  <a:lnTo>
                    <a:pt x="998" y="6434"/>
                  </a:lnTo>
                  <a:lnTo>
                    <a:pt x="998" y="6608"/>
                  </a:lnTo>
                  <a:lnTo>
                    <a:pt x="1090" y="6632"/>
                  </a:lnTo>
                  <a:lnTo>
                    <a:pt x="1079" y="6457"/>
                  </a:lnTo>
                  <a:lnTo>
                    <a:pt x="1079" y="6283"/>
                  </a:lnTo>
                  <a:lnTo>
                    <a:pt x="1043" y="5936"/>
                  </a:lnTo>
                  <a:lnTo>
                    <a:pt x="986" y="5599"/>
                  </a:lnTo>
                  <a:lnTo>
                    <a:pt x="951" y="5425"/>
                  </a:lnTo>
                  <a:lnTo>
                    <a:pt x="917" y="5252"/>
                  </a:lnTo>
                  <a:lnTo>
                    <a:pt x="870" y="5089"/>
                  </a:lnTo>
                  <a:lnTo>
                    <a:pt x="812" y="4927"/>
                  </a:lnTo>
                  <a:lnTo>
                    <a:pt x="754" y="4753"/>
                  </a:lnTo>
                  <a:lnTo>
                    <a:pt x="696" y="4603"/>
                  </a:lnTo>
                  <a:lnTo>
                    <a:pt x="557" y="4278"/>
                  </a:lnTo>
                  <a:lnTo>
                    <a:pt x="383" y="3895"/>
                  </a:lnTo>
                  <a:lnTo>
                    <a:pt x="325" y="3756"/>
                  </a:lnTo>
                  <a:lnTo>
                    <a:pt x="279" y="3606"/>
                  </a:lnTo>
                  <a:lnTo>
                    <a:pt x="232" y="3454"/>
                  </a:lnTo>
                  <a:lnTo>
                    <a:pt x="197" y="3304"/>
                  </a:lnTo>
                  <a:lnTo>
                    <a:pt x="163" y="3142"/>
                  </a:lnTo>
                  <a:lnTo>
                    <a:pt x="139" y="2991"/>
                  </a:lnTo>
                  <a:lnTo>
                    <a:pt x="116" y="2840"/>
                  </a:lnTo>
                  <a:lnTo>
                    <a:pt x="93" y="2678"/>
                  </a:lnTo>
                  <a:lnTo>
                    <a:pt x="82" y="2527"/>
                  </a:lnTo>
                  <a:lnTo>
                    <a:pt x="82" y="2365"/>
                  </a:lnTo>
                  <a:lnTo>
                    <a:pt x="82" y="2215"/>
                  </a:lnTo>
                  <a:lnTo>
                    <a:pt x="82" y="2052"/>
                  </a:lnTo>
                  <a:lnTo>
                    <a:pt x="93" y="1902"/>
                  </a:lnTo>
                  <a:lnTo>
                    <a:pt x="116" y="1739"/>
                  </a:lnTo>
                  <a:lnTo>
                    <a:pt x="163" y="1426"/>
                  </a:lnTo>
                  <a:lnTo>
                    <a:pt x="197" y="1264"/>
                  </a:lnTo>
                  <a:lnTo>
                    <a:pt x="244" y="1171"/>
                  </a:lnTo>
                  <a:lnTo>
                    <a:pt x="279" y="1078"/>
                  </a:lnTo>
                  <a:lnTo>
                    <a:pt x="337" y="986"/>
                  </a:lnTo>
                  <a:lnTo>
                    <a:pt x="394" y="905"/>
                  </a:lnTo>
                  <a:lnTo>
                    <a:pt x="452" y="823"/>
                  </a:lnTo>
                  <a:lnTo>
                    <a:pt x="510" y="742"/>
                  </a:lnTo>
                  <a:lnTo>
                    <a:pt x="580" y="661"/>
                  </a:lnTo>
                  <a:lnTo>
                    <a:pt x="649" y="591"/>
                  </a:lnTo>
                  <a:lnTo>
                    <a:pt x="731" y="522"/>
                  </a:lnTo>
                  <a:lnTo>
                    <a:pt x="812" y="464"/>
                  </a:lnTo>
                  <a:lnTo>
                    <a:pt x="893" y="406"/>
                  </a:lnTo>
                  <a:lnTo>
                    <a:pt x="986" y="348"/>
                  </a:lnTo>
                  <a:lnTo>
                    <a:pt x="1067" y="302"/>
                  </a:lnTo>
                  <a:lnTo>
                    <a:pt x="1160" y="255"/>
                  </a:lnTo>
                  <a:lnTo>
                    <a:pt x="1253" y="220"/>
                  </a:lnTo>
                  <a:lnTo>
                    <a:pt x="1450" y="151"/>
                  </a:lnTo>
                  <a:lnTo>
                    <a:pt x="1542" y="128"/>
                  </a:lnTo>
                  <a:lnTo>
                    <a:pt x="1647" y="105"/>
                  </a:lnTo>
                  <a:lnTo>
                    <a:pt x="1752" y="93"/>
                  </a:lnTo>
                  <a:lnTo>
                    <a:pt x="1856" y="81"/>
                  </a:lnTo>
                  <a:lnTo>
                    <a:pt x="1949" y="81"/>
                  </a:lnTo>
                  <a:lnTo>
                    <a:pt x="1938" y="0"/>
                  </a:lnTo>
                  <a:close/>
                </a:path>
              </a:pathLst>
            </a:custGeom>
            <a:solidFill>
              <a:srgbClr val="0E0D0D"/>
            </a:solidFill>
            <a:ln w="9525">
              <a:noFill/>
              <a:round/>
              <a:headEnd/>
              <a:tailEnd/>
            </a:ln>
          </p:spPr>
          <p:txBody>
            <a:bodyPr/>
            <a:lstStyle/>
            <a:p>
              <a:endParaRPr lang="en-US"/>
            </a:p>
          </p:txBody>
        </p:sp>
        <p:sp>
          <p:nvSpPr>
            <p:cNvPr id="172040" name="Freeform 13"/>
            <p:cNvSpPr>
              <a:spLocks/>
            </p:cNvSpPr>
            <p:nvPr/>
          </p:nvSpPr>
          <p:spPr bwMode="auto">
            <a:xfrm>
              <a:off x="4539" y="2199"/>
              <a:ext cx="390" cy="1327"/>
            </a:xfrm>
            <a:custGeom>
              <a:avLst/>
              <a:gdLst>
                <a:gd name="T0" fmla="*/ 0 w 1949"/>
                <a:gd name="T1" fmla="*/ 0 h 6632"/>
                <a:gd name="T2" fmla="*/ 0 w 1949"/>
                <a:gd name="T3" fmla="*/ 0 h 6632"/>
                <a:gd name="T4" fmla="*/ 0 w 1949"/>
                <a:gd name="T5" fmla="*/ 0 h 6632"/>
                <a:gd name="T6" fmla="*/ 0 w 1949"/>
                <a:gd name="T7" fmla="*/ 0 h 6632"/>
                <a:gd name="T8" fmla="*/ 0 w 1949"/>
                <a:gd name="T9" fmla="*/ 0 h 6632"/>
                <a:gd name="T10" fmla="*/ 0 w 1949"/>
                <a:gd name="T11" fmla="*/ 0 h 6632"/>
                <a:gd name="T12" fmla="*/ 0 w 1949"/>
                <a:gd name="T13" fmla="*/ 0 h 6632"/>
                <a:gd name="T14" fmla="*/ 0 w 1949"/>
                <a:gd name="T15" fmla="*/ 0 h 6632"/>
                <a:gd name="T16" fmla="*/ 0 w 1949"/>
                <a:gd name="T17" fmla="*/ 0 h 6632"/>
                <a:gd name="T18" fmla="*/ 0 w 1949"/>
                <a:gd name="T19" fmla="*/ 0 h 6632"/>
                <a:gd name="T20" fmla="*/ 0 w 1949"/>
                <a:gd name="T21" fmla="*/ 0 h 6632"/>
                <a:gd name="T22" fmla="*/ 0 w 1949"/>
                <a:gd name="T23" fmla="*/ 0 h 6632"/>
                <a:gd name="T24" fmla="*/ 0 w 1949"/>
                <a:gd name="T25" fmla="*/ 0 h 6632"/>
                <a:gd name="T26" fmla="*/ 0 w 1949"/>
                <a:gd name="T27" fmla="*/ 0 h 6632"/>
                <a:gd name="T28" fmla="*/ 0 w 1949"/>
                <a:gd name="T29" fmla="*/ 0 h 6632"/>
                <a:gd name="T30" fmla="*/ 0 w 1949"/>
                <a:gd name="T31" fmla="*/ 0 h 6632"/>
                <a:gd name="T32" fmla="*/ 0 w 1949"/>
                <a:gd name="T33" fmla="*/ 0 h 6632"/>
                <a:gd name="T34" fmla="*/ 0 w 1949"/>
                <a:gd name="T35" fmla="*/ 0 h 6632"/>
                <a:gd name="T36" fmla="*/ 0 w 1949"/>
                <a:gd name="T37" fmla="*/ 0 h 6632"/>
                <a:gd name="T38" fmla="*/ 0 w 1949"/>
                <a:gd name="T39" fmla="*/ 0 h 6632"/>
                <a:gd name="T40" fmla="*/ 0 w 1949"/>
                <a:gd name="T41" fmla="*/ 0 h 6632"/>
                <a:gd name="T42" fmla="*/ 0 w 1949"/>
                <a:gd name="T43" fmla="*/ 0 h 6632"/>
                <a:gd name="T44" fmla="*/ 0 w 1949"/>
                <a:gd name="T45" fmla="*/ 0 h 6632"/>
                <a:gd name="T46" fmla="*/ 0 w 1949"/>
                <a:gd name="T47" fmla="*/ 0 h 6632"/>
                <a:gd name="T48" fmla="*/ 0 w 1949"/>
                <a:gd name="T49" fmla="*/ 0 h 6632"/>
                <a:gd name="T50" fmla="*/ 0 w 1949"/>
                <a:gd name="T51" fmla="*/ 0 h 6632"/>
                <a:gd name="T52" fmla="*/ 0 w 1949"/>
                <a:gd name="T53" fmla="*/ 0 h 6632"/>
                <a:gd name="T54" fmla="*/ 0 w 1949"/>
                <a:gd name="T55" fmla="*/ 0 h 6632"/>
                <a:gd name="T56" fmla="*/ 0 w 1949"/>
                <a:gd name="T57" fmla="*/ 0 h 6632"/>
                <a:gd name="T58" fmla="*/ 0 w 1949"/>
                <a:gd name="T59" fmla="*/ 0 h 6632"/>
                <a:gd name="T60" fmla="*/ 0 w 1949"/>
                <a:gd name="T61" fmla="*/ 0 h 6632"/>
                <a:gd name="T62" fmla="*/ 0 w 1949"/>
                <a:gd name="T63" fmla="*/ 0 h 6632"/>
                <a:gd name="T64" fmla="*/ 0 w 1949"/>
                <a:gd name="T65" fmla="*/ 0 h 6632"/>
                <a:gd name="T66" fmla="*/ 0 w 1949"/>
                <a:gd name="T67" fmla="*/ 0 h 6632"/>
                <a:gd name="T68" fmla="*/ 0 w 1949"/>
                <a:gd name="T69" fmla="*/ 0 h 6632"/>
                <a:gd name="T70" fmla="*/ 0 w 1949"/>
                <a:gd name="T71" fmla="*/ 0 h 6632"/>
                <a:gd name="T72" fmla="*/ 0 w 1949"/>
                <a:gd name="T73" fmla="*/ 0 h 6632"/>
                <a:gd name="T74" fmla="*/ 0 w 1949"/>
                <a:gd name="T75" fmla="*/ 0 h 6632"/>
                <a:gd name="T76" fmla="*/ 0 w 1949"/>
                <a:gd name="T77" fmla="*/ 0 h 6632"/>
                <a:gd name="T78" fmla="*/ 0 w 1949"/>
                <a:gd name="T79" fmla="*/ 0 h 6632"/>
                <a:gd name="T80" fmla="*/ 0 w 1949"/>
                <a:gd name="T81" fmla="*/ 0 h 6632"/>
                <a:gd name="T82" fmla="*/ 0 w 1949"/>
                <a:gd name="T83" fmla="*/ 0 h 6632"/>
                <a:gd name="T84" fmla="*/ 0 w 1949"/>
                <a:gd name="T85" fmla="*/ 0 h 6632"/>
                <a:gd name="T86" fmla="*/ 0 w 1949"/>
                <a:gd name="T87" fmla="*/ 0 h 6632"/>
                <a:gd name="T88" fmla="*/ 0 w 1949"/>
                <a:gd name="T89" fmla="*/ 0 h 6632"/>
                <a:gd name="T90" fmla="*/ 0 w 1949"/>
                <a:gd name="T91" fmla="*/ 0 h 6632"/>
                <a:gd name="T92" fmla="*/ 0 w 1949"/>
                <a:gd name="T93" fmla="*/ 0 h 6632"/>
                <a:gd name="T94" fmla="*/ 0 w 1949"/>
                <a:gd name="T95" fmla="*/ 0 h 6632"/>
                <a:gd name="T96" fmla="*/ 0 w 1949"/>
                <a:gd name="T97" fmla="*/ 0 h 6632"/>
                <a:gd name="T98" fmla="*/ 0 w 1949"/>
                <a:gd name="T99" fmla="*/ 0 h 663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49"/>
                <a:gd name="T151" fmla="*/ 0 h 6632"/>
                <a:gd name="T152" fmla="*/ 1949 w 1949"/>
                <a:gd name="T153" fmla="*/ 6632 h 663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49" h="6632">
                  <a:moveTo>
                    <a:pt x="1938" y="0"/>
                  </a:moveTo>
                  <a:lnTo>
                    <a:pt x="1763" y="0"/>
                  </a:lnTo>
                  <a:lnTo>
                    <a:pt x="1670" y="12"/>
                  </a:lnTo>
                  <a:lnTo>
                    <a:pt x="1566" y="23"/>
                  </a:lnTo>
                  <a:lnTo>
                    <a:pt x="1461" y="47"/>
                  </a:lnTo>
                  <a:lnTo>
                    <a:pt x="1369" y="70"/>
                  </a:lnTo>
                  <a:lnTo>
                    <a:pt x="1172" y="128"/>
                  </a:lnTo>
                  <a:lnTo>
                    <a:pt x="1079" y="174"/>
                  </a:lnTo>
                  <a:lnTo>
                    <a:pt x="986" y="220"/>
                  </a:lnTo>
                  <a:lnTo>
                    <a:pt x="893" y="267"/>
                  </a:lnTo>
                  <a:lnTo>
                    <a:pt x="812" y="325"/>
                  </a:lnTo>
                  <a:lnTo>
                    <a:pt x="731" y="383"/>
                  </a:lnTo>
                  <a:lnTo>
                    <a:pt x="649" y="452"/>
                  </a:lnTo>
                  <a:lnTo>
                    <a:pt x="568" y="522"/>
                  </a:lnTo>
                  <a:lnTo>
                    <a:pt x="499" y="591"/>
                  </a:lnTo>
                  <a:lnTo>
                    <a:pt x="429" y="661"/>
                  </a:lnTo>
                  <a:lnTo>
                    <a:pt x="371" y="742"/>
                  </a:lnTo>
                  <a:lnTo>
                    <a:pt x="313" y="823"/>
                  </a:lnTo>
                  <a:lnTo>
                    <a:pt x="255" y="916"/>
                  </a:lnTo>
                  <a:lnTo>
                    <a:pt x="197" y="1008"/>
                  </a:lnTo>
                  <a:lnTo>
                    <a:pt x="163" y="1089"/>
                  </a:lnTo>
                  <a:lnTo>
                    <a:pt x="116" y="1194"/>
                  </a:lnTo>
                  <a:lnTo>
                    <a:pt x="82" y="1357"/>
                  </a:lnTo>
                  <a:lnTo>
                    <a:pt x="24" y="1669"/>
                  </a:lnTo>
                  <a:lnTo>
                    <a:pt x="11" y="1832"/>
                  </a:lnTo>
                  <a:lnTo>
                    <a:pt x="0" y="1982"/>
                  </a:lnTo>
                  <a:lnTo>
                    <a:pt x="0" y="2145"/>
                  </a:lnTo>
                  <a:lnTo>
                    <a:pt x="0" y="2307"/>
                  </a:lnTo>
                  <a:lnTo>
                    <a:pt x="0" y="2458"/>
                  </a:lnTo>
                  <a:lnTo>
                    <a:pt x="11" y="2620"/>
                  </a:lnTo>
                  <a:lnTo>
                    <a:pt x="35" y="2782"/>
                  </a:lnTo>
                  <a:lnTo>
                    <a:pt x="58" y="2934"/>
                  </a:lnTo>
                  <a:lnTo>
                    <a:pt x="82" y="3084"/>
                  </a:lnTo>
                  <a:lnTo>
                    <a:pt x="116" y="3246"/>
                  </a:lnTo>
                  <a:lnTo>
                    <a:pt x="151" y="3397"/>
                  </a:lnTo>
                  <a:lnTo>
                    <a:pt x="197" y="3548"/>
                  </a:lnTo>
                  <a:lnTo>
                    <a:pt x="244" y="3698"/>
                  </a:lnTo>
                  <a:lnTo>
                    <a:pt x="302" y="3850"/>
                  </a:lnTo>
                  <a:lnTo>
                    <a:pt x="476" y="4231"/>
                  </a:lnTo>
                  <a:lnTo>
                    <a:pt x="615" y="4556"/>
                  </a:lnTo>
                  <a:lnTo>
                    <a:pt x="673" y="4719"/>
                  </a:lnTo>
                  <a:lnTo>
                    <a:pt x="731" y="4881"/>
                  </a:lnTo>
                  <a:lnTo>
                    <a:pt x="789" y="5055"/>
                  </a:lnTo>
                  <a:lnTo>
                    <a:pt x="835" y="5217"/>
                  </a:lnTo>
                  <a:lnTo>
                    <a:pt x="870" y="5391"/>
                  </a:lnTo>
                  <a:lnTo>
                    <a:pt x="904" y="5565"/>
                  </a:lnTo>
                  <a:lnTo>
                    <a:pt x="963" y="5913"/>
                  </a:lnTo>
                  <a:lnTo>
                    <a:pt x="998" y="6260"/>
                  </a:lnTo>
                  <a:lnTo>
                    <a:pt x="998" y="6434"/>
                  </a:lnTo>
                  <a:lnTo>
                    <a:pt x="998" y="6608"/>
                  </a:lnTo>
                  <a:lnTo>
                    <a:pt x="1090" y="6632"/>
                  </a:lnTo>
                  <a:lnTo>
                    <a:pt x="1079" y="6457"/>
                  </a:lnTo>
                  <a:lnTo>
                    <a:pt x="1079" y="6283"/>
                  </a:lnTo>
                  <a:lnTo>
                    <a:pt x="1043" y="5936"/>
                  </a:lnTo>
                  <a:lnTo>
                    <a:pt x="986" y="5599"/>
                  </a:lnTo>
                  <a:lnTo>
                    <a:pt x="951" y="5425"/>
                  </a:lnTo>
                  <a:lnTo>
                    <a:pt x="917" y="5252"/>
                  </a:lnTo>
                  <a:lnTo>
                    <a:pt x="870" y="5089"/>
                  </a:lnTo>
                  <a:lnTo>
                    <a:pt x="812" y="4927"/>
                  </a:lnTo>
                  <a:lnTo>
                    <a:pt x="754" y="4753"/>
                  </a:lnTo>
                  <a:lnTo>
                    <a:pt x="696" y="4603"/>
                  </a:lnTo>
                  <a:lnTo>
                    <a:pt x="557" y="4278"/>
                  </a:lnTo>
                  <a:lnTo>
                    <a:pt x="383" y="3895"/>
                  </a:lnTo>
                  <a:lnTo>
                    <a:pt x="325" y="3756"/>
                  </a:lnTo>
                  <a:lnTo>
                    <a:pt x="279" y="3606"/>
                  </a:lnTo>
                  <a:lnTo>
                    <a:pt x="232" y="3454"/>
                  </a:lnTo>
                  <a:lnTo>
                    <a:pt x="197" y="3304"/>
                  </a:lnTo>
                  <a:lnTo>
                    <a:pt x="163" y="3142"/>
                  </a:lnTo>
                  <a:lnTo>
                    <a:pt x="139" y="2991"/>
                  </a:lnTo>
                  <a:lnTo>
                    <a:pt x="116" y="2840"/>
                  </a:lnTo>
                  <a:lnTo>
                    <a:pt x="93" y="2678"/>
                  </a:lnTo>
                  <a:lnTo>
                    <a:pt x="82" y="2527"/>
                  </a:lnTo>
                  <a:lnTo>
                    <a:pt x="82" y="2365"/>
                  </a:lnTo>
                  <a:lnTo>
                    <a:pt x="82" y="2215"/>
                  </a:lnTo>
                  <a:lnTo>
                    <a:pt x="82" y="2052"/>
                  </a:lnTo>
                  <a:lnTo>
                    <a:pt x="93" y="1902"/>
                  </a:lnTo>
                  <a:lnTo>
                    <a:pt x="116" y="1739"/>
                  </a:lnTo>
                  <a:lnTo>
                    <a:pt x="163" y="1426"/>
                  </a:lnTo>
                  <a:lnTo>
                    <a:pt x="197" y="1264"/>
                  </a:lnTo>
                  <a:lnTo>
                    <a:pt x="244" y="1171"/>
                  </a:lnTo>
                  <a:lnTo>
                    <a:pt x="279" y="1078"/>
                  </a:lnTo>
                  <a:lnTo>
                    <a:pt x="337" y="986"/>
                  </a:lnTo>
                  <a:lnTo>
                    <a:pt x="394" y="905"/>
                  </a:lnTo>
                  <a:lnTo>
                    <a:pt x="452" y="823"/>
                  </a:lnTo>
                  <a:lnTo>
                    <a:pt x="510" y="742"/>
                  </a:lnTo>
                  <a:lnTo>
                    <a:pt x="580" y="661"/>
                  </a:lnTo>
                  <a:lnTo>
                    <a:pt x="649" y="591"/>
                  </a:lnTo>
                  <a:lnTo>
                    <a:pt x="731" y="522"/>
                  </a:lnTo>
                  <a:lnTo>
                    <a:pt x="812" y="464"/>
                  </a:lnTo>
                  <a:lnTo>
                    <a:pt x="893" y="406"/>
                  </a:lnTo>
                  <a:lnTo>
                    <a:pt x="986" y="348"/>
                  </a:lnTo>
                  <a:lnTo>
                    <a:pt x="1067" y="302"/>
                  </a:lnTo>
                  <a:lnTo>
                    <a:pt x="1160" y="255"/>
                  </a:lnTo>
                  <a:lnTo>
                    <a:pt x="1253" y="220"/>
                  </a:lnTo>
                  <a:lnTo>
                    <a:pt x="1450" y="151"/>
                  </a:lnTo>
                  <a:lnTo>
                    <a:pt x="1542" y="128"/>
                  </a:lnTo>
                  <a:lnTo>
                    <a:pt x="1647" y="105"/>
                  </a:lnTo>
                  <a:lnTo>
                    <a:pt x="1752" y="93"/>
                  </a:lnTo>
                  <a:lnTo>
                    <a:pt x="1856" y="81"/>
                  </a:lnTo>
                  <a:lnTo>
                    <a:pt x="1949" y="81"/>
                  </a:lnTo>
                  <a:lnTo>
                    <a:pt x="1938" y="0"/>
                  </a:lnTo>
                </a:path>
              </a:pathLst>
            </a:custGeom>
            <a:noFill/>
            <a:ln w="0">
              <a:solidFill>
                <a:srgbClr val="0E0D0C"/>
              </a:solidFill>
              <a:prstDash val="solid"/>
              <a:round/>
              <a:headEnd/>
              <a:tailEnd/>
            </a:ln>
          </p:spPr>
          <p:txBody>
            <a:bodyPr/>
            <a:lstStyle/>
            <a:p>
              <a:endParaRPr lang="en-US"/>
            </a:p>
          </p:txBody>
        </p:sp>
        <p:sp>
          <p:nvSpPr>
            <p:cNvPr id="172041" name="Freeform 14"/>
            <p:cNvSpPr>
              <a:spLocks/>
            </p:cNvSpPr>
            <p:nvPr/>
          </p:nvSpPr>
          <p:spPr bwMode="auto">
            <a:xfrm>
              <a:off x="4711" y="3581"/>
              <a:ext cx="102" cy="72"/>
            </a:xfrm>
            <a:custGeom>
              <a:avLst/>
              <a:gdLst>
                <a:gd name="T0" fmla="*/ 0 w 510"/>
                <a:gd name="T1" fmla="*/ 0 h 358"/>
                <a:gd name="T2" fmla="*/ 0 w 510"/>
                <a:gd name="T3" fmla="*/ 0 h 358"/>
                <a:gd name="T4" fmla="*/ 0 w 510"/>
                <a:gd name="T5" fmla="*/ 0 h 358"/>
                <a:gd name="T6" fmla="*/ 0 w 510"/>
                <a:gd name="T7" fmla="*/ 0 h 358"/>
                <a:gd name="T8" fmla="*/ 0 w 510"/>
                <a:gd name="T9" fmla="*/ 0 h 358"/>
                <a:gd name="T10" fmla="*/ 0 w 510"/>
                <a:gd name="T11" fmla="*/ 0 h 358"/>
                <a:gd name="T12" fmla="*/ 0 w 510"/>
                <a:gd name="T13" fmla="*/ 0 h 358"/>
                <a:gd name="T14" fmla="*/ 0 w 510"/>
                <a:gd name="T15" fmla="*/ 0 h 358"/>
                <a:gd name="T16" fmla="*/ 0 60000 65536"/>
                <a:gd name="T17" fmla="*/ 0 60000 65536"/>
                <a:gd name="T18" fmla="*/ 0 60000 65536"/>
                <a:gd name="T19" fmla="*/ 0 60000 65536"/>
                <a:gd name="T20" fmla="*/ 0 60000 65536"/>
                <a:gd name="T21" fmla="*/ 0 60000 65536"/>
                <a:gd name="T22" fmla="*/ 0 60000 65536"/>
                <a:gd name="T23" fmla="*/ 0 60000 65536"/>
                <a:gd name="T24" fmla="*/ 0 w 510"/>
                <a:gd name="T25" fmla="*/ 0 h 358"/>
                <a:gd name="T26" fmla="*/ 510 w 510"/>
                <a:gd name="T27" fmla="*/ 358 h 3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0" h="358">
                  <a:moveTo>
                    <a:pt x="475" y="35"/>
                  </a:moveTo>
                  <a:lnTo>
                    <a:pt x="58" y="0"/>
                  </a:lnTo>
                  <a:lnTo>
                    <a:pt x="0" y="35"/>
                  </a:lnTo>
                  <a:lnTo>
                    <a:pt x="0" y="161"/>
                  </a:lnTo>
                  <a:lnTo>
                    <a:pt x="173" y="219"/>
                  </a:lnTo>
                  <a:lnTo>
                    <a:pt x="428" y="301"/>
                  </a:lnTo>
                  <a:lnTo>
                    <a:pt x="510" y="358"/>
                  </a:lnTo>
                  <a:lnTo>
                    <a:pt x="475" y="35"/>
                  </a:lnTo>
                  <a:close/>
                </a:path>
              </a:pathLst>
            </a:custGeom>
            <a:solidFill>
              <a:srgbClr val="3E3E3E"/>
            </a:solidFill>
            <a:ln w="9525">
              <a:noFill/>
              <a:round/>
              <a:headEnd/>
              <a:tailEnd/>
            </a:ln>
          </p:spPr>
          <p:txBody>
            <a:bodyPr/>
            <a:lstStyle/>
            <a:p>
              <a:endParaRPr lang="en-US"/>
            </a:p>
          </p:txBody>
        </p:sp>
        <p:sp>
          <p:nvSpPr>
            <p:cNvPr id="172042" name="Freeform 15"/>
            <p:cNvSpPr>
              <a:spLocks/>
            </p:cNvSpPr>
            <p:nvPr/>
          </p:nvSpPr>
          <p:spPr bwMode="auto">
            <a:xfrm>
              <a:off x="4711" y="3581"/>
              <a:ext cx="102" cy="72"/>
            </a:xfrm>
            <a:custGeom>
              <a:avLst/>
              <a:gdLst>
                <a:gd name="T0" fmla="*/ 0 w 510"/>
                <a:gd name="T1" fmla="*/ 0 h 358"/>
                <a:gd name="T2" fmla="*/ 0 w 510"/>
                <a:gd name="T3" fmla="*/ 0 h 358"/>
                <a:gd name="T4" fmla="*/ 0 w 510"/>
                <a:gd name="T5" fmla="*/ 0 h 358"/>
                <a:gd name="T6" fmla="*/ 0 w 510"/>
                <a:gd name="T7" fmla="*/ 0 h 358"/>
                <a:gd name="T8" fmla="*/ 0 w 510"/>
                <a:gd name="T9" fmla="*/ 0 h 358"/>
                <a:gd name="T10" fmla="*/ 0 w 510"/>
                <a:gd name="T11" fmla="*/ 0 h 358"/>
                <a:gd name="T12" fmla="*/ 0 w 510"/>
                <a:gd name="T13" fmla="*/ 0 h 358"/>
                <a:gd name="T14" fmla="*/ 0 w 510"/>
                <a:gd name="T15" fmla="*/ 0 h 358"/>
                <a:gd name="T16" fmla="*/ 0 60000 65536"/>
                <a:gd name="T17" fmla="*/ 0 60000 65536"/>
                <a:gd name="T18" fmla="*/ 0 60000 65536"/>
                <a:gd name="T19" fmla="*/ 0 60000 65536"/>
                <a:gd name="T20" fmla="*/ 0 60000 65536"/>
                <a:gd name="T21" fmla="*/ 0 60000 65536"/>
                <a:gd name="T22" fmla="*/ 0 60000 65536"/>
                <a:gd name="T23" fmla="*/ 0 60000 65536"/>
                <a:gd name="T24" fmla="*/ 0 w 510"/>
                <a:gd name="T25" fmla="*/ 0 h 358"/>
                <a:gd name="T26" fmla="*/ 510 w 510"/>
                <a:gd name="T27" fmla="*/ 358 h 3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0" h="358">
                  <a:moveTo>
                    <a:pt x="475" y="35"/>
                  </a:moveTo>
                  <a:lnTo>
                    <a:pt x="58" y="0"/>
                  </a:lnTo>
                  <a:lnTo>
                    <a:pt x="0" y="35"/>
                  </a:lnTo>
                  <a:lnTo>
                    <a:pt x="0" y="161"/>
                  </a:lnTo>
                  <a:lnTo>
                    <a:pt x="173" y="219"/>
                  </a:lnTo>
                  <a:lnTo>
                    <a:pt x="428" y="301"/>
                  </a:lnTo>
                  <a:lnTo>
                    <a:pt x="510" y="358"/>
                  </a:lnTo>
                  <a:lnTo>
                    <a:pt x="475" y="35"/>
                  </a:lnTo>
                </a:path>
              </a:pathLst>
            </a:custGeom>
            <a:noFill/>
            <a:ln w="0">
              <a:solidFill>
                <a:srgbClr val="3F3E3E"/>
              </a:solidFill>
              <a:prstDash val="solid"/>
              <a:round/>
              <a:headEnd/>
              <a:tailEnd/>
            </a:ln>
          </p:spPr>
          <p:txBody>
            <a:bodyPr/>
            <a:lstStyle/>
            <a:p>
              <a:endParaRPr lang="en-US"/>
            </a:p>
          </p:txBody>
        </p:sp>
        <p:sp>
          <p:nvSpPr>
            <p:cNvPr id="172043" name="Freeform 16"/>
            <p:cNvSpPr>
              <a:spLocks/>
            </p:cNvSpPr>
            <p:nvPr/>
          </p:nvSpPr>
          <p:spPr bwMode="auto">
            <a:xfrm>
              <a:off x="4690" y="3593"/>
              <a:ext cx="139" cy="116"/>
            </a:xfrm>
            <a:custGeom>
              <a:avLst/>
              <a:gdLst>
                <a:gd name="T0" fmla="*/ 0 w 696"/>
                <a:gd name="T1" fmla="*/ 0 h 579"/>
                <a:gd name="T2" fmla="*/ 0 w 696"/>
                <a:gd name="T3" fmla="*/ 0 h 579"/>
                <a:gd name="T4" fmla="*/ 0 w 696"/>
                <a:gd name="T5" fmla="*/ 0 h 579"/>
                <a:gd name="T6" fmla="*/ 0 w 696"/>
                <a:gd name="T7" fmla="*/ 0 h 579"/>
                <a:gd name="T8" fmla="*/ 0 w 696"/>
                <a:gd name="T9" fmla="*/ 0 h 579"/>
                <a:gd name="T10" fmla="*/ 0 w 696"/>
                <a:gd name="T11" fmla="*/ 0 h 579"/>
                <a:gd name="T12" fmla="*/ 0 w 696"/>
                <a:gd name="T13" fmla="*/ 0 h 579"/>
                <a:gd name="T14" fmla="*/ 0 w 696"/>
                <a:gd name="T15" fmla="*/ 0 h 579"/>
                <a:gd name="T16" fmla="*/ 0 60000 65536"/>
                <a:gd name="T17" fmla="*/ 0 60000 65536"/>
                <a:gd name="T18" fmla="*/ 0 60000 65536"/>
                <a:gd name="T19" fmla="*/ 0 60000 65536"/>
                <a:gd name="T20" fmla="*/ 0 60000 65536"/>
                <a:gd name="T21" fmla="*/ 0 60000 65536"/>
                <a:gd name="T22" fmla="*/ 0 60000 65536"/>
                <a:gd name="T23" fmla="*/ 0 60000 65536"/>
                <a:gd name="T24" fmla="*/ 0 w 696"/>
                <a:gd name="T25" fmla="*/ 0 h 579"/>
                <a:gd name="T26" fmla="*/ 696 w 696"/>
                <a:gd name="T27" fmla="*/ 579 h 5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6" h="579">
                  <a:moveTo>
                    <a:pt x="672" y="579"/>
                  </a:moveTo>
                  <a:lnTo>
                    <a:pt x="23" y="359"/>
                  </a:lnTo>
                  <a:lnTo>
                    <a:pt x="0" y="359"/>
                  </a:lnTo>
                  <a:lnTo>
                    <a:pt x="23" y="22"/>
                  </a:lnTo>
                  <a:lnTo>
                    <a:pt x="23" y="0"/>
                  </a:lnTo>
                  <a:lnTo>
                    <a:pt x="336" y="81"/>
                  </a:lnTo>
                  <a:lnTo>
                    <a:pt x="696" y="161"/>
                  </a:lnTo>
                  <a:lnTo>
                    <a:pt x="672" y="579"/>
                  </a:lnTo>
                  <a:close/>
                </a:path>
              </a:pathLst>
            </a:custGeom>
            <a:solidFill>
              <a:srgbClr val="0E0D0D"/>
            </a:solidFill>
            <a:ln w="9525">
              <a:noFill/>
              <a:round/>
              <a:headEnd/>
              <a:tailEnd/>
            </a:ln>
          </p:spPr>
          <p:txBody>
            <a:bodyPr/>
            <a:lstStyle/>
            <a:p>
              <a:endParaRPr lang="en-US"/>
            </a:p>
          </p:txBody>
        </p:sp>
        <p:sp>
          <p:nvSpPr>
            <p:cNvPr id="172044" name="Freeform 17"/>
            <p:cNvSpPr>
              <a:spLocks/>
            </p:cNvSpPr>
            <p:nvPr/>
          </p:nvSpPr>
          <p:spPr bwMode="auto">
            <a:xfrm>
              <a:off x="4690" y="3593"/>
              <a:ext cx="139" cy="116"/>
            </a:xfrm>
            <a:custGeom>
              <a:avLst/>
              <a:gdLst>
                <a:gd name="T0" fmla="*/ 0 w 696"/>
                <a:gd name="T1" fmla="*/ 0 h 579"/>
                <a:gd name="T2" fmla="*/ 0 w 696"/>
                <a:gd name="T3" fmla="*/ 0 h 579"/>
                <a:gd name="T4" fmla="*/ 0 w 696"/>
                <a:gd name="T5" fmla="*/ 0 h 579"/>
                <a:gd name="T6" fmla="*/ 0 w 696"/>
                <a:gd name="T7" fmla="*/ 0 h 579"/>
                <a:gd name="T8" fmla="*/ 0 w 696"/>
                <a:gd name="T9" fmla="*/ 0 h 579"/>
                <a:gd name="T10" fmla="*/ 0 w 696"/>
                <a:gd name="T11" fmla="*/ 0 h 579"/>
                <a:gd name="T12" fmla="*/ 0 w 696"/>
                <a:gd name="T13" fmla="*/ 0 h 579"/>
                <a:gd name="T14" fmla="*/ 0 w 696"/>
                <a:gd name="T15" fmla="*/ 0 h 579"/>
                <a:gd name="T16" fmla="*/ 0 60000 65536"/>
                <a:gd name="T17" fmla="*/ 0 60000 65536"/>
                <a:gd name="T18" fmla="*/ 0 60000 65536"/>
                <a:gd name="T19" fmla="*/ 0 60000 65536"/>
                <a:gd name="T20" fmla="*/ 0 60000 65536"/>
                <a:gd name="T21" fmla="*/ 0 60000 65536"/>
                <a:gd name="T22" fmla="*/ 0 60000 65536"/>
                <a:gd name="T23" fmla="*/ 0 60000 65536"/>
                <a:gd name="T24" fmla="*/ 0 w 696"/>
                <a:gd name="T25" fmla="*/ 0 h 579"/>
                <a:gd name="T26" fmla="*/ 696 w 696"/>
                <a:gd name="T27" fmla="*/ 579 h 5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6" h="579">
                  <a:moveTo>
                    <a:pt x="672" y="579"/>
                  </a:moveTo>
                  <a:lnTo>
                    <a:pt x="23" y="359"/>
                  </a:lnTo>
                  <a:lnTo>
                    <a:pt x="0" y="359"/>
                  </a:lnTo>
                  <a:lnTo>
                    <a:pt x="23" y="22"/>
                  </a:lnTo>
                  <a:lnTo>
                    <a:pt x="23" y="0"/>
                  </a:lnTo>
                  <a:lnTo>
                    <a:pt x="336" y="81"/>
                  </a:lnTo>
                  <a:lnTo>
                    <a:pt x="696" y="161"/>
                  </a:lnTo>
                  <a:lnTo>
                    <a:pt x="672" y="579"/>
                  </a:lnTo>
                </a:path>
              </a:pathLst>
            </a:custGeom>
            <a:noFill/>
            <a:ln w="0">
              <a:solidFill>
                <a:srgbClr val="0E0D0C"/>
              </a:solidFill>
              <a:prstDash val="solid"/>
              <a:round/>
              <a:headEnd/>
              <a:tailEnd/>
            </a:ln>
          </p:spPr>
          <p:txBody>
            <a:bodyPr/>
            <a:lstStyle/>
            <a:p>
              <a:endParaRPr lang="en-US"/>
            </a:p>
          </p:txBody>
        </p:sp>
        <p:sp>
          <p:nvSpPr>
            <p:cNvPr id="172045" name="Freeform 18"/>
            <p:cNvSpPr>
              <a:spLocks/>
            </p:cNvSpPr>
            <p:nvPr/>
          </p:nvSpPr>
          <p:spPr bwMode="auto">
            <a:xfrm>
              <a:off x="4813" y="3537"/>
              <a:ext cx="619" cy="255"/>
            </a:xfrm>
            <a:custGeom>
              <a:avLst/>
              <a:gdLst>
                <a:gd name="T0" fmla="*/ 0 w 3096"/>
                <a:gd name="T1" fmla="*/ 0 h 1274"/>
                <a:gd name="T2" fmla="*/ 0 w 3096"/>
                <a:gd name="T3" fmla="*/ 0 h 1274"/>
                <a:gd name="T4" fmla="*/ 0 w 3096"/>
                <a:gd name="T5" fmla="*/ 0 h 1274"/>
                <a:gd name="T6" fmla="*/ 0 w 3096"/>
                <a:gd name="T7" fmla="*/ 0 h 1274"/>
                <a:gd name="T8" fmla="*/ 0 w 3096"/>
                <a:gd name="T9" fmla="*/ 0 h 1274"/>
                <a:gd name="T10" fmla="*/ 0 w 3096"/>
                <a:gd name="T11" fmla="*/ 0 h 1274"/>
                <a:gd name="T12" fmla="*/ 0 w 3096"/>
                <a:gd name="T13" fmla="*/ 0 h 1274"/>
                <a:gd name="T14" fmla="*/ 0 w 3096"/>
                <a:gd name="T15" fmla="*/ 0 h 1274"/>
                <a:gd name="T16" fmla="*/ 0 w 3096"/>
                <a:gd name="T17" fmla="*/ 0 h 1274"/>
                <a:gd name="T18" fmla="*/ 0 w 3096"/>
                <a:gd name="T19" fmla="*/ 0 h 1274"/>
                <a:gd name="T20" fmla="*/ 0 w 3096"/>
                <a:gd name="T21" fmla="*/ 0 h 1274"/>
                <a:gd name="T22" fmla="*/ 0 w 3096"/>
                <a:gd name="T23" fmla="*/ 0 h 1274"/>
                <a:gd name="T24" fmla="*/ 0 w 3096"/>
                <a:gd name="T25" fmla="*/ 0 h 1274"/>
                <a:gd name="T26" fmla="*/ 0 w 3096"/>
                <a:gd name="T27" fmla="*/ 0 h 1274"/>
                <a:gd name="T28" fmla="*/ 0 w 3096"/>
                <a:gd name="T29" fmla="*/ 0 h 1274"/>
                <a:gd name="T30" fmla="*/ 0 w 3096"/>
                <a:gd name="T31" fmla="*/ 0 h 1274"/>
                <a:gd name="T32" fmla="*/ 0 w 3096"/>
                <a:gd name="T33" fmla="*/ 0 h 1274"/>
                <a:gd name="T34" fmla="*/ 0 w 3096"/>
                <a:gd name="T35" fmla="*/ 0 h 1274"/>
                <a:gd name="T36" fmla="*/ 0 w 3096"/>
                <a:gd name="T37" fmla="*/ 0 h 1274"/>
                <a:gd name="T38" fmla="*/ 0 w 3096"/>
                <a:gd name="T39" fmla="*/ 0 h 1274"/>
                <a:gd name="T40" fmla="*/ 0 w 3096"/>
                <a:gd name="T41" fmla="*/ 0 h 1274"/>
                <a:gd name="T42" fmla="*/ 0 w 3096"/>
                <a:gd name="T43" fmla="*/ 0 h 1274"/>
                <a:gd name="T44" fmla="*/ 0 w 3096"/>
                <a:gd name="T45" fmla="*/ 0 h 1274"/>
                <a:gd name="T46" fmla="*/ 0 w 3096"/>
                <a:gd name="T47" fmla="*/ 0 h 1274"/>
                <a:gd name="T48" fmla="*/ 0 w 3096"/>
                <a:gd name="T49" fmla="*/ 0 h 1274"/>
                <a:gd name="T50" fmla="*/ 0 w 3096"/>
                <a:gd name="T51" fmla="*/ 0 h 1274"/>
                <a:gd name="T52" fmla="*/ 0 w 3096"/>
                <a:gd name="T53" fmla="*/ 0 h 1274"/>
                <a:gd name="T54" fmla="*/ 0 w 3096"/>
                <a:gd name="T55" fmla="*/ 0 h 1274"/>
                <a:gd name="T56" fmla="*/ 0 w 3096"/>
                <a:gd name="T57" fmla="*/ 0 h 1274"/>
                <a:gd name="T58" fmla="*/ 0 w 3096"/>
                <a:gd name="T59" fmla="*/ 0 h 1274"/>
                <a:gd name="T60" fmla="*/ 0 w 3096"/>
                <a:gd name="T61" fmla="*/ 0 h 1274"/>
                <a:gd name="T62" fmla="*/ 0 w 3096"/>
                <a:gd name="T63" fmla="*/ 0 h 1274"/>
                <a:gd name="T64" fmla="*/ 0 w 3096"/>
                <a:gd name="T65" fmla="*/ 0 h 1274"/>
                <a:gd name="T66" fmla="*/ 0 w 3096"/>
                <a:gd name="T67" fmla="*/ 0 h 1274"/>
                <a:gd name="T68" fmla="*/ 0 w 3096"/>
                <a:gd name="T69" fmla="*/ 0 h 1274"/>
                <a:gd name="T70" fmla="*/ 0 w 3096"/>
                <a:gd name="T71" fmla="*/ 0 h 1274"/>
                <a:gd name="T72" fmla="*/ 0 w 3096"/>
                <a:gd name="T73" fmla="*/ 0 h 1274"/>
                <a:gd name="T74" fmla="*/ 0 w 3096"/>
                <a:gd name="T75" fmla="*/ 0 h 1274"/>
                <a:gd name="T76" fmla="*/ 0 w 3096"/>
                <a:gd name="T77" fmla="*/ 0 h 1274"/>
                <a:gd name="T78" fmla="*/ 0 w 3096"/>
                <a:gd name="T79" fmla="*/ 0 h 1274"/>
                <a:gd name="T80" fmla="*/ 0 w 3096"/>
                <a:gd name="T81" fmla="*/ 0 h 1274"/>
                <a:gd name="T82" fmla="*/ 0 w 3096"/>
                <a:gd name="T83" fmla="*/ 0 h 1274"/>
                <a:gd name="T84" fmla="*/ 0 w 3096"/>
                <a:gd name="T85" fmla="*/ 0 h 1274"/>
                <a:gd name="T86" fmla="*/ 0 w 3096"/>
                <a:gd name="T87" fmla="*/ 0 h 1274"/>
                <a:gd name="T88" fmla="*/ 0 w 3096"/>
                <a:gd name="T89" fmla="*/ 0 h 1274"/>
                <a:gd name="T90" fmla="*/ 0 w 3096"/>
                <a:gd name="T91" fmla="*/ 0 h 1274"/>
                <a:gd name="T92" fmla="*/ 0 w 3096"/>
                <a:gd name="T93" fmla="*/ 0 h 1274"/>
                <a:gd name="T94" fmla="*/ 0 w 3096"/>
                <a:gd name="T95" fmla="*/ 0 h 1274"/>
                <a:gd name="T96" fmla="*/ 0 w 3096"/>
                <a:gd name="T97" fmla="*/ 0 h 1274"/>
                <a:gd name="T98" fmla="*/ 0 w 3096"/>
                <a:gd name="T99" fmla="*/ 0 h 1274"/>
                <a:gd name="T100" fmla="*/ 0 w 3096"/>
                <a:gd name="T101" fmla="*/ 0 h 1274"/>
                <a:gd name="T102" fmla="*/ 0 w 3096"/>
                <a:gd name="T103" fmla="*/ 0 h 1274"/>
                <a:gd name="T104" fmla="*/ 0 w 3096"/>
                <a:gd name="T105" fmla="*/ 0 h 1274"/>
                <a:gd name="T106" fmla="*/ 0 w 3096"/>
                <a:gd name="T107" fmla="*/ 0 h 1274"/>
                <a:gd name="T108" fmla="*/ 0 w 3096"/>
                <a:gd name="T109" fmla="*/ 0 h 1274"/>
                <a:gd name="T110" fmla="*/ 0 w 3096"/>
                <a:gd name="T111" fmla="*/ 0 h 1274"/>
                <a:gd name="T112" fmla="*/ 0 w 3096"/>
                <a:gd name="T113" fmla="*/ 0 h 1274"/>
                <a:gd name="T114" fmla="*/ 0 w 3096"/>
                <a:gd name="T115" fmla="*/ 0 h 1274"/>
                <a:gd name="T116" fmla="*/ 0 w 3096"/>
                <a:gd name="T117" fmla="*/ 0 h 12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96"/>
                <a:gd name="T178" fmla="*/ 0 h 1274"/>
                <a:gd name="T179" fmla="*/ 3096 w 3096"/>
                <a:gd name="T180" fmla="*/ 1274 h 12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96" h="1274">
                  <a:moveTo>
                    <a:pt x="0" y="0"/>
                  </a:moveTo>
                  <a:lnTo>
                    <a:pt x="0" y="741"/>
                  </a:lnTo>
                  <a:lnTo>
                    <a:pt x="0" y="777"/>
                  </a:lnTo>
                  <a:lnTo>
                    <a:pt x="0" y="799"/>
                  </a:lnTo>
                  <a:lnTo>
                    <a:pt x="0" y="834"/>
                  </a:lnTo>
                  <a:lnTo>
                    <a:pt x="12" y="857"/>
                  </a:lnTo>
                  <a:lnTo>
                    <a:pt x="23" y="892"/>
                  </a:lnTo>
                  <a:lnTo>
                    <a:pt x="46" y="916"/>
                  </a:lnTo>
                  <a:lnTo>
                    <a:pt x="81" y="938"/>
                  </a:lnTo>
                  <a:lnTo>
                    <a:pt x="104" y="974"/>
                  </a:lnTo>
                  <a:lnTo>
                    <a:pt x="151" y="996"/>
                  </a:lnTo>
                  <a:lnTo>
                    <a:pt x="186" y="1019"/>
                  </a:lnTo>
                  <a:lnTo>
                    <a:pt x="231" y="1055"/>
                  </a:lnTo>
                  <a:lnTo>
                    <a:pt x="290" y="1077"/>
                  </a:lnTo>
                  <a:lnTo>
                    <a:pt x="348" y="1100"/>
                  </a:lnTo>
                  <a:lnTo>
                    <a:pt x="406" y="1113"/>
                  </a:lnTo>
                  <a:lnTo>
                    <a:pt x="464" y="1135"/>
                  </a:lnTo>
                  <a:lnTo>
                    <a:pt x="533" y="1158"/>
                  </a:lnTo>
                  <a:lnTo>
                    <a:pt x="614" y="1182"/>
                  </a:lnTo>
                  <a:lnTo>
                    <a:pt x="684" y="1194"/>
                  </a:lnTo>
                  <a:lnTo>
                    <a:pt x="766" y="1205"/>
                  </a:lnTo>
                  <a:lnTo>
                    <a:pt x="847" y="1228"/>
                  </a:lnTo>
                  <a:lnTo>
                    <a:pt x="927" y="1239"/>
                  </a:lnTo>
                  <a:lnTo>
                    <a:pt x="1008" y="1239"/>
                  </a:lnTo>
                  <a:lnTo>
                    <a:pt x="1102" y="1252"/>
                  </a:lnTo>
                  <a:lnTo>
                    <a:pt x="1194" y="1263"/>
                  </a:lnTo>
                  <a:lnTo>
                    <a:pt x="1287" y="1263"/>
                  </a:lnTo>
                  <a:lnTo>
                    <a:pt x="1368" y="1274"/>
                  </a:lnTo>
                  <a:lnTo>
                    <a:pt x="1461" y="1274"/>
                  </a:lnTo>
                  <a:lnTo>
                    <a:pt x="1554" y="1274"/>
                  </a:lnTo>
                  <a:lnTo>
                    <a:pt x="1646" y="1274"/>
                  </a:lnTo>
                  <a:lnTo>
                    <a:pt x="1740" y="1274"/>
                  </a:lnTo>
                  <a:lnTo>
                    <a:pt x="1832" y="1263"/>
                  </a:lnTo>
                  <a:lnTo>
                    <a:pt x="1925" y="1263"/>
                  </a:lnTo>
                  <a:lnTo>
                    <a:pt x="2018" y="1252"/>
                  </a:lnTo>
                  <a:lnTo>
                    <a:pt x="2099" y="1239"/>
                  </a:lnTo>
                  <a:lnTo>
                    <a:pt x="2192" y="1228"/>
                  </a:lnTo>
                  <a:lnTo>
                    <a:pt x="2273" y="1216"/>
                  </a:lnTo>
                  <a:lnTo>
                    <a:pt x="2354" y="1205"/>
                  </a:lnTo>
                  <a:lnTo>
                    <a:pt x="2423" y="1194"/>
                  </a:lnTo>
                  <a:lnTo>
                    <a:pt x="2505" y="1170"/>
                  </a:lnTo>
                  <a:lnTo>
                    <a:pt x="2575" y="1158"/>
                  </a:lnTo>
                  <a:lnTo>
                    <a:pt x="2644" y="1135"/>
                  </a:lnTo>
                  <a:lnTo>
                    <a:pt x="2702" y="1113"/>
                  </a:lnTo>
                  <a:lnTo>
                    <a:pt x="2772" y="1089"/>
                  </a:lnTo>
                  <a:lnTo>
                    <a:pt x="2817" y="1066"/>
                  </a:lnTo>
                  <a:lnTo>
                    <a:pt x="2875" y="1043"/>
                  </a:lnTo>
                  <a:lnTo>
                    <a:pt x="2922" y="1019"/>
                  </a:lnTo>
                  <a:lnTo>
                    <a:pt x="2957" y="996"/>
                  </a:lnTo>
                  <a:lnTo>
                    <a:pt x="2992" y="961"/>
                  </a:lnTo>
                  <a:lnTo>
                    <a:pt x="3027" y="938"/>
                  </a:lnTo>
                  <a:lnTo>
                    <a:pt x="3050" y="903"/>
                  </a:lnTo>
                  <a:lnTo>
                    <a:pt x="3074" y="880"/>
                  </a:lnTo>
                  <a:lnTo>
                    <a:pt x="3085" y="857"/>
                  </a:lnTo>
                  <a:lnTo>
                    <a:pt x="3096" y="822"/>
                  </a:lnTo>
                  <a:lnTo>
                    <a:pt x="3096" y="799"/>
                  </a:lnTo>
                  <a:lnTo>
                    <a:pt x="3096" y="788"/>
                  </a:lnTo>
                  <a:lnTo>
                    <a:pt x="3096" y="0"/>
                  </a:lnTo>
                  <a:lnTo>
                    <a:pt x="0" y="0"/>
                  </a:lnTo>
                  <a:close/>
                </a:path>
              </a:pathLst>
            </a:custGeom>
            <a:solidFill>
              <a:srgbClr val="3E3E3E"/>
            </a:solidFill>
            <a:ln w="9525">
              <a:noFill/>
              <a:round/>
              <a:headEnd/>
              <a:tailEnd/>
            </a:ln>
          </p:spPr>
          <p:txBody>
            <a:bodyPr/>
            <a:lstStyle/>
            <a:p>
              <a:endParaRPr lang="en-US"/>
            </a:p>
          </p:txBody>
        </p:sp>
        <p:sp>
          <p:nvSpPr>
            <p:cNvPr id="172046" name="Freeform 19"/>
            <p:cNvSpPr>
              <a:spLocks/>
            </p:cNvSpPr>
            <p:nvPr/>
          </p:nvSpPr>
          <p:spPr bwMode="auto">
            <a:xfrm>
              <a:off x="4813" y="3537"/>
              <a:ext cx="619" cy="255"/>
            </a:xfrm>
            <a:custGeom>
              <a:avLst/>
              <a:gdLst>
                <a:gd name="T0" fmla="*/ 0 w 3096"/>
                <a:gd name="T1" fmla="*/ 0 h 1274"/>
                <a:gd name="T2" fmla="*/ 0 w 3096"/>
                <a:gd name="T3" fmla="*/ 0 h 1274"/>
                <a:gd name="T4" fmla="*/ 0 w 3096"/>
                <a:gd name="T5" fmla="*/ 0 h 1274"/>
                <a:gd name="T6" fmla="*/ 0 w 3096"/>
                <a:gd name="T7" fmla="*/ 0 h 1274"/>
                <a:gd name="T8" fmla="*/ 0 w 3096"/>
                <a:gd name="T9" fmla="*/ 0 h 1274"/>
                <a:gd name="T10" fmla="*/ 0 w 3096"/>
                <a:gd name="T11" fmla="*/ 0 h 1274"/>
                <a:gd name="T12" fmla="*/ 0 w 3096"/>
                <a:gd name="T13" fmla="*/ 0 h 1274"/>
                <a:gd name="T14" fmla="*/ 0 w 3096"/>
                <a:gd name="T15" fmla="*/ 0 h 1274"/>
                <a:gd name="T16" fmla="*/ 0 w 3096"/>
                <a:gd name="T17" fmla="*/ 0 h 1274"/>
                <a:gd name="T18" fmla="*/ 0 w 3096"/>
                <a:gd name="T19" fmla="*/ 0 h 1274"/>
                <a:gd name="T20" fmla="*/ 0 w 3096"/>
                <a:gd name="T21" fmla="*/ 0 h 1274"/>
                <a:gd name="T22" fmla="*/ 0 w 3096"/>
                <a:gd name="T23" fmla="*/ 0 h 1274"/>
                <a:gd name="T24" fmla="*/ 0 w 3096"/>
                <a:gd name="T25" fmla="*/ 0 h 1274"/>
                <a:gd name="T26" fmla="*/ 0 w 3096"/>
                <a:gd name="T27" fmla="*/ 0 h 1274"/>
                <a:gd name="T28" fmla="*/ 0 w 3096"/>
                <a:gd name="T29" fmla="*/ 0 h 1274"/>
                <a:gd name="T30" fmla="*/ 0 w 3096"/>
                <a:gd name="T31" fmla="*/ 0 h 1274"/>
                <a:gd name="T32" fmla="*/ 0 w 3096"/>
                <a:gd name="T33" fmla="*/ 0 h 1274"/>
                <a:gd name="T34" fmla="*/ 0 w 3096"/>
                <a:gd name="T35" fmla="*/ 0 h 1274"/>
                <a:gd name="T36" fmla="*/ 0 w 3096"/>
                <a:gd name="T37" fmla="*/ 0 h 1274"/>
                <a:gd name="T38" fmla="*/ 0 w 3096"/>
                <a:gd name="T39" fmla="*/ 0 h 1274"/>
                <a:gd name="T40" fmla="*/ 0 w 3096"/>
                <a:gd name="T41" fmla="*/ 0 h 1274"/>
                <a:gd name="T42" fmla="*/ 0 w 3096"/>
                <a:gd name="T43" fmla="*/ 0 h 1274"/>
                <a:gd name="T44" fmla="*/ 0 w 3096"/>
                <a:gd name="T45" fmla="*/ 0 h 1274"/>
                <a:gd name="T46" fmla="*/ 0 w 3096"/>
                <a:gd name="T47" fmla="*/ 0 h 1274"/>
                <a:gd name="T48" fmla="*/ 0 w 3096"/>
                <a:gd name="T49" fmla="*/ 0 h 1274"/>
                <a:gd name="T50" fmla="*/ 0 w 3096"/>
                <a:gd name="T51" fmla="*/ 0 h 1274"/>
                <a:gd name="T52" fmla="*/ 0 w 3096"/>
                <a:gd name="T53" fmla="*/ 0 h 1274"/>
                <a:gd name="T54" fmla="*/ 0 w 3096"/>
                <a:gd name="T55" fmla="*/ 0 h 1274"/>
                <a:gd name="T56" fmla="*/ 0 w 3096"/>
                <a:gd name="T57" fmla="*/ 0 h 1274"/>
                <a:gd name="T58" fmla="*/ 0 w 3096"/>
                <a:gd name="T59" fmla="*/ 0 h 1274"/>
                <a:gd name="T60" fmla="*/ 0 w 3096"/>
                <a:gd name="T61" fmla="*/ 0 h 1274"/>
                <a:gd name="T62" fmla="*/ 0 w 3096"/>
                <a:gd name="T63" fmla="*/ 0 h 1274"/>
                <a:gd name="T64" fmla="*/ 0 w 3096"/>
                <a:gd name="T65" fmla="*/ 0 h 1274"/>
                <a:gd name="T66" fmla="*/ 0 w 3096"/>
                <a:gd name="T67" fmla="*/ 0 h 1274"/>
                <a:gd name="T68" fmla="*/ 0 w 3096"/>
                <a:gd name="T69" fmla="*/ 0 h 1274"/>
                <a:gd name="T70" fmla="*/ 0 w 3096"/>
                <a:gd name="T71" fmla="*/ 0 h 1274"/>
                <a:gd name="T72" fmla="*/ 0 w 3096"/>
                <a:gd name="T73" fmla="*/ 0 h 1274"/>
                <a:gd name="T74" fmla="*/ 0 w 3096"/>
                <a:gd name="T75" fmla="*/ 0 h 1274"/>
                <a:gd name="T76" fmla="*/ 0 w 3096"/>
                <a:gd name="T77" fmla="*/ 0 h 1274"/>
                <a:gd name="T78" fmla="*/ 0 w 3096"/>
                <a:gd name="T79" fmla="*/ 0 h 1274"/>
                <a:gd name="T80" fmla="*/ 0 w 3096"/>
                <a:gd name="T81" fmla="*/ 0 h 1274"/>
                <a:gd name="T82" fmla="*/ 0 w 3096"/>
                <a:gd name="T83" fmla="*/ 0 h 1274"/>
                <a:gd name="T84" fmla="*/ 0 w 3096"/>
                <a:gd name="T85" fmla="*/ 0 h 1274"/>
                <a:gd name="T86" fmla="*/ 0 w 3096"/>
                <a:gd name="T87" fmla="*/ 0 h 1274"/>
                <a:gd name="T88" fmla="*/ 0 w 3096"/>
                <a:gd name="T89" fmla="*/ 0 h 1274"/>
                <a:gd name="T90" fmla="*/ 0 w 3096"/>
                <a:gd name="T91" fmla="*/ 0 h 1274"/>
                <a:gd name="T92" fmla="*/ 0 w 3096"/>
                <a:gd name="T93" fmla="*/ 0 h 1274"/>
                <a:gd name="T94" fmla="*/ 0 w 3096"/>
                <a:gd name="T95" fmla="*/ 0 h 1274"/>
                <a:gd name="T96" fmla="*/ 0 w 3096"/>
                <a:gd name="T97" fmla="*/ 0 h 1274"/>
                <a:gd name="T98" fmla="*/ 0 w 3096"/>
                <a:gd name="T99" fmla="*/ 0 h 1274"/>
                <a:gd name="T100" fmla="*/ 0 w 3096"/>
                <a:gd name="T101" fmla="*/ 0 h 1274"/>
                <a:gd name="T102" fmla="*/ 0 w 3096"/>
                <a:gd name="T103" fmla="*/ 0 h 1274"/>
                <a:gd name="T104" fmla="*/ 0 w 3096"/>
                <a:gd name="T105" fmla="*/ 0 h 1274"/>
                <a:gd name="T106" fmla="*/ 0 w 3096"/>
                <a:gd name="T107" fmla="*/ 0 h 1274"/>
                <a:gd name="T108" fmla="*/ 0 w 3096"/>
                <a:gd name="T109" fmla="*/ 0 h 1274"/>
                <a:gd name="T110" fmla="*/ 0 w 3096"/>
                <a:gd name="T111" fmla="*/ 0 h 1274"/>
                <a:gd name="T112" fmla="*/ 0 w 3096"/>
                <a:gd name="T113" fmla="*/ 0 h 1274"/>
                <a:gd name="T114" fmla="*/ 0 w 3096"/>
                <a:gd name="T115" fmla="*/ 0 h 1274"/>
                <a:gd name="T116" fmla="*/ 0 w 3096"/>
                <a:gd name="T117" fmla="*/ 0 h 12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96"/>
                <a:gd name="T178" fmla="*/ 0 h 1274"/>
                <a:gd name="T179" fmla="*/ 3096 w 3096"/>
                <a:gd name="T180" fmla="*/ 1274 h 12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96" h="1274">
                  <a:moveTo>
                    <a:pt x="0" y="0"/>
                  </a:moveTo>
                  <a:lnTo>
                    <a:pt x="0" y="741"/>
                  </a:lnTo>
                  <a:lnTo>
                    <a:pt x="0" y="777"/>
                  </a:lnTo>
                  <a:lnTo>
                    <a:pt x="0" y="799"/>
                  </a:lnTo>
                  <a:lnTo>
                    <a:pt x="0" y="834"/>
                  </a:lnTo>
                  <a:lnTo>
                    <a:pt x="12" y="857"/>
                  </a:lnTo>
                  <a:lnTo>
                    <a:pt x="23" y="892"/>
                  </a:lnTo>
                  <a:lnTo>
                    <a:pt x="46" y="916"/>
                  </a:lnTo>
                  <a:lnTo>
                    <a:pt x="81" y="938"/>
                  </a:lnTo>
                  <a:lnTo>
                    <a:pt x="104" y="974"/>
                  </a:lnTo>
                  <a:lnTo>
                    <a:pt x="151" y="996"/>
                  </a:lnTo>
                  <a:lnTo>
                    <a:pt x="186" y="1019"/>
                  </a:lnTo>
                  <a:lnTo>
                    <a:pt x="231" y="1055"/>
                  </a:lnTo>
                  <a:lnTo>
                    <a:pt x="290" y="1077"/>
                  </a:lnTo>
                  <a:lnTo>
                    <a:pt x="348" y="1100"/>
                  </a:lnTo>
                  <a:lnTo>
                    <a:pt x="406" y="1113"/>
                  </a:lnTo>
                  <a:lnTo>
                    <a:pt x="464" y="1135"/>
                  </a:lnTo>
                  <a:lnTo>
                    <a:pt x="533" y="1158"/>
                  </a:lnTo>
                  <a:lnTo>
                    <a:pt x="614" y="1182"/>
                  </a:lnTo>
                  <a:lnTo>
                    <a:pt x="684" y="1194"/>
                  </a:lnTo>
                  <a:lnTo>
                    <a:pt x="766" y="1205"/>
                  </a:lnTo>
                  <a:lnTo>
                    <a:pt x="847" y="1228"/>
                  </a:lnTo>
                  <a:lnTo>
                    <a:pt x="927" y="1239"/>
                  </a:lnTo>
                  <a:lnTo>
                    <a:pt x="1008" y="1239"/>
                  </a:lnTo>
                  <a:lnTo>
                    <a:pt x="1102" y="1252"/>
                  </a:lnTo>
                  <a:lnTo>
                    <a:pt x="1194" y="1263"/>
                  </a:lnTo>
                  <a:lnTo>
                    <a:pt x="1287" y="1263"/>
                  </a:lnTo>
                  <a:lnTo>
                    <a:pt x="1368" y="1274"/>
                  </a:lnTo>
                  <a:lnTo>
                    <a:pt x="1461" y="1274"/>
                  </a:lnTo>
                  <a:lnTo>
                    <a:pt x="1554" y="1274"/>
                  </a:lnTo>
                  <a:lnTo>
                    <a:pt x="1646" y="1274"/>
                  </a:lnTo>
                  <a:lnTo>
                    <a:pt x="1740" y="1274"/>
                  </a:lnTo>
                  <a:lnTo>
                    <a:pt x="1832" y="1263"/>
                  </a:lnTo>
                  <a:lnTo>
                    <a:pt x="1925" y="1263"/>
                  </a:lnTo>
                  <a:lnTo>
                    <a:pt x="2018" y="1252"/>
                  </a:lnTo>
                  <a:lnTo>
                    <a:pt x="2099" y="1239"/>
                  </a:lnTo>
                  <a:lnTo>
                    <a:pt x="2192" y="1228"/>
                  </a:lnTo>
                  <a:lnTo>
                    <a:pt x="2273" y="1216"/>
                  </a:lnTo>
                  <a:lnTo>
                    <a:pt x="2354" y="1205"/>
                  </a:lnTo>
                  <a:lnTo>
                    <a:pt x="2423" y="1194"/>
                  </a:lnTo>
                  <a:lnTo>
                    <a:pt x="2505" y="1170"/>
                  </a:lnTo>
                  <a:lnTo>
                    <a:pt x="2575" y="1158"/>
                  </a:lnTo>
                  <a:lnTo>
                    <a:pt x="2644" y="1135"/>
                  </a:lnTo>
                  <a:lnTo>
                    <a:pt x="2702" y="1113"/>
                  </a:lnTo>
                  <a:lnTo>
                    <a:pt x="2772" y="1089"/>
                  </a:lnTo>
                  <a:lnTo>
                    <a:pt x="2817" y="1066"/>
                  </a:lnTo>
                  <a:lnTo>
                    <a:pt x="2875" y="1043"/>
                  </a:lnTo>
                  <a:lnTo>
                    <a:pt x="2922" y="1019"/>
                  </a:lnTo>
                  <a:lnTo>
                    <a:pt x="2957" y="996"/>
                  </a:lnTo>
                  <a:lnTo>
                    <a:pt x="2992" y="961"/>
                  </a:lnTo>
                  <a:lnTo>
                    <a:pt x="3027" y="938"/>
                  </a:lnTo>
                  <a:lnTo>
                    <a:pt x="3050" y="903"/>
                  </a:lnTo>
                  <a:lnTo>
                    <a:pt x="3074" y="880"/>
                  </a:lnTo>
                  <a:lnTo>
                    <a:pt x="3085" y="857"/>
                  </a:lnTo>
                  <a:lnTo>
                    <a:pt x="3096" y="822"/>
                  </a:lnTo>
                  <a:lnTo>
                    <a:pt x="3096" y="799"/>
                  </a:lnTo>
                  <a:lnTo>
                    <a:pt x="3096" y="788"/>
                  </a:lnTo>
                  <a:lnTo>
                    <a:pt x="3096" y="0"/>
                  </a:lnTo>
                  <a:lnTo>
                    <a:pt x="0" y="0"/>
                  </a:lnTo>
                </a:path>
              </a:pathLst>
            </a:custGeom>
            <a:noFill/>
            <a:ln w="0">
              <a:solidFill>
                <a:srgbClr val="3F3E3E"/>
              </a:solidFill>
              <a:prstDash val="solid"/>
              <a:round/>
              <a:headEnd/>
              <a:tailEnd/>
            </a:ln>
          </p:spPr>
          <p:txBody>
            <a:bodyPr/>
            <a:lstStyle/>
            <a:p>
              <a:endParaRPr lang="en-US"/>
            </a:p>
          </p:txBody>
        </p:sp>
        <p:sp>
          <p:nvSpPr>
            <p:cNvPr id="172047" name="Freeform 20"/>
            <p:cNvSpPr>
              <a:spLocks/>
            </p:cNvSpPr>
            <p:nvPr/>
          </p:nvSpPr>
          <p:spPr bwMode="auto">
            <a:xfrm>
              <a:off x="4813" y="3521"/>
              <a:ext cx="83" cy="239"/>
            </a:xfrm>
            <a:custGeom>
              <a:avLst/>
              <a:gdLst>
                <a:gd name="T0" fmla="*/ 0 w 417"/>
                <a:gd name="T1" fmla="*/ 0 h 1195"/>
                <a:gd name="T2" fmla="*/ 0 w 417"/>
                <a:gd name="T3" fmla="*/ 0 h 1195"/>
                <a:gd name="T4" fmla="*/ 0 w 417"/>
                <a:gd name="T5" fmla="*/ 0 h 1195"/>
                <a:gd name="T6" fmla="*/ 0 w 417"/>
                <a:gd name="T7" fmla="*/ 0 h 1195"/>
                <a:gd name="T8" fmla="*/ 0 w 417"/>
                <a:gd name="T9" fmla="*/ 0 h 1195"/>
                <a:gd name="T10" fmla="*/ 0 w 417"/>
                <a:gd name="T11" fmla="*/ 0 h 1195"/>
                <a:gd name="T12" fmla="*/ 0 w 417"/>
                <a:gd name="T13" fmla="*/ 0 h 1195"/>
                <a:gd name="T14" fmla="*/ 0 w 417"/>
                <a:gd name="T15" fmla="*/ 0 h 1195"/>
                <a:gd name="T16" fmla="*/ 0 w 417"/>
                <a:gd name="T17" fmla="*/ 0 h 1195"/>
                <a:gd name="T18" fmla="*/ 0 w 417"/>
                <a:gd name="T19" fmla="*/ 0 h 1195"/>
                <a:gd name="T20" fmla="*/ 0 w 417"/>
                <a:gd name="T21" fmla="*/ 0 h 1195"/>
                <a:gd name="T22" fmla="*/ 0 w 417"/>
                <a:gd name="T23" fmla="*/ 0 h 1195"/>
                <a:gd name="T24" fmla="*/ 0 w 417"/>
                <a:gd name="T25" fmla="*/ 0 h 1195"/>
                <a:gd name="T26" fmla="*/ 0 w 417"/>
                <a:gd name="T27" fmla="*/ 0 h 1195"/>
                <a:gd name="T28" fmla="*/ 0 w 417"/>
                <a:gd name="T29" fmla="*/ 0 h 1195"/>
                <a:gd name="T30" fmla="*/ 0 w 417"/>
                <a:gd name="T31" fmla="*/ 0 h 1195"/>
                <a:gd name="T32" fmla="*/ 0 w 417"/>
                <a:gd name="T33" fmla="*/ 0 h 1195"/>
                <a:gd name="T34" fmla="*/ 0 w 417"/>
                <a:gd name="T35" fmla="*/ 0 h 11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7"/>
                <a:gd name="T55" fmla="*/ 0 h 1195"/>
                <a:gd name="T56" fmla="*/ 417 w 417"/>
                <a:gd name="T57" fmla="*/ 1195 h 11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7" h="1195">
                  <a:moveTo>
                    <a:pt x="0" y="82"/>
                  </a:moveTo>
                  <a:lnTo>
                    <a:pt x="0" y="823"/>
                  </a:lnTo>
                  <a:lnTo>
                    <a:pt x="0" y="859"/>
                  </a:lnTo>
                  <a:lnTo>
                    <a:pt x="0" y="881"/>
                  </a:lnTo>
                  <a:lnTo>
                    <a:pt x="0" y="916"/>
                  </a:lnTo>
                  <a:lnTo>
                    <a:pt x="12" y="939"/>
                  </a:lnTo>
                  <a:lnTo>
                    <a:pt x="23" y="974"/>
                  </a:lnTo>
                  <a:lnTo>
                    <a:pt x="46" y="998"/>
                  </a:lnTo>
                  <a:lnTo>
                    <a:pt x="81" y="1020"/>
                  </a:lnTo>
                  <a:lnTo>
                    <a:pt x="104" y="1056"/>
                  </a:lnTo>
                  <a:lnTo>
                    <a:pt x="151" y="1078"/>
                  </a:lnTo>
                  <a:lnTo>
                    <a:pt x="186" y="1101"/>
                  </a:lnTo>
                  <a:lnTo>
                    <a:pt x="231" y="1137"/>
                  </a:lnTo>
                  <a:lnTo>
                    <a:pt x="290" y="1159"/>
                  </a:lnTo>
                  <a:lnTo>
                    <a:pt x="348" y="1182"/>
                  </a:lnTo>
                  <a:lnTo>
                    <a:pt x="406" y="1195"/>
                  </a:lnTo>
                  <a:lnTo>
                    <a:pt x="417" y="0"/>
                  </a:lnTo>
                  <a:lnTo>
                    <a:pt x="0" y="82"/>
                  </a:lnTo>
                  <a:close/>
                </a:path>
              </a:pathLst>
            </a:custGeom>
            <a:solidFill>
              <a:srgbClr val="0E0D0D"/>
            </a:solidFill>
            <a:ln w="9525">
              <a:noFill/>
              <a:round/>
              <a:headEnd/>
              <a:tailEnd/>
            </a:ln>
          </p:spPr>
          <p:txBody>
            <a:bodyPr/>
            <a:lstStyle/>
            <a:p>
              <a:endParaRPr lang="en-US"/>
            </a:p>
          </p:txBody>
        </p:sp>
        <p:sp>
          <p:nvSpPr>
            <p:cNvPr id="172048" name="Freeform 21"/>
            <p:cNvSpPr>
              <a:spLocks/>
            </p:cNvSpPr>
            <p:nvPr/>
          </p:nvSpPr>
          <p:spPr bwMode="auto">
            <a:xfrm>
              <a:off x="4813" y="3521"/>
              <a:ext cx="83" cy="239"/>
            </a:xfrm>
            <a:custGeom>
              <a:avLst/>
              <a:gdLst>
                <a:gd name="T0" fmla="*/ 0 w 417"/>
                <a:gd name="T1" fmla="*/ 0 h 1195"/>
                <a:gd name="T2" fmla="*/ 0 w 417"/>
                <a:gd name="T3" fmla="*/ 0 h 1195"/>
                <a:gd name="T4" fmla="*/ 0 w 417"/>
                <a:gd name="T5" fmla="*/ 0 h 1195"/>
                <a:gd name="T6" fmla="*/ 0 w 417"/>
                <a:gd name="T7" fmla="*/ 0 h 1195"/>
                <a:gd name="T8" fmla="*/ 0 w 417"/>
                <a:gd name="T9" fmla="*/ 0 h 1195"/>
                <a:gd name="T10" fmla="*/ 0 w 417"/>
                <a:gd name="T11" fmla="*/ 0 h 1195"/>
                <a:gd name="T12" fmla="*/ 0 w 417"/>
                <a:gd name="T13" fmla="*/ 0 h 1195"/>
                <a:gd name="T14" fmla="*/ 0 w 417"/>
                <a:gd name="T15" fmla="*/ 0 h 1195"/>
                <a:gd name="T16" fmla="*/ 0 w 417"/>
                <a:gd name="T17" fmla="*/ 0 h 1195"/>
                <a:gd name="T18" fmla="*/ 0 w 417"/>
                <a:gd name="T19" fmla="*/ 0 h 1195"/>
                <a:gd name="T20" fmla="*/ 0 w 417"/>
                <a:gd name="T21" fmla="*/ 0 h 1195"/>
                <a:gd name="T22" fmla="*/ 0 w 417"/>
                <a:gd name="T23" fmla="*/ 0 h 1195"/>
                <a:gd name="T24" fmla="*/ 0 w 417"/>
                <a:gd name="T25" fmla="*/ 0 h 1195"/>
                <a:gd name="T26" fmla="*/ 0 w 417"/>
                <a:gd name="T27" fmla="*/ 0 h 1195"/>
                <a:gd name="T28" fmla="*/ 0 w 417"/>
                <a:gd name="T29" fmla="*/ 0 h 1195"/>
                <a:gd name="T30" fmla="*/ 0 w 417"/>
                <a:gd name="T31" fmla="*/ 0 h 1195"/>
                <a:gd name="T32" fmla="*/ 0 w 417"/>
                <a:gd name="T33" fmla="*/ 0 h 1195"/>
                <a:gd name="T34" fmla="*/ 0 w 417"/>
                <a:gd name="T35" fmla="*/ 0 h 11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7"/>
                <a:gd name="T55" fmla="*/ 0 h 1195"/>
                <a:gd name="T56" fmla="*/ 417 w 417"/>
                <a:gd name="T57" fmla="*/ 1195 h 11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7" h="1195">
                  <a:moveTo>
                    <a:pt x="0" y="82"/>
                  </a:moveTo>
                  <a:lnTo>
                    <a:pt x="0" y="823"/>
                  </a:lnTo>
                  <a:lnTo>
                    <a:pt x="0" y="859"/>
                  </a:lnTo>
                  <a:lnTo>
                    <a:pt x="0" y="881"/>
                  </a:lnTo>
                  <a:lnTo>
                    <a:pt x="0" y="916"/>
                  </a:lnTo>
                  <a:lnTo>
                    <a:pt x="12" y="939"/>
                  </a:lnTo>
                  <a:lnTo>
                    <a:pt x="23" y="974"/>
                  </a:lnTo>
                  <a:lnTo>
                    <a:pt x="46" y="998"/>
                  </a:lnTo>
                  <a:lnTo>
                    <a:pt x="81" y="1020"/>
                  </a:lnTo>
                  <a:lnTo>
                    <a:pt x="104" y="1056"/>
                  </a:lnTo>
                  <a:lnTo>
                    <a:pt x="151" y="1078"/>
                  </a:lnTo>
                  <a:lnTo>
                    <a:pt x="186" y="1101"/>
                  </a:lnTo>
                  <a:lnTo>
                    <a:pt x="231" y="1137"/>
                  </a:lnTo>
                  <a:lnTo>
                    <a:pt x="290" y="1159"/>
                  </a:lnTo>
                  <a:lnTo>
                    <a:pt x="348" y="1182"/>
                  </a:lnTo>
                  <a:lnTo>
                    <a:pt x="406" y="1195"/>
                  </a:lnTo>
                  <a:lnTo>
                    <a:pt x="417" y="0"/>
                  </a:lnTo>
                  <a:lnTo>
                    <a:pt x="0" y="82"/>
                  </a:lnTo>
                </a:path>
              </a:pathLst>
            </a:custGeom>
            <a:noFill/>
            <a:ln w="0">
              <a:solidFill>
                <a:srgbClr val="0E0D0C"/>
              </a:solidFill>
              <a:prstDash val="solid"/>
              <a:round/>
              <a:headEnd/>
              <a:tailEnd/>
            </a:ln>
          </p:spPr>
          <p:txBody>
            <a:bodyPr/>
            <a:lstStyle/>
            <a:p>
              <a:endParaRPr lang="en-US"/>
            </a:p>
          </p:txBody>
        </p:sp>
        <p:sp>
          <p:nvSpPr>
            <p:cNvPr id="172049" name="Freeform 22"/>
            <p:cNvSpPr>
              <a:spLocks/>
            </p:cNvSpPr>
            <p:nvPr/>
          </p:nvSpPr>
          <p:spPr bwMode="auto">
            <a:xfrm>
              <a:off x="5404" y="3526"/>
              <a:ext cx="28" cy="210"/>
            </a:xfrm>
            <a:custGeom>
              <a:avLst/>
              <a:gdLst>
                <a:gd name="T0" fmla="*/ 0 w 139"/>
                <a:gd name="T1" fmla="*/ 0 h 1054"/>
                <a:gd name="T2" fmla="*/ 0 w 139"/>
                <a:gd name="T3" fmla="*/ 0 h 1054"/>
                <a:gd name="T4" fmla="*/ 0 w 139"/>
                <a:gd name="T5" fmla="*/ 0 h 1054"/>
                <a:gd name="T6" fmla="*/ 0 w 139"/>
                <a:gd name="T7" fmla="*/ 0 h 1054"/>
                <a:gd name="T8" fmla="*/ 0 w 139"/>
                <a:gd name="T9" fmla="*/ 0 h 1054"/>
                <a:gd name="T10" fmla="*/ 0 w 139"/>
                <a:gd name="T11" fmla="*/ 0 h 1054"/>
                <a:gd name="T12" fmla="*/ 0 w 139"/>
                <a:gd name="T13" fmla="*/ 0 h 1054"/>
                <a:gd name="T14" fmla="*/ 0 w 139"/>
                <a:gd name="T15" fmla="*/ 0 h 1054"/>
                <a:gd name="T16" fmla="*/ 0 w 139"/>
                <a:gd name="T17" fmla="*/ 0 h 1054"/>
                <a:gd name="T18" fmla="*/ 0 w 139"/>
                <a:gd name="T19" fmla="*/ 0 h 1054"/>
                <a:gd name="T20" fmla="*/ 0 w 139"/>
                <a:gd name="T21" fmla="*/ 0 h 1054"/>
                <a:gd name="T22" fmla="*/ 0 w 139"/>
                <a:gd name="T23" fmla="*/ 0 h 10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1054"/>
                <a:gd name="T38" fmla="*/ 139 w 139"/>
                <a:gd name="T39" fmla="*/ 1054 h 10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1054">
                  <a:moveTo>
                    <a:pt x="0" y="0"/>
                  </a:moveTo>
                  <a:lnTo>
                    <a:pt x="0" y="1054"/>
                  </a:lnTo>
                  <a:lnTo>
                    <a:pt x="35" y="1019"/>
                  </a:lnTo>
                  <a:lnTo>
                    <a:pt x="70" y="996"/>
                  </a:lnTo>
                  <a:lnTo>
                    <a:pt x="93" y="961"/>
                  </a:lnTo>
                  <a:lnTo>
                    <a:pt x="117" y="938"/>
                  </a:lnTo>
                  <a:lnTo>
                    <a:pt x="128" y="915"/>
                  </a:lnTo>
                  <a:lnTo>
                    <a:pt x="139" y="880"/>
                  </a:lnTo>
                  <a:lnTo>
                    <a:pt x="139" y="857"/>
                  </a:lnTo>
                  <a:lnTo>
                    <a:pt x="139" y="846"/>
                  </a:lnTo>
                  <a:lnTo>
                    <a:pt x="139" y="58"/>
                  </a:lnTo>
                  <a:lnTo>
                    <a:pt x="0" y="0"/>
                  </a:lnTo>
                  <a:close/>
                </a:path>
              </a:pathLst>
            </a:custGeom>
            <a:solidFill>
              <a:srgbClr val="5E5D5E"/>
            </a:solidFill>
            <a:ln w="9525">
              <a:noFill/>
              <a:round/>
              <a:headEnd/>
              <a:tailEnd/>
            </a:ln>
          </p:spPr>
          <p:txBody>
            <a:bodyPr/>
            <a:lstStyle/>
            <a:p>
              <a:endParaRPr lang="en-US"/>
            </a:p>
          </p:txBody>
        </p:sp>
        <p:sp>
          <p:nvSpPr>
            <p:cNvPr id="172050" name="Freeform 23"/>
            <p:cNvSpPr>
              <a:spLocks/>
            </p:cNvSpPr>
            <p:nvPr/>
          </p:nvSpPr>
          <p:spPr bwMode="auto">
            <a:xfrm>
              <a:off x="5404" y="3526"/>
              <a:ext cx="28" cy="210"/>
            </a:xfrm>
            <a:custGeom>
              <a:avLst/>
              <a:gdLst>
                <a:gd name="T0" fmla="*/ 0 w 139"/>
                <a:gd name="T1" fmla="*/ 0 h 1054"/>
                <a:gd name="T2" fmla="*/ 0 w 139"/>
                <a:gd name="T3" fmla="*/ 0 h 1054"/>
                <a:gd name="T4" fmla="*/ 0 w 139"/>
                <a:gd name="T5" fmla="*/ 0 h 1054"/>
                <a:gd name="T6" fmla="*/ 0 w 139"/>
                <a:gd name="T7" fmla="*/ 0 h 1054"/>
                <a:gd name="T8" fmla="*/ 0 w 139"/>
                <a:gd name="T9" fmla="*/ 0 h 1054"/>
                <a:gd name="T10" fmla="*/ 0 w 139"/>
                <a:gd name="T11" fmla="*/ 0 h 1054"/>
                <a:gd name="T12" fmla="*/ 0 w 139"/>
                <a:gd name="T13" fmla="*/ 0 h 1054"/>
                <a:gd name="T14" fmla="*/ 0 w 139"/>
                <a:gd name="T15" fmla="*/ 0 h 1054"/>
                <a:gd name="T16" fmla="*/ 0 w 139"/>
                <a:gd name="T17" fmla="*/ 0 h 1054"/>
                <a:gd name="T18" fmla="*/ 0 w 139"/>
                <a:gd name="T19" fmla="*/ 0 h 1054"/>
                <a:gd name="T20" fmla="*/ 0 w 139"/>
                <a:gd name="T21" fmla="*/ 0 h 1054"/>
                <a:gd name="T22" fmla="*/ 0 w 139"/>
                <a:gd name="T23" fmla="*/ 0 h 10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1054"/>
                <a:gd name="T38" fmla="*/ 139 w 139"/>
                <a:gd name="T39" fmla="*/ 1054 h 10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1054">
                  <a:moveTo>
                    <a:pt x="0" y="0"/>
                  </a:moveTo>
                  <a:lnTo>
                    <a:pt x="0" y="1054"/>
                  </a:lnTo>
                  <a:lnTo>
                    <a:pt x="35" y="1019"/>
                  </a:lnTo>
                  <a:lnTo>
                    <a:pt x="70" y="996"/>
                  </a:lnTo>
                  <a:lnTo>
                    <a:pt x="93" y="961"/>
                  </a:lnTo>
                  <a:lnTo>
                    <a:pt x="117" y="938"/>
                  </a:lnTo>
                  <a:lnTo>
                    <a:pt x="128" y="915"/>
                  </a:lnTo>
                  <a:lnTo>
                    <a:pt x="139" y="880"/>
                  </a:lnTo>
                  <a:lnTo>
                    <a:pt x="139" y="857"/>
                  </a:lnTo>
                  <a:lnTo>
                    <a:pt x="139" y="846"/>
                  </a:lnTo>
                  <a:lnTo>
                    <a:pt x="139" y="58"/>
                  </a:lnTo>
                  <a:lnTo>
                    <a:pt x="0" y="0"/>
                  </a:lnTo>
                </a:path>
              </a:pathLst>
            </a:custGeom>
            <a:noFill/>
            <a:ln w="0">
              <a:solidFill>
                <a:srgbClr val="5E5D5E"/>
              </a:solidFill>
              <a:prstDash val="solid"/>
              <a:round/>
              <a:headEnd/>
              <a:tailEnd/>
            </a:ln>
          </p:spPr>
          <p:txBody>
            <a:bodyPr/>
            <a:lstStyle/>
            <a:p>
              <a:endParaRPr lang="en-US"/>
            </a:p>
          </p:txBody>
        </p:sp>
        <p:sp>
          <p:nvSpPr>
            <p:cNvPr id="172051" name="Freeform 24"/>
            <p:cNvSpPr>
              <a:spLocks/>
            </p:cNvSpPr>
            <p:nvPr/>
          </p:nvSpPr>
          <p:spPr bwMode="auto">
            <a:xfrm>
              <a:off x="4813" y="3433"/>
              <a:ext cx="619" cy="192"/>
            </a:xfrm>
            <a:custGeom>
              <a:avLst/>
              <a:gdLst>
                <a:gd name="T0" fmla="*/ 0 w 3096"/>
                <a:gd name="T1" fmla="*/ 0 h 961"/>
                <a:gd name="T2" fmla="*/ 0 w 3096"/>
                <a:gd name="T3" fmla="*/ 0 h 961"/>
                <a:gd name="T4" fmla="*/ 0 w 3096"/>
                <a:gd name="T5" fmla="*/ 0 h 961"/>
                <a:gd name="T6" fmla="*/ 0 w 3096"/>
                <a:gd name="T7" fmla="*/ 0 h 961"/>
                <a:gd name="T8" fmla="*/ 0 w 3096"/>
                <a:gd name="T9" fmla="*/ 0 h 961"/>
                <a:gd name="T10" fmla="*/ 0 w 3096"/>
                <a:gd name="T11" fmla="*/ 0 h 961"/>
                <a:gd name="T12" fmla="*/ 0 w 3096"/>
                <a:gd name="T13" fmla="*/ 0 h 961"/>
                <a:gd name="T14" fmla="*/ 0 w 3096"/>
                <a:gd name="T15" fmla="*/ 0 h 961"/>
                <a:gd name="T16" fmla="*/ 0 w 3096"/>
                <a:gd name="T17" fmla="*/ 0 h 961"/>
                <a:gd name="T18" fmla="*/ 0 w 3096"/>
                <a:gd name="T19" fmla="*/ 0 h 961"/>
                <a:gd name="T20" fmla="*/ 0 w 3096"/>
                <a:gd name="T21" fmla="*/ 0 h 961"/>
                <a:gd name="T22" fmla="*/ 0 w 3096"/>
                <a:gd name="T23" fmla="*/ 0 h 961"/>
                <a:gd name="T24" fmla="*/ 0 w 3096"/>
                <a:gd name="T25" fmla="*/ 0 h 961"/>
                <a:gd name="T26" fmla="*/ 0 w 3096"/>
                <a:gd name="T27" fmla="*/ 0 h 961"/>
                <a:gd name="T28" fmla="*/ 0 w 3096"/>
                <a:gd name="T29" fmla="*/ 0 h 961"/>
                <a:gd name="T30" fmla="*/ 0 w 3096"/>
                <a:gd name="T31" fmla="*/ 0 h 961"/>
                <a:gd name="T32" fmla="*/ 0 w 3096"/>
                <a:gd name="T33" fmla="*/ 0 h 961"/>
                <a:gd name="T34" fmla="*/ 0 w 3096"/>
                <a:gd name="T35" fmla="*/ 0 h 961"/>
                <a:gd name="T36" fmla="*/ 0 w 3096"/>
                <a:gd name="T37" fmla="*/ 0 h 961"/>
                <a:gd name="T38" fmla="*/ 0 w 3096"/>
                <a:gd name="T39" fmla="*/ 0 h 961"/>
                <a:gd name="T40" fmla="*/ 0 w 3096"/>
                <a:gd name="T41" fmla="*/ 0 h 961"/>
                <a:gd name="T42" fmla="*/ 0 w 3096"/>
                <a:gd name="T43" fmla="*/ 0 h 961"/>
                <a:gd name="T44" fmla="*/ 0 w 3096"/>
                <a:gd name="T45" fmla="*/ 0 h 961"/>
                <a:gd name="T46" fmla="*/ 0 w 3096"/>
                <a:gd name="T47" fmla="*/ 0 h 961"/>
                <a:gd name="T48" fmla="*/ 0 w 3096"/>
                <a:gd name="T49" fmla="*/ 0 h 961"/>
                <a:gd name="T50" fmla="*/ 0 w 3096"/>
                <a:gd name="T51" fmla="*/ 0 h 961"/>
                <a:gd name="T52" fmla="*/ 0 w 3096"/>
                <a:gd name="T53" fmla="*/ 0 h 961"/>
                <a:gd name="T54" fmla="*/ 0 w 3096"/>
                <a:gd name="T55" fmla="*/ 0 h 961"/>
                <a:gd name="T56" fmla="*/ 0 w 3096"/>
                <a:gd name="T57" fmla="*/ 0 h 961"/>
                <a:gd name="T58" fmla="*/ 0 w 3096"/>
                <a:gd name="T59" fmla="*/ 0 h 961"/>
                <a:gd name="T60" fmla="*/ 0 w 3096"/>
                <a:gd name="T61" fmla="*/ 0 h 961"/>
                <a:gd name="T62" fmla="*/ 0 w 3096"/>
                <a:gd name="T63" fmla="*/ 0 h 961"/>
                <a:gd name="T64" fmla="*/ 0 w 3096"/>
                <a:gd name="T65" fmla="*/ 0 h 961"/>
                <a:gd name="T66" fmla="*/ 0 w 3096"/>
                <a:gd name="T67" fmla="*/ 0 h 961"/>
                <a:gd name="T68" fmla="*/ 0 w 3096"/>
                <a:gd name="T69" fmla="*/ 0 h 961"/>
                <a:gd name="T70" fmla="*/ 0 w 3096"/>
                <a:gd name="T71" fmla="*/ 0 h 961"/>
                <a:gd name="T72" fmla="*/ 0 w 3096"/>
                <a:gd name="T73" fmla="*/ 0 h 961"/>
                <a:gd name="T74" fmla="*/ 0 w 3096"/>
                <a:gd name="T75" fmla="*/ 0 h 961"/>
                <a:gd name="T76" fmla="*/ 0 w 3096"/>
                <a:gd name="T77" fmla="*/ 0 h 961"/>
                <a:gd name="T78" fmla="*/ 0 w 3096"/>
                <a:gd name="T79" fmla="*/ 0 h 961"/>
                <a:gd name="T80" fmla="*/ 0 w 3096"/>
                <a:gd name="T81" fmla="*/ 0 h 961"/>
                <a:gd name="T82" fmla="*/ 0 w 3096"/>
                <a:gd name="T83" fmla="*/ 0 h 961"/>
                <a:gd name="T84" fmla="*/ 0 w 3096"/>
                <a:gd name="T85" fmla="*/ 0 h 961"/>
                <a:gd name="T86" fmla="*/ 0 w 3096"/>
                <a:gd name="T87" fmla="*/ 0 h 961"/>
                <a:gd name="T88" fmla="*/ 0 w 3096"/>
                <a:gd name="T89" fmla="*/ 0 h 961"/>
                <a:gd name="T90" fmla="*/ 0 w 3096"/>
                <a:gd name="T91" fmla="*/ 0 h 961"/>
                <a:gd name="T92" fmla="*/ 0 w 3096"/>
                <a:gd name="T93" fmla="*/ 0 h 961"/>
                <a:gd name="T94" fmla="*/ 0 w 3096"/>
                <a:gd name="T95" fmla="*/ 0 h 961"/>
                <a:gd name="T96" fmla="*/ 0 w 3096"/>
                <a:gd name="T97" fmla="*/ 0 h 961"/>
                <a:gd name="T98" fmla="*/ 0 w 3096"/>
                <a:gd name="T99" fmla="*/ 0 h 961"/>
                <a:gd name="T100" fmla="*/ 0 w 3096"/>
                <a:gd name="T101" fmla="*/ 0 h 961"/>
                <a:gd name="T102" fmla="*/ 0 w 3096"/>
                <a:gd name="T103" fmla="*/ 0 h 961"/>
                <a:gd name="T104" fmla="*/ 0 w 3096"/>
                <a:gd name="T105" fmla="*/ 0 h 9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96"/>
                <a:gd name="T160" fmla="*/ 0 h 961"/>
                <a:gd name="T161" fmla="*/ 3096 w 3096"/>
                <a:gd name="T162" fmla="*/ 961 h 9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96" h="961">
                  <a:moveTo>
                    <a:pt x="3096" y="475"/>
                  </a:moveTo>
                  <a:lnTo>
                    <a:pt x="3096" y="452"/>
                  </a:lnTo>
                  <a:lnTo>
                    <a:pt x="3085" y="417"/>
                  </a:lnTo>
                  <a:lnTo>
                    <a:pt x="3074" y="394"/>
                  </a:lnTo>
                  <a:lnTo>
                    <a:pt x="3061" y="359"/>
                  </a:lnTo>
                  <a:lnTo>
                    <a:pt x="3027" y="336"/>
                  </a:lnTo>
                  <a:lnTo>
                    <a:pt x="3003" y="312"/>
                  </a:lnTo>
                  <a:lnTo>
                    <a:pt x="2969" y="278"/>
                  </a:lnTo>
                  <a:lnTo>
                    <a:pt x="2922" y="255"/>
                  </a:lnTo>
                  <a:lnTo>
                    <a:pt x="2875" y="231"/>
                  </a:lnTo>
                  <a:lnTo>
                    <a:pt x="2830" y="208"/>
                  </a:lnTo>
                  <a:lnTo>
                    <a:pt x="2772" y="186"/>
                  </a:lnTo>
                  <a:lnTo>
                    <a:pt x="2714" y="162"/>
                  </a:lnTo>
                  <a:lnTo>
                    <a:pt x="2656" y="139"/>
                  </a:lnTo>
                  <a:lnTo>
                    <a:pt x="2586" y="115"/>
                  </a:lnTo>
                  <a:lnTo>
                    <a:pt x="2517" y="104"/>
                  </a:lnTo>
                  <a:lnTo>
                    <a:pt x="2447" y="81"/>
                  </a:lnTo>
                  <a:lnTo>
                    <a:pt x="2365" y="69"/>
                  </a:lnTo>
                  <a:lnTo>
                    <a:pt x="2284" y="58"/>
                  </a:lnTo>
                  <a:lnTo>
                    <a:pt x="2203" y="34"/>
                  </a:lnTo>
                  <a:lnTo>
                    <a:pt x="2122" y="23"/>
                  </a:lnTo>
                  <a:lnTo>
                    <a:pt x="2029" y="23"/>
                  </a:lnTo>
                  <a:lnTo>
                    <a:pt x="1948" y="11"/>
                  </a:lnTo>
                  <a:lnTo>
                    <a:pt x="1856" y="0"/>
                  </a:lnTo>
                  <a:lnTo>
                    <a:pt x="1762" y="0"/>
                  </a:lnTo>
                  <a:lnTo>
                    <a:pt x="1670" y="0"/>
                  </a:lnTo>
                  <a:lnTo>
                    <a:pt x="1577" y="0"/>
                  </a:lnTo>
                  <a:lnTo>
                    <a:pt x="1484" y="0"/>
                  </a:lnTo>
                  <a:lnTo>
                    <a:pt x="1391" y="0"/>
                  </a:lnTo>
                  <a:lnTo>
                    <a:pt x="1299" y="0"/>
                  </a:lnTo>
                  <a:lnTo>
                    <a:pt x="1205" y="11"/>
                  </a:lnTo>
                  <a:lnTo>
                    <a:pt x="1113" y="11"/>
                  </a:lnTo>
                  <a:lnTo>
                    <a:pt x="1032" y="23"/>
                  </a:lnTo>
                  <a:lnTo>
                    <a:pt x="939" y="34"/>
                  </a:lnTo>
                  <a:lnTo>
                    <a:pt x="858" y="46"/>
                  </a:lnTo>
                  <a:lnTo>
                    <a:pt x="777" y="58"/>
                  </a:lnTo>
                  <a:lnTo>
                    <a:pt x="695" y="69"/>
                  </a:lnTo>
                  <a:lnTo>
                    <a:pt x="626" y="92"/>
                  </a:lnTo>
                  <a:lnTo>
                    <a:pt x="556" y="104"/>
                  </a:lnTo>
                  <a:lnTo>
                    <a:pt x="487" y="127"/>
                  </a:lnTo>
                  <a:lnTo>
                    <a:pt x="417" y="150"/>
                  </a:lnTo>
                  <a:lnTo>
                    <a:pt x="359" y="173"/>
                  </a:lnTo>
                  <a:lnTo>
                    <a:pt x="301" y="197"/>
                  </a:lnTo>
                  <a:lnTo>
                    <a:pt x="243" y="220"/>
                  </a:lnTo>
                  <a:lnTo>
                    <a:pt x="197" y="243"/>
                  </a:lnTo>
                  <a:lnTo>
                    <a:pt x="151" y="266"/>
                  </a:lnTo>
                  <a:lnTo>
                    <a:pt x="115" y="289"/>
                  </a:lnTo>
                  <a:lnTo>
                    <a:pt x="81" y="325"/>
                  </a:lnTo>
                  <a:lnTo>
                    <a:pt x="57" y="347"/>
                  </a:lnTo>
                  <a:lnTo>
                    <a:pt x="34" y="370"/>
                  </a:lnTo>
                  <a:lnTo>
                    <a:pt x="12" y="405"/>
                  </a:lnTo>
                  <a:lnTo>
                    <a:pt x="0" y="428"/>
                  </a:lnTo>
                  <a:lnTo>
                    <a:pt x="0" y="464"/>
                  </a:lnTo>
                  <a:lnTo>
                    <a:pt x="0" y="486"/>
                  </a:lnTo>
                  <a:lnTo>
                    <a:pt x="0" y="522"/>
                  </a:lnTo>
                  <a:lnTo>
                    <a:pt x="12" y="544"/>
                  </a:lnTo>
                  <a:lnTo>
                    <a:pt x="23" y="580"/>
                  </a:lnTo>
                  <a:lnTo>
                    <a:pt x="46" y="603"/>
                  </a:lnTo>
                  <a:lnTo>
                    <a:pt x="81" y="637"/>
                  </a:lnTo>
                  <a:lnTo>
                    <a:pt x="104" y="661"/>
                  </a:lnTo>
                  <a:lnTo>
                    <a:pt x="151" y="683"/>
                  </a:lnTo>
                  <a:lnTo>
                    <a:pt x="186" y="719"/>
                  </a:lnTo>
                  <a:lnTo>
                    <a:pt x="231" y="742"/>
                  </a:lnTo>
                  <a:lnTo>
                    <a:pt x="290" y="764"/>
                  </a:lnTo>
                  <a:lnTo>
                    <a:pt x="348" y="788"/>
                  </a:lnTo>
                  <a:lnTo>
                    <a:pt x="406" y="811"/>
                  </a:lnTo>
                  <a:lnTo>
                    <a:pt x="464" y="822"/>
                  </a:lnTo>
                  <a:lnTo>
                    <a:pt x="533" y="846"/>
                  </a:lnTo>
                  <a:lnTo>
                    <a:pt x="614" y="869"/>
                  </a:lnTo>
                  <a:lnTo>
                    <a:pt x="684" y="881"/>
                  </a:lnTo>
                  <a:lnTo>
                    <a:pt x="766" y="892"/>
                  </a:lnTo>
                  <a:lnTo>
                    <a:pt x="847" y="916"/>
                  </a:lnTo>
                  <a:lnTo>
                    <a:pt x="927" y="927"/>
                  </a:lnTo>
                  <a:lnTo>
                    <a:pt x="1008" y="939"/>
                  </a:lnTo>
                  <a:lnTo>
                    <a:pt x="1102" y="939"/>
                  </a:lnTo>
                  <a:lnTo>
                    <a:pt x="1194" y="950"/>
                  </a:lnTo>
                  <a:lnTo>
                    <a:pt x="1287" y="961"/>
                  </a:lnTo>
                  <a:lnTo>
                    <a:pt x="1368" y="961"/>
                  </a:lnTo>
                  <a:lnTo>
                    <a:pt x="1461" y="961"/>
                  </a:lnTo>
                  <a:lnTo>
                    <a:pt x="1554" y="961"/>
                  </a:lnTo>
                  <a:lnTo>
                    <a:pt x="1646" y="961"/>
                  </a:lnTo>
                  <a:lnTo>
                    <a:pt x="1740" y="961"/>
                  </a:lnTo>
                  <a:lnTo>
                    <a:pt x="1832" y="961"/>
                  </a:lnTo>
                  <a:lnTo>
                    <a:pt x="1925" y="950"/>
                  </a:lnTo>
                  <a:lnTo>
                    <a:pt x="2018" y="939"/>
                  </a:lnTo>
                  <a:lnTo>
                    <a:pt x="2099" y="939"/>
                  </a:lnTo>
                  <a:lnTo>
                    <a:pt x="2192" y="916"/>
                  </a:lnTo>
                  <a:lnTo>
                    <a:pt x="2273" y="903"/>
                  </a:lnTo>
                  <a:lnTo>
                    <a:pt x="2354" y="892"/>
                  </a:lnTo>
                  <a:lnTo>
                    <a:pt x="2423" y="881"/>
                  </a:lnTo>
                  <a:lnTo>
                    <a:pt x="2505" y="858"/>
                  </a:lnTo>
                  <a:lnTo>
                    <a:pt x="2575" y="846"/>
                  </a:lnTo>
                  <a:lnTo>
                    <a:pt x="2644" y="822"/>
                  </a:lnTo>
                  <a:lnTo>
                    <a:pt x="2702" y="800"/>
                  </a:lnTo>
                  <a:lnTo>
                    <a:pt x="2772" y="777"/>
                  </a:lnTo>
                  <a:lnTo>
                    <a:pt x="2817" y="753"/>
                  </a:lnTo>
                  <a:lnTo>
                    <a:pt x="2875" y="730"/>
                  </a:lnTo>
                  <a:lnTo>
                    <a:pt x="2922" y="706"/>
                  </a:lnTo>
                  <a:lnTo>
                    <a:pt x="2957" y="683"/>
                  </a:lnTo>
                  <a:lnTo>
                    <a:pt x="2992" y="649"/>
                  </a:lnTo>
                  <a:lnTo>
                    <a:pt x="3027" y="625"/>
                  </a:lnTo>
                  <a:lnTo>
                    <a:pt x="3050" y="603"/>
                  </a:lnTo>
                  <a:lnTo>
                    <a:pt x="3074" y="567"/>
                  </a:lnTo>
                  <a:lnTo>
                    <a:pt x="3085" y="544"/>
                  </a:lnTo>
                  <a:lnTo>
                    <a:pt x="3096" y="509"/>
                  </a:lnTo>
                  <a:lnTo>
                    <a:pt x="3096" y="486"/>
                  </a:lnTo>
                  <a:lnTo>
                    <a:pt x="3096" y="475"/>
                  </a:lnTo>
                  <a:close/>
                </a:path>
              </a:pathLst>
            </a:custGeom>
            <a:solidFill>
              <a:srgbClr val="0E0D0D"/>
            </a:solidFill>
            <a:ln w="9525">
              <a:noFill/>
              <a:round/>
              <a:headEnd/>
              <a:tailEnd/>
            </a:ln>
          </p:spPr>
          <p:txBody>
            <a:bodyPr/>
            <a:lstStyle/>
            <a:p>
              <a:endParaRPr lang="en-US"/>
            </a:p>
          </p:txBody>
        </p:sp>
        <p:sp>
          <p:nvSpPr>
            <p:cNvPr id="172052" name="Freeform 25"/>
            <p:cNvSpPr>
              <a:spLocks/>
            </p:cNvSpPr>
            <p:nvPr/>
          </p:nvSpPr>
          <p:spPr bwMode="auto">
            <a:xfrm>
              <a:off x="4813" y="3433"/>
              <a:ext cx="619" cy="192"/>
            </a:xfrm>
            <a:custGeom>
              <a:avLst/>
              <a:gdLst>
                <a:gd name="T0" fmla="*/ 0 w 3096"/>
                <a:gd name="T1" fmla="*/ 0 h 961"/>
                <a:gd name="T2" fmla="*/ 0 w 3096"/>
                <a:gd name="T3" fmla="*/ 0 h 961"/>
                <a:gd name="T4" fmla="*/ 0 w 3096"/>
                <a:gd name="T5" fmla="*/ 0 h 961"/>
                <a:gd name="T6" fmla="*/ 0 w 3096"/>
                <a:gd name="T7" fmla="*/ 0 h 961"/>
                <a:gd name="T8" fmla="*/ 0 w 3096"/>
                <a:gd name="T9" fmla="*/ 0 h 961"/>
                <a:gd name="T10" fmla="*/ 0 w 3096"/>
                <a:gd name="T11" fmla="*/ 0 h 961"/>
                <a:gd name="T12" fmla="*/ 0 w 3096"/>
                <a:gd name="T13" fmla="*/ 0 h 961"/>
                <a:gd name="T14" fmla="*/ 0 w 3096"/>
                <a:gd name="T15" fmla="*/ 0 h 961"/>
                <a:gd name="T16" fmla="*/ 0 w 3096"/>
                <a:gd name="T17" fmla="*/ 0 h 961"/>
                <a:gd name="T18" fmla="*/ 0 w 3096"/>
                <a:gd name="T19" fmla="*/ 0 h 961"/>
                <a:gd name="T20" fmla="*/ 0 w 3096"/>
                <a:gd name="T21" fmla="*/ 0 h 961"/>
                <a:gd name="T22" fmla="*/ 0 w 3096"/>
                <a:gd name="T23" fmla="*/ 0 h 961"/>
                <a:gd name="T24" fmla="*/ 0 w 3096"/>
                <a:gd name="T25" fmla="*/ 0 h 961"/>
                <a:gd name="T26" fmla="*/ 0 w 3096"/>
                <a:gd name="T27" fmla="*/ 0 h 961"/>
                <a:gd name="T28" fmla="*/ 0 w 3096"/>
                <a:gd name="T29" fmla="*/ 0 h 961"/>
                <a:gd name="T30" fmla="*/ 0 w 3096"/>
                <a:gd name="T31" fmla="*/ 0 h 961"/>
                <a:gd name="T32" fmla="*/ 0 w 3096"/>
                <a:gd name="T33" fmla="*/ 0 h 961"/>
                <a:gd name="T34" fmla="*/ 0 w 3096"/>
                <a:gd name="T35" fmla="*/ 0 h 961"/>
                <a:gd name="T36" fmla="*/ 0 w 3096"/>
                <a:gd name="T37" fmla="*/ 0 h 961"/>
                <a:gd name="T38" fmla="*/ 0 w 3096"/>
                <a:gd name="T39" fmla="*/ 0 h 961"/>
                <a:gd name="T40" fmla="*/ 0 w 3096"/>
                <a:gd name="T41" fmla="*/ 0 h 961"/>
                <a:gd name="T42" fmla="*/ 0 w 3096"/>
                <a:gd name="T43" fmla="*/ 0 h 961"/>
                <a:gd name="T44" fmla="*/ 0 w 3096"/>
                <a:gd name="T45" fmla="*/ 0 h 961"/>
                <a:gd name="T46" fmla="*/ 0 w 3096"/>
                <a:gd name="T47" fmla="*/ 0 h 961"/>
                <a:gd name="T48" fmla="*/ 0 w 3096"/>
                <a:gd name="T49" fmla="*/ 0 h 961"/>
                <a:gd name="T50" fmla="*/ 0 w 3096"/>
                <a:gd name="T51" fmla="*/ 0 h 961"/>
                <a:gd name="T52" fmla="*/ 0 w 3096"/>
                <a:gd name="T53" fmla="*/ 0 h 961"/>
                <a:gd name="T54" fmla="*/ 0 w 3096"/>
                <a:gd name="T55" fmla="*/ 0 h 961"/>
                <a:gd name="T56" fmla="*/ 0 w 3096"/>
                <a:gd name="T57" fmla="*/ 0 h 961"/>
                <a:gd name="T58" fmla="*/ 0 w 3096"/>
                <a:gd name="T59" fmla="*/ 0 h 961"/>
                <a:gd name="T60" fmla="*/ 0 w 3096"/>
                <a:gd name="T61" fmla="*/ 0 h 961"/>
                <a:gd name="T62" fmla="*/ 0 w 3096"/>
                <a:gd name="T63" fmla="*/ 0 h 961"/>
                <a:gd name="T64" fmla="*/ 0 w 3096"/>
                <a:gd name="T65" fmla="*/ 0 h 961"/>
                <a:gd name="T66" fmla="*/ 0 w 3096"/>
                <a:gd name="T67" fmla="*/ 0 h 961"/>
                <a:gd name="T68" fmla="*/ 0 w 3096"/>
                <a:gd name="T69" fmla="*/ 0 h 961"/>
                <a:gd name="T70" fmla="*/ 0 w 3096"/>
                <a:gd name="T71" fmla="*/ 0 h 961"/>
                <a:gd name="T72" fmla="*/ 0 w 3096"/>
                <a:gd name="T73" fmla="*/ 0 h 961"/>
                <a:gd name="T74" fmla="*/ 0 w 3096"/>
                <a:gd name="T75" fmla="*/ 0 h 961"/>
                <a:gd name="T76" fmla="*/ 0 w 3096"/>
                <a:gd name="T77" fmla="*/ 0 h 961"/>
                <a:gd name="T78" fmla="*/ 0 w 3096"/>
                <a:gd name="T79" fmla="*/ 0 h 961"/>
                <a:gd name="T80" fmla="*/ 0 w 3096"/>
                <a:gd name="T81" fmla="*/ 0 h 961"/>
                <a:gd name="T82" fmla="*/ 0 w 3096"/>
                <a:gd name="T83" fmla="*/ 0 h 961"/>
                <a:gd name="T84" fmla="*/ 0 w 3096"/>
                <a:gd name="T85" fmla="*/ 0 h 961"/>
                <a:gd name="T86" fmla="*/ 0 w 3096"/>
                <a:gd name="T87" fmla="*/ 0 h 961"/>
                <a:gd name="T88" fmla="*/ 0 w 3096"/>
                <a:gd name="T89" fmla="*/ 0 h 961"/>
                <a:gd name="T90" fmla="*/ 0 w 3096"/>
                <a:gd name="T91" fmla="*/ 0 h 961"/>
                <a:gd name="T92" fmla="*/ 0 w 3096"/>
                <a:gd name="T93" fmla="*/ 0 h 961"/>
                <a:gd name="T94" fmla="*/ 0 w 3096"/>
                <a:gd name="T95" fmla="*/ 0 h 961"/>
                <a:gd name="T96" fmla="*/ 0 w 3096"/>
                <a:gd name="T97" fmla="*/ 0 h 961"/>
                <a:gd name="T98" fmla="*/ 0 w 3096"/>
                <a:gd name="T99" fmla="*/ 0 h 961"/>
                <a:gd name="T100" fmla="*/ 0 w 3096"/>
                <a:gd name="T101" fmla="*/ 0 h 961"/>
                <a:gd name="T102" fmla="*/ 0 w 3096"/>
                <a:gd name="T103" fmla="*/ 0 h 961"/>
                <a:gd name="T104" fmla="*/ 0 w 3096"/>
                <a:gd name="T105" fmla="*/ 0 h 9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96"/>
                <a:gd name="T160" fmla="*/ 0 h 961"/>
                <a:gd name="T161" fmla="*/ 3096 w 3096"/>
                <a:gd name="T162" fmla="*/ 961 h 9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96" h="961">
                  <a:moveTo>
                    <a:pt x="3096" y="475"/>
                  </a:moveTo>
                  <a:lnTo>
                    <a:pt x="3096" y="452"/>
                  </a:lnTo>
                  <a:lnTo>
                    <a:pt x="3085" y="417"/>
                  </a:lnTo>
                  <a:lnTo>
                    <a:pt x="3074" y="394"/>
                  </a:lnTo>
                  <a:lnTo>
                    <a:pt x="3061" y="359"/>
                  </a:lnTo>
                  <a:lnTo>
                    <a:pt x="3027" y="336"/>
                  </a:lnTo>
                  <a:lnTo>
                    <a:pt x="3003" y="312"/>
                  </a:lnTo>
                  <a:lnTo>
                    <a:pt x="2969" y="278"/>
                  </a:lnTo>
                  <a:lnTo>
                    <a:pt x="2922" y="255"/>
                  </a:lnTo>
                  <a:lnTo>
                    <a:pt x="2875" y="231"/>
                  </a:lnTo>
                  <a:lnTo>
                    <a:pt x="2830" y="208"/>
                  </a:lnTo>
                  <a:lnTo>
                    <a:pt x="2772" y="186"/>
                  </a:lnTo>
                  <a:lnTo>
                    <a:pt x="2714" y="162"/>
                  </a:lnTo>
                  <a:lnTo>
                    <a:pt x="2656" y="139"/>
                  </a:lnTo>
                  <a:lnTo>
                    <a:pt x="2586" y="115"/>
                  </a:lnTo>
                  <a:lnTo>
                    <a:pt x="2517" y="104"/>
                  </a:lnTo>
                  <a:lnTo>
                    <a:pt x="2447" y="81"/>
                  </a:lnTo>
                  <a:lnTo>
                    <a:pt x="2365" y="69"/>
                  </a:lnTo>
                  <a:lnTo>
                    <a:pt x="2284" y="58"/>
                  </a:lnTo>
                  <a:lnTo>
                    <a:pt x="2203" y="34"/>
                  </a:lnTo>
                  <a:lnTo>
                    <a:pt x="2122" y="23"/>
                  </a:lnTo>
                  <a:lnTo>
                    <a:pt x="2029" y="23"/>
                  </a:lnTo>
                  <a:lnTo>
                    <a:pt x="1948" y="11"/>
                  </a:lnTo>
                  <a:lnTo>
                    <a:pt x="1856" y="0"/>
                  </a:lnTo>
                  <a:lnTo>
                    <a:pt x="1762" y="0"/>
                  </a:lnTo>
                  <a:lnTo>
                    <a:pt x="1670" y="0"/>
                  </a:lnTo>
                  <a:lnTo>
                    <a:pt x="1577" y="0"/>
                  </a:lnTo>
                  <a:lnTo>
                    <a:pt x="1484" y="0"/>
                  </a:lnTo>
                  <a:lnTo>
                    <a:pt x="1391" y="0"/>
                  </a:lnTo>
                  <a:lnTo>
                    <a:pt x="1299" y="0"/>
                  </a:lnTo>
                  <a:lnTo>
                    <a:pt x="1205" y="11"/>
                  </a:lnTo>
                  <a:lnTo>
                    <a:pt x="1113" y="11"/>
                  </a:lnTo>
                  <a:lnTo>
                    <a:pt x="1032" y="23"/>
                  </a:lnTo>
                  <a:lnTo>
                    <a:pt x="939" y="34"/>
                  </a:lnTo>
                  <a:lnTo>
                    <a:pt x="858" y="46"/>
                  </a:lnTo>
                  <a:lnTo>
                    <a:pt x="777" y="58"/>
                  </a:lnTo>
                  <a:lnTo>
                    <a:pt x="695" y="69"/>
                  </a:lnTo>
                  <a:lnTo>
                    <a:pt x="626" y="92"/>
                  </a:lnTo>
                  <a:lnTo>
                    <a:pt x="556" y="104"/>
                  </a:lnTo>
                  <a:lnTo>
                    <a:pt x="487" y="127"/>
                  </a:lnTo>
                  <a:lnTo>
                    <a:pt x="417" y="150"/>
                  </a:lnTo>
                  <a:lnTo>
                    <a:pt x="359" y="173"/>
                  </a:lnTo>
                  <a:lnTo>
                    <a:pt x="301" y="197"/>
                  </a:lnTo>
                  <a:lnTo>
                    <a:pt x="243" y="220"/>
                  </a:lnTo>
                  <a:lnTo>
                    <a:pt x="197" y="243"/>
                  </a:lnTo>
                  <a:lnTo>
                    <a:pt x="151" y="266"/>
                  </a:lnTo>
                  <a:lnTo>
                    <a:pt x="115" y="289"/>
                  </a:lnTo>
                  <a:lnTo>
                    <a:pt x="81" y="325"/>
                  </a:lnTo>
                  <a:lnTo>
                    <a:pt x="57" y="347"/>
                  </a:lnTo>
                  <a:lnTo>
                    <a:pt x="34" y="370"/>
                  </a:lnTo>
                  <a:lnTo>
                    <a:pt x="12" y="405"/>
                  </a:lnTo>
                  <a:lnTo>
                    <a:pt x="0" y="428"/>
                  </a:lnTo>
                  <a:lnTo>
                    <a:pt x="0" y="464"/>
                  </a:lnTo>
                  <a:lnTo>
                    <a:pt x="0" y="486"/>
                  </a:lnTo>
                  <a:lnTo>
                    <a:pt x="0" y="522"/>
                  </a:lnTo>
                  <a:lnTo>
                    <a:pt x="12" y="544"/>
                  </a:lnTo>
                  <a:lnTo>
                    <a:pt x="23" y="580"/>
                  </a:lnTo>
                  <a:lnTo>
                    <a:pt x="46" y="603"/>
                  </a:lnTo>
                  <a:lnTo>
                    <a:pt x="81" y="637"/>
                  </a:lnTo>
                  <a:lnTo>
                    <a:pt x="104" y="661"/>
                  </a:lnTo>
                  <a:lnTo>
                    <a:pt x="151" y="683"/>
                  </a:lnTo>
                  <a:lnTo>
                    <a:pt x="186" y="719"/>
                  </a:lnTo>
                  <a:lnTo>
                    <a:pt x="231" y="742"/>
                  </a:lnTo>
                  <a:lnTo>
                    <a:pt x="290" y="764"/>
                  </a:lnTo>
                  <a:lnTo>
                    <a:pt x="348" y="788"/>
                  </a:lnTo>
                  <a:lnTo>
                    <a:pt x="406" y="811"/>
                  </a:lnTo>
                  <a:lnTo>
                    <a:pt x="464" y="822"/>
                  </a:lnTo>
                  <a:lnTo>
                    <a:pt x="533" y="846"/>
                  </a:lnTo>
                  <a:lnTo>
                    <a:pt x="614" y="869"/>
                  </a:lnTo>
                  <a:lnTo>
                    <a:pt x="684" y="881"/>
                  </a:lnTo>
                  <a:lnTo>
                    <a:pt x="766" y="892"/>
                  </a:lnTo>
                  <a:lnTo>
                    <a:pt x="847" y="916"/>
                  </a:lnTo>
                  <a:lnTo>
                    <a:pt x="927" y="927"/>
                  </a:lnTo>
                  <a:lnTo>
                    <a:pt x="1008" y="939"/>
                  </a:lnTo>
                  <a:lnTo>
                    <a:pt x="1102" y="939"/>
                  </a:lnTo>
                  <a:lnTo>
                    <a:pt x="1194" y="950"/>
                  </a:lnTo>
                  <a:lnTo>
                    <a:pt x="1287" y="961"/>
                  </a:lnTo>
                  <a:lnTo>
                    <a:pt x="1368" y="961"/>
                  </a:lnTo>
                  <a:lnTo>
                    <a:pt x="1461" y="961"/>
                  </a:lnTo>
                  <a:lnTo>
                    <a:pt x="1554" y="961"/>
                  </a:lnTo>
                  <a:lnTo>
                    <a:pt x="1646" y="961"/>
                  </a:lnTo>
                  <a:lnTo>
                    <a:pt x="1740" y="961"/>
                  </a:lnTo>
                  <a:lnTo>
                    <a:pt x="1832" y="961"/>
                  </a:lnTo>
                  <a:lnTo>
                    <a:pt x="1925" y="950"/>
                  </a:lnTo>
                  <a:lnTo>
                    <a:pt x="2018" y="939"/>
                  </a:lnTo>
                  <a:lnTo>
                    <a:pt x="2099" y="939"/>
                  </a:lnTo>
                  <a:lnTo>
                    <a:pt x="2192" y="916"/>
                  </a:lnTo>
                  <a:lnTo>
                    <a:pt x="2273" y="903"/>
                  </a:lnTo>
                  <a:lnTo>
                    <a:pt x="2354" y="892"/>
                  </a:lnTo>
                  <a:lnTo>
                    <a:pt x="2423" y="881"/>
                  </a:lnTo>
                  <a:lnTo>
                    <a:pt x="2505" y="858"/>
                  </a:lnTo>
                  <a:lnTo>
                    <a:pt x="2575" y="846"/>
                  </a:lnTo>
                  <a:lnTo>
                    <a:pt x="2644" y="822"/>
                  </a:lnTo>
                  <a:lnTo>
                    <a:pt x="2702" y="800"/>
                  </a:lnTo>
                  <a:lnTo>
                    <a:pt x="2772" y="777"/>
                  </a:lnTo>
                  <a:lnTo>
                    <a:pt x="2817" y="753"/>
                  </a:lnTo>
                  <a:lnTo>
                    <a:pt x="2875" y="730"/>
                  </a:lnTo>
                  <a:lnTo>
                    <a:pt x="2922" y="706"/>
                  </a:lnTo>
                  <a:lnTo>
                    <a:pt x="2957" y="683"/>
                  </a:lnTo>
                  <a:lnTo>
                    <a:pt x="2992" y="649"/>
                  </a:lnTo>
                  <a:lnTo>
                    <a:pt x="3027" y="625"/>
                  </a:lnTo>
                  <a:lnTo>
                    <a:pt x="3050" y="603"/>
                  </a:lnTo>
                  <a:lnTo>
                    <a:pt x="3074" y="567"/>
                  </a:lnTo>
                  <a:lnTo>
                    <a:pt x="3085" y="544"/>
                  </a:lnTo>
                  <a:lnTo>
                    <a:pt x="3096" y="509"/>
                  </a:lnTo>
                  <a:lnTo>
                    <a:pt x="3096" y="486"/>
                  </a:lnTo>
                  <a:lnTo>
                    <a:pt x="3096" y="475"/>
                  </a:lnTo>
                </a:path>
              </a:pathLst>
            </a:custGeom>
            <a:noFill/>
            <a:ln w="0">
              <a:solidFill>
                <a:srgbClr val="0E0D0C"/>
              </a:solidFill>
              <a:prstDash val="solid"/>
              <a:round/>
              <a:headEnd/>
              <a:tailEnd/>
            </a:ln>
          </p:spPr>
          <p:txBody>
            <a:bodyPr/>
            <a:lstStyle/>
            <a:p>
              <a:endParaRPr lang="en-US"/>
            </a:p>
          </p:txBody>
        </p:sp>
        <p:sp>
          <p:nvSpPr>
            <p:cNvPr id="172053" name="Freeform 26"/>
            <p:cNvSpPr>
              <a:spLocks/>
            </p:cNvSpPr>
            <p:nvPr/>
          </p:nvSpPr>
          <p:spPr bwMode="auto">
            <a:xfrm>
              <a:off x="4831" y="2336"/>
              <a:ext cx="611" cy="1294"/>
            </a:xfrm>
            <a:custGeom>
              <a:avLst/>
              <a:gdLst>
                <a:gd name="T0" fmla="*/ 0 w 3051"/>
                <a:gd name="T1" fmla="*/ 0 h 6470"/>
                <a:gd name="T2" fmla="*/ 0 w 3051"/>
                <a:gd name="T3" fmla="*/ 0 h 6470"/>
                <a:gd name="T4" fmla="*/ 0 w 3051"/>
                <a:gd name="T5" fmla="*/ 0 h 6470"/>
                <a:gd name="T6" fmla="*/ 0 w 3051"/>
                <a:gd name="T7" fmla="*/ 0 h 6470"/>
                <a:gd name="T8" fmla="*/ 0 w 3051"/>
                <a:gd name="T9" fmla="*/ 0 h 6470"/>
                <a:gd name="T10" fmla="*/ 0 w 3051"/>
                <a:gd name="T11" fmla="*/ 0 h 6470"/>
                <a:gd name="T12" fmla="*/ 0 w 3051"/>
                <a:gd name="T13" fmla="*/ 0 h 6470"/>
                <a:gd name="T14" fmla="*/ 0 w 3051"/>
                <a:gd name="T15" fmla="*/ 0 h 6470"/>
                <a:gd name="T16" fmla="*/ 0 w 3051"/>
                <a:gd name="T17" fmla="*/ 0 h 6470"/>
                <a:gd name="T18" fmla="*/ 0 w 3051"/>
                <a:gd name="T19" fmla="*/ 0 h 6470"/>
                <a:gd name="T20" fmla="*/ 0 w 3051"/>
                <a:gd name="T21" fmla="*/ 0 h 6470"/>
                <a:gd name="T22" fmla="*/ 0 w 3051"/>
                <a:gd name="T23" fmla="*/ 0 h 6470"/>
                <a:gd name="T24" fmla="*/ 0 w 3051"/>
                <a:gd name="T25" fmla="*/ 0 h 6470"/>
                <a:gd name="T26" fmla="*/ 0 w 3051"/>
                <a:gd name="T27" fmla="*/ 0 h 6470"/>
                <a:gd name="T28" fmla="*/ 0 w 3051"/>
                <a:gd name="T29" fmla="*/ 0 h 6470"/>
                <a:gd name="T30" fmla="*/ 0 w 3051"/>
                <a:gd name="T31" fmla="*/ 0 h 6470"/>
                <a:gd name="T32" fmla="*/ 0 w 3051"/>
                <a:gd name="T33" fmla="*/ 0 h 6470"/>
                <a:gd name="T34" fmla="*/ 0 w 3051"/>
                <a:gd name="T35" fmla="*/ 0 h 6470"/>
                <a:gd name="T36" fmla="*/ 0 w 3051"/>
                <a:gd name="T37" fmla="*/ 0 h 6470"/>
                <a:gd name="T38" fmla="*/ 0 w 3051"/>
                <a:gd name="T39" fmla="*/ 0 h 6470"/>
                <a:gd name="T40" fmla="*/ 0 w 3051"/>
                <a:gd name="T41" fmla="*/ 0 h 6470"/>
                <a:gd name="T42" fmla="*/ 0 w 3051"/>
                <a:gd name="T43" fmla="*/ 0 h 6470"/>
                <a:gd name="T44" fmla="*/ 0 w 3051"/>
                <a:gd name="T45" fmla="*/ 0 h 6470"/>
                <a:gd name="T46" fmla="*/ 0 w 3051"/>
                <a:gd name="T47" fmla="*/ 0 h 6470"/>
                <a:gd name="T48" fmla="*/ 0 w 3051"/>
                <a:gd name="T49" fmla="*/ 0 h 6470"/>
                <a:gd name="T50" fmla="*/ 0 w 3051"/>
                <a:gd name="T51" fmla="*/ 0 h 6470"/>
                <a:gd name="T52" fmla="*/ 0 w 3051"/>
                <a:gd name="T53" fmla="*/ 0 h 6470"/>
                <a:gd name="T54" fmla="*/ 0 w 3051"/>
                <a:gd name="T55" fmla="*/ 0 h 6470"/>
                <a:gd name="T56" fmla="*/ 0 w 3051"/>
                <a:gd name="T57" fmla="*/ 0 h 6470"/>
                <a:gd name="T58" fmla="*/ 0 w 3051"/>
                <a:gd name="T59" fmla="*/ 0 h 6470"/>
                <a:gd name="T60" fmla="*/ 0 w 3051"/>
                <a:gd name="T61" fmla="*/ 0 h 6470"/>
                <a:gd name="T62" fmla="*/ 0 w 3051"/>
                <a:gd name="T63" fmla="*/ 0 h 6470"/>
                <a:gd name="T64" fmla="*/ 0 w 3051"/>
                <a:gd name="T65" fmla="*/ 0 h 6470"/>
                <a:gd name="T66" fmla="*/ 0 w 3051"/>
                <a:gd name="T67" fmla="*/ 0 h 6470"/>
                <a:gd name="T68" fmla="*/ 0 w 3051"/>
                <a:gd name="T69" fmla="*/ 0 h 6470"/>
                <a:gd name="T70" fmla="*/ 0 w 3051"/>
                <a:gd name="T71" fmla="*/ 0 h 6470"/>
                <a:gd name="T72" fmla="*/ 0 w 3051"/>
                <a:gd name="T73" fmla="*/ 0 h 6470"/>
                <a:gd name="T74" fmla="*/ 0 w 3051"/>
                <a:gd name="T75" fmla="*/ 0 h 6470"/>
                <a:gd name="T76" fmla="*/ 0 w 3051"/>
                <a:gd name="T77" fmla="*/ 0 h 6470"/>
                <a:gd name="T78" fmla="*/ 0 w 3051"/>
                <a:gd name="T79" fmla="*/ 0 h 6470"/>
                <a:gd name="T80" fmla="*/ 0 w 3051"/>
                <a:gd name="T81" fmla="*/ 0 h 647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51"/>
                <a:gd name="T124" fmla="*/ 0 h 6470"/>
                <a:gd name="T125" fmla="*/ 3051 w 3051"/>
                <a:gd name="T126" fmla="*/ 6470 h 647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51" h="6470">
                  <a:moveTo>
                    <a:pt x="2041" y="0"/>
                  </a:moveTo>
                  <a:lnTo>
                    <a:pt x="2122" y="24"/>
                  </a:lnTo>
                  <a:lnTo>
                    <a:pt x="2366" y="105"/>
                  </a:lnTo>
                  <a:lnTo>
                    <a:pt x="2610" y="197"/>
                  </a:lnTo>
                  <a:lnTo>
                    <a:pt x="2841" y="291"/>
                  </a:lnTo>
                  <a:lnTo>
                    <a:pt x="2888" y="336"/>
                  </a:lnTo>
                  <a:lnTo>
                    <a:pt x="2922" y="372"/>
                  </a:lnTo>
                  <a:lnTo>
                    <a:pt x="2957" y="418"/>
                  </a:lnTo>
                  <a:lnTo>
                    <a:pt x="2991" y="464"/>
                  </a:lnTo>
                  <a:lnTo>
                    <a:pt x="3015" y="511"/>
                  </a:lnTo>
                  <a:lnTo>
                    <a:pt x="3027" y="557"/>
                  </a:lnTo>
                  <a:lnTo>
                    <a:pt x="3038" y="615"/>
                  </a:lnTo>
                  <a:lnTo>
                    <a:pt x="3051" y="719"/>
                  </a:lnTo>
                  <a:lnTo>
                    <a:pt x="3051" y="6018"/>
                  </a:lnTo>
                  <a:lnTo>
                    <a:pt x="3038" y="6040"/>
                  </a:lnTo>
                  <a:lnTo>
                    <a:pt x="3027" y="6076"/>
                  </a:lnTo>
                  <a:lnTo>
                    <a:pt x="3004" y="6098"/>
                  </a:lnTo>
                  <a:lnTo>
                    <a:pt x="2980" y="6134"/>
                  </a:lnTo>
                  <a:lnTo>
                    <a:pt x="2946" y="6157"/>
                  </a:lnTo>
                  <a:lnTo>
                    <a:pt x="2911" y="6179"/>
                  </a:lnTo>
                  <a:lnTo>
                    <a:pt x="2876" y="6203"/>
                  </a:lnTo>
                  <a:lnTo>
                    <a:pt x="2830" y="6237"/>
                  </a:lnTo>
                  <a:lnTo>
                    <a:pt x="2772" y="6260"/>
                  </a:lnTo>
                  <a:lnTo>
                    <a:pt x="2725" y="6284"/>
                  </a:lnTo>
                  <a:lnTo>
                    <a:pt x="2668" y="6307"/>
                  </a:lnTo>
                  <a:lnTo>
                    <a:pt x="2597" y="6331"/>
                  </a:lnTo>
                  <a:lnTo>
                    <a:pt x="2539" y="6342"/>
                  </a:lnTo>
                  <a:lnTo>
                    <a:pt x="2458" y="6365"/>
                  </a:lnTo>
                  <a:lnTo>
                    <a:pt x="2389" y="6376"/>
                  </a:lnTo>
                  <a:lnTo>
                    <a:pt x="2319" y="6400"/>
                  </a:lnTo>
                  <a:lnTo>
                    <a:pt x="2238" y="6412"/>
                  </a:lnTo>
                  <a:lnTo>
                    <a:pt x="2156" y="6423"/>
                  </a:lnTo>
                  <a:lnTo>
                    <a:pt x="2064" y="6435"/>
                  </a:lnTo>
                  <a:lnTo>
                    <a:pt x="1983" y="6446"/>
                  </a:lnTo>
                  <a:lnTo>
                    <a:pt x="1890" y="6457"/>
                  </a:lnTo>
                  <a:lnTo>
                    <a:pt x="1809" y="6457"/>
                  </a:lnTo>
                  <a:lnTo>
                    <a:pt x="1717" y="6457"/>
                  </a:lnTo>
                  <a:lnTo>
                    <a:pt x="1623" y="6470"/>
                  </a:lnTo>
                  <a:lnTo>
                    <a:pt x="1531" y="6470"/>
                  </a:lnTo>
                  <a:lnTo>
                    <a:pt x="1450" y="6470"/>
                  </a:lnTo>
                  <a:lnTo>
                    <a:pt x="1357" y="6470"/>
                  </a:lnTo>
                  <a:lnTo>
                    <a:pt x="1264" y="6457"/>
                  </a:lnTo>
                  <a:lnTo>
                    <a:pt x="1171" y="6457"/>
                  </a:lnTo>
                  <a:lnTo>
                    <a:pt x="1090" y="6446"/>
                  </a:lnTo>
                  <a:lnTo>
                    <a:pt x="998" y="6435"/>
                  </a:lnTo>
                  <a:lnTo>
                    <a:pt x="916" y="6423"/>
                  </a:lnTo>
                  <a:lnTo>
                    <a:pt x="835" y="6412"/>
                  </a:lnTo>
                  <a:lnTo>
                    <a:pt x="754" y="6400"/>
                  </a:lnTo>
                  <a:lnTo>
                    <a:pt x="672" y="6388"/>
                  </a:lnTo>
                  <a:lnTo>
                    <a:pt x="603" y="6365"/>
                  </a:lnTo>
                  <a:lnTo>
                    <a:pt x="533" y="6354"/>
                  </a:lnTo>
                  <a:lnTo>
                    <a:pt x="464" y="6331"/>
                  </a:lnTo>
                  <a:lnTo>
                    <a:pt x="406" y="6307"/>
                  </a:lnTo>
                  <a:lnTo>
                    <a:pt x="336" y="6284"/>
                  </a:lnTo>
                  <a:lnTo>
                    <a:pt x="289" y="6260"/>
                  </a:lnTo>
                  <a:lnTo>
                    <a:pt x="232" y="6237"/>
                  </a:lnTo>
                  <a:lnTo>
                    <a:pt x="186" y="6215"/>
                  </a:lnTo>
                  <a:lnTo>
                    <a:pt x="150" y="6191"/>
                  </a:lnTo>
                  <a:lnTo>
                    <a:pt x="116" y="6157"/>
                  </a:lnTo>
                  <a:lnTo>
                    <a:pt x="81" y="6134"/>
                  </a:lnTo>
                  <a:lnTo>
                    <a:pt x="58" y="6110"/>
                  </a:lnTo>
                  <a:lnTo>
                    <a:pt x="34" y="6076"/>
                  </a:lnTo>
                  <a:lnTo>
                    <a:pt x="23" y="6052"/>
                  </a:lnTo>
                  <a:lnTo>
                    <a:pt x="11" y="6018"/>
                  </a:lnTo>
                  <a:lnTo>
                    <a:pt x="0" y="5994"/>
                  </a:lnTo>
                  <a:lnTo>
                    <a:pt x="0" y="5959"/>
                  </a:lnTo>
                  <a:lnTo>
                    <a:pt x="0" y="6052"/>
                  </a:lnTo>
                  <a:lnTo>
                    <a:pt x="0" y="719"/>
                  </a:lnTo>
                  <a:lnTo>
                    <a:pt x="11" y="615"/>
                  </a:lnTo>
                  <a:lnTo>
                    <a:pt x="23" y="557"/>
                  </a:lnTo>
                  <a:lnTo>
                    <a:pt x="34" y="511"/>
                  </a:lnTo>
                  <a:lnTo>
                    <a:pt x="58" y="464"/>
                  </a:lnTo>
                  <a:lnTo>
                    <a:pt x="92" y="418"/>
                  </a:lnTo>
                  <a:lnTo>
                    <a:pt x="116" y="372"/>
                  </a:lnTo>
                  <a:lnTo>
                    <a:pt x="163" y="336"/>
                  </a:lnTo>
                  <a:lnTo>
                    <a:pt x="208" y="291"/>
                  </a:lnTo>
                  <a:lnTo>
                    <a:pt x="441" y="197"/>
                  </a:lnTo>
                  <a:lnTo>
                    <a:pt x="685" y="105"/>
                  </a:lnTo>
                  <a:lnTo>
                    <a:pt x="927" y="24"/>
                  </a:lnTo>
                  <a:lnTo>
                    <a:pt x="1009" y="0"/>
                  </a:lnTo>
                  <a:lnTo>
                    <a:pt x="2041" y="0"/>
                  </a:lnTo>
                  <a:close/>
                </a:path>
              </a:pathLst>
            </a:custGeom>
            <a:solidFill>
              <a:srgbClr val="E21E1B"/>
            </a:solidFill>
            <a:ln w="9525">
              <a:noFill/>
              <a:round/>
              <a:headEnd/>
              <a:tailEnd/>
            </a:ln>
          </p:spPr>
          <p:txBody>
            <a:bodyPr/>
            <a:lstStyle/>
            <a:p>
              <a:endParaRPr lang="en-US"/>
            </a:p>
          </p:txBody>
        </p:sp>
        <p:sp>
          <p:nvSpPr>
            <p:cNvPr id="172054" name="Freeform 27"/>
            <p:cNvSpPr>
              <a:spLocks/>
            </p:cNvSpPr>
            <p:nvPr/>
          </p:nvSpPr>
          <p:spPr bwMode="auto">
            <a:xfrm>
              <a:off x="4817" y="2322"/>
              <a:ext cx="611" cy="1294"/>
            </a:xfrm>
            <a:custGeom>
              <a:avLst/>
              <a:gdLst>
                <a:gd name="T0" fmla="*/ 0 w 3051"/>
                <a:gd name="T1" fmla="*/ 0 h 6470"/>
                <a:gd name="T2" fmla="*/ 0 w 3051"/>
                <a:gd name="T3" fmla="*/ 0 h 6470"/>
                <a:gd name="T4" fmla="*/ 0 w 3051"/>
                <a:gd name="T5" fmla="*/ 0 h 6470"/>
                <a:gd name="T6" fmla="*/ 0 w 3051"/>
                <a:gd name="T7" fmla="*/ 0 h 6470"/>
                <a:gd name="T8" fmla="*/ 0 w 3051"/>
                <a:gd name="T9" fmla="*/ 0 h 6470"/>
                <a:gd name="T10" fmla="*/ 0 w 3051"/>
                <a:gd name="T11" fmla="*/ 0 h 6470"/>
                <a:gd name="T12" fmla="*/ 0 w 3051"/>
                <a:gd name="T13" fmla="*/ 0 h 6470"/>
                <a:gd name="T14" fmla="*/ 0 w 3051"/>
                <a:gd name="T15" fmla="*/ 0 h 6470"/>
                <a:gd name="T16" fmla="*/ 0 w 3051"/>
                <a:gd name="T17" fmla="*/ 0 h 6470"/>
                <a:gd name="T18" fmla="*/ 0 w 3051"/>
                <a:gd name="T19" fmla="*/ 0 h 6470"/>
                <a:gd name="T20" fmla="*/ 0 w 3051"/>
                <a:gd name="T21" fmla="*/ 0 h 6470"/>
                <a:gd name="T22" fmla="*/ 0 w 3051"/>
                <a:gd name="T23" fmla="*/ 0 h 6470"/>
                <a:gd name="T24" fmla="*/ 0 w 3051"/>
                <a:gd name="T25" fmla="*/ 0 h 6470"/>
                <a:gd name="T26" fmla="*/ 0 w 3051"/>
                <a:gd name="T27" fmla="*/ 0 h 6470"/>
                <a:gd name="T28" fmla="*/ 0 w 3051"/>
                <a:gd name="T29" fmla="*/ 0 h 6470"/>
                <a:gd name="T30" fmla="*/ 0 w 3051"/>
                <a:gd name="T31" fmla="*/ 0 h 6470"/>
                <a:gd name="T32" fmla="*/ 0 w 3051"/>
                <a:gd name="T33" fmla="*/ 0 h 6470"/>
                <a:gd name="T34" fmla="*/ 0 w 3051"/>
                <a:gd name="T35" fmla="*/ 0 h 6470"/>
                <a:gd name="T36" fmla="*/ 0 w 3051"/>
                <a:gd name="T37" fmla="*/ 0 h 6470"/>
                <a:gd name="T38" fmla="*/ 0 w 3051"/>
                <a:gd name="T39" fmla="*/ 0 h 6470"/>
                <a:gd name="T40" fmla="*/ 0 w 3051"/>
                <a:gd name="T41" fmla="*/ 0 h 6470"/>
                <a:gd name="T42" fmla="*/ 0 w 3051"/>
                <a:gd name="T43" fmla="*/ 0 h 6470"/>
                <a:gd name="T44" fmla="*/ 0 w 3051"/>
                <a:gd name="T45" fmla="*/ 0 h 6470"/>
                <a:gd name="T46" fmla="*/ 0 w 3051"/>
                <a:gd name="T47" fmla="*/ 0 h 6470"/>
                <a:gd name="T48" fmla="*/ 0 w 3051"/>
                <a:gd name="T49" fmla="*/ 0 h 6470"/>
                <a:gd name="T50" fmla="*/ 0 w 3051"/>
                <a:gd name="T51" fmla="*/ 0 h 6470"/>
                <a:gd name="T52" fmla="*/ 0 w 3051"/>
                <a:gd name="T53" fmla="*/ 0 h 6470"/>
                <a:gd name="T54" fmla="*/ 0 w 3051"/>
                <a:gd name="T55" fmla="*/ 0 h 6470"/>
                <a:gd name="T56" fmla="*/ 0 w 3051"/>
                <a:gd name="T57" fmla="*/ 0 h 6470"/>
                <a:gd name="T58" fmla="*/ 0 w 3051"/>
                <a:gd name="T59" fmla="*/ 0 h 6470"/>
                <a:gd name="T60" fmla="*/ 0 w 3051"/>
                <a:gd name="T61" fmla="*/ 0 h 6470"/>
                <a:gd name="T62" fmla="*/ 0 w 3051"/>
                <a:gd name="T63" fmla="*/ 0 h 6470"/>
                <a:gd name="T64" fmla="*/ 0 w 3051"/>
                <a:gd name="T65" fmla="*/ 0 h 6470"/>
                <a:gd name="T66" fmla="*/ 0 w 3051"/>
                <a:gd name="T67" fmla="*/ 0 h 6470"/>
                <a:gd name="T68" fmla="*/ 0 w 3051"/>
                <a:gd name="T69" fmla="*/ 0 h 6470"/>
                <a:gd name="T70" fmla="*/ 0 w 3051"/>
                <a:gd name="T71" fmla="*/ 0 h 6470"/>
                <a:gd name="T72" fmla="*/ 0 w 3051"/>
                <a:gd name="T73" fmla="*/ 0 h 6470"/>
                <a:gd name="T74" fmla="*/ 0 w 3051"/>
                <a:gd name="T75" fmla="*/ 0 h 6470"/>
                <a:gd name="T76" fmla="*/ 0 w 3051"/>
                <a:gd name="T77" fmla="*/ 0 h 6470"/>
                <a:gd name="T78" fmla="*/ 0 w 3051"/>
                <a:gd name="T79" fmla="*/ 0 h 6470"/>
                <a:gd name="T80" fmla="*/ 0 w 3051"/>
                <a:gd name="T81" fmla="*/ 0 h 647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51"/>
                <a:gd name="T124" fmla="*/ 0 h 6470"/>
                <a:gd name="T125" fmla="*/ 3051 w 3051"/>
                <a:gd name="T126" fmla="*/ 6470 h 647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51" h="6470">
                  <a:moveTo>
                    <a:pt x="2041" y="0"/>
                  </a:moveTo>
                  <a:lnTo>
                    <a:pt x="2122" y="24"/>
                  </a:lnTo>
                  <a:lnTo>
                    <a:pt x="2366" y="105"/>
                  </a:lnTo>
                  <a:lnTo>
                    <a:pt x="2610" y="197"/>
                  </a:lnTo>
                  <a:lnTo>
                    <a:pt x="2841" y="291"/>
                  </a:lnTo>
                  <a:lnTo>
                    <a:pt x="2888" y="336"/>
                  </a:lnTo>
                  <a:lnTo>
                    <a:pt x="2922" y="372"/>
                  </a:lnTo>
                  <a:lnTo>
                    <a:pt x="2957" y="418"/>
                  </a:lnTo>
                  <a:lnTo>
                    <a:pt x="2991" y="464"/>
                  </a:lnTo>
                  <a:lnTo>
                    <a:pt x="3015" y="511"/>
                  </a:lnTo>
                  <a:lnTo>
                    <a:pt x="3027" y="557"/>
                  </a:lnTo>
                  <a:lnTo>
                    <a:pt x="3038" y="615"/>
                  </a:lnTo>
                  <a:lnTo>
                    <a:pt x="3051" y="719"/>
                  </a:lnTo>
                  <a:lnTo>
                    <a:pt x="3051" y="6018"/>
                  </a:lnTo>
                  <a:lnTo>
                    <a:pt x="3038" y="6040"/>
                  </a:lnTo>
                  <a:lnTo>
                    <a:pt x="3027" y="6076"/>
                  </a:lnTo>
                  <a:lnTo>
                    <a:pt x="3004" y="6098"/>
                  </a:lnTo>
                  <a:lnTo>
                    <a:pt x="2980" y="6134"/>
                  </a:lnTo>
                  <a:lnTo>
                    <a:pt x="2946" y="6157"/>
                  </a:lnTo>
                  <a:lnTo>
                    <a:pt x="2911" y="6179"/>
                  </a:lnTo>
                  <a:lnTo>
                    <a:pt x="2876" y="6203"/>
                  </a:lnTo>
                  <a:lnTo>
                    <a:pt x="2830" y="6237"/>
                  </a:lnTo>
                  <a:lnTo>
                    <a:pt x="2772" y="6260"/>
                  </a:lnTo>
                  <a:lnTo>
                    <a:pt x="2725" y="6284"/>
                  </a:lnTo>
                  <a:lnTo>
                    <a:pt x="2668" y="6307"/>
                  </a:lnTo>
                  <a:lnTo>
                    <a:pt x="2597" y="6331"/>
                  </a:lnTo>
                  <a:lnTo>
                    <a:pt x="2539" y="6342"/>
                  </a:lnTo>
                  <a:lnTo>
                    <a:pt x="2458" y="6365"/>
                  </a:lnTo>
                  <a:lnTo>
                    <a:pt x="2389" y="6376"/>
                  </a:lnTo>
                  <a:lnTo>
                    <a:pt x="2319" y="6400"/>
                  </a:lnTo>
                  <a:lnTo>
                    <a:pt x="2238" y="6412"/>
                  </a:lnTo>
                  <a:lnTo>
                    <a:pt x="2156" y="6423"/>
                  </a:lnTo>
                  <a:lnTo>
                    <a:pt x="2064" y="6435"/>
                  </a:lnTo>
                  <a:lnTo>
                    <a:pt x="1983" y="6446"/>
                  </a:lnTo>
                  <a:lnTo>
                    <a:pt x="1890" y="6457"/>
                  </a:lnTo>
                  <a:lnTo>
                    <a:pt x="1809" y="6457"/>
                  </a:lnTo>
                  <a:lnTo>
                    <a:pt x="1717" y="6457"/>
                  </a:lnTo>
                  <a:lnTo>
                    <a:pt x="1623" y="6470"/>
                  </a:lnTo>
                  <a:lnTo>
                    <a:pt x="1531" y="6470"/>
                  </a:lnTo>
                  <a:lnTo>
                    <a:pt x="1450" y="6470"/>
                  </a:lnTo>
                  <a:lnTo>
                    <a:pt x="1357" y="6470"/>
                  </a:lnTo>
                  <a:lnTo>
                    <a:pt x="1264" y="6457"/>
                  </a:lnTo>
                  <a:lnTo>
                    <a:pt x="1171" y="6457"/>
                  </a:lnTo>
                  <a:lnTo>
                    <a:pt x="1090" y="6446"/>
                  </a:lnTo>
                  <a:lnTo>
                    <a:pt x="998" y="6435"/>
                  </a:lnTo>
                  <a:lnTo>
                    <a:pt x="916" y="6423"/>
                  </a:lnTo>
                  <a:lnTo>
                    <a:pt x="835" y="6412"/>
                  </a:lnTo>
                  <a:lnTo>
                    <a:pt x="754" y="6400"/>
                  </a:lnTo>
                  <a:lnTo>
                    <a:pt x="672" y="6388"/>
                  </a:lnTo>
                  <a:lnTo>
                    <a:pt x="603" y="6365"/>
                  </a:lnTo>
                  <a:lnTo>
                    <a:pt x="533" y="6354"/>
                  </a:lnTo>
                  <a:lnTo>
                    <a:pt x="464" y="6331"/>
                  </a:lnTo>
                  <a:lnTo>
                    <a:pt x="406" y="6307"/>
                  </a:lnTo>
                  <a:lnTo>
                    <a:pt x="336" y="6284"/>
                  </a:lnTo>
                  <a:lnTo>
                    <a:pt x="289" y="6260"/>
                  </a:lnTo>
                  <a:lnTo>
                    <a:pt x="232" y="6237"/>
                  </a:lnTo>
                  <a:lnTo>
                    <a:pt x="186" y="6215"/>
                  </a:lnTo>
                  <a:lnTo>
                    <a:pt x="150" y="6191"/>
                  </a:lnTo>
                  <a:lnTo>
                    <a:pt x="116" y="6157"/>
                  </a:lnTo>
                  <a:lnTo>
                    <a:pt x="81" y="6134"/>
                  </a:lnTo>
                  <a:lnTo>
                    <a:pt x="58" y="6110"/>
                  </a:lnTo>
                  <a:lnTo>
                    <a:pt x="34" y="6076"/>
                  </a:lnTo>
                  <a:lnTo>
                    <a:pt x="23" y="6052"/>
                  </a:lnTo>
                  <a:lnTo>
                    <a:pt x="11" y="6018"/>
                  </a:lnTo>
                  <a:lnTo>
                    <a:pt x="0" y="5994"/>
                  </a:lnTo>
                  <a:lnTo>
                    <a:pt x="0" y="5959"/>
                  </a:lnTo>
                  <a:lnTo>
                    <a:pt x="0" y="6052"/>
                  </a:lnTo>
                  <a:lnTo>
                    <a:pt x="0" y="719"/>
                  </a:lnTo>
                  <a:lnTo>
                    <a:pt x="11" y="615"/>
                  </a:lnTo>
                  <a:lnTo>
                    <a:pt x="23" y="557"/>
                  </a:lnTo>
                  <a:lnTo>
                    <a:pt x="34" y="511"/>
                  </a:lnTo>
                  <a:lnTo>
                    <a:pt x="58" y="464"/>
                  </a:lnTo>
                  <a:lnTo>
                    <a:pt x="92" y="418"/>
                  </a:lnTo>
                  <a:lnTo>
                    <a:pt x="116" y="372"/>
                  </a:lnTo>
                  <a:lnTo>
                    <a:pt x="163" y="336"/>
                  </a:lnTo>
                  <a:lnTo>
                    <a:pt x="208" y="291"/>
                  </a:lnTo>
                  <a:lnTo>
                    <a:pt x="441" y="197"/>
                  </a:lnTo>
                  <a:lnTo>
                    <a:pt x="685" y="105"/>
                  </a:lnTo>
                  <a:lnTo>
                    <a:pt x="927" y="24"/>
                  </a:lnTo>
                  <a:lnTo>
                    <a:pt x="1009" y="0"/>
                  </a:lnTo>
                  <a:lnTo>
                    <a:pt x="2041" y="0"/>
                  </a:lnTo>
                </a:path>
              </a:pathLst>
            </a:custGeom>
            <a:noFill/>
            <a:ln w="0">
              <a:solidFill>
                <a:srgbClr val="F33400"/>
              </a:solidFill>
              <a:prstDash val="solid"/>
              <a:round/>
              <a:headEnd/>
              <a:tailEnd/>
            </a:ln>
          </p:spPr>
          <p:txBody>
            <a:bodyPr/>
            <a:lstStyle/>
            <a:p>
              <a:endParaRPr lang="en-US"/>
            </a:p>
          </p:txBody>
        </p:sp>
        <p:sp>
          <p:nvSpPr>
            <p:cNvPr id="172055" name="Freeform 28"/>
            <p:cNvSpPr>
              <a:spLocks/>
            </p:cNvSpPr>
            <p:nvPr/>
          </p:nvSpPr>
          <p:spPr bwMode="auto">
            <a:xfrm>
              <a:off x="4817" y="2322"/>
              <a:ext cx="205" cy="1247"/>
            </a:xfrm>
            <a:custGeom>
              <a:avLst/>
              <a:gdLst>
                <a:gd name="T0" fmla="*/ 0 w 1021"/>
                <a:gd name="T1" fmla="*/ 0 h 6237"/>
                <a:gd name="T2" fmla="*/ 0 w 1021"/>
                <a:gd name="T3" fmla="*/ 0 h 6237"/>
                <a:gd name="T4" fmla="*/ 0 w 1021"/>
                <a:gd name="T5" fmla="*/ 0 h 6237"/>
                <a:gd name="T6" fmla="*/ 0 w 1021"/>
                <a:gd name="T7" fmla="*/ 0 h 6237"/>
                <a:gd name="T8" fmla="*/ 0 w 1021"/>
                <a:gd name="T9" fmla="*/ 0 h 6237"/>
                <a:gd name="T10" fmla="*/ 0 w 1021"/>
                <a:gd name="T11" fmla="*/ 0 h 6237"/>
                <a:gd name="T12" fmla="*/ 0 w 1021"/>
                <a:gd name="T13" fmla="*/ 0 h 6237"/>
                <a:gd name="T14" fmla="*/ 0 w 1021"/>
                <a:gd name="T15" fmla="*/ 0 h 6237"/>
                <a:gd name="T16" fmla="*/ 0 w 1021"/>
                <a:gd name="T17" fmla="*/ 0 h 6237"/>
                <a:gd name="T18" fmla="*/ 0 w 1021"/>
                <a:gd name="T19" fmla="*/ 0 h 6237"/>
                <a:gd name="T20" fmla="*/ 0 w 1021"/>
                <a:gd name="T21" fmla="*/ 0 h 6237"/>
                <a:gd name="T22" fmla="*/ 0 w 1021"/>
                <a:gd name="T23" fmla="*/ 0 h 6237"/>
                <a:gd name="T24" fmla="*/ 0 w 1021"/>
                <a:gd name="T25" fmla="*/ 0 h 6237"/>
                <a:gd name="T26" fmla="*/ 0 w 1021"/>
                <a:gd name="T27" fmla="*/ 0 h 6237"/>
                <a:gd name="T28" fmla="*/ 0 w 1021"/>
                <a:gd name="T29" fmla="*/ 0 h 6237"/>
                <a:gd name="T30" fmla="*/ 0 w 1021"/>
                <a:gd name="T31" fmla="*/ 0 h 6237"/>
                <a:gd name="T32" fmla="*/ 0 w 1021"/>
                <a:gd name="T33" fmla="*/ 0 h 6237"/>
                <a:gd name="T34" fmla="*/ 0 w 1021"/>
                <a:gd name="T35" fmla="*/ 0 h 6237"/>
                <a:gd name="T36" fmla="*/ 0 w 1021"/>
                <a:gd name="T37" fmla="*/ 0 h 6237"/>
                <a:gd name="T38" fmla="*/ 0 w 1021"/>
                <a:gd name="T39" fmla="*/ 0 h 6237"/>
                <a:gd name="T40" fmla="*/ 0 w 1021"/>
                <a:gd name="T41" fmla="*/ 0 h 6237"/>
                <a:gd name="T42" fmla="*/ 0 w 1021"/>
                <a:gd name="T43" fmla="*/ 0 h 6237"/>
                <a:gd name="T44" fmla="*/ 0 w 1021"/>
                <a:gd name="T45" fmla="*/ 0 h 6237"/>
                <a:gd name="T46" fmla="*/ 0 w 1021"/>
                <a:gd name="T47" fmla="*/ 0 h 6237"/>
                <a:gd name="T48" fmla="*/ 0 w 1021"/>
                <a:gd name="T49" fmla="*/ 0 h 6237"/>
                <a:gd name="T50" fmla="*/ 0 w 1021"/>
                <a:gd name="T51" fmla="*/ 0 h 6237"/>
                <a:gd name="T52" fmla="*/ 0 w 1021"/>
                <a:gd name="T53" fmla="*/ 0 h 6237"/>
                <a:gd name="T54" fmla="*/ 0 w 1021"/>
                <a:gd name="T55" fmla="*/ 0 h 6237"/>
                <a:gd name="T56" fmla="*/ 0 w 1021"/>
                <a:gd name="T57" fmla="*/ 0 h 6237"/>
                <a:gd name="T58" fmla="*/ 0 w 1021"/>
                <a:gd name="T59" fmla="*/ 0 h 62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21"/>
                <a:gd name="T91" fmla="*/ 0 h 6237"/>
                <a:gd name="T92" fmla="*/ 1021 w 1021"/>
                <a:gd name="T93" fmla="*/ 6237 h 62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21" h="6237">
                  <a:moveTo>
                    <a:pt x="1021" y="94"/>
                  </a:moveTo>
                  <a:lnTo>
                    <a:pt x="255" y="488"/>
                  </a:lnTo>
                  <a:lnTo>
                    <a:pt x="255" y="6203"/>
                  </a:lnTo>
                  <a:lnTo>
                    <a:pt x="232" y="6237"/>
                  </a:lnTo>
                  <a:lnTo>
                    <a:pt x="186" y="6215"/>
                  </a:lnTo>
                  <a:lnTo>
                    <a:pt x="150" y="6191"/>
                  </a:lnTo>
                  <a:lnTo>
                    <a:pt x="116" y="6157"/>
                  </a:lnTo>
                  <a:lnTo>
                    <a:pt x="81" y="6134"/>
                  </a:lnTo>
                  <a:lnTo>
                    <a:pt x="58" y="6110"/>
                  </a:lnTo>
                  <a:lnTo>
                    <a:pt x="34" y="6076"/>
                  </a:lnTo>
                  <a:lnTo>
                    <a:pt x="23" y="6052"/>
                  </a:lnTo>
                  <a:lnTo>
                    <a:pt x="11" y="6018"/>
                  </a:lnTo>
                  <a:lnTo>
                    <a:pt x="0" y="5994"/>
                  </a:lnTo>
                  <a:lnTo>
                    <a:pt x="0" y="5959"/>
                  </a:lnTo>
                  <a:lnTo>
                    <a:pt x="0" y="6052"/>
                  </a:lnTo>
                  <a:lnTo>
                    <a:pt x="0" y="719"/>
                  </a:lnTo>
                  <a:lnTo>
                    <a:pt x="11" y="615"/>
                  </a:lnTo>
                  <a:lnTo>
                    <a:pt x="23" y="557"/>
                  </a:lnTo>
                  <a:lnTo>
                    <a:pt x="34" y="511"/>
                  </a:lnTo>
                  <a:lnTo>
                    <a:pt x="58" y="464"/>
                  </a:lnTo>
                  <a:lnTo>
                    <a:pt x="92" y="418"/>
                  </a:lnTo>
                  <a:lnTo>
                    <a:pt x="116" y="372"/>
                  </a:lnTo>
                  <a:lnTo>
                    <a:pt x="163" y="336"/>
                  </a:lnTo>
                  <a:lnTo>
                    <a:pt x="208" y="291"/>
                  </a:lnTo>
                  <a:lnTo>
                    <a:pt x="441" y="197"/>
                  </a:lnTo>
                  <a:lnTo>
                    <a:pt x="685" y="105"/>
                  </a:lnTo>
                  <a:lnTo>
                    <a:pt x="927" y="24"/>
                  </a:lnTo>
                  <a:lnTo>
                    <a:pt x="1009" y="0"/>
                  </a:lnTo>
                  <a:lnTo>
                    <a:pt x="1021" y="94"/>
                  </a:lnTo>
                  <a:close/>
                </a:path>
              </a:pathLst>
            </a:custGeom>
            <a:solidFill>
              <a:srgbClr val="AF3935"/>
            </a:solidFill>
            <a:ln w="9525">
              <a:noFill/>
              <a:round/>
              <a:headEnd/>
              <a:tailEnd/>
            </a:ln>
          </p:spPr>
          <p:txBody>
            <a:bodyPr/>
            <a:lstStyle/>
            <a:p>
              <a:endParaRPr lang="en-US"/>
            </a:p>
          </p:txBody>
        </p:sp>
        <p:sp>
          <p:nvSpPr>
            <p:cNvPr id="172056" name="Freeform 29"/>
            <p:cNvSpPr>
              <a:spLocks/>
            </p:cNvSpPr>
            <p:nvPr/>
          </p:nvSpPr>
          <p:spPr bwMode="auto">
            <a:xfrm>
              <a:off x="4817" y="2322"/>
              <a:ext cx="205" cy="1247"/>
            </a:xfrm>
            <a:custGeom>
              <a:avLst/>
              <a:gdLst>
                <a:gd name="T0" fmla="*/ 0 w 1021"/>
                <a:gd name="T1" fmla="*/ 0 h 6237"/>
                <a:gd name="T2" fmla="*/ 0 w 1021"/>
                <a:gd name="T3" fmla="*/ 0 h 6237"/>
                <a:gd name="T4" fmla="*/ 0 w 1021"/>
                <a:gd name="T5" fmla="*/ 0 h 6237"/>
                <a:gd name="T6" fmla="*/ 0 w 1021"/>
                <a:gd name="T7" fmla="*/ 0 h 6237"/>
                <a:gd name="T8" fmla="*/ 0 w 1021"/>
                <a:gd name="T9" fmla="*/ 0 h 6237"/>
                <a:gd name="T10" fmla="*/ 0 w 1021"/>
                <a:gd name="T11" fmla="*/ 0 h 6237"/>
                <a:gd name="T12" fmla="*/ 0 w 1021"/>
                <a:gd name="T13" fmla="*/ 0 h 6237"/>
                <a:gd name="T14" fmla="*/ 0 w 1021"/>
                <a:gd name="T15" fmla="*/ 0 h 6237"/>
                <a:gd name="T16" fmla="*/ 0 w 1021"/>
                <a:gd name="T17" fmla="*/ 0 h 6237"/>
                <a:gd name="T18" fmla="*/ 0 w 1021"/>
                <a:gd name="T19" fmla="*/ 0 h 6237"/>
                <a:gd name="T20" fmla="*/ 0 w 1021"/>
                <a:gd name="T21" fmla="*/ 0 h 6237"/>
                <a:gd name="T22" fmla="*/ 0 w 1021"/>
                <a:gd name="T23" fmla="*/ 0 h 6237"/>
                <a:gd name="T24" fmla="*/ 0 w 1021"/>
                <a:gd name="T25" fmla="*/ 0 h 6237"/>
                <a:gd name="T26" fmla="*/ 0 w 1021"/>
                <a:gd name="T27" fmla="*/ 0 h 6237"/>
                <a:gd name="T28" fmla="*/ 0 w 1021"/>
                <a:gd name="T29" fmla="*/ 0 h 6237"/>
                <a:gd name="T30" fmla="*/ 0 w 1021"/>
                <a:gd name="T31" fmla="*/ 0 h 6237"/>
                <a:gd name="T32" fmla="*/ 0 w 1021"/>
                <a:gd name="T33" fmla="*/ 0 h 6237"/>
                <a:gd name="T34" fmla="*/ 0 w 1021"/>
                <a:gd name="T35" fmla="*/ 0 h 6237"/>
                <a:gd name="T36" fmla="*/ 0 w 1021"/>
                <a:gd name="T37" fmla="*/ 0 h 6237"/>
                <a:gd name="T38" fmla="*/ 0 w 1021"/>
                <a:gd name="T39" fmla="*/ 0 h 6237"/>
                <a:gd name="T40" fmla="*/ 0 w 1021"/>
                <a:gd name="T41" fmla="*/ 0 h 6237"/>
                <a:gd name="T42" fmla="*/ 0 w 1021"/>
                <a:gd name="T43" fmla="*/ 0 h 6237"/>
                <a:gd name="T44" fmla="*/ 0 w 1021"/>
                <a:gd name="T45" fmla="*/ 0 h 6237"/>
                <a:gd name="T46" fmla="*/ 0 w 1021"/>
                <a:gd name="T47" fmla="*/ 0 h 6237"/>
                <a:gd name="T48" fmla="*/ 0 w 1021"/>
                <a:gd name="T49" fmla="*/ 0 h 6237"/>
                <a:gd name="T50" fmla="*/ 0 w 1021"/>
                <a:gd name="T51" fmla="*/ 0 h 6237"/>
                <a:gd name="T52" fmla="*/ 0 w 1021"/>
                <a:gd name="T53" fmla="*/ 0 h 6237"/>
                <a:gd name="T54" fmla="*/ 0 w 1021"/>
                <a:gd name="T55" fmla="*/ 0 h 6237"/>
                <a:gd name="T56" fmla="*/ 0 w 1021"/>
                <a:gd name="T57" fmla="*/ 0 h 6237"/>
                <a:gd name="T58" fmla="*/ 0 w 1021"/>
                <a:gd name="T59" fmla="*/ 0 h 62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21"/>
                <a:gd name="T91" fmla="*/ 0 h 6237"/>
                <a:gd name="T92" fmla="*/ 1021 w 1021"/>
                <a:gd name="T93" fmla="*/ 6237 h 62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21" h="6237">
                  <a:moveTo>
                    <a:pt x="1021" y="94"/>
                  </a:moveTo>
                  <a:lnTo>
                    <a:pt x="255" y="488"/>
                  </a:lnTo>
                  <a:lnTo>
                    <a:pt x="255" y="6203"/>
                  </a:lnTo>
                  <a:lnTo>
                    <a:pt x="232" y="6237"/>
                  </a:lnTo>
                  <a:lnTo>
                    <a:pt x="186" y="6215"/>
                  </a:lnTo>
                  <a:lnTo>
                    <a:pt x="150" y="6191"/>
                  </a:lnTo>
                  <a:lnTo>
                    <a:pt x="116" y="6157"/>
                  </a:lnTo>
                  <a:lnTo>
                    <a:pt x="81" y="6134"/>
                  </a:lnTo>
                  <a:lnTo>
                    <a:pt x="58" y="6110"/>
                  </a:lnTo>
                  <a:lnTo>
                    <a:pt x="34" y="6076"/>
                  </a:lnTo>
                  <a:lnTo>
                    <a:pt x="23" y="6052"/>
                  </a:lnTo>
                  <a:lnTo>
                    <a:pt x="11" y="6018"/>
                  </a:lnTo>
                  <a:lnTo>
                    <a:pt x="0" y="5994"/>
                  </a:lnTo>
                  <a:lnTo>
                    <a:pt x="0" y="5959"/>
                  </a:lnTo>
                  <a:lnTo>
                    <a:pt x="0" y="6052"/>
                  </a:lnTo>
                  <a:lnTo>
                    <a:pt x="0" y="719"/>
                  </a:lnTo>
                  <a:lnTo>
                    <a:pt x="11" y="615"/>
                  </a:lnTo>
                  <a:lnTo>
                    <a:pt x="23" y="557"/>
                  </a:lnTo>
                  <a:lnTo>
                    <a:pt x="34" y="511"/>
                  </a:lnTo>
                  <a:lnTo>
                    <a:pt x="58" y="464"/>
                  </a:lnTo>
                  <a:lnTo>
                    <a:pt x="92" y="418"/>
                  </a:lnTo>
                  <a:lnTo>
                    <a:pt x="116" y="372"/>
                  </a:lnTo>
                  <a:lnTo>
                    <a:pt x="163" y="336"/>
                  </a:lnTo>
                  <a:lnTo>
                    <a:pt x="208" y="291"/>
                  </a:lnTo>
                  <a:lnTo>
                    <a:pt x="441" y="197"/>
                  </a:lnTo>
                  <a:lnTo>
                    <a:pt x="685" y="105"/>
                  </a:lnTo>
                  <a:lnTo>
                    <a:pt x="927" y="24"/>
                  </a:lnTo>
                  <a:lnTo>
                    <a:pt x="1009" y="0"/>
                  </a:lnTo>
                  <a:lnTo>
                    <a:pt x="1021" y="94"/>
                  </a:lnTo>
                </a:path>
              </a:pathLst>
            </a:custGeom>
            <a:noFill/>
            <a:ln w="0">
              <a:solidFill>
                <a:srgbClr val="BA4029"/>
              </a:solidFill>
              <a:prstDash val="solid"/>
              <a:round/>
              <a:headEnd/>
              <a:tailEnd/>
            </a:ln>
          </p:spPr>
          <p:txBody>
            <a:bodyPr/>
            <a:lstStyle/>
            <a:p>
              <a:endParaRPr lang="en-US"/>
            </a:p>
          </p:txBody>
        </p:sp>
        <p:sp>
          <p:nvSpPr>
            <p:cNvPr id="172057" name="Freeform 30"/>
            <p:cNvSpPr>
              <a:spLocks/>
            </p:cNvSpPr>
            <p:nvPr/>
          </p:nvSpPr>
          <p:spPr bwMode="auto">
            <a:xfrm>
              <a:off x="4817" y="2322"/>
              <a:ext cx="202" cy="1190"/>
            </a:xfrm>
            <a:custGeom>
              <a:avLst/>
              <a:gdLst>
                <a:gd name="T0" fmla="*/ 0 w 1009"/>
                <a:gd name="T1" fmla="*/ 0 h 5948"/>
                <a:gd name="T2" fmla="*/ 0 w 1009"/>
                <a:gd name="T3" fmla="*/ 0 h 5948"/>
                <a:gd name="T4" fmla="*/ 0 w 1009"/>
                <a:gd name="T5" fmla="*/ 0 h 5948"/>
                <a:gd name="T6" fmla="*/ 0 w 1009"/>
                <a:gd name="T7" fmla="*/ 0 h 5948"/>
                <a:gd name="T8" fmla="*/ 0 w 1009"/>
                <a:gd name="T9" fmla="*/ 0 h 5948"/>
                <a:gd name="T10" fmla="*/ 0 w 1009"/>
                <a:gd name="T11" fmla="*/ 0 h 5948"/>
                <a:gd name="T12" fmla="*/ 0 w 1009"/>
                <a:gd name="T13" fmla="*/ 0 h 5948"/>
                <a:gd name="T14" fmla="*/ 0 w 1009"/>
                <a:gd name="T15" fmla="*/ 0 h 5948"/>
                <a:gd name="T16" fmla="*/ 0 w 1009"/>
                <a:gd name="T17" fmla="*/ 0 h 5948"/>
                <a:gd name="T18" fmla="*/ 0 w 1009"/>
                <a:gd name="T19" fmla="*/ 0 h 5948"/>
                <a:gd name="T20" fmla="*/ 0 w 1009"/>
                <a:gd name="T21" fmla="*/ 0 h 5948"/>
                <a:gd name="T22" fmla="*/ 0 w 1009"/>
                <a:gd name="T23" fmla="*/ 0 h 5948"/>
                <a:gd name="T24" fmla="*/ 0 w 1009"/>
                <a:gd name="T25" fmla="*/ 0 h 5948"/>
                <a:gd name="T26" fmla="*/ 0 w 1009"/>
                <a:gd name="T27" fmla="*/ 0 h 5948"/>
                <a:gd name="T28" fmla="*/ 0 w 1009"/>
                <a:gd name="T29" fmla="*/ 0 h 59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9"/>
                <a:gd name="T46" fmla="*/ 0 h 5948"/>
                <a:gd name="T47" fmla="*/ 1009 w 1009"/>
                <a:gd name="T48" fmla="*/ 5948 h 59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9" h="5948">
                  <a:moveTo>
                    <a:pt x="0" y="5948"/>
                  </a:moveTo>
                  <a:lnTo>
                    <a:pt x="0" y="719"/>
                  </a:lnTo>
                  <a:lnTo>
                    <a:pt x="11" y="615"/>
                  </a:lnTo>
                  <a:lnTo>
                    <a:pt x="23" y="557"/>
                  </a:lnTo>
                  <a:lnTo>
                    <a:pt x="34" y="511"/>
                  </a:lnTo>
                  <a:lnTo>
                    <a:pt x="58" y="464"/>
                  </a:lnTo>
                  <a:lnTo>
                    <a:pt x="92" y="418"/>
                  </a:lnTo>
                  <a:lnTo>
                    <a:pt x="116" y="372"/>
                  </a:lnTo>
                  <a:lnTo>
                    <a:pt x="163" y="325"/>
                  </a:lnTo>
                  <a:lnTo>
                    <a:pt x="208" y="291"/>
                  </a:lnTo>
                  <a:lnTo>
                    <a:pt x="441" y="197"/>
                  </a:lnTo>
                  <a:lnTo>
                    <a:pt x="685" y="105"/>
                  </a:lnTo>
                  <a:lnTo>
                    <a:pt x="927" y="24"/>
                  </a:lnTo>
                  <a:lnTo>
                    <a:pt x="1009" y="0"/>
                  </a:lnTo>
                </a:path>
              </a:pathLst>
            </a:custGeom>
            <a:noFill/>
            <a:ln w="0">
              <a:solidFill>
                <a:srgbClr val="0E0D0C"/>
              </a:solidFill>
              <a:prstDash val="solid"/>
              <a:round/>
              <a:headEnd/>
              <a:tailEnd/>
            </a:ln>
          </p:spPr>
          <p:txBody>
            <a:bodyPr/>
            <a:lstStyle/>
            <a:p>
              <a:endParaRPr lang="en-US"/>
            </a:p>
          </p:txBody>
        </p:sp>
        <p:sp>
          <p:nvSpPr>
            <p:cNvPr id="172058" name="Freeform 31"/>
            <p:cNvSpPr>
              <a:spLocks/>
            </p:cNvSpPr>
            <p:nvPr/>
          </p:nvSpPr>
          <p:spPr bwMode="auto">
            <a:xfrm>
              <a:off x="5193" y="2310"/>
              <a:ext cx="235" cy="1257"/>
            </a:xfrm>
            <a:custGeom>
              <a:avLst/>
              <a:gdLst>
                <a:gd name="T0" fmla="*/ 0 w 1173"/>
                <a:gd name="T1" fmla="*/ 0 h 6284"/>
                <a:gd name="T2" fmla="*/ 0 w 1173"/>
                <a:gd name="T3" fmla="*/ 0 h 6284"/>
                <a:gd name="T4" fmla="*/ 0 w 1173"/>
                <a:gd name="T5" fmla="*/ 0 h 6284"/>
                <a:gd name="T6" fmla="*/ 0 w 1173"/>
                <a:gd name="T7" fmla="*/ 0 h 6284"/>
                <a:gd name="T8" fmla="*/ 0 w 1173"/>
                <a:gd name="T9" fmla="*/ 0 h 6284"/>
                <a:gd name="T10" fmla="*/ 0 w 1173"/>
                <a:gd name="T11" fmla="*/ 0 h 6284"/>
                <a:gd name="T12" fmla="*/ 0 w 1173"/>
                <a:gd name="T13" fmla="*/ 0 h 6284"/>
                <a:gd name="T14" fmla="*/ 0 w 1173"/>
                <a:gd name="T15" fmla="*/ 0 h 6284"/>
                <a:gd name="T16" fmla="*/ 0 w 1173"/>
                <a:gd name="T17" fmla="*/ 0 h 6284"/>
                <a:gd name="T18" fmla="*/ 0 w 1173"/>
                <a:gd name="T19" fmla="*/ 0 h 6284"/>
                <a:gd name="T20" fmla="*/ 0 w 1173"/>
                <a:gd name="T21" fmla="*/ 0 h 6284"/>
                <a:gd name="T22" fmla="*/ 0 w 1173"/>
                <a:gd name="T23" fmla="*/ 0 h 6284"/>
                <a:gd name="T24" fmla="*/ 0 w 1173"/>
                <a:gd name="T25" fmla="*/ 0 h 6284"/>
                <a:gd name="T26" fmla="*/ 0 w 1173"/>
                <a:gd name="T27" fmla="*/ 0 h 6284"/>
                <a:gd name="T28" fmla="*/ 0 w 1173"/>
                <a:gd name="T29" fmla="*/ 0 h 6284"/>
                <a:gd name="T30" fmla="*/ 0 w 1173"/>
                <a:gd name="T31" fmla="*/ 0 h 6284"/>
                <a:gd name="T32" fmla="*/ 0 w 1173"/>
                <a:gd name="T33" fmla="*/ 0 h 6284"/>
                <a:gd name="T34" fmla="*/ 0 w 1173"/>
                <a:gd name="T35" fmla="*/ 0 h 6284"/>
                <a:gd name="T36" fmla="*/ 0 w 1173"/>
                <a:gd name="T37" fmla="*/ 0 h 6284"/>
                <a:gd name="T38" fmla="*/ 0 w 1173"/>
                <a:gd name="T39" fmla="*/ 0 h 6284"/>
                <a:gd name="T40" fmla="*/ 0 w 1173"/>
                <a:gd name="T41" fmla="*/ 0 h 6284"/>
                <a:gd name="T42" fmla="*/ 0 w 1173"/>
                <a:gd name="T43" fmla="*/ 0 h 6284"/>
                <a:gd name="T44" fmla="*/ 0 w 1173"/>
                <a:gd name="T45" fmla="*/ 0 h 6284"/>
                <a:gd name="T46" fmla="*/ 0 w 1173"/>
                <a:gd name="T47" fmla="*/ 0 h 6284"/>
                <a:gd name="T48" fmla="*/ 0 w 1173"/>
                <a:gd name="T49" fmla="*/ 0 h 6284"/>
                <a:gd name="T50" fmla="*/ 0 w 1173"/>
                <a:gd name="T51" fmla="*/ 0 h 6284"/>
                <a:gd name="T52" fmla="*/ 0 w 1173"/>
                <a:gd name="T53" fmla="*/ 0 h 6284"/>
                <a:gd name="T54" fmla="*/ 0 w 1173"/>
                <a:gd name="T55" fmla="*/ 0 h 6284"/>
                <a:gd name="T56" fmla="*/ 0 w 1173"/>
                <a:gd name="T57" fmla="*/ 0 h 6284"/>
                <a:gd name="T58" fmla="*/ 0 w 1173"/>
                <a:gd name="T59" fmla="*/ 0 h 6284"/>
                <a:gd name="T60" fmla="*/ 0 w 1173"/>
                <a:gd name="T61" fmla="*/ 0 h 6284"/>
                <a:gd name="T62" fmla="*/ 0 w 1173"/>
                <a:gd name="T63" fmla="*/ 0 h 6284"/>
                <a:gd name="T64" fmla="*/ 0 w 1173"/>
                <a:gd name="T65" fmla="*/ 0 h 6284"/>
                <a:gd name="T66" fmla="*/ 0 w 1173"/>
                <a:gd name="T67" fmla="*/ 0 h 628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73"/>
                <a:gd name="T103" fmla="*/ 0 h 6284"/>
                <a:gd name="T104" fmla="*/ 1173 w 1173"/>
                <a:gd name="T105" fmla="*/ 6284 h 628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73" h="6284">
                  <a:moveTo>
                    <a:pt x="81" y="0"/>
                  </a:moveTo>
                  <a:lnTo>
                    <a:pt x="0" y="71"/>
                  </a:lnTo>
                  <a:lnTo>
                    <a:pt x="801" y="452"/>
                  </a:lnTo>
                  <a:lnTo>
                    <a:pt x="859" y="499"/>
                  </a:lnTo>
                  <a:lnTo>
                    <a:pt x="905" y="557"/>
                  </a:lnTo>
                  <a:lnTo>
                    <a:pt x="929" y="604"/>
                  </a:lnTo>
                  <a:lnTo>
                    <a:pt x="952" y="685"/>
                  </a:lnTo>
                  <a:lnTo>
                    <a:pt x="940" y="801"/>
                  </a:lnTo>
                  <a:lnTo>
                    <a:pt x="952" y="6284"/>
                  </a:lnTo>
                  <a:lnTo>
                    <a:pt x="998" y="6261"/>
                  </a:lnTo>
                  <a:lnTo>
                    <a:pt x="1033" y="6226"/>
                  </a:lnTo>
                  <a:lnTo>
                    <a:pt x="1068" y="6203"/>
                  </a:lnTo>
                  <a:lnTo>
                    <a:pt x="1102" y="6179"/>
                  </a:lnTo>
                  <a:lnTo>
                    <a:pt x="1126" y="6145"/>
                  </a:lnTo>
                  <a:lnTo>
                    <a:pt x="1149" y="6121"/>
                  </a:lnTo>
                  <a:lnTo>
                    <a:pt x="1160" y="6087"/>
                  </a:lnTo>
                  <a:lnTo>
                    <a:pt x="1173" y="6064"/>
                  </a:lnTo>
                  <a:lnTo>
                    <a:pt x="1173" y="6029"/>
                  </a:lnTo>
                  <a:lnTo>
                    <a:pt x="1173" y="6098"/>
                  </a:lnTo>
                  <a:lnTo>
                    <a:pt x="1173" y="766"/>
                  </a:lnTo>
                  <a:lnTo>
                    <a:pt x="1160" y="661"/>
                  </a:lnTo>
                  <a:lnTo>
                    <a:pt x="1149" y="615"/>
                  </a:lnTo>
                  <a:lnTo>
                    <a:pt x="1137" y="557"/>
                  </a:lnTo>
                  <a:lnTo>
                    <a:pt x="1113" y="511"/>
                  </a:lnTo>
                  <a:lnTo>
                    <a:pt x="1079" y="464"/>
                  </a:lnTo>
                  <a:lnTo>
                    <a:pt x="1044" y="418"/>
                  </a:lnTo>
                  <a:lnTo>
                    <a:pt x="1010" y="383"/>
                  </a:lnTo>
                  <a:lnTo>
                    <a:pt x="963" y="336"/>
                  </a:lnTo>
                  <a:lnTo>
                    <a:pt x="732" y="244"/>
                  </a:lnTo>
                  <a:lnTo>
                    <a:pt x="488" y="163"/>
                  </a:lnTo>
                  <a:lnTo>
                    <a:pt x="244" y="71"/>
                  </a:lnTo>
                  <a:lnTo>
                    <a:pt x="163" y="47"/>
                  </a:lnTo>
                  <a:lnTo>
                    <a:pt x="81" y="0"/>
                  </a:lnTo>
                  <a:close/>
                </a:path>
              </a:pathLst>
            </a:custGeom>
            <a:solidFill>
              <a:srgbClr val="FF201F"/>
            </a:solidFill>
            <a:ln w="9525">
              <a:noFill/>
              <a:round/>
              <a:headEnd/>
              <a:tailEnd/>
            </a:ln>
          </p:spPr>
          <p:txBody>
            <a:bodyPr/>
            <a:lstStyle/>
            <a:p>
              <a:endParaRPr lang="en-US"/>
            </a:p>
          </p:txBody>
        </p:sp>
        <p:sp>
          <p:nvSpPr>
            <p:cNvPr id="172059" name="Freeform 32"/>
            <p:cNvSpPr>
              <a:spLocks/>
            </p:cNvSpPr>
            <p:nvPr/>
          </p:nvSpPr>
          <p:spPr bwMode="auto">
            <a:xfrm>
              <a:off x="5193" y="2310"/>
              <a:ext cx="235" cy="1257"/>
            </a:xfrm>
            <a:custGeom>
              <a:avLst/>
              <a:gdLst>
                <a:gd name="T0" fmla="*/ 0 w 1173"/>
                <a:gd name="T1" fmla="*/ 0 h 6284"/>
                <a:gd name="T2" fmla="*/ 0 w 1173"/>
                <a:gd name="T3" fmla="*/ 0 h 6284"/>
                <a:gd name="T4" fmla="*/ 0 w 1173"/>
                <a:gd name="T5" fmla="*/ 0 h 6284"/>
                <a:gd name="T6" fmla="*/ 0 w 1173"/>
                <a:gd name="T7" fmla="*/ 0 h 6284"/>
                <a:gd name="T8" fmla="*/ 0 w 1173"/>
                <a:gd name="T9" fmla="*/ 0 h 6284"/>
                <a:gd name="T10" fmla="*/ 0 w 1173"/>
                <a:gd name="T11" fmla="*/ 0 h 6284"/>
                <a:gd name="T12" fmla="*/ 0 w 1173"/>
                <a:gd name="T13" fmla="*/ 0 h 6284"/>
                <a:gd name="T14" fmla="*/ 0 w 1173"/>
                <a:gd name="T15" fmla="*/ 0 h 6284"/>
                <a:gd name="T16" fmla="*/ 0 w 1173"/>
                <a:gd name="T17" fmla="*/ 0 h 6284"/>
                <a:gd name="T18" fmla="*/ 0 w 1173"/>
                <a:gd name="T19" fmla="*/ 0 h 6284"/>
                <a:gd name="T20" fmla="*/ 0 w 1173"/>
                <a:gd name="T21" fmla="*/ 0 h 6284"/>
                <a:gd name="T22" fmla="*/ 0 w 1173"/>
                <a:gd name="T23" fmla="*/ 0 h 6284"/>
                <a:gd name="T24" fmla="*/ 0 w 1173"/>
                <a:gd name="T25" fmla="*/ 0 h 6284"/>
                <a:gd name="T26" fmla="*/ 0 w 1173"/>
                <a:gd name="T27" fmla="*/ 0 h 6284"/>
                <a:gd name="T28" fmla="*/ 0 w 1173"/>
                <a:gd name="T29" fmla="*/ 0 h 6284"/>
                <a:gd name="T30" fmla="*/ 0 w 1173"/>
                <a:gd name="T31" fmla="*/ 0 h 6284"/>
                <a:gd name="T32" fmla="*/ 0 w 1173"/>
                <a:gd name="T33" fmla="*/ 0 h 6284"/>
                <a:gd name="T34" fmla="*/ 0 w 1173"/>
                <a:gd name="T35" fmla="*/ 0 h 6284"/>
                <a:gd name="T36" fmla="*/ 0 w 1173"/>
                <a:gd name="T37" fmla="*/ 0 h 6284"/>
                <a:gd name="T38" fmla="*/ 0 w 1173"/>
                <a:gd name="T39" fmla="*/ 0 h 6284"/>
                <a:gd name="T40" fmla="*/ 0 w 1173"/>
                <a:gd name="T41" fmla="*/ 0 h 6284"/>
                <a:gd name="T42" fmla="*/ 0 w 1173"/>
                <a:gd name="T43" fmla="*/ 0 h 6284"/>
                <a:gd name="T44" fmla="*/ 0 w 1173"/>
                <a:gd name="T45" fmla="*/ 0 h 6284"/>
                <a:gd name="T46" fmla="*/ 0 w 1173"/>
                <a:gd name="T47" fmla="*/ 0 h 6284"/>
                <a:gd name="T48" fmla="*/ 0 w 1173"/>
                <a:gd name="T49" fmla="*/ 0 h 6284"/>
                <a:gd name="T50" fmla="*/ 0 w 1173"/>
                <a:gd name="T51" fmla="*/ 0 h 6284"/>
                <a:gd name="T52" fmla="*/ 0 w 1173"/>
                <a:gd name="T53" fmla="*/ 0 h 6284"/>
                <a:gd name="T54" fmla="*/ 0 w 1173"/>
                <a:gd name="T55" fmla="*/ 0 h 6284"/>
                <a:gd name="T56" fmla="*/ 0 w 1173"/>
                <a:gd name="T57" fmla="*/ 0 h 6284"/>
                <a:gd name="T58" fmla="*/ 0 w 1173"/>
                <a:gd name="T59" fmla="*/ 0 h 6284"/>
                <a:gd name="T60" fmla="*/ 0 w 1173"/>
                <a:gd name="T61" fmla="*/ 0 h 6284"/>
                <a:gd name="T62" fmla="*/ 0 w 1173"/>
                <a:gd name="T63" fmla="*/ 0 h 6284"/>
                <a:gd name="T64" fmla="*/ 0 w 1173"/>
                <a:gd name="T65" fmla="*/ 0 h 6284"/>
                <a:gd name="T66" fmla="*/ 0 w 1173"/>
                <a:gd name="T67" fmla="*/ 0 h 628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73"/>
                <a:gd name="T103" fmla="*/ 0 h 6284"/>
                <a:gd name="T104" fmla="*/ 1173 w 1173"/>
                <a:gd name="T105" fmla="*/ 6284 h 628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73" h="6284">
                  <a:moveTo>
                    <a:pt x="81" y="0"/>
                  </a:moveTo>
                  <a:lnTo>
                    <a:pt x="0" y="71"/>
                  </a:lnTo>
                  <a:lnTo>
                    <a:pt x="801" y="452"/>
                  </a:lnTo>
                  <a:lnTo>
                    <a:pt x="859" y="499"/>
                  </a:lnTo>
                  <a:lnTo>
                    <a:pt x="905" y="557"/>
                  </a:lnTo>
                  <a:lnTo>
                    <a:pt x="929" y="604"/>
                  </a:lnTo>
                  <a:lnTo>
                    <a:pt x="952" y="685"/>
                  </a:lnTo>
                  <a:lnTo>
                    <a:pt x="940" y="801"/>
                  </a:lnTo>
                  <a:lnTo>
                    <a:pt x="952" y="6284"/>
                  </a:lnTo>
                  <a:lnTo>
                    <a:pt x="998" y="6261"/>
                  </a:lnTo>
                  <a:lnTo>
                    <a:pt x="1033" y="6226"/>
                  </a:lnTo>
                  <a:lnTo>
                    <a:pt x="1068" y="6203"/>
                  </a:lnTo>
                  <a:lnTo>
                    <a:pt x="1102" y="6179"/>
                  </a:lnTo>
                  <a:lnTo>
                    <a:pt x="1126" y="6145"/>
                  </a:lnTo>
                  <a:lnTo>
                    <a:pt x="1149" y="6121"/>
                  </a:lnTo>
                  <a:lnTo>
                    <a:pt x="1160" y="6087"/>
                  </a:lnTo>
                  <a:lnTo>
                    <a:pt x="1173" y="6064"/>
                  </a:lnTo>
                  <a:lnTo>
                    <a:pt x="1173" y="6029"/>
                  </a:lnTo>
                  <a:lnTo>
                    <a:pt x="1173" y="6098"/>
                  </a:lnTo>
                  <a:lnTo>
                    <a:pt x="1173" y="766"/>
                  </a:lnTo>
                  <a:lnTo>
                    <a:pt x="1160" y="661"/>
                  </a:lnTo>
                  <a:lnTo>
                    <a:pt x="1149" y="615"/>
                  </a:lnTo>
                  <a:lnTo>
                    <a:pt x="1137" y="557"/>
                  </a:lnTo>
                  <a:lnTo>
                    <a:pt x="1113" y="511"/>
                  </a:lnTo>
                  <a:lnTo>
                    <a:pt x="1079" y="464"/>
                  </a:lnTo>
                  <a:lnTo>
                    <a:pt x="1044" y="418"/>
                  </a:lnTo>
                  <a:lnTo>
                    <a:pt x="1010" y="383"/>
                  </a:lnTo>
                  <a:lnTo>
                    <a:pt x="963" y="336"/>
                  </a:lnTo>
                  <a:lnTo>
                    <a:pt x="732" y="244"/>
                  </a:lnTo>
                  <a:lnTo>
                    <a:pt x="488" y="163"/>
                  </a:lnTo>
                  <a:lnTo>
                    <a:pt x="244" y="71"/>
                  </a:lnTo>
                  <a:lnTo>
                    <a:pt x="163" y="47"/>
                  </a:lnTo>
                  <a:lnTo>
                    <a:pt x="81" y="0"/>
                  </a:lnTo>
                </a:path>
              </a:pathLst>
            </a:custGeom>
            <a:noFill/>
            <a:ln w="0">
              <a:solidFill>
                <a:srgbClr val="FF3A00"/>
              </a:solidFill>
              <a:prstDash val="solid"/>
              <a:round/>
              <a:headEnd/>
              <a:tailEnd/>
            </a:ln>
          </p:spPr>
          <p:txBody>
            <a:bodyPr/>
            <a:lstStyle/>
            <a:p>
              <a:endParaRPr lang="en-US"/>
            </a:p>
          </p:txBody>
        </p:sp>
        <p:sp>
          <p:nvSpPr>
            <p:cNvPr id="172060" name="Freeform 33"/>
            <p:cNvSpPr>
              <a:spLocks/>
            </p:cNvSpPr>
            <p:nvPr/>
          </p:nvSpPr>
          <p:spPr bwMode="auto">
            <a:xfrm>
              <a:off x="4808" y="3004"/>
              <a:ext cx="626" cy="100"/>
            </a:xfrm>
            <a:custGeom>
              <a:avLst/>
              <a:gdLst>
                <a:gd name="T0" fmla="*/ 0 w 3132"/>
                <a:gd name="T1" fmla="*/ 0 h 499"/>
                <a:gd name="T2" fmla="*/ 0 w 3132"/>
                <a:gd name="T3" fmla="*/ 0 h 499"/>
                <a:gd name="T4" fmla="*/ 0 w 3132"/>
                <a:gd name="T5" fmla="*/ 0 h 499"/>
                <a:gd name="T6" fmla="*/ 0 w 3132"/>
                <a:gd name="T7" fmla="*/ 0 h 499"/>
                <a:gd name="T8" fmla="*/ 0 w 3132"/>
                <a:gd name="T9" fmla="*/ 0 h 499"/>
                <a:gd name="T10" fmla="*/ 0 w 3132"/>
                <a:gd name="T11" fmla="*/ 0 h 499"/>
                <a:gd name="T12" fmla="*/ 0 w 3132"/>
                <a:gd name="T13" fmla="*/ 0 h 499"/>
                <a:gd name="T14" fmla="*/ 0 w 3132"/>
                <a:gd name="T15" fmla="*/ 0 h 499"/>
                <a:gd name="T16" fmla="*/ 0 w 3132"/>
                <a:gd name="T17" fmla="*/ 0 h 499"/>
                <a:gd name="T18" fmla="*/ 0 w 3132"/>
                <a:gd name="T19" fmla="*/ 0 h 499"/>
                <a:gd name="T20" fmla="*/ 0 w 3132"/>
                <a:gd name="T21" fmla="*/ 0 h 499"/>
                <a:gd name="T22" fmla="*/ 0 w 3132"/>
                <a:gd name="T23" fmla="*/ 0 h 499"/>
                <a:gd name="T24" fmla="*/ 0 w 3132"/>
                <a:gd name="T25" fmla="*/ 0 h 499"/>
                <a:gd name="T26" fmla="*/ 0 w 3132"/>
                <a:gd name="T27" fmla="*/ 0 h 499"/>
                <a:gd name="T28" fmla="*/ 0 w 3132"/>
                <a:gd name="T29" fmla="*/ 0 h 499"/>
                <a:gd name="T30" fmla="*/ 0 w 3132"/>
                <a:gd name="T31" fmla="*/ 0 h 499"/>
                <a:gd name="T32" fmla="*/ 0 w 3132"/>
                <a:gd name="T33" fmla="*/ 0 h 499"/>
                <a:gd name="T34" fmla="*/ 0 w 3132"/>
                <a:gd name="T35" fmla="*/ 0 h 499"/>
                <a:gd name="T36" fmla="*/ 0 w 3132"/>
                <a:gd name="T37" fmla="*/ 0 h 499"/>
                <a:gd name="T38" fmla="*/ 0 w 3132"/>
                <a:gd name="T39" fmla="*/ 0 h 499"/>
                <a:gd name="T40" fmla="*/ 0 w 3132"/>
                <a:gd name="T41" fmla="*/ 0 h 499"/>
                <a:gd name="T42" fmla="*/ 0 w 3132"/>
                <a:gd name="T43" fmla="*/ 0 h 499"/>
                <a:gd name="T44" fmla="*/ 0 w 3132"/>
                <a:gd name="T45" fmla="*/ 0 h 499"/>
                <a:gd name="T46" fmla="*/ 0 w 3132"/>
                <a:gd name="T47" fmla="*/ 0 h 499"/>
                <a:gd name="T48" fmla="*/ 0 w 3132"/>
                <a:gd name="T49" fmla="*/ 0 h 499"/>
                <a:gd name="T50" fmla="*/ 0 w 3132"/>
                <a:gd name="T51" fmla="*/ 0 h 499"/>
                <a:gd name="T52" fmla="*/ 0 w 3132"/>
                <a:gd name="T53" fmla="*/ 0 h 499"/>
                <a:gd name="T54" fmla="*/ 0 w 3132"/>
                <a:gd name="T55" fmla="*/ 0 h 499"/>
                <a:gd name="T56" fmla="*/ 0 w 3132"/>
                <a:gd name="T57" fmla="*/ 0 h 499"/>
                <a:gd name="T58" fmla="*/ 0 w 3132"/>
                <a:gd name="T59" fmla="*/ 0 h 499"/>
                <a:gd name="T60" fmla="*/ 0 w 3132"/>
                <a:gd name="T61" fmla="*/ 0 h 499"/>
                <a:gd name="T62" fmla="*/ 0 w 3132"/>
                <a:gd name="T63" fmla="*/ 0 h 499"/>
                <a:gd name="T64" fmla="*/ 0 w 3132"/>
                <a:gd name="T65" fmla="*/ 0 h 499"/>
                <a:gd name="T66" fmla="*/ 0 w 3132"/>
                <a:gd name="T67" fmla="*/ 0 h 499"/>
                <a:gd name="T68" fmla="*/ 0 w 3132"/>
                <a:gd name="T69" fmla="*/ 0 h 499"/>
                <a:gd name="T70" fmla="*/ 0 w 3132"/>
                <a:gd name="T71" fmla="*/ 0 h 499"/>
                <a:gd name="T72" fmla="*/ 0 w 3132"/>
                <a:gd name="T73" fmla="*/ 0 h 499"/>
                <a:gd name="T74" fmla="*/ 0 w 3132"/>
                <a:gd name="T75" fmla="*/ 0 h 499"/>
                <a:gd name="T76" fmla="*/ 0 w 3132"/>
                <a:gd name="T77" fmla="*/ 0 h 499"/>
                <a:gd name="T78" fmla="*/ 0 w 3132"/>
                <a:gd name="T79" fmla="*/ 0 h 499"/>
                <a:gd name="T80" fmla="*/ 0 w 3132"/>
                <a:gd name="T81" fmla="*/ 0 h 499"/>
                <a:gd name="T82" fmla="*/ 0 w 3132"/>
                <a:gd name="T83" fmla="*/ 0 h 499"/>
                <a:gd name="T84" fmla="*/ 0 w 3132"/>
                <a:gd name="T85" fmla="*/ 0 h 499"/>
                <a:gd name="T86" fmla="*/ 0 w 3132"/>
                <a:gd name="T87" fmla="*/ 0 h 499"/>
                <a:gd name="T88" fmla="*/ 0 w 3132"/>
                <a:gd name="T89" fmla="*/ 0 h 499"/>
                <a:gd name="T90" fmla="*/ 0 w 3132"/>
                <a:gd name="T91" fmla="*/ 0 h 499"/>
                <a:gd name="T92" fmla="*/ 0 w 3132"/>
                <a:gd name="T93" fmla="*/ 0 h 499"/>
                <a:gd name="T94" fmla="*/ 0 w 3132"/>
                <a:gd name="T95" fmla="*/ 0 h 499"/>
                <a:gd name="T96" fmla="*/ 0 w 3132"/>
                <a:gd name="T97" fmla="*/ 0 h 499"/>
                <a:gd name="T98" fmla="*/ 0 w 3132"/>
                <a:gd name="T99" fmla="*/ 0 h 499"/>
                <a:gd name="T100" fmla="*/ 0 w 3132"/>
                <a:gd name="T101" fmla="*/ 0 h 499"/>
                <a:gd name="T102" fmla="*/ 0 w 3132"/>
                <a:gd name="T103" fmla="*/ 0 h 499"/>
                <a:gd name="T104" fmla="*/ 0 w 3132"/>
                <a:gd name="T105" fmla="*/ 0 h 4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132"/>
                <a:gd name="T160" fmla="*/ 0 h 499"/>
                <a:gd name="T161" fmla="*/ 3132 w 3132"/>
                <a:gd name="T162" fmla="*/ 499 h 49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132" h="499">
                  <a:moveTo>
                    <a:pt x="3098" y="58"/>
                  </a:moveTo>
                  <a:lnTo>
                    <a:pt x="3074" y="81"/>
                  </a:lnTo>
                  <a:lnTo>
                    <a:pt x="3051" y="105"/>
                  </a:lnTo>
                  <a:lnTo>
                    <a:pt x="3027" y="127"/>
                  </a:lnTo>
                  <a:lnTo>
                    <a:pt x="2993" y="150"/>
                  </a:lnTo>
                  <a:lnTo>
                    <a:pt x="2958" y="174"/>
                  </a:lnTo>
                  <a:lnTo>
                    <a:pt x="2923" y="197"/>
                  </a:lnTo>
                  <a:lnTo>
                    <a:pt x="2877" y="221"/>
                  </a:lnTo>
                  <a:lnTo>
                    <a:pt x="2819" y="244"/>
                  </a:lnTo>
                  <a:lnTo>
                    <a:pt x="2772" y="255"/>
                  </a:lnTo>
                  <a:lnTo>
                    <a:pt x="2715" y="278"/>
                  </a:lnTo>
                  <a:lnTo>
                    <a:pt x="2644" y="290"/>
                  </a:lnTo>
                  <a:lnTo>
                    <a:pt x="2586" y="313"/>
                  </a:lnTo>
                  <a:lnTo>
                    <a:pt x="2505" y="324"/>
                  </a:lnTo>
                  <a:lnTo>
                    <a:pt x="2436" y="336"/>
                  </a:lnTo>
                  <a:lnTo>
                    <a:pt x="2366" y="347"/>
                  </a:lnTo>
                  <a:lnTo>
                    <a:pt x="2285" y="360"/>
                  </a:lnTo>
                  <a:lnTo>
                    <a:pt x="2203" y="371"/>
                  </a:lnTo>
                  <a:lnTo>
                    <a:pt x="2111" y="383"/>
                  </a:lnTo>
                  <a:lnTo>
                    <a:pt x="2030" y="394"/>
                  </a:lnTo>
                  <a:lnTo>
                    <a:pt x="1937" y="394"/>
                  </a:lnTo>
                  <a:lnTo>
                    <a:pt x="1856" y="405"/>
                  </a:lnTo>
                  <a:lnTo>
                    <a:pt x="1764" y="405"/>
                  </a:lnTo>
                  <a:lnTo>
                    <a:pt x="1670" y="405"/>
                  </a:lnTo>
                  <a:lnTo>
                    <a:pt x="1578" y="405"/>
                  </a:lnTo>
                  <a:lnTo>
                    <a:pt x="1497" y="405"/>
                  </a:lnTo>
                  <a:lnTo>
                    <a:pt x="1404" y="405"/>
                  </a:lnTo>
                  <a:lnTo>
                    <a:pt x="1311" y="405"/>
                  </a:lnTo>
                  <a:lnTo>
                    <a:pt x="1218" y="394"/>
                  </a:lnTo>
                  <a:lnTo>
                    <a:pt x="1137" y="394"/>
                  </a:lnTo>
                  <a:lnTo>
                    <a:pt x="1045" y="383"/>
                  </a:lnTo>
                  <a:lnTo>
                    <a:pt x="963" y="383"/>
                  </a:lnTo>
                  <a:lnTo>
                    <a:pt x="882" y="371"/>
                  </a:lnTo>
                  <a:lnTo>
                    <a:pt x="801" y="360"/>
                  </a:lnTo>
                  <a:lnTo>
                    <a:pt x="719" y="347"/>
                  </a:lnTo>
                  <a:lnTo>
                    <a:pt x="650" y="324"/>
                  </a:lnTo>
                  <a:lnTo>
                    <a:pt x="580" y="313"/>
                  </a:lnTo>
                  <a:lnTo>
                    <a:pt x="511" y="302"/>
                  </a:lnTo>
                  <a:lnTo>
                    <a:pt x="453" y="278"/>
                  </a:lnTo>
                  <a:lnTo>
                    <a:pt x="383" y="266"/>
                  </a:lnTo>
                  <a:lnTo>
                    <a:pt x="336" y="244"/>
                  </a:lnTo>
                  <a:lnTo>
                    <a:pt x="279" y="221"/>
                  </a:lnTo>
                  <a:lnTo>
                    <a:pt x="233" y="197"/>
                  </a:lnTo>
                  <a:lnTo>
                    <a:pt x="197" y="174"/>
                  </a:lnTo>
                  <a:lnTo>
                    <a:pt x="163" y="163"/>
                  </a:lnTo>
                  <a:lnTo>
                    <a:pt x="128" y="139"/>
                  </a:lnTo>
                  <a:lnTo>
                    <a:pt x="105" y="116"/>
                  </a:lnTo>
                  <a:lnTo>
                    <a:pt x="81" y="93"/>
                  </a:lnTo>
                  <a:lnTo>
                    <a:pt x="70" y="69"/>
                  </a:lnTo>
                  <a:lnTo>
                    <a:pt x="58" y="46"/>
                  </a:lnTo>
                  <a:lnTo>
                    <a:pt x="0" y="0"/>
                  </a:lnTo>
                  <a:lnTo>
                    <a:pt x="12" y="24"/>
                  </a:lnTo>
                  <a:lnTo>
                    <a:pt x="36" y="93"/>
                  </a:lnTo>
                  <a:lnTo>
                    <a:pt x="58" y="127"/>
                  </a:lnTo>
                  <a:lnTo>
                    <a:pt x="70" y="163"/>
                  </a:lnTo>
                  <a:lnTo>
                    <a:pt x="81" y="174"/>
                  </a:lnTo>
                  <a:lnTo>
                    <a:pt x="105" y="208"/>
                  </a:lnTo>
                  <a:lnTo>
                    <a:pt x="128" y="232"/>
                  </a:lnTo>
                  <a:lnTo>
                    <a:pt x="163" y="255"/>
                  </a:lnTo>
                  <a:lnTo>
                    <a:pt x="197" y="266"/>
                  </a:lnTo>
                  <a:lnTo>
                    <a:pt x="233" y="290"/>
                  </a:lnTo>
                  <a:lnTo>
                    <a:pt x="279" y="313"/>
                  </a:lnTo>
                  <a:lnTo>
                    <a:pt x="336" y="336"/>
                  </a:lnTo>
                  <a:lnTo>
                    <a:pt x="383" y="360"/>
                  </a:lnTo>
                  <a:lnTo>
                    <a:pt x="453" y="371"/>
                  </a:lnTo>
                  <a:lnTo>
                    <a:pt x="511" y="383"/>
                  </a:lnTo>
                  <a:lnTo>
                    <a:pt x="580" y="405"/>
                  </a:lnTo>
                  <a:lnTo>
                    <a:pt x="650" y="417"/>
                  </a:lnTo>
                  <a:lnTo>
                    <a:pt x="719" y="429"/>
                  </a:lnTo>
                  <a:lnTo>
                    <a:pt x="801" y="441"/>
                  </a:lnTo>
                  <a:lnTo>
                    <a:pt x="882" y="463"/>
                  </a:lnTo>
                  <a:lnTo>
                    <a:pt x="963" y="463"/>
                  </a:lnTo>
                  <a:lnTo>
                    <a:pt x="1045" y="475"/>
                  </a:lnTo>
                  <a:lnTo>
                    <a:pt x="1137" y="486"/>
                  </a:lnTo>
                  <a:lnTo>
                    <a:pt x="1218" y="486"/>
                  </a:lnTo>
                  <a:lnTo>
                    <a:pt x="1311" y="499"/>
                  </a:lnTo>
                  <a:lnTo>
                    <a:pt x="1404" y="499"/>
                  </a:lnTo>
                  <a:lnTo>
                    <a:pt x="1497" y="499"/>
                  </a:lnTo>
                  <a:lnTo>
                    <a:pt x="1578" y="499"/>
                  </a:lnTo>
                  <a:lnTo>
                    <a:pt x="1670" y="499"/>
                  </a:lnTo>
                  <a:lnTo>
                    <a:pt x="1764" y="499"/>
                  </a:lnTo>
                  <a:lnTo>
                    <a:pt x="1856" y="499"/>
                  </a:lnTo>
                  <a:lnTo>
                    <a:pt x="1937" y="486"/>
                  </a:lnTo>
                  <a:lnTo>
                    <a:pt x="2030" y="486"/>
                  </a:lnTo>
                  <a:lnTo>
                    <a:pt x="2111" y="475"/>
                  </a:lnTo>
                  <a:lnTo>
                    <a:pt x="2203" y="463"/>
                  </a:lnTo>
                  <a:lnTo>
                    <a:pt x="2285" y="452"/>
                  </a:lnTo>
                  <a:lnTo>
                    <a:pt x="2366" y="441"/>
                  </a:lnTo>
                  <a:lnTo>
                    <a:pt x="2436" y="429"/>
                  </a:lnTo>
                  <a:lnTo>
                    <a:pt x="2505" y="417"/>
                  </a:lnTo>
                  <a:lnTo>
                    <a:pt x="2586" y="405"/>
                  </a:lnTo>
                  <a:lnTo>
                    <a:pt x="2644" y="383"/>
                  </a:lnTo>
                  <a:lnTo>
                    <a:pt x="2715" y="371"/>
                  </a:lnTo>
                  <a:lnTo>
                    <a:pt x="2772" y="347"/>
                  </a:lnTo>
                  <a:lnTo>
                    <a:pt x="2819" y="336"/>
                  </a:lnTo>
                  <a:lnTo>
                    <a:pt x="2877" y="313"/>
                  </a:lnTo>
                  <a:lnTo>
                    <a:pt x="2923" y="290"/>
                  </a:lnTo>
                  <a:lnTo>
                    <a:pt x="2958" y="266"/>
                  </a:lnTo>
                  <a:lnTo>
                    <a:pt x="2993" y="244"/>
                  </a:lnTo>
                  <a:lnTo>
                    <a:pt x="3027" y="221"/>
                  </a:lnTo>
                  <a:lnTo>
                    <a:pt x="3051" y="197"/>
                  </a:lnTo>
                  <a:lnTo>
                    <a:pt x="3074" y="174"/>
                  </a:lnTo>
                  <a:lnTo>
                    <a:pt x="3085" y="139"/>
                  </a:lnTo>
                  <a:lnTo>
                    <a:pt x="3109" y="81"/>
                  </a:lnTo>
                  <a:lnTo>
                    <a:pt x="3132" y="0"/>
                  </a:lnTo>
                  <a:lnTo>
                    <a:pt x="3098" y="58"/>
                  </a:lnTo>
                  <a:close/>
                </a:path>
              </a:pathLst>
            </a:custGeom>
            <a:solidFill>
              <a:srgbClr val="AF3935"/>
            </a:solidFill>
            <a:ln w="9525">
              <a:noFill/>
              <a:round/>
              <a:headEnd/>
              <a:tailEnd/>
            </a:ln>
          </p:spPr>
          <p:txBody>
            <a:bodyPr/>
            <a:lstStyle/>
            <a:p>
              <a:endParaRPr lang="en-US"/>
            </a:p>
          </p:txBody>
        </p:sp>
        <p:sp>
          <p:nvSpPr>
            <p:cNvPr id="172061" name="Freeform 34"/>
            <p:cNvSpPr>
              <a:spLocks/>
            </p:cNvSpPr>
            <p:nvPr/>
          </p:nvSpPr>
          <p:spPr bwMode="auto">
            <a:xfrm>
              <a:off x="4808" y="3004"/>
              <a:ext cx="626" cy="100"/>
            </a:xfrm>
            <a:custGeom>
              <a:avLst/>
              <a:gdLst>
                <a:gd name="T0" fmla="*/ 0 w 3132"/>
                <a:gd name="T1" fmla="*/ 0 h 499"/>
                <a:gd name="T2" fmla="*/ 0 w 3132"/>
                <a:gd name="T3" fmla="*/ 0 h 499"/>
                <a:gd name="T4" fmla="*/ 0 w 3132"/>
                <a:gd name="T5" fmla="*/ 0 h 499"/>
                <a:gd name="T6" fmla="*/ 0 w 3132"/>
                <a:gd name="T7" fmla="*/ 0 h 499"/>
                <a:gd name="T8" fmla="*/ 0 w 3132"/>
                <a:gd name="T9" fmla="*/ 0 h 499"/>
                <a:gd name="T10" fmla="*/ 0 w 3132"/>
                <a:gd name="T11" fmla="*/ 0 h 499"/>
                <a:gd name="T12" fmla="*/ 0 w 3132"/>
                <a:gd name="T13" fmla="*/ 0 h 499"/>
                <a:gd name="T14" fmla="*/ 0 w 3132"/>
                <a:gd name="T15" fmla="*/ 0 h 499"/>
                <a:gd name="T16" fmla="*/ 0 w 3132"/>
                <a:gd name="T17" fmla="*/ 0 h 499"/>
                <a:gd name="T18" fmla="*/ 0 w 3132"/>
                <a:gd name="T19" fmla="*/ 0 h 499"/>
                <a:gd name="T20" fmla="*/ 0 w 3132"/>
                <a:gd name="T21" fmla="*/ 0 h 499"/>
                <a:gd name="T22" fmla="*/ 0 w 3132"/>
                <a:gd name="T23" fmla="*/ 0 h 499"/>
                <a:gd name="T24" fmla="*/ 0 w 3132"/>
                <a:gd name="T25" fmla="*/ 0 h 499"/>
                <a:gd name="T26" fmla="*/ 0 w 3132"/>
                <a:gd name="T27" fmla="*/ 0 h 499"/>
                <a:gd name="T28" fmla="*/ 0 w 3132"/>
                <a:gd name="T29" fmla="*/ 0 h 499"/>
                <a:gd name="T30" fmla="*/ 0 w 3132"/>
                <a:gd name="T31" fmla="*/ 0 h 499"/>
                <a:gd name="T32" fmla="*/ 0 w 3132"/>
                <a:gd name="T33" fmla="*/ 0 h 499"/>
                <a:gd name="T34" fmla="*/ 0 w 3132"/>
                <a:gd name="T35" fmla="*/ 0 h 499"/>
                <a:gd name="T36" fmla="*/ 0 w 3132"/>
                <a:gd name="T37" fmla="*/ 0 h 499"/>
                <a:gd name="T38" fmla="*/ 0 w 3132"/>
                <a:gd name="T39" fmla="*/ 0 h 499"/>
                <a:gd name="T40" fmla="*/ 0 w 3132"/>
                <a:gd name="T41" fmla="*/ 0 h 499"/>
                <a:gd name="T42" fmla="*/ 0 w 3132"/>
                <a:gd name="T43" fmla="*/ 0 h 499"/>
                <a:gd name="T44" fmla="*/ 0 w 3132"/>
                <a:gd name="T45" fmla="*/ 0 h 499"/>
                <a:gd name="T46" fmla="*/ 0 w 3132"/>
                <a:gd name="T47" fmla="*/ 0 h 499"/>
                <a:gd name="T48" fmla="*/ 0 w 3132"/>
                <a:gd name="T49" fmla="*/ 0 h 499"/>
                <a:gd name="T50" fmla="*/ 0 w 3132"/>
                <a:gd name="T51" fmla="*/ 0 h 499"/>
                <a:gd name="T52" fmla="*/ 0 w 3132"/>
                <a:gd name="T53" fmla="*/ 0 h 499"/>
                <a:gd name="T54" fmla="*/ 0 w 3132"/>
                <a:gd name="T55" fmla="*/ 0 h 499"/>
                <a:gd name="T56" fmla="*/ 0 w 3132"/>
                <a:gd name="T57" fmla="*/ 0 h 499"/>
                <a:gd name="T58" fmla="*/ 0 w 3132"/>
                <a:gd name="T59" fmla="*/ 0 h 499"/>
                <a:gd name="T60" fmla="*/ 0 w 3132"/>
                <a:gd name="T61" fmla="*/ 0 h 499"/>
                <a:gd name="T62" fmla="*/ 0 w 3132"/>
                <a:gd name="T63" fmla="*/ 0 h 499"/>
                <a:gd name="T64" fmla="*/ 0 w 3132"/>
                <a:gd name="T65" fmla="*/ 0 h 499"/>
                <a:gd name="T66" fmla="*/ 0 w 3132"/>
                <a:gd name="T67" fmla="*/ 0 h 499"/>
                <a:gd name="T68" fmla="*/ 0 w 3132"/>
                <a:gd name="T69" fmla="*/ 0 h 499"/>
                <a:gd name="T70" fmla="*/ 0 w 3132"/>
                <a:gd name="T71" fmla="*/ 0 h 499"/>
                <a:gd name="T72" fmla="*/ 0 w 3132"/>
                <a:gd name="T73" fmla="*/ 0 h 499"/>
                <a:gd name="T74" fmla="*/ 0 w 3132"/>
                <a:gd name="T75" fmla="*/ 0 h 499"/>
                <a:gd name="T76" fmla="*/ 0 w 3132"/>
                <a:gd name="T77" fmla="*/ 0 h 499"/>
                <a:gd name="T78" fmla="*/ 0 w 3132"/>
                <a:gd name="T79" fmla="*/ 0 h 499"/>
                <a:gd name="T80" fmla="*/ 0 w 3132"/>
                <a:gd name="T81" fmla="*/ 0 h 499"/>
                <a:gd name="T82" fmla="*/ 0 w 3132"/>
                <a:gd name="T83" fmla="*/ 0 h 499"/>
                <a:gd name="T84" fmla="*/ 0 w 3132"/>
                <a:gd name="T85" fmla="*/ 0 h 499"/>
                <a:gd name="T86" fmla="*/ 0 w 3132"/>
                <a:gd name="T87" fmla="*/ 0 h 499"/>
                <a:gd name="T88" fmla="*/ 0 w 3132"/>
                <a:gd name="T89" fmla="*/ 0 h 499"/>
                <a:gd name="T90" fmla="*/ 0 w 3132"/>
                <a:gd name="T91" fmla="*/ 0 h 499"/>
                <a:gd name="T92" fmla="*/ 0 w 3132"/>
                <a:gd name="T93" fmla="*/ 0 h 499"/>
                <a:gd name="T94" fmla="*/ 0 w 3132"/>
                <a:gd name="T95" fmla="*/ 0 h 499"/>
                <a:gd name="T96" fmla="*/ 0 w 3132"/>
                <a:gd name="T97" fmla="*/ 0 h 499"/>
                <a:gd name="T98" fmla="*/ 0 w 3132"/>
                <a:gd name="T99" fmla="*/ 0 h 499"/>
                <a:gd name="T100" fmla="*/ 0 w 3132"/>
                <a:gd name="T101" fmla="*/ 0 h 499"/>
                <a:gd name="T102" fmla="*/ 0 w 3132"/>
                <a:gd name="T103" fmla="*/ 0 h 499"/>
                <a:gd name="T104" fmla="*/ 0 w 3132"/>
                <a:gd name="T105" fmla="*/ 0 h 4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132"/>
                <a:gd name="T160" fmla="*/ 0 h 499"/>
                <a:gd name="T161" fmla="*/ 3132 w 3132"/>
                <a:gd name="T162" fmla="*/ 499 h 49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132" h="499">
                  <a:moveTo>
                    <a:pt x="3098" y="58"/>
                  </a:moveTo>
                  <a:lnTo>
                    <a:pt x="3074" y="81"/>
                  </a:lnTo>
                  <a:lnTo>
                    <a:pt x="3051" y="105"/>
                  </a:lnTo>
                  <a:lnTo>
                    <a:pt x="3027" y="127"/>
                  </a:lnTo>
                  <a:lnTo>
                    <a:pt x="2993" y="150"/>
                  </a:lnTo>
                  <a:lnTo>
                    <a:pt x="2958" y="174"/>
                  </a:lnTo>
                  <a:lnTo>
                    <a:pt x="2923" y="197"/>
                  </a:lnTo>
                  <a:lnTo>
                    <a:pt x="2877" y="221"/>
                  </a:lnTo>
                  <a:lnTo>
                    <a:pt x="2819" y="244"/>
                  </a:lnTo>
                  <a:lnTo>
                    <a:pt x="2772" y="255"/>
                  </a:lnTo>
                  <a:lnTo>
                    <a:pt x="2715" y="278"/>
                  </a:lnTo>
                  <a:lnTo>
                    <a:pt x="2644" y="290"/>
                  </a:lnTo>
                  <a:lnTo>
                    <a:pt x="2586" y="313"/>
                  </a:lnTo>
                  <a:lnTo>
                    <a:pt x="2505" y="324"/>
                  </a:lnTo>
                  <a:lnTo>
                    <a:pt x="2436" y="336"/>
                  </a:lnTo>
                  <a:lnTo>
                    <a:pt x="2366" y="347"/>
                  </a:lnTo>
                  <a:lnTo>
                    <a:pt x="2285" y="360"/>
                  </a:lnTo>
                  <a:lnTo>
                    <a:pt x="2203" y="371"/>
                  </a:lnTo>
                  <a:lnTo>
                    <a:pt x="2111" y="383"/>
                  </a:lnTo>
                  <a:lnTo>
                    <a:pt x="2030" y="394"/>
                  </a:lnTo>
                  <a:lnTo>
                    <a:pt x="1937" y="394"/>
                  </a:lnTo>
                  <a:lnTo>
                    <a:pt x="1856" y="405"/>
                  </a:lnTo>
                  <a:lnTo>
                    <a:pt x="1764" y="405"/>
                  </a:lnTo>
                  <a:lnTo>
                    <a:pt x="1670" y="405"/>
                  </a:lnTo>
                  <a:lnTo>
                    <a:pt x="1578" y="405"/>
                  </a:lnTo>
                  <a:lnTo>
                    <a:pt x="1497" y="405"/>
                  </a:lnTo>
                  <a:lnTo>
                    <a:pt x="1404" y="405"/>
                  </a:lnTo>
                  <a:lnTo>
                    <a:pt x="1311" y="405"/>
                  </a:lnTo>
                  <a:lnTo>
                    <a:pt x="1218" y="394"/>
                  </a:lnTo>
                  <a:lnTo>
                    <a:pt x="1137" y="394"/>
                  </a:lnTo>
                  <a:lnTo>
                    <a:pt x="1045" y="383"/>
                  </a:lnTo>
                  <a:lnTo>
                    <a:pt x="963" y="383"/>
                  </a:lnTo>
                  <a:lnTo>
                    <a:pt x="882" y="371"/>
                  </a:lnTo>
                  <a:lnTo>
                    <a:pt x="801" y="360"/>
                  </a:lnTo>
                  <a:lnTo>
                    <a:pt x="719" y="347"/>
                  </a:lnTo>
                  <a:lnTo>
                    <a:pt x="650" y="324"/>
                  </a:lnTo>
                  <a:lnTo>
                    <a:pt x="580" y="313"/>
                  </a:lnTo>
                  <a:lnTo>
                    <a:pt x="511" y="302"/>
                  </a:lnTo>
                  <a:lnTo>
                    <a:pt x="453" y="278"/>
                  </a:lnTo>
                  <a:lnTo>
                    <a:pt x="383" y="266"/>
                  </a:lnTo>
                  <a:lnTo>
                    <a:pt x="336" y="244"/>
                  </a:lnTo>
                  <a:lnTo>
                    <a:pt x="279" y="221"/>
                  </a:lnTo>
                  <a:lnTo>
                    <a:pt x="233" y="197"/>
                  </a:lnTo>
                  <a:lnTo>
                    <a:pt x="197" y="174"/>
                  </a:lnTo>
                  <a:lnTo>
                    <a:pt x="163" y="163"/>
                  </a:lnTo>
                  <a:lnTo>
                    <a:pt x="128" y="139"/>
                  </a:lnTo>
                  <a:lnTo>
                    <a:pt x="105" y="116"/>
                  </a:lnTo>
                  <a:lnTo>
                    <a:pt x="81" y="93"/>
                  </a:lnTo>
                  <a:lnTo>
                    <a:pt x="70" y="69"/>
                  </a:lnTo>
                  <a:lnTo>
                    <a:pt x="58" y="46"/>
                  </a:lnTo>
                  <a:lnTo>
                    <a:pt x="0" y="0"/>
                  </a:lnTo>
                  <a:lnTo>
                    <a:pt x="12" y="24"/>
                  </a:lnTo>
                  <a:lnTo>
                    <a:pt x="36" y="93"/>
                  </a:lnTo>
                  <a:lnTo>
                    <a:pt x="58" y="127"/>
                  </a:lnTo>
                  <a:lnTo>
                    <a:pt x="70" y="163"/>
                  </a:lnTo>
                  <a:lnTo>
                    <a:pt x="81" y="174"/>
                  </a:lnTo>
                  <a:lnTo>
                    <a:pt x="105" y="208"/>
                  </a:lnTo>
                  <a:lnTo>
                    <a:pt x="128" y="232"/>
                  </a:lnTo>
                  <a:lnTo>
                    <a:pt x="163" y="255"/>
                  </a:lnTo>
                  <a:lnTo>
                    <a:pt x="197" y="266"/>
                  </a:lnTo>
                  <a:lnTo>
                    <a:pt x="233" y="290"/>
                  </a:lnTo>
                  <a:lnTo>
                    <a:pt x="279" y="313"/>
                  </a:lnTo>
                  <a:lnTo>
                    <a:pt x="336" y="336"/>
                  </a:lnTo>
                  <a:lnTo>
                    <a:pt x="383" y="360"/>
                  </a:lnTo>
                  <a:lnTo>
                    <a:pt x="453" y="371"/>
                  </a:lnTo>
                  <a:lnTo>
                    <a:pt x="511" y="383"/>
                  </a:lnTo>
                  <a:lnTo>
                    <a:pt x="580" y="405"/>
                  </a:lnTo>
                  <a:lnTo>
                    <a:pt x="650" y="417"/>
                  </a:lnTo>
                  <a:lnTo>
                    <a:pt x="719" y="429"/>
                  </a:lnTo>
                  <a:lnTo>
                    <a:pt x="801" y="441"/>
                  </a:lnTo>
                  <a:lnTo>
                    <a:pt x="882" y="463"/>
                  </a:lnTo>
                  <a:lnTo>
                    <a:pt x="963" y="463"/>
                  </a:lnTo>
                  <a:lnTo>
                    <a:pt x="1045" y="475"/>
                  </a:lnTo>
                  <a:lnTo>
                    <a:pt x="1137" y="486"/>
                  </a:lnTo>
                  <a:lnTo>
                    <a:pt x="1218" y="486"/>
                  </a:lnTo>
                  <a:lnTo>
                    <a:pt x="1311" y="499"/>
                  </a:lnTo>
                  <a:lnTo>
                    <a:pt x="1404" y="499"/>
                  </a:lnTo>
                  <a:lnTo>
                    <a:pt x="1497" y="499"/>
                  </a:lnTo>
                  <a:lnTo>
                    <a:pt x="1578" y="499"/>
                  </a:lnTo>
                  <a:lnTo>
                    <a:pt x="1670" y="499"/>
                  </a:lnTo>
                  <a:lnTo>
                    <a:pt x="1764" y="499"/>
                  </a:lnTo>
                  <a:lnTo>
                    <a:pt x="1856" y="499"/>
                  </a:lnTo>
                  <a:lnTo>
                    <a:pt x="1937" y="486"/>
                  </a:lnTo>
                  <a:lnTo>
                    <a:pt x="2030" y="486"/>
                  </a:lnTo>
                  <a:lnTo>
                    <a:pt x="2111" y="475"/>
                  </a:lnTo>
                  <a:lnTo>
                    <a:pt x="2203" y="463"/>
                  </a:lnTo>
                  <a:lnTo>
                    <a:pt x="2285" y="452"/>
                  </a:lnTo>
                  <a:lnTo>
                    <a:pt x="2366" y="441"/>
                  </a:lnTo>
                  <a:lnTo>
                    <a:pt x="2436" y="429"/>
                  </a:lnTo>
                  <a:lnTo>
                    <a:pt x="2505" y="417"/>
                  </a:lnTo>
                  <a:lnTo>
                    <a:pt x="2586" y="405"/>
                  </a:lnTo>
                  <a:lnTo>
                    <a:pt x="2644" y="383"/>
                  </a:lnTo>
                  <a:lnTo>
                    <a:pt x="2715" y="371"/>
                  </a:lnTo>
                  <a:lnTo>
                    <a:pt x="2772" y="347"/>
                  </a:lnTo>
                  <a:lnTo>
                    <a:pt x="2819" y="336"/>
                  </a:lnTo>
                  <a:lnTo>
                    <a:pt x="2877" y="313"/>
                  </a:lnTo>
                  <a:lnTo>
                    <a:pt x="2923" y="290"/>
                  </a:lnTo>
                  <a:lnTo>
                    <a:pt x="2958" y="266"/>
                  </a:lnTo>
                  <a:lnTo>
                    <a:pt x="2993" y="244"/>
                  </a:lnTo>
                  <a:lnTo>
                    <a:pt x="3027" y="221"/>
                  </a:lnTo>
                  <a:lnTo>
                    <a:pt x="3051" y="197"/>
                  </a:lnTo>
                  <a:lnTo>
                    <a:pt x="3074" y="174"/>
                  </a:lnTo>
                  <a:lnTo>
                    <a:pt x="3085" y="139"/>
                  </a:lnTo>
                  <a:lnTo>
                    <a:pt x="3109" y="81"/>
                  </a:lnTo>
                  <a:lnTo>
                    <a:pt x="3132" y="0"/>
                  </a:lnTo>
                  <a:lnTo>
                    <a:pt x="3098" y="58"/>
                  </a:lnTo>
                </a:path>
              </a:pathLst>
            </a:custGeom>
            <a:noFill/>
            <a:ln w="0">
              <a:solidFill>
                <a:srgbClr val="BA4029"/>
              </a:solidFill>
              <a:prstDash val="solid"/>
              <a:round/>
              <a:headEnd/>
              <a:tailEnd/>
            </a:ln>
          </p:spPr>
          <p:txBody>
            <a:bodyPr/>
            <a:lstStyle/>
            <a:p>
              <a:endParaRPr lang="en-US"/>
            </a:p>
          </p:txBody>
        </p:sp>
        <p:sp>
          <p:nvSpPr>
            <p:cNvPr id="172062" name="Freeform 35"/>
            <p:cNvSpPr>
              <a:spLocks/>
            </p:cNvSpPr>
            <p:nvPr/>
          </p:nvSpPr>
          <p:spPr bwMode="auto">
            <a:xfrm>
              <a:off x="4808" y="2985"/>
              <a:ext cx="626" cy="107"/>
            </a:xfrm>
            <a:custGeom>
              <a:avLst/>
              <a:gdLst>
                <a:gd name="T0" fmla="*/ 0 w 3132"/>
                <a:gd name="T1" fmla="*/ 0 h 534"/>
                <a:gd name="T2" fmla="*/ 0 w 3132"/>
                <a:gd name="T3" fmla="*/ 0 h 534"/>
                <a:gd name="T4" fmla="*/ 0 w 3132"/>
                <a:gd name="T5" fmla="*/ 0 h 534"/>
                <a:gd name="T6" fmla="*/ 0 w 3132"/>
                <a:gd name="T7" fmla="*/ 0 h 534"/>
                <a:gd name="T8" fmla="*/ 0 w 3132"/>
                <a:gd name="T9" fmla="*/ 0 h 534"/>
                <a:gd name="T10" fmla="*/ 0 w 3132"/>
                <a:gd name="T11" fmla="*/ 0 h 534"/>
                <a:gd name="T12" fmla="*/ 0 w 3132"/>
                <a:gd name="T13" fmla="*/ 0 h 534"/>
                <a:gd name="T14" fmla="*/ 0 w 3132"/>
                <a:gd name="T15" fmla="*/ 0 h 534"/>
                <a:gd name="T16" fmla="*/ 0 w 3132"/>
                <a:gd name="T17" fmla="*/ 0 h 534"/>
                <a:gd name="T18" fmla="*/ 0 w 3132"/>
                <a:gd name="T19" fmla="*/ 0 h 534"/>
                <a:gd name="T20" fmla="*/ 0 w 3132"/>
                <a:gd name="T21" fmla="*/ 0 h 534"/>
                <a:gd name="T22" fmla="*/ 0 w 3132"/>
                <a:gd name="T23" fmla="*/ 0 h 534"/>
                <a:gd name="T24" fmla="*/ 0 w 3132"/>
                <a:gd name="T25" fmla="*/ 0 h 534"/>
                <a:gd name="T26" fmla="*/ 0 w 3132"/>
                <a:gd name="T27" fmla="*/ 0 h 534"/>
                <a:gd name="T28" fmla="*/ 0 w 3132"/>
                <a:gd name="T29" fmla="*/ 0 h 534"/>
                <a:gd name="T30" fmla="*/ 0 w 3132"/>
                <a:gd name="T31" fmla="*/ 0 h 534"/>
                <a:gd name="T32" fmla="*/ 0 w 3132"/>
                <a:gd name="T33" fmla="*/ 0 h 534"/>
                <a:gd name="T34" fmla="*/ 0 w 3132"/>
                <a:gd name="T35" fmla="*/ 0 h 534"/>
                <a:gd name="T36" fmla="*/ 0 w 3132"/>
                <a:gd name="T37" fmla="*/ 0 h 534"/>
                <a:gd name="T38" fmla="*/ 0 w 3132"/>
                <a:gd name="T39" fmla="*/ 0 h 534"/>
                <a:gd name="T40" fmla="*/ 0 w 3132"/>
                <a:gd name="T41" fmla="*/ 0 h 534"/>
                <a:gd name="T42" fmla="*/ 0 w 3132"/>
                <a:gd name="T43" fmla="*/ 0 h 534"/>
                <a:gd name="T44" fmla="*/ 0 w 3132"/>
                <a:gd name="T45" fmla="*/ 0 h 534"/>
                <a:gd name="T46" fmla="*/ 0 w 3132"/>
                <a:gd name="T47" fmla="*/ 0 h 534"/>
                <a:gd name="T48" fmla="*/ 0 w 3132"/>
                <a:gd name="T49" fmla="*/ 0 h 534"/>
                <a:gd name="T50" fmla="*/ 0 w 3132"/>
                <a:gd name="T51" fmla="*/ 0 h 534"/>
                <a:gd name="T52" fmla="*/ 0 w 3132"/>
                <a:gd name="T53" fmla="*/ 0 h 534"/>
                <a:gd name="T54" fmla="*/ 0 w 3132"/>
                <a:gd name="T55" fmla="*/ 0 h 534"/>
                <a:gd name="T56" fmla="*/ 0 w 3132"/>
                <a:gd name="T57" fmla="*/ 0 h 534"/>
                <a:gd name="T58" fmla="*/ 0 w 3132"/>
                <a:gd name="T59" fmla="*/ 0 h 534"/>
                <a:gd name="T60" fmla="*/ 0 w 3132"/>
                <a:gd name="T61" fmla="*/ 0 h 534"/>
                <a:gd name="T62" fmla="*/ 0 w 3132"/>
                <a:gd name="T63" fmla="*/ 0 h 534"/>
                <a:gd name="T64" fmla="*/ 0 w 3132"/>
                <a:gd name="T65" fmla="*/ 0 h 534"/>
                <a:gd name="T66" fmla="*/ 0 w 3132"/>
                <a:gd name="T67" fmla="*/ 0 h 534"/>
                <a:gd name="T68" fmla="*/ 0 w 3132"/>
                <a:gd name="T69" fmla="*/ 0 h 534"/>
                <a:gd name="T70" fmla="*/ 0 w 3132"/>
                <a:gd name="T71" fmla="*/ 0 h 534"/>
                <a:gd name="T72" fmla="*/ 0 w 3132"/>
                <a:gd name="T73" fmla="*/ 0 h 534"/>
                <a:gd name="T74" fmla="*/ 0 w 3132"/>
                <a:gd name="T75" fmla="*/ 0 h 534"/>
                <a:gd name="T76" fmla="*/ 0 w 3132"/>
                <a:gd name="T77" fmla="*/ 0 h 534"/>
                <a:gd name="T78" fmla="*/ 0 w 3132"/>
                <a:gd name="T79" fmla="*/ 0 h 534"/>
                <a:gd name="T80" fmla="*/ 0 w 3132"/>
                <a:gd name="T81" fmla="*/ 0 h 534"/>
                <a:gd name="T82" fmla="*/ 0 w 3132"/>
                <a:gd name="T83" fmla="*/ 0 h 534"/>
                <a:gd name="T84" fmla="*/ 0 w 3132"/>
                <a:gd name="T85" fmla="*/ 0 h 534"/>
                <a:gd name="T86" fmla="*/ 0 w 3132"/>
                <a:gd name="T87" fmla="*/ 0 h 534"/>
                <a:gd name="T88" fmla="*/ 0 w 3132"/>
                <a:gd name="T89" fmla="*/ 0 h 534"/>
                <a:gd name="T90" fmla="*/ 0 w 3132"/>
                <a:gd name="T91" fmla="*/ 0 h 534"/>
                <a:gd name="T92" fmla="*/ 0 w 3132"/>
                <a:gd name="T93" fmla="*/ 0 h 534"/>
                <a:gd name="T94" fmla="*/ 0 w 3132"/>
                <a:gd name="T95" fmla="*/ 0 h 534"/>
                <a:gd name="T96" fmla="*/ 0 w 3132"/>
                <a:gd name="T97" fmla="*/ 0 h 534"/>
                <a:gd name="T98" fmla="*/ 0 w 3132"/>
                <a:gd name="T99" fmla="*/ 0 h 534"/>
                <a:gd name="T100" fmla="*/ 0 w 3132"/>
                <a:gd name="T101" fmla="*/ 0 h 534"/>
                <a:gd name="T102" fmla="*/ 0 w 3132"/>
                <a:gd name="T103" fmla="*/ 0 h 534"/>
                <a:gd name="T104" fmla="*/ 0 w 3132"/>
                <a:gd name="T105" fmla="*/ 0 h 534"/>
                <a:gd name="T106" fmla="*/ 0 w 3132"/>
                <a:gd name="T107" fmla="*/ 0 h 534"/>
                <a:gd name="T108" fmla="*/ 0 w 3132"/>
                <a:gd name="T109" fmla="*/ 0 h 53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132"/>
                <a:gd name="T166" fmla="*/ 0 h 534"/>
                <a:gd name="T167" fmla="*/ 3132 w 3132"/>
                <a:gd name="T168" fmla="*/ 534 h 53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132" h="534">
                  <a:moveTo>
                    <a:pt x="47" y="0"/>
                  </a:moveTo>
                  <a:lnTo>
                    <a:pt x="12" y="23"/>
                  </a:lnTo>
                  <a:lnTo>
                    <a:pt x="0" y="46"/>
                  </a:lnTo>
                  <a:lnTo>
                    <a:pt x="0" y="93"/>
                  </a:lnTo>
                  <a:lnTo>
                    <a:pt x="24" y="128"/>
                  </a:lnTo>
                  <a:lnTo>
                    <a:pt x="47" y="151"/>
                  </a:lnTo>
                  <a:lnTo>
                    <a:pt x="70" y="174"/>
                  </a:lnTo>
                  <a:lnTo>
                    <a:pt x="105" y="209"/>
                  </a:lnTo>
                  <a:lnTo>
                    <a:pt x="128" y="232"/>
                  </a:lnTo>
                  <a:lnTo>
                    <a:pt x="175" y="256"/>
                  </a:lnTo>
                  <a:lnTo>
                    <a:pt x="210" y="290"/>
                  </a:lnTo>
                  <a:lnTo>
                    <a:pt x="255" y="314"/>
                  </a:lnTo>
                  <a:lnTo>
                    <a:pt x="314" y="337"/>
                  </a:lnTo>
                  <a:lnTo>
                    <a:pt x="372" y="359"/>
                  </a:lnTo>
                  <a:lnTo>
                    <a:pt x="430" y="383"/>
                  </a:lnTo>
                  <a:lnTo>
                    <a:pt x="488" y="406"/>
                  </a:lnTo>
                  <a:lnTo>
                    <a:pt x="557" y="417"/>
                  </a:lnTo>
                  <a:lnTo>
                    <a:pt x="638" y="440"/>
                  </a:lnTo>
                  <a:lnTo>
                    <a:pt x="708" y="453"/>
                  </a:lnTo>
                  <a:lnTo>
                    <a:pt x="790" y="476"/>
                  </a:lnTo>
                  <a:lnTo>
                    <a:pt x="871" y="487"/>
                  </a:lnTo>
                  <a:lnTo>
                    <a:pt x="951" y="498"/>
                  </a:lnTo>
                  <a:lnTo>
                    <a:pt x="1032" y="510"/>
                  </a:lnTo>
                  <a:lnTo>
                    <a:pt x="1126" y="522"/>
                  </a:lnTo>
                  <a:lnTo>
                    <a:pt x="1218" y="522"/>
                  </a:lnTo>
                  <a:lnTo>
                    <a:pt x="1311" y="534"/>
                  </a:lnTo>
                  <a:lnTo>
                    <a:pt x="1392" y="534"/>
                  </a:lnTo>
                  <a:lnTo>
                    <a:pt x="1485" y="534"/>
                  </a:lnTo>
                  <a:lnTo>
                    <a:pt x="1578" y="534"/>
                  </a:lnTo>
                  <a:lnTo>
                    <a:pt x="1670" y="534"/>
                  </a:lnTo>
                  <a:lnTo>
                    <a:pt x="1764" y="534"/>
                  </a:lnTo>
                  <a:lnTo>
                    <a:pt x="1856" y="534"/>
                  </a:lnTo>
                  <a:lnTo>
                    <a:pt x="1949" y="522"/>
                  </a:lnTo>
                  <a:lnTo>
                    <a:pt x="2042" y="510"/>
                  </a:lnTo>
                  <a:lnTo>
                    <a:pt x="2123" y="510"/>
                  </a:lnTo>
                  <a:lnTo>
                    <a:pt x="2216" y="498"/>
                  </a:lnTo>
                  <a:lnTo>
                    <a:pt x="2297" y="487"/>
                  </a:lnTo>
                  <a:lnTo>
                    <a:pt x="2378" y="464"/>
                  </a:lnTo>
                  <a:lnTo>
                    <a:pt x="2447" y="453"/>
                  </a:lnTo>
                  <a:lnTo>
                    <a:pt x="2529" y="440"/>
                  </a:lnTo>
                  <a:lnTo>
                    <a:pt x="2599" y="417"/>
                  </a:lnTo>
                  <a:lnTo>
                    <a:pt x="2668" y="395"/>
                  </a:lnTo>
                  <a:lnTo>
                    <a:pt x="2726" y="371"/>
                  </a:lnTo>
                  <a:lnTo>
                    <a:pt x="2796" y="348"/>
                  </a:lnTo>
                  <a:lnTo>
                    <a:pt x="2841" y="337"/>
                  </a:lnTo>
                  <a:lnTo>
                    <a:pt x="2899" y="301"/>
                  </a:lnTo>
                  <a:lnTo>
                    <a:pt x="2946" y="278"/>
                  </a:lnTo>
                  <a:lnTo>
                    <a:pt x="2981" y="256"/>
                  </a:lnTo>
                  <a:lnTo>
                    <a:pt x="3027" y="232"/>
                  </a:lnTo>
                  <a:lnTo>
                    <a:pt x="3062" y="198"/>
                  </a:lnTo>
                  <a:lnTo>
                    <a:pt x="3085" y="174"/>
                  </a:lnTo>
                  <a:lnTo>
                    <a:pt x="3109" y="139"/>
                  </a:lnTo>
                  <a:lnTo>
                    <a:pt x="3120" y="117"/>
                  </a:lnTo>
                  <a:lnTo>
                    <a:pt x="3132" y="93"/>
                  </a:lnTo>
                  <a:lnTo>
                    <a:pt x="3120" y="46"/>
                  </a:lnTo>
                  <a:lnTo>
                    <a:pt x="3098" y="12"/>
                  </a:lnTo>
                  <a:lnTo>
                    <a:pt x="3098" y="59"/>
                  </a:lnTo>
                  <a:lnTo>
                    <a:pt x="3098" y="81"/>
                  </a:lnTo>
                  <a:lnTo>
                    <a:pt x="3085" y="104"/>
                  </a:lnTo>
                  <a:lnTo>
                    <a:pt x="3074" y="128"/>
                  </a:lnTo>
                  <a:lnTo>
                    <a:pt x="3051" y="151"/>
                  </a:lnTo>
                  <a:lnTo>
                    <a:pt x="3027" y="174"/>
                  </a:lnTo>
                  <a:lnTo>
                    <a:pt x="2993" y="198"/>
                  </a:lnTo>
                  <a:lnTo>
                    <a:pt x="2958" y="220"/>
                  </a:lnTo>
                  <a:lnTo>
                    <a:pt x="2923" y="243"/>
                  </a:lnTo>
                  <a:lnTo>
                    <a:pt x="2877" y="267"/>
                  </a:lnTo>
                  <a:lnTo>
                    <a:pt x="2819" y="290"/>
                  </a:lnTo>
                  <a:lnTo>
                    <a:pt x="2772" y="301"/>
                  </a:lnTo>
                  <a:lnTo>
                    <a:pt x="2715" y="325"/>
                  </a:lnTo>
                  <a:lnTo>
                    <a:pt x="2644" y="337"/>
                  </a:lnTo>
                  <a:lnTo>
                    <a:pt x="2586" y="359"/>
                  </a:lnTo>
                  <a:lnTo>
                    <a:pt x="2505" y="371"/>
                  </a:lnTo>
                  <a:lnTo>
                    <a:pt x="2436" y="383"/>
                  </a:lnTo>
                  <a:lnTo>
                    <a:pt x="2366" y="395"/>
                  </a:lnTo>
                  <a:lnTo>
                    <a:pt x="2285" y="406"/>
                  </a:lnTo>
                  <a:lnTo>
                    <a:pt x="2203" y="417"/>
                  </a:lnTo>
                  <a:lnTo>
                    <a:pt x="2111" y="429"/>
                  </a:lnTo>
                  <a:lnTo>
                    <a:pt x="2030" y="440"/>
                  </a:lnTo>
                  <a:lnTo>
                    <a:pt x="1937" y="440"/>
                  </a:lnTo>
                  <a:lnTo>
                    <a:pt x="1856" y="453"/>
                  </a:lnTo>
                  <a:lnTo>
                    <a:pt x="1764" y="453"/>
                  </a:lnTo>
                  <a:lnTo>
                    <a:pt x="1670" y="453"/>
                  </a:lnTo>
                  <a:lnTo>
                    <a:pt x="1578" y="453"/>
                  </a:lnTo>
                  <a:lnTo>
                    <a:pt x="1497" y="453"/>
                  </a:lnTo>
                  <a:lnTo>
                    <a:pt x="1404" y="453"/>
                  </a:lnTo>
                  <a:lnTo>
                    <a:pt x="1311" y="453"/>
                  </a:lnTo>
                  <a:lnTo>
                    <a:pt x="1218" y="453"/>
                  </a:lnTo>
                  <a:lnTo>
                    <a:pt x="1137" y="440"/>
                  </a:lnTo>
                  <a:lnTo>
                    <a:pt x="1045" y="429"/>
                  </a:lnTo>
                  <a:lnTo>
                    <a:pt x="963" y="429"/>
                  </a:lnTo>
                  <a:lnTo>
                    <a:pt x="882" y="417"/>
                  </a:lnTo>
                  <a:lnTo>
                    <a:pt x="801" y="395"/>
                  </a:lnTo>
                  <a:lnTo>
                    <a:pt x="719" y="395"/>
                  </a:lnTo>
                  <a:lnTo>
                    <a:pt x="650" y="371"/>
                  </a:lnTo>
                  <a:lnTo>
                    <a:pt x="580" y="359"/>
                  </a:lnTo>
                  <a:lnTo>
                    <a:pt x="511" y="348"/>
                  </a:lnTo>
                  <a:lnTo>
                    <a:pt x="453" y="325"/>
                  </a:lnTo>
                  <a:lnTo>
                    <a:pt x="383" y="314"/>
                  </a:lnTo>
                  <a:lnTo>
                    <a:pt x="336" y="290"/>
                  </a:lnTo>
                  <a:lnTo>
                    <a:pt x="279" y="267"/>
                  </a:lnTo>
                  <a:lnTo>
                    <a:pt x="233" y="243"/>
                  </a:lnTo>
                  <a:lnTo>
                    <a:pt x="197" y="220"/>
                  </a:lnTo>
                  <a:lnTo>
                    <a:pt x="163" y="209"/>
                  </a:lnTo>
                  <a:lnTo>
                    <a:pt x="128" y="186"/>
                  </a:lnTo>
                  <a:lnTo>
                    <a:pt x="105" y="162"/>
                  </a:lnTo>
                  <a:lnTo>
                    <a:pt x="81" y="139"/>
                  </a:lnTo>
                  <a:lnTo>
                    <a:pt x="70" y="117"/>
                  </a:lnTo>
                  <a:lnTo>
                    <a:pt x="58" y="93"/>
                  </a:lnTo>
                  <a:lnTo>
                    <a:pt x="47" y="59"/>
                  </a:lnTo>
                  <a:lnTo>
                    <a:pt x="47" y="35"/>
                  </a:lnTo>
                  <a:lnTo>
                    <a:pt x="47" y="0"/>
                  </a:lnTo>
                  <a:close/>
                </a:path>
              </a:pathLst>
            </a:custGeom>
            <a:solidFill>
              <a:srgbClr val="FF201F"/>
            </a:solidFill>
            <a:ln w="9525">
              <a:noFill/>
              <a:round/>
              <a:headEnd/>
              <a:tailEnd/>
            </a:ln>
          </p:spPr>
          <p:txBody>
            <a:bodyPr/>
            <a:lstStyle/>
            <a:p>
              <a:endParaRPr lang="en-US"/>
            </a:p>
          </p:txBody>
        </p:sp>
        <p:sp>
          <p:nvSpPr>
            <p:cNvPr id="172063" name="Freeform 36"/>
            <p:cNvSpPr>
              <a:spLocks/>
            </p:cNvSpPr>
            <p:nvPr/>
          </p:nvSpPr>
          <p:spPr bwMode="auto">
            <a:xfrm>
              <a:off x="4808" y="2985"/>
              <a:ext cx="626" cy="107"/>
            </a:xfrm>
            <a:custGeom>
              <a:avLst/>
              <a:gdLst>
                <a:gd name="T0" fmla="*/ 0 w 3132"/>
                <a:gd name="T1" fmla="*/ 0 h 534"/>
                <a:gd name="T2" fmla="*/ 0 w 3132"/>
                <a:gd name="T3" fmla="*/ 0 h 534"/>
                <a:gd name="T4" fmla="*/ 0 w 3132"/>
                <a:gd name="T5" fmla="*/ 0 h 534"/>
                <a:gd name="T6" fmla="*/ 0 w 3132"/>
                <a:gd name="T7" fmla="*/ 0 h 534"/>
                <a:gd name="T8" fmla="*/ 0 w 3132"/>
                <a:gd name="T9" fmla="*/ 0 h 534"/>
                <a:gd name="T10" fmla="*/ 0 w 3132"/>
                <a:gd name="T11" fmla="*/ 0 h 534"/>
                <a:gd name="T12" fmla="*/ 0 w 3132"/>
                <a:gd name="T13" fmla="*/ 0 h 534"/>
                <a:gd name="T14" fmla="*/ 0 w 3132"/>
                <a:gd name="T15" fmla="*/ 0 h 534"/>
                <a:gd name="T16" fmla="*/ 0 w 3132"/>
                <a:gd name="T17" fmla="*/ 0 h 534"/>
                <a:gd name="T18" fmla="*/ 0 w 3132"/>
                <a:gd name="T19" fmla="*/ 0 h 534"/>
                <a:gd name="T20" fmla="*/ 0 w 3132"/>
                <a:gd name="T21" fmla="*/ 0 h 534"/>
                <a:gd name="T22" fmla="*/ 0 w 3132"/>
                <a:gd name="T23" fmla="*/ 0 h 534"/>
                <a:gd name="T24" fmla="*/ 0 w 3132"/>
                <a:gd name="T25" fmla="*/ 0 h 534"/>
                <a:gd name="T26" fmla="*/ 0 w 3132"/>
                <a:gd name="T27" fmla="*/ 0 h 534"/>
                <a:gd name="T28" fmla="*/ 0 w 3132"/>
                <a:gd name="T29" fmla="*/ 0 h 534"/>
                <a:gd name="T30" fmla="*/ 0 w 3132"/>
                <a:gd name="T31" fmla="*/ 0 h 534"/>
                <a:gd name="T32" fmla="*/ 0 w 3132"/>
                <a:gd name="T33" fmla="*/ 0 h 534"/>
                <a:gd name="T34" fmla="*/ 0 w 3132"/>
                <a:gd name="T35" fmla="*/ 0 h 534"/>
                <a:gd name="T36" fmla="*/ 0 w 3132"/>
                <a:gd name="T37" fmla="*/ 0 h 534"/>
                <a:gd name="T38" fmla="*/ 0 w 3132"/>
                <a:gd name="T39" fmla="*/ 0 h 534"/>
                <a:gd name="T40" fmla="*/ 0 w 3132"/>
                <a:gd name="T41" fmla="*/ 0 h 534"/>
                <a:gd name="T42" fmla="*/ 0 w 3132"/>
                <a:gd name="T43" fmla="*/ 0 h 534"/>
                <a:gd name="T44" fmla="*/ 0 w 3132"/>
                <a:gd name="T45" fmla="*/ 0 h 534"/>
                <a:gd name="T46" fmla="*/ 0 w 3132"/>
                <a:gd name="T47" fmla="*/ 0 h 534"/>
                <a:gd name="T48" fmla="*/ 0 w 3132"/>
                <a:gd name="T49" fmla="*/ 0 h 534"/>
                <a:gd name="T50" fmla="*/ 0 w 3132"/>
                <a:gd name="T51" fmla="*/ 0 h 534"/>
                <a:gd name="T52" fmla="*/ 0 w 3132"/>
                <a:gd name="T53" fmla="*/ 0 h 534"/>
                <a:gd name="T54" fmla="*/ 0 w 3132"/>
                <a:gd name="T55" fmla="*/ 0 h 534"/>
                <a:gd name="T56" fmla="*/ 0 w 3132"/>
                <a:gd name="T57" fmla="*/ 0 h 534"/>
                <a:gd name="T58" fmla="*/ 0 w 3132"/>
                <a:gd name="T59" fmla="*/ 0 h 534"/>
                <a:gd name="T60" fmla="*/ 0 w 3132"/>
                <a:gd name="T61" fmla="*/ 0 h 534"/>
                <a:gd name="T62" fmla="*/ 0 w 3132"/>
                <a:gd name="T63" fmla="*/ 0 h 534"/>
                <a:gd name="T64" fmla="*/ 0 w 3132"/>
                <a:gd name="T65" fmla="*/ 0 h 534"/>
                <a:gd name="T66" fmla="*/ 0 w 3132"/>
                <a:gd name="T67" fmla="*/ 0 h 534"/>
                <a:gd name="T68" fmla="*/ 0 w 3132"/>
                <a:gd name="T69" fmla="*/ 0 h 534"/>
                <a:gd name="T70" fmla="*/ 0 w 3132"/>
                <a:gd name="T71" fmla="*/ 0 h 534"/>
                <a:gd name="T72" fmla="*/ 0 w 3132"/>
                <a:gd name="T73" fmla="*/ 0 h 534"/>
                <a:gd name="T74" fmla="*/ 0 w 3132"/>
                <a:gd name="T75" fmla="*/ 0 h 534"/>
                <a:gd name="T76" fmla="*/ 0 w 3132"/>
                <a:gd name="T77" fmla="*/ 0 h 534"/>
                <a:gd name="T78" fmla="*/ 0 w 3132"/>
                <a:gd name="T79" fmla="*/ 0 h 534"/>
                <a:gd name="T80" fmla="*/ 0 w 3132"/>
                <a:gd name="T81" fmla="*/ 0 h 534"/>
                <a:gd name="T82" fmla="*/ 0 w 3132"/>
                <a:gd name="T83" fmla="*/ 0 h 534"/>
                <a:gd name="T84" fmla="*/ 0 w 3132"/>
                <a:gd name="T85" fmla="*/ 0 h 534"/>
                <a:gd name="T86" fmla="*/ 0 w 3132"/>
                <a:gd name="T87" fmla="*/ 0 h 534"/>
                <a:gd name="T88" fmla="*/ 0 w 3132"/>
                <a:gd name="T89" fmla="*/ 0 h 534"/>
                <a:gd name="T90" fmla="*/ 0 w 3132"/>
                <a:gd name="T91" fmla="*/ 0 h 534"/>
                <a:gd name="T92" fmla="*/ 0 w 3132"/>
                <a:gd name="T93" fmla="*/ 0 h 534"/>
                <a:gd name="T94" fmla="*/ 0 w 3132"/>
                <a:gd name="T95" fmla="*/ 0 h 534"/>
                <a:gd name="T96" fmla="*/ 0 w 3132"/>
                <a:gd name="T97" fmla="*/ 0 h 534"/>
                <a:gd name="T98" fmla="*/ 0 w 3132"/>
                <a:gd name="T99" fmla="*/ 0 h 534"/>
                <a:gd name="T100" fmla="*/ 0 w 3132"/>
                <a:gd name="T101" fmla="*/ 0 h 534"/>
                <a:gd name="T102" fmla="*/ 0 w 3132"/>
                <a:gd name="T103" fmla="*/ 0 h 534"/>
                <a:gd name="T104" fmla="*/ 0 w 3132"/>
                <a:gd name="T105" fmla="*/ 0 h 534"/>
                <a:gd name="T106" fmla="*/ 0 w 3132"/>
                <a:gd name="T107" fmla="*/ 0 h 534"/>
                <a:gd name="T108" fmla="*/ 0 w 3132"/>
                <a:gd name="T109" fmla="*/ 0 h 53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132"/>
                <a:gd name="T166" fmla="*/ 0 h 534"/>
                <a:gd name="T167" fmla="*/ 3132 w 3132"/>
                <a:gd name="T168" fmla="*/ 534 h 53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132" h="534">
                  <a:moveTo>
                    <a:pt x="47" y="0"/>
                  </a:moveTo>
                  <a:lnTo>
                    <a:pt x="12" y="23"/>
                  </a:lnTo>
                  <a:lnTo>
                    <a:pt x="0" y="46"/>
                  </a:lnTo>
                  <a:lnTo>
                    <a:pt x="0" y="93"/>
                  </a:lnTo>
                  <a:lnTo>
                    <a:pt x="24" y="128"/>
                  </a:lnTo>
                  <a:lnTo>
                    <a:pt x="47" y="151"/>
                  </a:lnTo>
                  <a:lnTo>
                    <a:pt x="70" y="174"/>
                  </a:lnTo>
                  <a:lnTo>
                    <a:pt x="105" y="209"/>
                  </a:lnTo>
                  <a:lnTo>
                    <a:pt x="128" y="232"/>
                  </a:lnTo>
                  <a:lnTo>
                    <a:pt x="175" y="256"/>
                  </a:lnTo>
                  <a:lnTo>
                    <a:pt x="210" y="290"/>
                  </a:lnTo>
                  <a:lnTo>
                    <a:pt x="255" y="314"/>
                  </a:lnTo>
                  <a:lnTo>
                    <a:pt x="314" y="337"/>
                  </a:lnTo>
                  <a:lnTo>
                    <a:pt x="372" y="359"/>
                  </a:lnTo>
                  <a:lnTo>
                    <a:pt x="430" y="383"/>
                  </a:lnTo>
                  <a:lnTo>
                    <a:pt x="488" y="406"/>
                  </a:lnTo>
                  <a:lnTo>
                    <a:pt x="557" y="417"/>
                  </a:lnTo>
                  <a:lnTo>
                    <a:pt x="638" y="440"/>
                  </a:lnTo>
                  <a:lnTo>
                    <a:pt x="708" y="453"/>
                  </a:lnTo>
                  <a:lnTo>
                    <a:pt x="790" y="476"/>
                  </a:lnTo>
                  <a:lnTo>
                    <a:pt x="871" y="487"/>
                  </a:lnTo>
                  <a:lnTo>
                    <a:pt x="951" y="498"/>
                  </a:lnTo>
                  <a:lnTo>
                    <a:pt x="1032" y="510"/>
                  </a:lnTo>
                  <a:lnTo>
                    <a:pt x="1126" y="522"/>
                  </a:lnTo>
                  <a:lnTo>
                    <a:pt x="1218" y="522"/>
                  </a:lnTo>
                  <a:lnTo>
                    <a:pt x="1311" y="534"/>
                  </a:lnTo>
                  <a:lnTo>
                    <a:pt x="1392" y="534"/>
                  </a:lnTo>
                  <a:lnTo>
                    <a:pt x="1485" y="534"/>
                  </a:lnTo>
                  <a:lnTo>
                    <a:pt x="1578" y="534"/>
                  </a:lnTo>
                  <a:lnTo>
                    <a:pt x="1670" y="534"/>
                  </a:lnTo>
                  <a:lnTo>
                    <a:pt x="1764" y="534"/>
                  </a:lnTo>
                  <a:lnTo>
                    <a:pt x="1856" y="534"/>
                  </a:lnTo>
                  <a:lnTo>
                    <a:pt x="1949" y="522"/>
                  </a:lnTo>
                  <a:lnTo>
                    <a:pt x="2042" y="510"/>
                  </a:lnTo>
                  <a:lnTo>
                    <a:pt x="2123" y="510"/>
                  </a:lnTo>
                  <a:lnTo>
                    <a:pt x="2216" y="498"/>
                  </a:lnTo>
                  <a:lnTo>
                    <a:pt x="2297" y="487"/>
                  </a:lnTo>
                  <a:lnTo>
                    <a:pt x="2378" y="464"/>
                  </a:lnTo>
                  <a:lnTo>
                    <a:pt x="2447" y="453"/>
                  </a:lnTo>
                  <a:lnTo>
                    <a:pt x="2529" y="440"/>
                  </a:lnTo>
                  <a:lnTo>
                    <a:pt x="2599" y="417"/>
                  </a:lnTo>
                  <a:lnTo>
                    <a:pt x="2668" y="395"/>
                  </a:lnTo>
                  <a:lnTo>
                    <a:pt x="2726" y="371"/>
                  </a:lnTo>
                  <a:lnTo>
                    <a:pt x="2796" y="348"/>
                  </a:lnTo>
                  <a:lnTo>
                    <a:pt x="2841" y="337"/>
                  </a:lnTo>
                  <a:lnTo>
                    <a:pt x="2899" y="301"/>
                  </a:lnTo>
                  <a:lnTo>
                    <a:pt x="2946" y="278"/>
                  </a:lnTo>
                  <a:lnTo>
                    <a:pt x="2981" y="256"/>
                  </a:lnTo>
                  <a:lnTo>
                    <a:pt x="3027" y="232"/>
                  </a:lnTo>
                  <a:lnTo>
                    <a:pt x="3062" y="198"/>
                  </a:lnTo>
                  <a:lnTo>
                    <a:pt x="3085" y="174"/>
                  </a:lnTo>
                  <a:lnTo>
                    <a:pt x="3109" y="139"/>
                  </a:lnTo>
                  <a:lnTo>
                    <a:pt x="3120" y="117"/>
                  </a:lnTo>
                  <a:lnTo>
                    <a:pt x="3132" y="93"/>
                  </a:lnTo>
                  <a:lnTo>
                    <a:pt x="3120" y="46"/>
                  </a:lnTo>
                  <a:lnTo>
                    <a:pt x="3098" y="12"/>
                  </a:lnTo>
                  <a:lnTo>
                    <a:pt x="3098" y="59"/>
                  </a:lnTo>
                  <a:lnTo>
                    <a:pt x="3098" y="81"/>
                  </a:lnTo>
                  <a:lnTo>
                    <a:pt x="3085" y="104"/>
                  </a:lnTo>
                  <a:lnTo>
                    <a:pt x="3074" y="128"/>
                  </a:lnTo>
                  <a:lnTo>
                    <a:pt x="3051" y="151"/>
                  </a:lnTo>
                  <a:lnTo>
                    <a:pt x="3027" y="174"/>
                  </a:lnTo>
                  <a:lnTo>
                    <a:pt x="2993" y="198"/>
                  </a:lnTo>
                  <a:lnTo>
                    <a:pt x="2958" y="220"/>
                  </a:lnTo>
                  <a:lnTo>
                    <a:pt x="2923" y="243"/>
                  </a:lnTo>
                  <a:lnTo>
                    <a:pt x="2877" y="267"/>
                  </a:lnTo>
                  <a:lnTo>
                    <a:pt x="2819" y="290"/>
                  </a:lnTo>
                  <a:lnTo>
                    <a:pt x="2772" y="301"/>
                  </a:lnTo>
                  <a:lnTo>
                    <a:pt x="2715" y="325"/>
                  </a:lnTo>
                  <a:lnTo>
                    <a:pt x="2644" y="337"/>
                  </a:lnTo>
                  <a:lnTo>
                    <a:pt x="2586" y="359"/>
                  </a:lnTo>
                  <a:lnTo>
                    <a:pt x="2505" y="371"/>
                  </a:lnTo>
                  <a:lnTo>
                    <a:pt x="2436" y="383"/>
                  </a:lnTo>
                  <a:lnTo>
                    <a:pt x="2366" y="395"/>
                  </a:lnTo>
                  <a:lnTo>
                    <a:pt x="2285" y="406"/>
                  </a:lnTo>
                  <a:lnTo>
                    <a:pt x="2203" y="417"/>
                  </a:lnTo>
                  <a:lnTo>
                    <a:pt x="2111" y="429"/>
                  </a:lnTo>
                  <a:lnTo>
                    <a:pt x="2030" y="440"/>
                  </a:lnTo>
                  <a:lnTo>
                    <a:pt x="1937" y="440"/>
                  </a:lnTo>
                  <a:lnTo>
                    <a:pt x="1856" y="453"/>
                  </a:lnTo>
                  <a:lnTo>
                    <a:pt x="1764" y="453"/>
                  </a:lnTo>
                  <a:lnTo>
                    <a:pt x="1670" y="453"/>
                  </a:lnTo>
                  <a:lnTo>
                    <a:pt x="1578" y="453"/>
                  </a:lnTo>
                  <a:lnTo>
                    <a:pt x="1497" y="453"/>
                  </a:lnTo>
                  <a:lnTo>
                    <a:pt x="1404" y="453"/>
                  </a:lnTo>
                  <a:lnTo>
                    <a:pt x="1311" y="453"/>
                  </a:lnTo>
                  <a:lnTo>
                    <a:pt x="1218" y="453"/>
                  </a:lnTo>
                  <a:lnTo>
                    <a:pt x="1137" y="440"/>
                  </a:lnTo>
                  <a:lnTo>
                    <a:pt x="1045" y="429"/>
                  </a:lnTo>
                  <a:lnTo>
                    <a:pt x="963" y="429"/>
                  </a:lnTo>
                  <a:lnTo>
                    <a:pt x="882" y="417"/>
                  </a:lnTo>
                  <a:lnTo>
                    <a:pt x="801" y="395"/>
                  </a:lnTo>
                  <a:lnTo>
                    <a:pt x="719" y="395"/>
                  </a:lnTo>
                  <a:lnTo>
                    <a:pt x="650" y="371"/>
                  </a:lnTo>
                  <a:lnTo>
                    <a:pt x="580" y="359"/>
                  </a:lnTo>
                  <a:lnTo>
                    <a:pt x="511" y="348"/>
                  </a:lnTo>
                  <a:lnTo>
                    <a:pt x="453" y="325"/>
                  </a:lnTo>
                  <a:lnTo>
                    <a:pt x="383" y="314"/>
                  </a:lnTo>
                  <a:lnTo>
                    <a:pt x="336" y="290"/>
                  </a:lnTo>
                  <a:lnTo>
                    <a:pt x="279" y="267"/>
                  </a:lnTo>
                  <a:lnTo>
                    <a:pt x="233" y="243"/>
                  </a:lnTo>
                  <a:lnTo>
                    <a:pt x="197" y="220"/>
                  </a:lnTo>
                  <a:lnTo>
                    <a:pt x="163" y="209"/>
                  </a:lnTo>
                  <a:lnTo>
                    <a:pt x="128" y="186"/>
                  </a:lnTo>
                  <a:lnTo>
                    <a:pt x="105" y="162"/>
                  </a:lnTo>
                  <a:lnTo>
                    <a:pt x="81" y="139"/>
                  </a:lnTo>
                  <a:lnTo>
                    <a:pt x="70" y="117"/>
                  </a:lnTo>
                  <a:lnTo>
                    <a:pt x="58" y="93"/>
                  </a:lnTo>
                  <a:lnTo>
                    <a:pt x="47" y="59"/>
                  </a:lnTo>
                  <a:lnTo>
                    <a:pt x="47" y="35"/>
                  </a:lnTo>
                  <a:lnTo>
                    <a:pt x="47" y="0"/>
                  </a:lnTo>
                </a:path>
              </a:pathLst>
            </a:custGeom>
            <a:noFill/>
            <a:ln w="0">
              <a:solidFill>
                <a:srgbClr val="FF3A00"/>
              </a:solidFill>
              <a:prstDash val="solid"/>
              <a:round/>
              <a:headEnd/>
              <a:tailEnd/>
            </a:ln>
          </p:spPr>
          <p:txBody>
            <a:bodyPr/>
            <a:lstStyle/>
            <a:p>
              <a:endParaRPr lang="en-US"/>
            </a:p>
          </p:txBody>
        </p:sp>
        <p:sp>
          <p:nvSpPr>
            <p:cNvPr id="172064" name="Freeform 37"/>
            <p:cNvSpPr>
              <a:spLocks/>
            </p:cNvSpPr>
            <p:nvPr/>
          </p:nvSpPr>
          <p:spPr bwMode="auto">
            <a:xfrm>
              <a:off x="4861" y="2334"/>
              <a:ext cx="518" cy="118"/>
            </a:xfrm>
            <a:custGeom>
              <a:avLst/>
              <a:gdLst>
                <a:gd name="T0" fmla="*/ 0 w 2587"/>
                <a:gd name="T1" fmla="*/ 0 h 592"/>
                <a:gd name="T2" fmla="*/ 0 w 2587"/>
                <a:gd name="T3" fmla="*/ 0 h 592"/>
                <a:gd name="T4" fmla="*/ 0 w 2587"/>
                <a:gd name="T5" fmla="*/ 0 h 592"/>
                <a:gd name="T6" fmla="*/ 0 w 2587"/>
                <a:gd name="T7" fmla="*/ 0 h 592"/>
                <a:gd name="T8" fmla="*/ 0 w 2587"/>
                <a:gd name="T9" fmla="*/ 0 h 592"/>
                <a:gd name="T10" fmla="*/ 0 w 2587"/>
                <a:gd name="T11" fmla="*/ 0 h 592"/>
                <a:gd name="T12" fmla="*/ 0 w 2587"/>
                <a:gd name="T13" fmla="*/ 0 h 592"/>
                <a:gd name="T14" fmla="*/ 0 w 2587"/>
                <a:gd name="T15" fmla="*/ 0 h 592"/>
                <a:gd name="T16" fmla="*/ 0 w 2587"/>
                <a:gd name="T17" fmla="*/ 0 h 592"/>
                <a:gd name="T18" fmla="*/ 0 w 2587"/>
                <a:gd name="T19" fmla="*/ 0 h 592"/>
                <a:gd name="T20" fmla="*/ 0 w 2587"/>
                <a:gd name="T21" fmla="*/ 0 h 592"/>
                <a:gd name="T22" fmla="*/ 0 w 2587"/>
                <a:gd name="T23" fmla="*/ 0 h 592"/>
                <a:gd name="T24" fmla="*/ 0 w 2587"/>
                <a:gd name="T25" fmla="*/ 0 h 592"/>
                <a:gd name="T26" fmla="*/ 0 w 2587"/>
                <a:gd name="T27" fmla="*/ 0 h 592"/>
                <a:gd name="T28" fmla="*/ 0 w 2587"/>
                <a:gd name="T29" fmla="*/ 0 h 592"/>
                <a:gd name="T30" fmla="*/ 0 w 2587"/>
                <a:gd name="T31" fmla="*/ 0 h 592"/>
                <a:gd name="T32" fmla="*/ 0 w 2587"/>
                <a:gd name="T33" fmla="*/ 0 h 592"/>
                <a:gd name="T34" fmla="*/ 0 w 2587"/>
                <a:gd name="T35" fmla="*/ 0 h 592"/>
                <a:gd name="T36" fmla="*/ 0 w 2587"/>
                <a:gd name="T37" fmla="*/ 0 h 592"/>
                <a:gd name="T38" fmla="*/ 0 w 2587"/>
                <a:gd name="T39" fmla="*/ 0 h 592"/>
                <a:gd name="T40" fmla="*/ 0 w 2587"/>
                <a:gd name="T41" fmla="*/ 0 h 592"/>
                <a:gd name="T42" fmla="*/ 0 w 2587"/>
                <a:gd name="T43" fmla="*/ 0 h 592"/>
                <a:gd name="T44" fmla="*/ 0 w 2587"/>
                <a:gd name="T45" fmla="*/ 0 h 592"/>
                <a:gd name="T46" fmla="*/ 0 w 2587"/>
                <a:gd name="T47" fmla="*/ 0 h 592"/>
                <a:gd name="T48" fmla="*/ 0 w 2587"/>
                <a:gd name="T49" fmla="*/ 0 h 592"/>
                <a:gd name="T50" fmla="*/ 0 w 2587"/>
                <a:gd name="T51" fmla="*/ 0 h 592"/>
                <a:gd name="T52" fmla="*/ 0 w 2587"/>
                <a:gd name="T53" fmla="*/ 0 h 592"/>
                <a:gd name="T54" fmla="*/ 0 w 2587"/>
                <a:gd name="T55" fmla="*/ 0 h 592"/>
                <a:gd name="T56" fmla="*/ 0 w 2587"/>
                <a:gd name="T57" fmla="*/ 0 h 592"/>
                <a:gd name="T58" fmla="*/ 0 w 2587"/>
                <a:gd name="T59" fmla="*/ 0 h 592"/>
                <a:gd name="T60" fmla="*/ 0 w 2587"/>
                <a:gd name="T61" fmla="*/ 0 h 592"/>
                <a:gd name="T62" fmla="*/ 0 w 2587"/>
                <a:gd name="T63" fmla="*/ 0 h 592"/>
                <a:gd name="T64" fmla="*/ 0 w 2587"/>
                <a:gd name="T65" fmla="*/ 0 h 592"/>
                <a:gd name="T66" fmla="*/ 0 w 2587"/>
                <a:gd name="T67" fmla="*/ 0 h 592"/>
                <a:gd name="T68" fmla="*/ 0 w 2587"/>
                <a:gd name="T69" fmla="*/ 0 h 592"/>
                <a:gd name="T70" fmla="*/ 0 w 2587"/>
                <a:gd name="T71" fmla="*/ 0 h 592"/>
                <a:gd name="T72" fmla="*/ 0 w 2587"/>
                <a:gd name="T73" fmla="*/ 0 h 592"/>
                <a:gd name="T74" fmla="*/ 0 w 2587"/>
                <a:gd name="T75" fmla="*/ 0 h 592"/>
                <a:gd name="T76" fmla="*/ 0 w 2587"/>
                <a:gd name="T77" fmla="*/ 0 h 592"/>
                <a:gd name="T78" fmla="*/ 0 w 2587"/>
                <a:gd name="T79" fmla="*/ 0 h 592"/>
                <a:gd name="T80" fmla="*/ 0 w 2587"/>
                <a:gd name="T81" fmla="*/ 0 h 592"/>
                <a:gd name="T82" fmla="*/ 0 w 2587"/>
                <a:gd name="T83" fmla="*/ 0 h 5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87"/>
                <a:gd name="T127" fmla="*/ 0 h 592"/>
                <a:gd name="T128" fmla="*/ 2587 w 2587"/>
                <a:gd name="T129" fmla="*/ 592 h 59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87" h="592">
                  <a:moveTo>
                    <a:pt x="859" y="0"/>
                  </a:moveTo>
                  <a:lnTo>
                    <a:pt x="754" y="24"/>
                  </a:lnTo>
                  <a:lnTo>
                    <a:pt x="662" y="47"/>
                  </a:lnTo>
                  <a:lnTo>
                    <a:pt x="568" y="81"/>
                  </a:lnTo>
                  <a:lnTo>
                    <a:pt x="465" y="117"/>
                  </a:lnTo>
                  <a:lnTo>
                    <a:pt x="371" y="151"/>
                  </a:lnTo>
                  <a:lnTo>
                    <a:pt x="290" y="197"/>
                  </a:lnTo>
                  <a:lnTo>
                    <a:pt x="197" y="256"/>
                  </a:lnTo>
                  <a:lnTo>
                    <a:pt x="140" y="291"/>
                  </a:lnTo>
                  <a:lnTo>
                    <a:pt x="105" y="314"/>
                  </a:lnTo>
                  <a:lnTo>
                    <a:pt x="82" y="325"/>
                  </a:lnTo>
                  <a:lnTo>
                    <a:pt x="47" y="348"/>
                  </a:lnTo>
                  <a:lnTo>
                    <a:pt x="24" y="383"/>
                  </a:lnTo>
                  <a:lnTo>
                    <a:pt x="0" y="406"/>
                  </a:lnTo>
                  <a:lnTo>
                    <a:pt x="0" y="417"/>
                  </a:lnTo>
                  <a:lnTo>
                    <a:pt x="0" y="430"/>
                  </a:lnTo>
                  <a:lnTo>
                    <a:pt x="0" y="441"/>
                  </a:lnTo>
                  <a:lnTo>
                    <a:pt x="0" y="453"/>
                  </a:lnTo>
                  <a:lnTo>
                    <a:pt x="12" y="464"/>
                  </a:lnTo>
                  <a:lnTo>
                    <a:pt x="24" y="464"/>
                  </a:lnTo>
                  <a:lnTo>
                    <a:pt x="47" y="475"/>
                  </a:lnTo>
                  <a:lnTo>
                    <a:pt x="69" y="488"/>
                  </a:lnTo>
                  <a:lnTo>
                    <a:pt x="93" y="499"/>
                  </a:lnTo>
                  <a:lnTo>
                    <a:pt x="127" y="499"/>
                  </a:lnTo>
                  <a:lnTo>
                    <a:pt x="163" y="511"/>
                  </a:lnTo>
                  <a:lnTo>
                    <a:pt x="197" y="522"/>
                  </a:lnTo>
                  <a:lnTo>
                    <a:pt x="244" y="522"/>
                  </a:lnTo>
                  <a:lnTo>
                    <a:pt x="290" y="534"/>
                  </a:lnTo>
                  <a:lnTo>
                    <a:pt x="337" y="545"/>
                  </a:lnTo>
                  <a:lnTo>
                    <a:pt x="395" y="545"/>
                  </a:lnTo>
                  <a:lnTo>
                    <a:pt x="452" y="557"/>
                  </a:lnTo>
                  <a:lnTo>
                    <a:pt x="510" y="557"/>
                  </a:lnTo>
                  <a:lnTo>
                    <a:pt x="568" y="569"/>
                  </a:lnTo>
                  <a:lnTo>
                    <a:pt x="638" y="569"/>
                  </a:lnTo>
                  <a:lnTo>
                    <a:pt x="707" y="569"/>
                  </a:lnTo>
                  <a:lnTo>
                    <a:pt x="778" y="580"/>
                  </a:lnTo>
                  <a:lnTo>
                    <a:pt x="847" y="580"/>
                  </a:lnTo>
                  <a:lnTo>
                    <a:pt x="917" y="580"/>
                  </a:lnTo>
                  <a:lnTo>
                    <a:pt x="998" y="592"/>
                  </a:lnTo>
                  <a:lnTo>
                    <a:pt x="1067" y="592"/>
                  </a:lnTo>
                  <a:lnTo>
                    <a:pt x="1148" y="592"/>
                  </a:lnTo>
                  <a:lnTo>
                    <a:pt x="1218" y="592"/>
                  </a:lnTo>
                  <a:lnTo>
                    <a:pt x="1300" y="592"/>
                  </a:lnTo>
                  <a:lnTo>
                    <a:pt x="1380" y="592"/>
                  </a:lnTo>
                  <a:lnTo>
                    <a:pt x="1450" y="592"/>
                  </a:lnTo>
                  <a:lnTo>
                    <a:pt x="1531" y="592"/>
                  </a:lnTo>
                  <a:lnTo>
                    <a:pt x="1600" y="580"/>
                  </a:lnTo>
                  <a:lnTo>
                    <a:pt x="1682" y="580"/>
                  </a:lnTo>
                  <a:lnTo>
                    <a:pt x="1752" y="580"/>
                  </a:lnTo>
                  <a:lnTo>
                    <a:pt x="1821" y="580"/>
                  </a:lnTo>
                  <a:lnTo>
                    <a:pt x="1891" y="569"/>
                  </a:lnTo>
                  <a:lnTo>
                    <a:pt x="1960" y="569"/>
                  </a:lnTo>
                  <a:lnTo>
                    <a:pt x="2018" y="569"/>
                  </a:lnTo>
                  <a:lnTo>
                    <a:pt x="2088" y="557"/>
                  </a:lnTo>
                  <a:lnTo>
                    <a:pt x="2146" y="557"/>
                  </a:lnTo>
                  <a:lnTo>
                    <a:pt x="2204" y="545"/>
                  </a:lnTo>
                  <a:lnTo>
                    <a:pt x="2250" y="545"/>
                  </a:lnTo>
                  <a:lnTo>
                    <a:pt x="2308" y="534"/>
                  </a:lnTo>
                  <a:lnTo>
                    <a:pt x="2354" y="522"/>
                  </a:lnTo>
                  <a:lnTo>
                    <a:pt x="2390" y="522"/>
                  </a:lnTo>
                  <a:lnTo>
                    <a:pt x="2435" y="511"/>
                  </a:lnTo>
                  <a:lnTo>
                    <a:pt x="2471" y="499"/>
                  </a:lnTo>
                  <a:lnTo>
                    <a:pt x="2493" y="488"/>
                  </a:lnTo>
                  <a:lnTo>
                    <a:pt x="2517" y="488"/>
                  </a:lnTo>
                  <a:lnTo>
                    <a:pt x="2540" y="475"/>
                  </a:lnTo>
                  <a:lnTo>
                    <a:pt x="2563" y="464"/>
                  </a:lnTo>
                  <a:lnTo>
                    <a:pt x="2574" y="453"/>
                  </a:lnTo>
                  <a:lnTo>
                    <a:pt x="2587" y="441"/>
                  </a:lnTo>
                  <a:lnTo>
                    <a:pt x="2574" y="417"/>
                  </a:lnTo>
                  <a:lnTo>
                    <a:pt x="2563" y="406"/>
                  </a:lnTo>
                  <a:lnTo>
                    <a:pt x="2552" y="383"/>
                  </a:lnTo>
                  <a:lnTo>
                    <a:pt x="2529" y="348"/>
                  </a:lnTo>
                  <a:lnTo>
                    <a:pt x="2493" y="325"/>
                  </a:lnTo>
                  <a:lnTo>
                    <a:pt x="2459" y="314"/>
                  </a:lnTo>
                  <a:lnTo>
                    <a:pt x="2435" y="291"/>
                  </a:lnTo>
                  <a:lnTo>
                    <a:pt x="2366" y="256"/>
                  </a:lnTo>
                  <a:lnTo>
                    <a:pt x="2285" y="197"/>
                  </a:lnTo>
                  <a:lnTo>
                    <a:pt x="2193" y="151"/>
                  </a:lnTo>
                  <a:lnTo>
                    <a:pt x="2099" y="117"/>
                  </a:lnTo>
                  <a:lnTo>
                    <a:pt x="2007" y="81"/>
                  </a:lnTo>
                  <a:lnTo>
                    <a:pt x="1914" y="47"/>
                  </a:lnTo>
                  <a:lnTo>
                    <a:pt x="1810" y="24"/>
                  </a:lnTo>
                  <a:lnTo>
                    <a:pt x="1717" y="0"/>
                  </a:lnTo>
                  <a:lnTo>
                    <a:pt x="859" y="0"/>
                  </a:lnTo>
                  <a:close/>
                </a:path>
              </a:pathLst>
            </a:custGeom>
            <a:solidFill>
              <a:srgbClr val="AF3935"/>
            </a:solidFill>
            <a:ln w="9525">
              <a:noFill/>
              <a:round/>
              <a:headEnd/>
              <a:tailEnd/>
            </a:ln>
          </p:spPr>
          <p:txBody>
            <a:bodyPr/>
            <a:lstStyle/>
            <a:p>
              <a:endParaRPr lang="en-US"/>
            </a:p>
          </p:txBody>
        </p:sp>
        <p:sp>
          <p:nvSpPr>
            <p:cNvPr id="172065" name="Freeform 38"/>
            <p:cNvSpPr>
              <a:spLocks/>
            </p:cNvSpPr>
            <p:nvPr/>
          </p:nvSpPr>
          <p:spPr bwMode="auto">
            <a:xfrm>
              <a:off x="4861" y="2334"/>
              <a:ext cx="518" cy="118"/>
            </a:xfrm>
            <a:custGeom>
              <a:avLst/>
              <a:gdLst>
                <a:gd name="T0" fmla="*/ 0 w 2587"/>
                <a:gd name="T1" fmla="*/ 0 h 592"/>
                <a:gd name="T2" fmla="*/ 0 w 2587"/>
                <a:gd name="T3" fmla="*/ 0 h 592"/>
                <a:gd name="T4" fmla="*/ 0 w 2587"/>
                <a:gd name="T5" fmla="*/ 0 h 592"/>
                <a:gd name="T6" fmla="*/ 0 w 2587"/>
                <a:gd name="T7" fmla="*/ 0 h 592"/>
                <a:gd name="T8" fmla="*/ 0 w 2587"/>
                <a:gd name="T9" fmla="*/ 0 h 592"/>
                <a:gd name="T10" fmla="*/ 0 w 2587"/>
                <a:gd name="T11" fmla="*/ 0 h 592"/>
                <a:gd name="T12" fmla="*/ 0 w 2587"/>
                <a:gd name="T13" fmla="*/ 0 h 592"/>
                <a:gd name="T14" fmla="*/ 0 w 2587"/>
                <a:gd name="T15" fmla="*/ 0 h 592"/>
                <a:gd name="T16" fmla="*/ 0 w 2587"/>
                <a:gd name="T17" fmla="*/ 0 h 592"/>
                <a:gd name="T18" fmla="*/ 0 w 2587"/>
                <a:gd name="T19" fmla="*/ 0 h 592"/>
                <a:gd name="T20" fmla="*/ 0 w 2587"/>
                <a:gd name="T21" fmla="*/ 0 h 592"/>
                <a:gd name="T22" fmla="*/ 0 w 2587"/>
                <a:gd name="T23" fmla="*/ 0 h 592"/>
                <a:gd name="T24" fmla="*/ 0 w 2587"/>
                <a:gd name="T25" fmla="*/ 0 h 592"/>
                <a:gd name="T26" fmla="*/ 0 w 2587"/>
                <a:gd name="T27" fmla="*/ 0 h 592"/>
                <a:gd name="T28" fmla="*/ 0 w 2587"/>
                <a:gd name="T29" fmla="*/ 0 h 592"/>
                <a:gd name="T30" fmla="*/ 0 w 2587"/>
                <a:gd name="T31" fmla="*/ 0 h 592"/>
                <a:gd name="T32" fmla="*/ 0 w 2587"/>
                <a:gd name="T33" fmla="*/ 0 h 592"/>
                <a:gd name="T34" fmla="*/ 0 w 2587"/>
                <a:gd name="T35" fmla="*/ 0 h 592"/>
                <a:gd name="T36" fmla="*/ 0 w 2587"/>
                <a:gd name="T37" fmla="*/ 0 h 592"/>
                <a:gd name="T38" fmla="*/ 0 w 2587"/>
                <a:gd name="T39" fmla="*/ 0 h 592"/>
                <a:gd name="T40" fmla="*/ 0 w 2587"/>
                <a:gd name="T41" fmla="*/ 0 h 592"/>
                <a:gd name="T42" fmla="*/ 0 w 2587"/>
                <a:gd name="T43" fmla="*/ 0 h 592"/>
                <a:gd name="T44" fmla="*/ 0 w 2587"/>
                <a:gd name="T45" fmla="*/ 0 h 592"/>
                <a:gd name="T46" fmla="*/ 0 w 2587"/>
                <a:gd name="T47" fmla="*/ 0 h 592"/>
                <a:gd name="T48" fmla="*/ 0 w 2587"/>
                <a:gd name="T49" fmla="*/ 0 h 592"/>
                <a:gd name="T50" fmla="*/ 0 w 2587"/>
                <a:gd name="T51" fmla="*/ 0 h 592"/>
                <a:gd name="T52" fmla="*/ 0 w 2587"/>
                <a:gd name="T53" fmla="*/ 0 h 592"/>
                <a:gd name="T54" fmla="*/ 0 w 2587"/>
                <a:gd name="T55" fmla="*/ 0 h 592"/>
                <a:gd name="T56" fmla="*/ 0 w 2587"/>
                <a:gd name="T57" fmla="*/ 0 h 592"/>
                <a:gd name="T58" fmla="*/ 0 w 2587"/>
                <a:gd name="T59" fmla="*/ 0 h 592"/>
                <a:gd name="T60" fmla="*/ 0 w 2587"/>
                <a:gd name="T61" fmla="*/ 0 h 592"/>
                <a:gd name="T62" fmla="*/ 0 w 2587"/>
                <a:gd name="T63" fmla="*/ 0 h 592"/>
                <a:gd name="T64" fmla="*/ 0 w 2587"/>
                <a:gd name="T65" fmla="*/ 0 h 592"/>
                <a:gd name="T66" fmla="*/ 0 w 2587"/>
                <a:gd name="T67" fmla="*/ 0 h 592"/>
                <a:gd name="T68" fmla="*/ 0 w 2587"/>
                <a:gd name="T69" fmla="*/ 0 h 592"/>
                <a:gd name="T70" fmla="*/ 0 w 2587"/>
                <a:gd name="T71" fmla="*/ 0 h 592"/>
                <a:gd name="T72" fmla="*/ 0 w 2587"/>
                <a:gd name="T73" fmla="*/ 0 h 592"/>
                <a:gd name="T74" fmla="*/ 0 w 2587"/>
                <a:gd name="T75" fmla="*/ 0 h 592"/>
                <a:gd name="T76" fmla="*/ 0 w 2587"/>
                <a:gd name="T77" fmla="*/ 0 h 592"/>
                <a:gd name="T78" fmla="*/ 0 w 2587"/>
                <a:gd name="T79" fmla="*/ 0 h 592"/>
                <a:gd name="T80" fmla="*/ 0 w 2587"/>
                <a:gd name="T81" fmla="*/ 0 h 592"/>
                <a:gd name="T82" fmla="*/ 0 w 2587"/>
                <a:gd name="T83" fmla="*/ 0 h 5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87"/>
                <a:gd name="T127" fmla="*/ 0 h 592"/>
                <a:gd name="T128" fmla="*/ 2587 w 2587"/>
                <a:gd name="T129" fmla="*/ 592 h 59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87" h="592">
                  <a:moveTo>
                    <a:pt x="859" y="0"/>
                  </a:moveTo>
                  <a:lnTo>
                    <a:pt x="754" y="24"/>
                  </a:lnTo>
                  <a:lnTo>
                    <a:pt x="662" y="47"/>
                  </a:lnTo>
                  <a:lnTo>
                    <a:pt x="568" y="81"/>
                  </a:lnTo>
                  <a:lnTo>
                    <a:pt x="465" y="117"/>
                  </a:lnTo>
                  <a:lnTo>
                    <a:pt x="371" y="151"/>
                  </a:lnTo>
                  <a:lnTo>
                    <a:pt x="290" y="197"/>
                  </a:lnTo>
                  <a:lnTo>
                    <a:pt x="197" y="256"/>
                  </a:lnTo>
                  <a:lnTo>
                    <a:pt x="140" y="291"/>
                  </a:lnTo>
                  <a:lnTo>
                    <a:pt x="105" y="314"/>
                  </a:lnTo>
                  <a:lnTo>
                    <a:pt x="82" y="325"/>
                  </a:lnTo>
                  <a:lnTo>
                    <a:pt x="47" y="348"/>
                  </a:lnTo>
                  <a:lnTo>
                    <a:pt x="24" y="383"/>
                  </a:lnTo>
                  <a:lnTo>
                    <a:pt x="0" y="406"/>
                  </a:lnTo>
                  <a:lnTo>
                    <a:pt x="0" y="417"/>
                  </a:lnTo>
                  <a:lnTo>
                    <a:pt x="0" y="430"/>
                  </a:lnTo>
                  <a:lnTo>
                    <a:pt x="0" y="441"/>
                  </a:lnTo>
                  <a:lnTo>
                    <a:pt x="0" y="453"/>
                  </a:lnTo>
                  <a:lnTo>
                    <a:pt x="12" y="464"/>
                  </a:lnTo>
                  <a:lnTo>
                    <a:pt x="24" y="464"/>
                  </a:lnTo>
                  <a:lnTo>
                    <a:pt x="47" y="475"/>
                  </a:lnTo>
                  <a:lnTo>
                    <a:pt x="69" y="488"/>
                  </a:lnTo>
                  <a:lnTo>
                    <a:pt x="93" y="499"/>
                  </a:lnTo>
                  <a:lnTo>
                    <a:pt x="127" y="499"/>
                  </a:lnTo>
                  <a:lnTo>
                    <a:pt x="163" y="511"/>
                  </a:lnTo>
                  <a:lnTo>
                    <a:pt x="197" y="522"/>
                  </a:lnTo>
                  <a:lnTo>
                    <a:pt x="244" y="522"/>
                  </a:lnTo>
                  <a:lnTo>
                    <a:pt x="290" y="534"/>
                  </a:lnTo>
                  <a:lnTo>
                    <a:pt x="337" y="545"/>
                  </a:lnTo>
                  <a:lnTo>
                    <a:pt x="395" y="545"/>
                  </a:lnTo>
                  <a:lnTo>
                    <a:pt x="452" y="557"/>
                  </a:lnTo>
                  <a:lnTo>
                    <a:pt x="510" y="557"/>
                  </a:lnTo>
                  <a:lnTo>
                    <a:pt x="568" y="569"/>
                  </a:lnTo>
                  <a:lnTo>
                    <a:pt x="638" y="569"/>
                  </a:lnTo>
                  <a:lnTo>
                    <a:pt x="707" y="569"/>
                  </a:lnTo>
                  <a:lnTo>
                    <a:pt x="778" y="580"/>
                  </a:lnTo>
                  <a:lnTo>
                    <a:pt x="847" y="580"/>
                  </a:lnTo>
                  <a:lnTo>
                    <a:pt x="917" y="580"/>
                  </a:lnTo>
                  <a:lnTo>
                    <a:pt x="998" y="592"/>
                  </a:lnTo>
                  <a:lnTo>
                    <a:pt x="1067" y="592"/>
                  </a:lnTo>
                  <a:lnTo>
                    <a:pt x="1148" y="592"/>
                  </a:lnTo>
                  <a:lnTo>
                    <a:pt x="1218" y="592"/>
                  </a:lnTo>
                  <a:lnTo>
                    <a:pt x="1300" y="592"/>
                  </a:lnTo>
                  <a:lnTo>
                    <a:pt x="1380" y="592"/>
                  </a:lnTo>
                  <a:lnTo>
                    <a:pt x="1450" y="592"/>
                  </a:lnTo>
                  <a:lnTo>
                    <a:pt x="1531" y="592"/>
                  </a:lnTo>
                  <a:lnTo>
                    <a:pt x="1600" y="580"/>
                  </a:lnTo>
                  <a:lnTo>
                    <a:pt x="1682" y="580"/>
                  </a:lnTo>
                  <a:lnTo>
                    <a:pt x="1752" y="580"/>
                  </a:lnTo>
                  <a:lnTo>
                    <a:pt x="1821" y="580"/>
                  </a:lnTo>
                  <a:lnTo>
                    <a:pt x="1891" y="569"/>
                  </a:lnTo>
                  <a:lnTo>
                    <a:pt x="1960" y="569"/>
                  </a:lnTo>
                  <a:lnTo>
                    <a:pt x="2018" y="569"/>
                  </a:lnTo>
                  <a:lnTo>
                    <a:pt x="2088" y="557"/>
                  </a:lnTo>
                  <a:lnTo>
                    <a:pt x="2146" y="557"/>
                  </a:lnTo>
                  <a:lnTo>
                    <a:pt x="2204" y="545"/>
                  </a:lnTo>
                  <a:lnTo>
                    <a:pt x="2250" y="545"/>
                  </a:lnTo>
                  <a:lnTo>
                    <a:pt x="2308" y="534"/>
                  </a:lnTo>
                  <a:lnTo>
                    <a:pt x="2354" y="522"/>
                  </a:lnTo>
                  <a:lnTo>
                    <a:pt x="2390" y="522"/>
                  </a:lnTo>
                  <a:lnTo>
                    <a:pt x="2435" y="511"/>
                  </a:lnTo>
                  <a:lnTo>
                    <a:pt x="2471" y="499"/>
                  </a:lnTo>
                  <a:lnTo>
                    <a:pt x="2493" y="488"/>
                  </a:lnTo>
                  <a:lnTo>
                    <a:pt x="2517" y="488"/>
                  </a:lnTo>
                  <a:lnTo>
                    <a:pt x="2540" y="475"/>
                  </a:lnTo>
                  <a:lnTo>
                    <a:pt x="2563" y="464"/>
                  </a:lnTo>
                  <a:lnTo>
                    <a:pt x="2574" y="453"/>
                  </a:lnTo>
                  <a:lnTo>
                    <a:pt x="2587" y="441"/>
                  </a:lnTo>
                  <a:lnTo>
                    <a:pt x="2574" y="417"/>
                  </a:lnTo>
                  <a:lnTo>
                    <a:pt x="2563" y="406"/>
                  </a:lnTo>
                  <a:lnTo>
                    <a:pt x="2552" y="383"/>
                  </a:lnTo>
                  <a:lnTo>
                    <a:pt x="2529" y="348"/>
                  </a:lnTo>
                  <a:lnTo>
                    <a:pt x="2493" y="325"/>
                  </a:lnTo>
                  <a:lnTo>
                    <a:pt x="2459" y="314"/>
                  </a:lnTo>
                  <a:lnTo>
                    <a:pt x="2435" y="291"/>
                  </a:lnTo>
                  <a:lnTo>
                    <a:pt x="2366" y="256"/>
                  </a:lnTo>
                  <a:lnTo>
                    <a:pt x="2285" y="197"/>
                  </a:lnTo>
                  <a:lnTo>
                    <a:pt x="2193" y="151"/>
                  </a:lnTo>
                  <a:lnTo>
                    <a:pt x="2099" y="117"/>
                  </a:lnTo>
                  <a:lnTo>
                    <a:pt x="2007" y="81"/>
                  </a:lnTo>
                  <a:lnTo>
                    <a:pt x="1914" y="47"/>
                  </a:lnTo>
                  <a:lnTo>
                    <a:pt x="1810" y="24"/>
                  </a:lnTo>
                  <a:lnTo>
                    <a:pt x="1717" y="0"/>
                  </a:lnTo>
                  <a:lnTo>
                    <a:pt x="859" y="0"/>
                  </a:lnTo>
                </a:path>
              </a:pathLst>
            </a:custGeom>
            <a:noFill/>
            <a:ln w="0">
              <a:solidFill>
                <a:srgbClr val="BA4029"/>
              </a:solidFill>
              <a:prstDash val="solid"/>
              <a:round/>
              <a:headEnd/>
              <a:tailEnd/>
            </a:ln>
          </p:spPr>
          <p:txBody>
            <a:bodyPr/>
            <a:lstStyle/>
            <a:p>
              <a:endParaRPr lang="en-US"/>
            </a:p>
          </p:txBody>
        </p:sp>
        <p:sp>
          <p:nvSpPr>
            <p:cNvPr id="172066" name="Freeform 39"/>
            <p:cNvSpPr>
              <a:spLocks/>
            </p:cNvSpPr>
            <p:nvPr/>
          </p:nvSpPr>
          <p:spPr bwMode="auto">
            <a:xfrm>
              <a:off x="5019" y="2308"/>
              <a:ext cx="207" cy="37"/>
            </a:xfrm>
            <a:custGeom>
              <a:avLst/>
              <a:gdLst>
                <a:gd name="T0" fmla="*/ 0 w 1032"/>
                <a:gd name="T1" fmla="*/ 0 h 185"/>
                <a:gd name="T2" fmla="*/ 0 w 1032"/>
                <a:gd name="T3" fmla="*/ 0 h 185"/>
                <a:gd name="T4" fmla="*/ 0 w 1032"/>
                <a:gd name="T5" fmla="*/ 0 h 185"/>
                <a:gd name="T6" fmla="*/ 0 w 1032"/>
                <a:gd name="T7" fmla="*/ 0 h 185"/>
                <a:gd name="T8" fmla="*/ 0 w 1032"/>
                <a:gd name="T9" fmla="*/ 0 h 185"/>
                <a:gd name="T10" fmla="*/ 0 w 1032"/>
                <a:gd name="T11" fmla="*/ 0 h 185"/>
                <a:gd name="T12" fmla="*/ 0 w 1032"/>
                <a:gd name="T13" fmla="*/ 0 h 185"/>
                <a:gd name="T14" fmla="*/ 0 w 1032"/>
                <a:gd name="T15" fmla="*/ 0 h 185"/>
                <a:gd name="T16" fmla="*/ 0 w 1032"/>
                <a:gd name="T17" fmla="*/ 0 h 185"/>
                <a:gd name="T18" fmla="*/ 0 w 1032"/>
                <a:gd name="T19" fmla="*/ 0 h 185"/>
                <a:gd name="T20" fmla="*/ 0 w 1032"/>
                <a:gd name="T21" fmla="*/ 0 h 185"/>
                <a:gd name="T22" fmla="*/ 0 w 1032"/>
                <a:gd name="T23" fmla="*/ 0 h 185"/>
                <a:gd name="T24" fmla="*/ 0 w 1032"/>
                <a:gd name="T25" fmla="*/ 0 h 185"/>
                <a:gd name="T26" fmla="*/ 0 w 1032"/>
                <a:gd name="T27" fmla="*/ 0 h 185"/>
                <a:gd name="T28" fmla="*/ 0 w 1032"/>
                <a:gd name="T29" fmla="*/ 0 h 185"/>
                <a:gd name="T30" fmla="*/ 0 w 1032"/>
                <a:gd name="T31" fmla="*/ 0 h 185"/>
                <a:gd name="T32" fmla="*/ 0 w 1032"/>
                <a:gd name="T33" fmla="*/ 0 h 185"/>
                <a:gd name="T34" fmla="*/ 0 w 1032"/>
                <a:gd name="T35" fmla="*/ 0 h 185"/>
                <a:gd name="T36" fmla="*/ 0 w 1032"/>
                <a:gd name="T37" fmla="*/ 0 h 185"/>
                <a:gd name="T38" fmla="*/ 0 w 1032"/>
                <a:gd name="T39" fmla="*/ 0 h 185"/>
                <a:gd name="T40" fmla="*/ 0 w 1032"/>
                <a:gd name="T41" fmla="*/ 0 h 185"/>
                <a:gd name="T42" fmla="*/ 0 w 1032"/>
                <a:gd name="T43" fmla="*/ 0 h 185"/>
                <a:gd name="T44" fmla="*/ 0 w 1032"/>
                <a:gd name="T45" fmla="*/ 0 h 185"/>
                <a:gd name="T46" fmla="*/ 0 w 1032"/>
                <a:gd name="T47" fmla="*/ 0 h 185"/>
                <a:gd name="T48" fmla="*/ 0 w 1032"/>
                <a:gd name="T49" fmla="*/ 0 h 185"/>
                <a:gd name="T50" fmla="*/ 0 w 1032"/>
                <a:gd name="T51" fmla="*/ 0 h 185"/>
                <a:gd name="T52" fmla="*/ 0 w 1032"/>
                <a:gd name="T53" fmla="*/ 0 h 185"/>
                <a:gd name="T54" fmla="*/ 0 w 1032"/>
                <a:gd name="T55" fmla="*/ 0 h 185"/>
                <a:gd name="T56" fmla="*/ 0 w 1032"/>
                <a:gd name="T57" fmla="*/ 0 h 185"/>
                <a:gd name="T58" fmla="*/ 0 w 1032"/>
                <a:gd name="T59" fmla="*/ 0 h 185"/>
                <a:gd name="T60" fmla="*/ 0 w 1032"/>
                <a:gd name="T61" fmla="*/ 0 h 185"/>
                <a:gd name="T62" fmla="*/ 0 w 1032"/>
                <a:gd name="T63" fmla="*/ 0 h 185"/>
                <a:gd name="T64" fmla="*/ 0 w 1032"/>
                <a:gd name="T65" fmla="*/ 0 h 185"/>
                <a:gd name="T66" fmla="*/ 0 w 1032"/>
                <a:gd name="T67" fmla="*/ 0 h 1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32"/>
                <a:gd name="T103" fmla="*/ 0 h 185"/>
                <a:gd name="T104" fmla="*/ 1032 w 1032"/>
                <a:gd name="T105" fmla="*/ 185 h 18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32" h="185">
                  <a:moveTo>
                    <a:pt x="0" y="0"/>
                  </a:moveTo>
                  <a:lnTo>
                    <a:pt x="0" y="58"/>
                  </a:lnTo>
                  <a:lnTo>
                    <a:pt x="0" y="69"/>
                  </a:lnTo>
                  <a:lnTo>
                    <a:pt x="0" y="82"/>
                  </a:lnTo>
                  <a:lnTo>
                    <a:pt x="12" y="93"/>
                  </a:lnTo>
                  <a:lnTo>
                    <a:pt x="34" y="105"/>
                  </a:lnTo>
                  <a:lnTo>
                    <a:pt x="58" y="116"/>
                  </a:lnTo>
                  <a:lnTo>
                    <a:pt x="81" y="127"/>
                  </a:lnTo>
                  <a:lnTo>
                    <a:pt x="115" y="139"/>
                  </a:lnTo>
                  <a:lnTo>
                    <a:pt x="151" y="151"/>
                  </a:lnTo>
                  <a:lnTo>
                    <a:pt x="186" y="163"/>
                  </a:lnTo>
                  <a:lnTo>
                    <a:pt x="232" y="163"/>
                  </a:lnTo>
                  <a:lnTo>
                    <a:pt x="278" y="174"/>
                  </a:lnTo>
                  <a:lnTo>
                    <a:pt x="325" y="174"/>
                  </a:lnTo>
                  <a:lnTo>
                    <a:pt x="372" y="185"/>
                  </a:lnTo>
                  <a:lnTo>
                    <a:pt x="429" y="185"/>
                  </a:lnTo>
                  <a:lnTo>
                    <a:pt x="487" y="185"/>
                  </a:lnTo>
                  <a:lnTo>
                    <a:pt x="533" y="185"/>
                  </a:lnTo>
                  <a:lnTo>
                    <a:pt x="591" y="185"/>
                  </a:lnTo>
                  <a:lnTo>
                    <a:pt x="638" y="185"/>
                  </a:lnTo>
                  <a:lnTo>
                    <a:pt x="695" y="174"/>
                  </a:lnTo>
                  <a:lnTo>
                    <a:pt x="742" y="174"/>
                  </a:lnTo>
                  <a:lnTo>
                    <a:pt x="789" y="163"/>
                  </a:lnTo>
                  <a:lnTo>
                    <a:pt x="835" y="163"/>
                  </a:lnTo>
                  <a:lnTo>
                    <a:pt x="869" y="151"/>
                  </a:lnTo>
                  <a:lnTo>
                    <a:pt x="905" y="139"/>
                  </a:lnTo>
                  <a:lnTo>
                    <a:pt x="939" y="127"/>
                  </a:lnTo>
                  <a:lnTo>
                    <a:pt x="974" y="116"/>
                  </a:lnTo>
                  <a:lnTo>
                    <a:pt x="997" y="105"/>
                  </a:lnTo>
                  <a:lnTo>
                    <a:pt x="1008" y="93"/>
                  </a:lnTo>
                  <a:lnTo>
                    <a:pt x="1021" y="82"/>
                  </a:lnTo>
                  <a:lnTo>
                    <a:pt x="1032" y="69"/>
                  </a:lnTo>
                  <a:lnTo>
                    <a:pt x="1032" y="0"/>
                  </a:lnTo>
                  <a:lnTo>
                    <a:pt x="0" y="0"/>
                  </a:lnTo>
                  <a:close/>
                </a:path>
              </a:pathLst>
            </a:custGeom>
            <a:solidFill>
              <a:srgbClr val="E21E1B"/>
            </a:solidFill>
            <a:ln w="9525">
              <a:noFill/>
              <a:round/>
              <a:headEnd/>
              <a:tailEnd/>
            </a:ln>
          </p:spPr>
          <p:txBody>
            <a:bodyPr/>
            <a:lstStyle/>
            <a:p>
              <a:endParaRPr lang="en-US"/>
            </a:p>
          </p:txBody>
        </p:sp>
        <p:sp>
          <p:nvSpPr>
            <p:cNvPr id="172067" name="Freeform 40"/>
            <p:cNvSpPr>
              <a:spLocks/>
            </p:cNvSpPr>
            <p:nvPr/>
          </p:nvSpPr>
          <p:spPr bwMode="auto">
            <a:xfrm>
              <a:off x="5019" y="2308"/>
              <a:ext cx="207" cy="37"/>
            </a:xfrm>
            <a:custGeom>
              <a:avLst/>
              <a:gdLst>
                <a:gd name="T0" fmla="*/ 0 w 1032"/>
                <a:gd name="T1" fmla="*/ 0 h 185"/>
                <a:gd name="T2" fmla="*/ 0 w 1032"/>
                <a:gd name="T3" fmla="*/ 0 h 185"/>
                <a:gd name="T4" fmla="*/ 0 w 1032"/>
                <a:gd name="T5" fmla="*/ 0 h 185"/>
                <a:gd name="T6" fmla="*/ 0 w 1032"/>
                <a:gd name="T7" fmla="*/ 0 h 185"/>
                <a:gd name="T8" fmla="*/ 0 w 1032"/>
                <a:gd name="T9" fmla="*/ 0 h 185"/>
                <a:gd name="T10" fmla="*/ 0 w 1032"/>
                <a:gd name="T11" fmla="*/ 0 h 185"/>
                <a:gd name="T12" fmla="*/ 0 w 1032"/>
                <a:gd name="T13" fmla="*/ 0 h 185"/>
                <a:gd name="T14" fmla="*/ 0 w 1032"/>
                <a:gd name="T15" fmla="*/ 0 h 185"/>
                <a:gd name="T16" fmla="*/ 0 w 1032"/>
                <a:gd name="T17" fmla="*/ 0 h 185"/>
                <a:gd name="T18" fmla="*/ 0 w 1032"/>
                <a:gd name="T19" fmla="*/ 0 h 185"/>
                <a:gd name="T20" fmla="*/ 0 w 1032"/>
                <a:gd name="T21" fmla="*/ 0 h 185"/>
                <a:gd name="T22" fmla="*/ 0 w 1032"/>
                <a:gd name="T23" fmla="*/ 0 h 185"/>
                <a:gd name="T24" fmla="*/ 0 w 1032"/>
                <a:gd name="T25" fmla="*/ 0 h 185"/>
                <a:gd name="T26" fmla="*/ 0 w 1032"/>
                <a:gd name="T27" fmla="*/ 0 h 185"/>
                <a:gd name="T28" fmla="*/ 0 w 1032"/>
                <a:gd name="T29" fmla="*/ 0 h 185"/>
                <a:gd name="T30" fmla="*/ 0 w 1032"/>
                <a:gd name="T31" fmla="*/ 0 h 185"/>
                <a:gd name="T32" fmla="*/ 0 w 1032"/>
                <a:gd name="T33" fmla="*/ 0 h 185"/>
                <a:gd name="T34" fmla="*/ 0 w 1032"/>
                <a:gd name="T35" fmla="*/ 0 h 185"/>
                <a:gd name="T36" fmla="*/ 0 w 1032"/>
                <a:gd name="T37" fmla="*/ 0 h 185"/>
                <a:gd name="T38" fmla="*/ 0 w 1032"/>
                <a:gd name="T39" fmla="*/ 0 h 185"/>
                <a:gd name="T40" fmla="*/ 0 w 1032"/>
                <a:gd name="T41" fmla="*/ 0 h 185"/>
                <a:gd name="T42" fmla="*/ 0 w 1032"/>
                <a:gd name="T43" fmla="*/ 0 h 185"/>
                <a:gd name="T44" fmla="*/ 0 w 1032"/>
                <a:gd name="T45" fmla="*/ 0 h 185"/>
                <a:gd name="T46" fmla="*/ 0 w 1032"/>
                <a:gd name="T47" fmla="*/ 0 h 185"/>
                <a:gd name="T48" fmla="*/ 0 w 1032"/>
                <a:gd name="T49" fmla="*/ 0 h 185"/>
                <a:gd name="T50" fmla="*/ 0 w 1032"/>
                <a:gd name="T51" fmla="*/ 0 h 185"/>
                <a:gd name="T52" fmla="*/ 0 w 1032"/>
                <a:gd name="T53" fmla="*/ 0 h 185"/>
                <a:gd name="T54" fmla="*/ 0 w 1032"/>
                <a:gd name="T55" fmla="*/ 0 h 185"/>
                <a:gd name="T56" fmla="*/ 0 w 1032"/>
                <a:gd name="T57" fmla="*/ 0 h 185"/>
                <a:gd name="T58" fmla="*/ 0 w 1032"/>
                <a:gd name="T59" fmla="*/ 0 h 185"/>
                <a:gd name="T60" fmla="*/ 0 w 1032"/>
                <a:gd name="T61" fmla="*/ 0 h 185"/>
                <a:gd name="T62" fmla="*/ 0 w 1032"/>
                <a:gd name="T63" fmla="*/ 0 h 185"/>
                <a:gd name="T64" fmla="*/ 0 w 1032"/>
                <a:gd name="T65" fmla="*/ 0 h 185"/>
                <a:gd name="T66" fmla="*/ 0 w 1032"/>
                <a:gd name="T67" fmla="*/ 0 h 1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32"/>
                <a:gd name="T103" fmla="*/ 0 h 185"/>
                <a:gd name="T104" fmla="*/ 1032 w 1032"/>
                <a:gd name="T105" fmla="*/ 185 h 18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32" h="185">
                  <a:moveTo>
                    <a:pt x="0" y="0"/>
                  </a:moveTo>
                  <a:lnTo>
                    <a:pt x="0" y="58"/>
                  </a:lnTo>
                  <a:lnTo>
                    <a:pt x="0" y="69"/>
                  </a:lnTo>
                  <a:lnTo>
                    <a:pt x="0" y="82"/>
                  </a:lnTo>
                  <a:lnTo>
                    <a:pt x="12" y="93"/>
                  </a:lnTo>
                  <a:lnTo>
                    <a:pt x="34" y="105"/>
                  </a:lnTo>
                  <a:lnTo>
                    <a:pt x="58" y="116"/>
                  </a:lnTo>
                  <a:lnTo>
                    <a:pt x="81" y="127"/>
                  </a:lnTo>
                  <a:lnTo>
                    <a:pt x="115" y="139"/>
                  </a:lnTo>
                  <a:lnTo>
                    <a:pt x="151" y="151"/>
                  </a:lnTo>
                  <a:lnTo>
                    <a:pt x="186" y="163"/>
                  </a:lnTo>
                  <a:lnTo>
                    <a:pt x="232" y="163"/>
                  </a:lnTo>
                  <a:lnTo>
                    <a:pt x="278" y="174"/>
                  </a:lnTo>
                  <a:lnTo>
                    <a:pt x="325" y="174"/>
                  </a:lnTo>
                  <a:lnTo>
                    <a:pt x="372" y="185"/>
                  </a:lnTo>
                  <a:lnTo>
                    <a:pt x="429" y="185"/>
                  </a:lnTo>
                  <a:lnTo>
                    <a:pt x="487" y="185"/>
                  </a:lnTo>
                  <a:lnTo>
                    <a:pt x="533" y="185"/>
                  </a:lnTo>
                  <a:lnTo>
                    <a:pt x="591" y="185"/>
                  </a:lnTo>
                  <a:lnTo>
                    <a:pt x="638" y="185"/>
                  </a:lnTo>
                  <a:lnTo>
                    <a:pt x="695" y="174"/>
                  </a:lnTo>
                  <a:lnTo>
                    <a:pt x="742" y="174"/>
                  </a:lnTo>
                  <a:lnTo>
                    <a:pt x="789" y="163"/>
                  </a:lnTo>
                  <a:lnTo>
                    <a:pt x="835" y="163"/>
                  </a:lnTo>
                  <a:lnTo>
                    <a:pt x="869" y="151"/>
                  </a:lnTo>
                  <a:lnTo>
                    <a:pt x="905" y="139"/>
                  </a:lnTo>
                  <a:lnTo>
                    <a:pt x="939" y="127"/>
                  </a:lnTo>
                  <a:lnTo>
                    <a:pt x="974" y="116"/>
                  </a:lnTo>
                  <a:lnTo>
                    <a:pt x="997" y="105"/>
                  </a:lnTo>
                  <a:lnTo>
                    <a:pt x="1008" y="93"/>
                  </a:lnTo>
                  <a:lnTo>
                    <a:pt x="1021" y="82"/>
                  </a:lnTo>
                  <a:lnTo>
                    <a:pt x="1032" y="69"/>
                  </a:lnTo>
                  <a:lnTo>
                    <a:pt x="1032" y="0"/>
                  </a:lnTo>
                  <a:lnTo>
                    <a:pt x="0" y="0"/>
                  </a:lnTo>
                </a:path>
              </a:pathLst>
            </a:custGeom>
            <a:noFill/>
            <a:ln w="0">
              <a:solidFill>
                <a:srgbClr val="F33400"/>
              </a:solidFill>
              <a:prstDash val="solid"/>
              <a:round/>
              <a:headEnd/>
              <a:tailEnd/>
            </a:ln>
          </p:spPr>
          <p:txBody>
            <a:bodyPr/>
            <a:lstStyle/>
            <a:p>
              <a:endParaRPr lang="en-US"/>
            </a:p>
          </p:txBody>
        </p:sp>
        <p:sp>
          <p:nvSpPr>
            <p:cNvPr id="172068" name="Freeform 41"/>
            <p:cNvSpPr>
              <a:spLocks/>
            </p:cNvSpPr>
            <p:nvPr/>
          </p:nvSpPr>
          <p:spPr bwMode="auto">
            <a:xfrm>
              <a:off x="5219" y="2304"/>
              <a:ext cx="7" cy="25"/>
            </a:xfrm>
            <a:custGeom>
              <a:avLst/>
              <a:gdLst>
                <a:gd name="T0" fmla="*/ 0 w 35"/>
                <a:gd name="T1" fmla="*/ 0 h 128"/>
                <a:gd name="T2" fmla="*/ 0 w 35"/>
                <a:gd name="T3" fmla="*/ 0 h 128"/>
                <a:gd name="T4" fmla="*/ 0 w 35"/>
                <a:gd name="T5" fmla="*/ 0 h 128"/>
                <a:gd name="T6" fmla="*/ 0 w 35"/>
                <a:gd name="T7" fmla="*/ 0 h 128"/>
                <a:gd name="T8" fmla="*/ 0 w 35"/>
                <a:gd name="T9" fmla="*/ 0 h 128"/>
                <a:gd name="T10" fmla="*/ 0 w 35"/>
                <a:gd name="T11" fmla="*/ 0 h 128"/>
                <a:gd name="T12" fmla="*/ 0 w 35"/>
                <a:gd name="T13" fmla="*/ 0 h 128"/>
                <a:gd name="T14" fmla="*/ 0 60000 65536"/>
                <a:gd name="T15" fmla="*/ 0 60000 65536"/>
                <a:gd name="T16" fmla="*/ 0 60000 65536"/>
                <a:gd name="T17" fmla="*/ 0 60000 65536"/>
                <a:gd name="T18" fmla="*/ 0 60000 65536"/>
                <a:gd name="T19" fmla="*/ 0 60000 65536"/>
                <a:gd name="T20" fmla="*/ 0 60000 65536"/>
                <a:gd name="T21" fmla="*/ 0 w 35"/>
                <a:gd name="T22" fmla="*/ 0 h 128"/>
                <a:gd name="T23" fmla="*/ 35 w 35"/>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128">
                  <a:moveTo>
                    <a:pt x="0" y="0"/>
                  </a:moveTo>
                  <a:lnTo>
                    <a:pt x="0" y="128"/>
                  </a:lnTo>
                  <a:lnTo>
                    <a:pt x="11" y="116"/>
                  </a:lnTo>
                  <a:lnTo>
                    <a:pt x="24" y="105"/>
                  </a:lnTo>
                  <a:lnTo>
                    <a:pt x="35" y="92"/>
                  </a:lnTo>
                  <a:lnTo>
                    <a:pt x="35" y="23"/>
                  </a:lnTo>
                  <a:lnTo>
                    <a:pt x="0" y="0"/>
                  </a:lnTo>
                  <a:close/>
                </a:path>
              </a:pathLst>
            </a:custGeom>
            <a:solidFill>
              <a:srgbClr val="FF201F"/>
            </a:solidFill>
            <a:ln w="9525">
              <a:noFill/>
              <a:round/>
              <a:headEnd/>
              <a:tailEnd/>
            </a:ln>
          </p:spPr>
          <p:txBody>
            <a:bodyPr/>
            <a:lstStyle/>
            <a:p>
              <a:endParaRPr lang="en-US"/>
            </a:p>
          </p:txBody>
        </p:sp>
        <p:sp>
          <p:nvSpPr>
            <p:cNvPr id="172069" name="Freeform 42"/>
            <p:cNvSpPr>
              <a:spLocks/>
            </p:cNvSpPr>
            <p:nvPr/>
          </p:nvSpPr>
          <p:spPr bwMode="auto">
            <a:xfrm>
              <a:off x="5219" y="2304"/>
              <a:ext cx="7" cy="25"/>
            </a:xfrm>
            <a:custGeom>
              <a:avLst/>
              <a:gdLst>
                <a:gd name="T0" fmla="*/ 0 w 35"/>
                <a:gd name="T1" fmla="*/ 0 h 128"/>
                <a:gd name="T2" fmla="*/ 0 w 35"/>
                <a:gd name="T3" fmla="*/ 0 h 128"/>
                <a:gd name="T4" fmla="*/ 0 w 35"/>
                <a:gd name="T5" fmla="*/ 0 h 128"/>
                <a:gd name="T6" fmla="*/ 0 w 35"/>
                <a:gd name="T7" fmla="*/ 0 h 128"/>
                <a:gd name="T8" fmla="*/ 0 w 35"/>
                <a:gd name="T9" fmla="*/ 0 h 128"/>
                <a:gd name="T10" fmla="*/ 0 w 35"/>
                <a:gd name="T11" fmla="*/ 0 h 128"/>
                <a:gd name="T12" fmla="*/ 0 w 35"/>
                <a:gd name="T13" fmla="*/ 0 h 128"/>
                <a:gd name="T14" fmla="*/ 0 60000 65536"/>
                <a:gd name="T15" fmla="*/ 0 60000 65536"/>
                <a:gd name="T16" fmla="*/ 0 60000 65536"/>
                <a:gd name="T17" fmla="*/ 0 60000 65536"/>
                <a:gd name="T18" fmla="*/ 0 60000 65536"/>
                <a:gd name="T19" fmla="*/ 0 60000 65536"/>
                <a:gd name="T20" fmla="*/ 0 60000 65536"/>
                <a:gd name="T21" fmla="*/ 0 w 35"/>
                <a:gd name="T22" fmla="*/ 0 h 128"/>
                <a:gd name="T23" fmla="*/ 35 w 35"/>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128">
                  <a:moveTo>
                    <a:pt x="0" y="0"/>
                  </a:moveTo>
                  <a:lnTo>
                    <a:pt x="0" y="128"/>
                  </a:lnTo>
                  <a:lnTo>
                    <a:pt x="11" y="116"/>
                  </a:lnTo>
                  <a:lnTo>
                    <a:pt x="24" y="105"/>
                  </a:lnTo>
                  <a:lnTo>
                    <a:pt x="35" y="92"/>
                  </a:lnTo>
                  <a:lnTo>
                    <a:pt x="35" y="23"/>
                  </a:lnTo>
                  <a:lnTo>
                    <a:pt x="0" y="0"/>
                  </a:lnTo>
                </a:path>
              </a:pathLst>
            </a:custGeom>
            <a:noFill/>
            <a:ln w="0">
              <a:solidFill>
                <a:srgbClr val="FF3A00"/>
              </a:solidFill>
              <a:prstDash val="solid"/>
              <a:round/>
              <a:headEnd/>
              <a:tailEnd/>
            </a:ln>
          </p:spPr>
          <p:txBody>
            <a:bodyPr/>
            <a:lstStyle/>
            <a:p>
              <a:endParaRPr lang="en-US"/>
            </a:p>
          </p:txBody>
        </p:sp>
        <p:sp>
          <p:nvSpPr>
            <p:cNvPr id="172070" name="Freeform 43"/>
            <p:cNvSpPr>
              <a:spLocks/>
            </p:cNvSpPr>
            <p:nvPr/>
          </p:nvSpPr>
          <p:spPr bwMode="auto">
            <a:xfrm>
              <a:off x="5019" y="2308"/>
              <a:ext cx="47" cy="33"/>
            </a:xfrm>
            <a:custGeom>
              <a:avLst/>
              <a:gdLst>
                <a:gd name="T0" fmla="*/ 0 w 232"/>
                <a:gd name="T1" fmla="*/ 0 h 163"/>
                <a:gd name="T2" fmla="*/ 0 w 232"/>
                <a:gd name="T3" fmla="*/ 0 h 163"/>
                <a:gd name="T4" fmla="*/ 0 w 232"/>
                <a:gd name="T5" fmla="*/ 0 h 163"/>
                <a:gd name="T6" fmla="*/ 0 w 232"/>
                <a:gd name="T7" fmla="*/ 0 h 163"/>
                <a:gd name="T8" fmla="*/ 0 w 232"/>
                <a:gd name="T9" fmla="*/ 0 h 163"/>
                <a:gd name="T10" fmla="*/ 0 w 232"/>
                <a:gd name="T11" fmla="*/ 0 h 163"/>
                <a:gd name="T12" fmla="*/ 0 w 232"/>
                <a:gd name="T13" fmla="*/ 0 h 163"/>
                <a:gd name="T14" fmla="*/ 0 w 232"/>
                <a:gd name="T15" fmla="*/ 0 h 163"/>
                <a:gd name="T16" fmla="*/ 0 w 232"/>
                <a:gd name="T17" fmla="*/ 0 h 163"/>
                <a:gd name="T18" fmla="*/ 0 w 232"/>
                <a:gd name="T19" fmla="*/ 0 h 163"/>
                <a:gd name="T20" fmla="*/ 0 w 232"/>
                <a:gd name="T21" fmla="*/ 0 h 163"/>
                <a:gd name="T22" fmla="*/ 0 w 232"/>
                <a:gd name="T23" fmla="*/ 0 h 163"/>
                <a:gd name="T24" fmla="*/ 0 w 232"/>
                <a:gd name="T25" fmla="*/ 0 h 163"/>
                <a:gd name="T26" fmla="*/ 0 w 232"/>
                <a:gd name="T27" fmla="*/ 0 h 1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2"/>
                <a:gd name="T43" fmla="*/ 0 h 163"/>
                <a:gd name="T44" fmla="*/ 232 w 232"/>
                <a:gd name="T45" fmla="*/ 163 h 1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2" h="163">
                  <a:moveTo>
                    <a:pt x="0" y="0"/>
                  </a:moveTo>
                  <a:lnTo>
                    <a:pt x="0" y="58"/>
                  </a:lnTo>
                  <a:lnTo>
                    <a:pt x="0" y="69"/>
                  </a:lnTo>
                  <a:lnTo>
                    <a:pt x="12" y="82"/>
                  </a:lnTo>
                  <a:lnTo>
                    <a:pt x="12" y="93"/>
                  </a:lnTo>
                  <a:lnTo>
                    <a:pt x="34" y="105"/>
                  </a:lnTo>
                  <a:lnTo>
                    <a:pt x="58" y="116"/>
                  </a:lnTo>
                  <a:lnTo>
                    <a:pt x="81" y="127"/>
                  </a:lnTo>
                  <a:lnTo>
                    <a:pt x="115" y="139"/>
                  </a:lnTo>
                  <a:lnTo>
                    <a:pt x="151" y="151"/>
                  </a:lnTo>
                  <a:lnTo>
                    <a:pt x="186" y="163"/>
                  </a:lnTo>
                  <a:lnTo>
                    <a:pt x="232" y="163"/>
                  </a:lnTo>
                  <a:lnTo>
                    <a:pt x="232" y="0"/>
                  </a:lnTo>
                  <a:lnTo>
                    <a:pt x="0" y="0"/>
                  </a:lnTo>
                  <a:close/>
                </a:path>
              </a:pathLst>
            </a:custGeom>
            <a:solidFill>
              <a:srgbClr val="AF3935"/>
            </a:solidFill>
            <a:ln w="9525">
              <a:noFill/>
              <a:round/>
              <a:headEnd/>
              <a:tailEnd/>
            </a:ln>
          </p:spPr>
          <p:txBody>
            <a:bodyPr/>
            <a:lstStyle/>
            <a:p>
              <a:endParaRPr lang="en-US"/>
            </a:p>
          </p:txBody>
        </p:sp>
        <p:sp>
          <p:nvSpPr>
            <p:cNvPr id="172071" name="Freeform 44"/>
            <p:cNvSpPr>
              <a:spLocks/>
            </p:cNvSpPr>
            <p:nvPr/>
          </p:nvSpPr>
          <p:spPr bwMode="auto">
            <a:xfrm>
              <a:off x="5019" y="2308"/>
              <a:ext cx="47" cy="33"/>
            </a:xfrm>
            <a:custGeom>
              <a:avLst/>
              <a:gdLst>
                <a:gd name="T0" fmla="*/ 0 w 232"/>
                <a:gd name="T1" fmla="*/ 0 h 163"/>
                <a:gd name="T2" fmla="*/ 0 w 232"/>
                <a:gd name="T3" fmla="*/ 0 h 163"/>
                <a:gd name="T4" fmla="*/ 0 w 232"/>
                <a:gd name="T5" fmla="*/ 0 h 163"/>
                <a:gd name="T6" fmla="*/ 0 w 232"/>
                <a:gd name="T7" fmla="*/ 0 h 163"/>
                <a:gd name="T8" fmla="*/ 0 w 232"/>
                <a:gd name="T9" fmla="*/ 0 h 163"/>
                <a:gd name="T10" fmla="*/ 0 w 232"/>
                <a:gd name="T11" fmla="*/ 0 h 163"/>
                <a:gd name="T12" fmla="*/ 0 w 232"/>
                <a:gd name="T13" fmla="*/ 0 h 163"/>
                <a:gd name="T14" fmla="*/ 0 w 232"/>
                <a:gd name="T15" fmla="*/ 0 h 163"/>
                <a:gd name="T16" fmla="*/ 0 w 232"/>
                <a:gd name="T17" fmla="*/ 0 h 163"/>
                <a:gd name="T18" fmla="*/ 0 w 232"/>
                <a:gd name="T19" fmla="*/ 0 h 163"/>
                <a:gd name="T20" fmla="*/ 0 w 232"/>
                <a:gd name="T21" fmla="*/ 0 h 163"/>
                <a:gd name="T22" fmla="*/ 0 w 232"/>
                <a:gd name="T23" fmla="*/ 0 h 163"/>
                <a:gd name="T24" fmla="*/ 0 w 232"/>
                <a:gd name="T25" fmla="*/ 0 h 163"/>
                <a:gd name="T26" fmla="*/ 0 w 232"/>
                <a:gd name="T27" fmla="*/ 0 h 1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2"/>
                <a:gd name="T43" fmla="*/ 0 h 163"/>
                <a:gd name="T44" fmla="*/ 232 w 232"/>
                <a:gd name="T45" fmla="*/ 163 h 1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2" h="163">
                  <a:moveTo>
                    <a:pt x="0" y="0"/>
                  </a:moveTo>
                  <a:lnTo>
                    <a:pt x="0" y="58"/>
                  </a:lnTo>
                  <a:lnTo>
                    <a:pt x="0" y="69"/>
                  </a:lnTo>
                  <a:lnTo>
                    <a:pt x="12" y="82"/>
                  </a:lnTo>
                  <a:lnTo>
                    <a:pt x="12" y="93"/>
                  </a:lnTo>
                  <a:lnTo>
                    <a:pt x="34" y="105"/>
                  </a:lnTo>
                  <a:lnTo>
                    <a:pt x="58" y="116"/>
                  </a:lnTo>
                  <a:lnTo>
                    <a:pt x="81" y="127"/>
                  </a:lnTo>
                  <a:lnTo>
                    <a:pt x="115" y="139"/>
                  </a:lnTo>
                  <a:lnTo>
                    <a:pt x="151" y="151"/>
                  </a:lnTo>
                  <a:lnTo>
                    <a:pt x="186" y="163"/>
                  </a:lnTo>
                  <a:lnTo>
                    <a:pt x="232" y="163"/>
                  </a:lnTo>
                  <a:lnTo>
                    <a:pt x="232" y="0"/>
                  </a:lnTo>
                  <a:lnTo>
                    <a:pt x="0" y="0"/>
                  </a:lnTo>
                </a:path>
              </a:pathLst>
            </a:custGeom>
            <a:noFill/>
            <a:ln w="0">
              <a:solidFill>
                <a:srgbClr val="BA4029"/>
              </a:solidFill>
              <a:prstDash val="solid"/>
              <a:round/>
              <a:headEnd/>
              <a:tailEnd/>
            </a:ln>
          </p:spPr>
          <p:txBody>
            <a:bodyPr/>
            <a:lstStyle/>
            <a:p>
              <a:endParaRPr lang="en-US"/>
            </a:p>
          </p:txBody>
        </p:sp>
        <p:sp>
          <p:nvSpPr>
            <p:cNvPr id="172072" name="Freeform 45"/>
            <p:cNvSpPr>
              <a:spLocks/>
            </p:cNvSpPr>
            <p:nvPr/>
          </p:nvSpPr>
          <p:spPr bwMode="auto">
            <a:xfrm>
              <a:off x="5019" y="2283"/>
              <a:ext cx="207" cy="48"/>
            </a:xfrm>
            <a:custGeom>
              <a:avLst/>
              <a:gdLst>
                <a:gd name="T0" fmla="*/ 0 w 1032"/>
                <a:gd name="T1" fmla="*/ 0 h 244"/>
                <a:gd name="T2" fmla="*/ 0 w 1032"/>
                <a:gd name="T3" fmla="*/ 0 h 244"/>
                <a:gd name="T4" fmla="*/ 0 w 1032"/>
                <a:gd name="T5" fmla="*/ 0 h 244"/>
                <a:gd name="T6" fmla="*/ 0 w 1032"/>
                <a:gd name="T7" fmla="*/ 0 h 244"/>
                <a:gd name="T8" fmla="*/ 0 w 1032"/>
                <a:gd name="T9" fmla="*/ 0 h 244"/>
                <a:gd name="T10" fmla="*/ 0 w 1032"/>
                <a:gd name="T11" fmla="*/ 0 h 244"/>
                <a:gd name="T12" fmla="*/ 0 w 1032"/>
                <a:gd name="T13" fmla="*/ 0 h 244"/>
                <a:gd name="T14" fmla="*/ 0 w 1032"/>
                <a:gd name="T15" fmla="*/ 0 h 244"/>
                <a:gd name="T16" fmla="*/ 0 w 1032"/>
                <a:gd name="T17" fmla="*/ 0 h 244"/>
                <a:gd name="T18" fmla="*/ 0 w 1032"/>
                <a:gd name="T19" fmla="*/ 0 h 244"/>
                <a:gd name="T20" fmla="*/ 0 w 1032"/>
                <a:gd name="T21" fmla="*/ 0 h 244"/>
                <a:gd name="T22" fmla="*/ 0 w 1032"/>
                <a:gd name="T23" fmla="*/ 0 h 244"/>
                <a:gd name="T24" fmla="*/ 0 w 1032"/>
                <a:gd name="T25" fmla="*/ 0 h 244"/>
                <a:gd name="T26" fmla="*/ 0 w 1032"/>
                <a:gd name="T27" fmla="*/ 0 h 244"/>
                <a:gd name="T28" fmla="*/ 0 w 1032"/>
                <a:gd name="T29" fmla="*/ 0 h 244"/>
                <a:gd name="T30" fmla="*/ 0 w 1032"/>
                <a:gd name="T31" fmla="*/ 0 h 244"/>
                <a:gd name="T32" fmla="*/ 0 w 1032"/>
                <a:gd name="T33" fmla="*/ 0 h 244"/>
                <a:gd name="T34" fmla="*/ 0 w 1032"/>
                <a:gd name="T35" fmla="*/ 0 h 244"/>
                <a:gd name="T36" fmla="*/ 0 w 1032"/>
                <a:gd name="T37" fmla="*/ 0 h 244"/>
                <a:gd name="T38" fmla="*/ 0 w 1032"/>
                <a:gd name="T39" fmla="*/ 0 h 244"/>
                <a:gd name="T40" fmla="*/ 0 w 1032"/>
                <a:gd name="T41" fmla="*/ 0 h 244"/>
                <a:gd name="T42" fmla="*/ 0 w 1032"/>
                <a:gd name="T43" fmla="*/ 0 h 244"/>
                <a:gd name="T44" fmla="*/ 0 w 1032"/>
                <a:gd name="T45" fmla="*/ 0 h 244"/>
                <a:gd name="T46" fmla="*/ 0 w 1032"/>
                <a:gd name="T47" fmla="*/ 0 h 244"/>
                <a:gd name="T48" fmla="*/ 0 w 1032"/>
                <a:gd name="T49" fmla="*/ 0 h 244"/>
                <a:gd name="T50" fmla="*/ 0 w 1032"/>
                <a:gd name="T51" fmla="*/ 0 h 244"/>
                <a:gd name="T52" fmla="*/ 0 w 1032"/>
                <a:gd name="T53" fmla="*/ 0 h 244"/>
                <a:gd name="T54" fmla="*/ 0 w 1032"/>
                <a:gd name="T55" fmla="*/ 0 h 244"/>
                <a:gd name="T56" fmla="*/ 0 w 1032"/>
                <a:gd name="T57" fmla="*/ 0 h 244"/>
                <a:gd name="T58" fmla="*/ 0 w 1032"/>
                <a:gd name="T59" fmla="*/ 0 h 244"/>
                <a:gd name="T60" fmla="*/ 0 w 1032"/>
                <a:gd name="T61" fmla="*/ 0 h 244"/>
                <a:gd name="T62" fmla="*/ 0 w 1032"/>
                <a:gd name="T63" fmla="*/ 0 h 244"/>
                <a:gd name="T64" fmla="*/ 0 w 1032"/>
                <a:gd name="T65" fmla="*/ 0 h 244"/>
                <a:gd name="T66" fmla="*/ 0 w 1032"/>
                <a:gd name="T67" fmla="*/ 0 h 244"/>
                <a:gd name="T68" fmla="*/ 0 w 1032"/>
                <a:gd name="T69" fmla="*/ 0 h 244"/>
                <a:gd name="T70" fmla="*/ 0 w 1032"/>
                <a:gd name="T71" fmla="*/ 0 h 244"/>
                <a:gd name="T72" fmla="*/ 0 w 1032"/>
                <a:gd name="T73" fmla="*/ 0 h 244"/>
                <a:gd name="T74" fmla="*/ 0 w 1032"/>
                <a:gd name="T75" fmla="*/ 0 h 244"/>
                <a:gd name="T76" fmla="*/ 0 w 1032"/>
                <a:gd name="T77" fmla="*/ 0 h 244"/>
                <a:gd name="T78" fmla="*/ 0 w 1032"/>
                <a:gd name="T79" fmla="*/ 0 h 244"/>
                <a:gd name="T80" fmla="*/ 0 w 1032"/>
                <a:gd name="T81" fmla="*/ 0 h 244"/>
                <a:gd name="T82" fmla="*/ 0 w 1032"/>
                <a:gd name="T83" fmla="*/ 0 h 244"/>
                <a:gd name="T84" fmla="*/ 0 w 1032"/>
                <a:gd name="T85" fmla="*/ 0 h 244"/>
                <a:gd name="T86" fmla="*/ 0 w 1032"/>
                <a:gd name="T87" fmla="*/ 0 h 244"/>
                <a:gd name="T88" fmla="*/ 0 w 1032"/>
                <a:gd name="T89" fmla="*/ 0 h 244"/>
                <a:gd name="T90" fmla="*/ 0 w 1032"/>
                <a:gd name="T91" fmla="*/ 0 h 244"/>
                <a:gd name="T92" fmla="*/ 0 w 1032"/>
                <a:gd name="T93" fmla="*/ 0 h 244"/>
                <a:gd name="T94" fmla="*/ 0 w 1032"/>
                <a:gd name="T95" fmla="*/ 0 h 244"/>
                <a:gd name="T96" fmla="*/ 0 w 1032"/>
                <a:gd name="T97" fmla="*/ 0 h 244"/>
                <a:gd name="T98" fmla="*/ 0 w 1032"/>
                <a:gd name="T99" fmla="*/ 0 h 244"/>
                <a:gd name="T100" fmla="*/ 0 w 1032"/>
                <a:gd name="T101" fmla="*/ 0 h 244"/>
                <a:gd name="T102" fmla="*/ 0 w 1032"/>
                <a:gd name="T103" fmla="*/ 0 h 244"/>
                <a:gd name="T104" fmla="*/ 0 w 1032"/>
                <a:gd name="T105" fmla="*/ 0 h 244"/>
                <a:gd name="T106" fmla="*/ 0 w 1032"/>
                <a:gd name="T107" fmla="*/ 0 h 244"/>
                <a:gd name="T108" fmla="*/ 0 w 1032"/>
                <a:gd name="T109" fmla="*/ 0 h 244"/>
                <a:gd name="T110" fmla="*/ 0 w 1032"/>
                <a:gd name="T111" fmla="*/ 0 h 244"/>
                <a:gd name="T112" fmla="*/ 0 w 1032"/>
                <a:gd name="T113" fmla="*/ 0 h 244"/>
                <a:gd name="T114" fmla="*/ 0 w 1032"/>
                <a:gd name="T115" fmla="*/ 0 h 244"/>
                <a:gd name="T116" fmla="*/ 0 w 1032"/>
                <a:gd name="T117" fmla="*/ 0 h 244"/>
                <a:gd name="T118" fmla="*/ 0 w 1032"/>
                <a:gd name="T119" fmla="*/ 0 h 244"/>
                <a:gd name="T120" fmla="*/ 0 w 1032"/>
                <a:gd name="T121" fmla="*/ 0 h 244"/>
                <a:gd name="T122" fmla="*/ 0 w 1032"/>
                <a:gd name="T123" fmla="*/ 0 h 2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32"/>
                <a:gd name="T187" fmla="*/ 0 h 244"/>
                <a:gd name="T188" fmla="*/ 1032 w 1032"/>
                <a:gd name="T189" fmla="*/ 244 h 24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32" h="244">
                  <a:moveTo>
                    <a:pt x="1032" y="116"/>
                  </a:moveTo>
                  <a:lnTo>
                    <a:pt x="1032" y="105"/>
                  </a:lnTo>
                  <a:lnTo>
                    <a:pt x="1021" y="94"/>
                  </a:lnTo>
                  <a:lnTo>
                    <a:pt x="1008" y="82"/>
                  </a:lnTo>
                  <a:lnTo>
                    <a:pt x="986" y="70"/>
                  </a:lnTo>
                  <a:lnTo>
                    <a:pt x="963" y="58"/>
                  </a:lnTo>
                  <a:lnTo>
                    <a:pt x="939" y="47"/>
                  </a:lnTo>
                  <a:lnTo>
                    <a:pt x="905" y="35"/>
                  </a:lnTo>
                  <a:lnTo>
                    <a:pt x="858" y="24"/>
                  </a:lnTo>
                  <a:lnTo>
                    <a:pt x="824" y="24"/>
                  </a:lnTo>
                  <a:lnTo>
                    <a:pt x="777" y="13"/>
                  </a:lnTo>
                  <a:lnTo>
                    <a:pt x="730" y="0"/>
                  </a:lnTo>
                  <a:lnTo>
                    <a:pt x="684" y="0"/>
                  </a:lnTo>
                  <a:lnTo>
                    <a:pt x="626" y="0"/>
                  </a:lnTo>
                  <a:lnTo>
                    <a:pt x="580" y="0"/>
                  </a:lnTo>
                  <a:lnTo>
                    <a:pt x="522" y="0"/>
                  </a:lnTo>
                  <a:lnTo>
                    <a:pt x="475" y="0"/>
                  </a:lnTo>
                  <a:lnTo>
                    <a:pt x="417" y="0"/>
                  </a:lnTo>
                  <a:lnTo>
                    <a:pt x="372" y="0"/>
                  </a:lnTo>
                  <a:lnTo>
                    <a:pt x="312" y="0"/>
                  </a:lnTo>
                  <a:lnTo>
                    <a:pt x="267" y="13"/>
                  </a:lnTo>
                  <a:lnTo>
                    <a:pt x="220" y="13"/>
                  </a:lnTo>
                  <a:lnTo>
                    <a:pt x="173" y="24"/>
                  </a:lnTo>
                  <a:lnTo>
                    <a:pt x="139" y="35"/>
                  </a:lnTo>
                  <a:lnTo>
                    <a:pt x="104" y="35"/>
                  </a:lnTo>
                  <a:lnTo>
                    <a:pt x="70" y="58"/>
                  </a:lnTo>
                  <a:lnTo>
                    <a:pt x="46" y="70"/>
                  </a:lnTo>
                  <a:lnTo>
                    <a:pt x="23" y="70"/>
                  </a:lnTo>
                  <a:lnTo>
                    <a:pt x="12" y="82"/>
                  </a:lnTo>
                  <a:lnTo>
                    <a:pt x="0" y="105"/>
                  </a:lnTo>
                  <a:lnTo>
                    <a:pt x="0" y="116"/>
                  </a:lnTo>
                  <a:lnTo>
                    <a:pt x="0" y="128"/>
                  </a:lnTo>
                  <a:lnTo>
                    <a:pt x="0" y="139"/>
                  </a:lnTo>
                  <a:lnTo>
                    <a:pt x="12" y="152"/>
                  </a:lnTo>
                  <a:lnTo>
                    <a:pt x="34" y="163"/>
                  </a:lnTo>
                  <a:lnTo>
                    <a:pt x="58" y="174"/>
                  </a:lnTo>
                  <a:lnTo>
                    <a:pt x="81" y="186"/>
                  </a:lnTo>
                  <a:lnTo>
                    <a:pt x="115" y="197"/>
                  </a:lnTo>
                  <a:lnTo>
                    <a:pt x="151" y="210"/>
                  </a:lnTo>
                  <a:lnTo>
                    <a:pt x="186" y="210"/>
                  </a:lnTo>
                  <a:lnTo>
                    <a:pt x="232" y="221"/>
                  </a:lnTo>
                  <a:lnTo>
                    <a:pt x="278" y="233"/>
                  </a:lnTo>
                  <a:lnTo>
                    <a:pt x="325" y="233"/>
                  </a:lnTo>
                  <a:lnTo>
                    <a:pt x="372" y="233"/>
                  </a:lnTo>
                  <a:lnTo>
                    <a:pt x="429" y="244"/>
                  </a:lnTo>
                  <a:lnTo>
                    <a:pt x="487" y="244"/>
                  </a:lnTo>
                  <a:lnTo>
                    <a:pt x="533" y="244"/>
                  </a:lnTo>
                  <a:lnTo>
                    <a:pt x="591" y="244"/>
                  </a:lnTo>
                  <a:lnTo>
                    <a:pt x="638" y="244"/>
                  </a:lnTo>
                  <a:lnTo>
                    <a:pt x="695" y="233"/>
                  </a:lnTo>
                  <a:lnTo>
                    <a:pt x="742" y="233"/>
                  </a:lnTo>
                  <a:lnTo>
                    <a:pt x="789" y="221"/>
                  </a:lnTo>
                  <a:lnTo>
                    <a:pt x="835" y="221"/>
                  </a:lnTo>
                  <a:lnTo>
                    <a:pt x="869" y="210"/>
                  </a:lnTo>
                  <a:lnTo>
                    <a:pt x="905" y="197"/>
                  </a:lnTo>
                  <a:lnTo>
                    <a:pt x="939" y="186"/>
                  </a:lnTo>
                  <a:lnTo>
                    <a:pt x="974" y="174"/>
                  </a:lnTo>
                  <a:lnTo>
                    <a:pt x="997" y="163"/>
                  </a:lnTo>
                  <a:lnTo>
                    <a:pt x="1008" y="152"/>
                  </a:lnTo>
                  <a:lnTo>
                    <a:pt x="1021" y="139"/>
                  </a:lnTo>
                  <a:lnTo>
                    <a:pt x="1032" y="128"/>
                  </a:lnTo>
                  <a:lnTo>
                    <a:pt x="1032" y="116"/>
                  </a:lnTo>
                  <a:close/>
                </a:path>
              </a:pathLst>
            </a:custGeom>
            <a:solidFill>
              <a:srgbClr val="AF3935"/>
            </a:solidFill>
            <a:ln w="9525">
              <a:noFill/>
              <a:round/>
              <a:headEnd/>
              <a:tailEnd/>
            </a:ln>
          </p:spPr>
          <p:txBody>
            <a:bodyPr/>
            <a:lstStyle/>
            <a:p>
              <a:endParaRPr lang="en-US"/>
            </a:p>
          </p:txBody>
        </p:sp>
        <p:sp>
          <p:nvSpPr>
            <p:cNvPr id="172073" name="Freeform 46"/>
            <p:cNvSpPr>
              <a:spLocks/>
            </p:cNvSpPr>
            <p:nvPr/>
          </p:nvSpPr>
          <p:spPr bwMode="auto">
            <a:xfrm>
              <a:off x="5019" y="2283"/>
              <a:ext cx="207" cy="48"/>
            </a:xfrm>
            <a:custGeom>
              <a:avLst/>
              <a:gdLst>
                <a:gd name="T0" fmla="*/ 0 w 1032"/>
                <a:gd name="T1" fmla="*/ 0 h 244"/>
                <a:gd name="T2" fmla="*/ 0 w 1032"/>
                <a:gd name="T3" fmla="*/ 0 h 244"/>
                <a:gd name="T4" fmla="*/ 0 w 1032"/>
                <a:gd name="T5" fmla="*/ 0 h 244"/>
                <a:gd name="T6" fmla="*/ 0 w 1032"/>
                <a:gd name="T7" fmla="*/ 0 h 244"/>
                <a:gd name="T8" fmla="*/ 0 w 1032"/>
                <a:gd name="T9" fmla="*/ 0 h 244"/>
                <a:gd name="T10" fmla="*/ 0 w 1032"/>
                <a:gd name="T11" fmla="*/ 0 h 244"/>
                <a:gd name="T12" fmla="*/ 0 w 1032"/>
                <a:gd name="T13" fmla="*/ 0 h 244"/>
                <a:gd name="T14" fmla="*/ 0 w 1032"/>
                <a:gd name="T15" fmla="*/ 0 h 244"/>
                <a:gd name="T16" fmla="*/ 0 w 1032"/>
                <a:gd name="T17" fmla="*/ 0 h 244"/>
                <a:gd name="T18" fmla="*/ 0 w 1032"/>
                <a:gd name="T19" fmla="*/ 0 h 244"/>
                <a:gd name="T20" fmla="*/ 0 w 1032"/>
                <a:gd name="T21" fmla="*/ 0 h 244"/>
                <a:gd name="T22" fmla="*/ 0 w 1032"/>
                <a:gd name="T23" fmla="*/ 0 h 244"/>
                <a:gd name="T24" fmla="*/ 0 w 1032"/>
                <a:gd name="T25" fmla="*/ 0 h 244"/>
                <a:gd name="T26" fmla="*/ 0 w 1032"/>
                <a:gd name="T27" fmla="*/ 0 h 244"/>
                <a:gd name="T28" fmla="*/ 0 w 1032"/>
                <a:gd name="T29" fmla="*/ 0 h 244"/>
                <a:gd name="T30" fmla="*/ 0 w 1032"/>
                <a:gd name="T31" fmla="*/ 0 h 244"/>
                <a:gd name="T32" fmla="*/ 0 w 1032"/>
                <a:gd name="T33" fmla="*/ 0 h 244"/>
                <a:gd name="T34" fmla="*/ 0 w 1032"/>
                <a:gd name="T35" fmla="*/ 0 h 244"/>
                <a:gd name="T36" fmla="*/ 0 w 1032"/>
                <a:gd name="T37" fmla="*/ 0 h 244"/>
                <a:gd name="T38" fmla="*/ 0 w 1032"/>
                <a:gd name="T39" fmla="*/ 0 h 244"/>
                <a:gd name="T40" fmla="*/ 0 w 1032"/>
                <a:gd name="T41" fmla="*/ 0 h 244"/>
                <a:gd name="T42" fmla="*/ 0 w 1032"/>
                <a:gd name="T43" fmla="*/ 0 h 244"/>
                <a:gd name="T44" fmla="*/ 0 w 1032"/>
                <a:gd name="T45" fmla="*/ 0 h 244"/>
                <a:gd name="T46" fmla="*/ 0 w 1032"/>
                <a:gd name="T47" fmla="*/ 0 h 244"/>
                <a:gd name="T48" fmla="*/ 0 w 1032"/>
                <a:gd name="T49" fmla="*/ 0 h 244"/>
                <a:gd name="T50" fmla="*/ 0 w 1032"/>
                <a:gd name="T51" fmla="*/ 0 h 244"/>
                <a:gd name="T52" fmla="*/ 0 w 1032"/>
                <a:gd name="T53" fmla="*/ 0 h 244"/>
                <a:gd name="T54" fmla="*/ 0 w 1032"/>
                <a:gd name="T55" fmla="*/ 0 h 244"/>
                <a:gd name="T56" fmla="*/ 0 w 1032"/>
                <a:gd name="T57" fmla="*/ 0 h 244"/>
                <a:gd name="T58" fmla="*/ 0 w 1032"/>
                <a:gd name="T59" fmla="*/ 0 h 244"/>
                <a:gd name="T60" fmla="*/ 0 w 1032"/>
                <a:gd name="T61" fmla="*/ 0 h 244"/>
                <a:gd name="T62" fmla="*/ 0 w 1032"/>
                <a:gd name="T63" fmla="*/ 0 h 244"/>
                <a:gd name="T64" fmla="*/ 0 w 1032"/>
                <a:gd name="T65" fmla="*/ 0 h 244"/>
                <a:gd name="T66" fmla="*/ 0 w 1032"/>
                <a:gd name="T67" fmla="*/ 0 h 244"/>
                <a:gd name="T68" fmla="*/ 0 w 1032"/>
                <a:gd name="T69" fmla="*/ 0 h 244"/>
                <a:gd name="T70" fmla="*/ 0 w 1032"/>
                <a:gd name="T71" fmla="*/ 0 h 244"/>
                <a:gd name="T72" fmla="*/ 0 w 1032"/>
                <a:gd name="T73" fmla="*/ 0 h 244"/>
                <a:gd name="T74" fmla="*/ 0 w 1032"/>
                <a:gd name="T75" fmla="*/ 0 h 244"/>
                <a:gd name="T76" fmla="*/ 0 w 1032"/>
                <a:gd name="T77" fmla="*/ 0 h 244"/>
                <a:gd name="T78" fmla="*/ 0 w 1032"/>
                <a:gd name="T79" fmla="*/ 0 h 244"/>
                <a:gd name="T80" fmla="*/ 0 w 1032"/>
                <a:gd name="T81" fmla="*/ 0 h 244"/>
                <a:gd name="T82" fmla="*/ 0 w 1032"/>
                <a:gd name="T83" fmla="*/ 0 h 244"/>
                <a:gd name="T84" fmla="*/ 0 w 1032"/>
                <a:gd name="T85" fmla="*/ 0 h 244"/>
                <a:gd name="T86" fmla="*/ 0 w 1032"/>
                <a:gd name="T87" fmla="*/ 0 h 244"/>
                <a:gd name="T88" fmla="*/ 0 w 1032"/>
                <a:gd name="T89" fmla="*/ 0 h 244"/>
                <a:gd name="T90" fmla="*/ 0 w 1032"/>
                <a:gd name="T91" fmla="*/ 0 h 244"/>
                <a:gd name="T92" fmla="*/ 0 w 1032"/>
                <a:gd name="T93" fmla="*/ 0 h 244"/>
                <a:gd name="T94" fmla="*/ 0 w 1032"/>
                <a:gd name="T95" fmla="*/ 0 h 244"/>
                <a:gd name="T96" fmla="*/ 0 w 1032"/>
                <a:gd name="T97" fmla="*/ 0 h 244"/>
                <a:gd name="T98" fmla="*/ 0 w 1032"/>
                <a:gd name="T99" fmla="*/ 0 h 244"/>
                <a:gd name="T100" fmla="*/ 0 w 1032"/>
                <a:gd name="T101" fmla="*/ 0 h 244"/>
                <a:gd name="T102" fmla="*/ 0 w 1032"/>
                <a:gd name="T103" fmla="*/ 0 h 244"/>
                <a:gd name="T104" fmla="*/ 0 w 1032"/>
                <a:gd name="T105" fmla="*/ 0 h 244"/>
                <a:gd name="T106" fmla="*/ 0 w 1032"/>
                <a:gd name="T107" fmla="*/ 0 h 244"/>
                <a:gd name="T108" fmla="*/ 0 w 1032"/>
                <a:gd name="T109" fmla="*/ 0 h 244"/>
                <a:gd name="T110" fmla="*/ 0 w 1032"/>
                <a:gd name="T111" fmla="*/ 0 h 244"/>
                <a:gd name="T112" fmla="*/ 0 w 1032"/>
                <a:gd name="T113" fmla="*/ 0 h 244"/>
                <a:gd name="T114" fmla="*/ 0 w 1032"/>
                <a:gd name="T115" fmla="*/ 0 h 244"/>
                <a:gd name="T116" fmla="*/ 0 w 1032"/>
                <a:gd name="T117" fmla="*/ 0 h 244"/>
                <a:gd name="T118" fmla="*/ 0 w 1032"/>
                <a:gd name="T119" fmla="*/ 0 h 244"/>
                <a:gd name="T120" fmla="*/ 0 w 1032"/>
                <a:gd name="T121" fmla="*/ 0 h 244"/>
                <a:gd name="T122" fmla="*/ 0 w 1032"/>
                <a:gd name="T123" fmla="*/ 0 h 2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32"/>
                <a:gd name="T187" fmla="*/ 0 h 244"/>
                <a:gd name="T188" fmla="*/ 1032 w 1032"/>
                <a:gd name="T189" fmla="*/ 244 h 24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32" h="244">
                  <a:moveTo>
                    <a:pt x="1032" y="116"/>
                  </a:moveTo>
                  <a:lnTo>
                    <a:pt x="1032" y="105"/>
                  </a:lnTo>
                  <a:lnTo>
                    <a:pt x="1021" y="94"/>
                  </a:lnTo>
                  <a:lnTo>
                    <a:pt x="1008" y="82"/>
                  </a:lnTo>
                  <a:lnTo>
                    <a:pt x="986" y="70"/>
                  </a:lnTo>
                  <a:lnTo>
                    <a:pt x="963" y="58"/>
                  </a:lnTo>
                  <a:lnTo>
                    <a:pt x="939" y="47"/>
                  </a:lnTo>
                  <a:lnTo>
                    <a:pt x="905" y="35"/>
                  </a:lnTo>
                  <a:lnTo>
                    <a:pt x="858" y="24"/>
                  </a:lnTo>
                  <a:lnTo>
                    <a:pt x="824" y="24"/>
                  </a:lnTo>
                  <a:lnTo>
                    <a:pt x="777" y="13"/>
                  </a:lnTo>
                  <a:lnTo>
                    <a:pt x="730" y="0"/>
                  </a:lnTo>
                  <a:lnTo>
                    <a:pt x="684" y="0"/>
                  </a:lnTo>
                  <a:lnTo>
                    <a:pt x="626" y="0"/>
                  </a:lnTo>
                  <a:lnTo>
                    <a:pt x="580" y="0"/>
                  </a:lnTo>
                  <a:lnTo>
                    <a:pt x="522" y="0"/>
                  </a:lnTo>
                  <a:lnTo>
                    <a:pt x="475" y="0"/>
                  </a:lnTo>
                  <a:lnTo>
                    <a:pt x="417" y="0"/>
                  </a:lnTo>
                  <a:lnTo>
                    <a:pt x="372" y="0"/>
                  </a:lnTo>
                  <a:lnTo>
                    <a:pt x="312" y="0"/>
                  </a:lnTo>
                  <a:lnTo>
                    <a:pt x="267" y="13"/>
                  </a:lnTo>
                  <a:lnTo>
                    <a:pt x="220" y="13"/>
                  </a:lnTo>
                  <a:lnTo>
                    <a:pt x="173" y="24"/>
                  </a:lnTo>
                  <a:lnTo>
                    <a:pt x="139" y="35"/>
                  </a:lnTo>
                  <a:lnTo>
                    <a:pt x="104" y="35"/>
                  </a:lnTo>
                  <a:lnTo>
                    <a:pt x="70" y="58"/>
                  </a:lnTo>
                  <a:lnTo>
                    <a:pt x="46" y="70"/>
                  </a:lnTo>
                  <a:lnTo>
                    <a:pt x="23" y="70"/>
                  </a:lnTo>
                  <a:lnTo>
                    <a:pt x="12" y="82"/>
                  </a:lnTo>
                  <a:lnTo>
                    <a:pt x="0" y="105"/>
                  </a:lnTo>
                  <a:lnTo>
                    <a:pt x="0" y="116"/>
                  </a:lnTo>
                  <a:lnTo>
                    <a:pt x="0" y="128"/>
                  </a:lnTo>
                  <a:lnTo>
                    <a:pt x="0" y="139"/>
                  </a:lnTo>
                  <a:lnTo>
                    <a:pt x="12" y="152"/>
                  </a:lnTo>
                  <a:lnTo>
                    <a:pt x="34" y="163"/>
                  </a:lnTo>
                  <a:lnTo>
                    <a:pt x="58" y="174"/>
                  </a:lnTo>
                  <a:lnTo>
                    <a:pt x="81" y="186"/>
                  </a:lnTo>
                  <a:lnTo>
                    <a:pt x="115" y="197"/>
                  </a:lnTo>
                  <a:lnTo>
                    <a:pt x="151" y="210"/>
                  </a:lnTo>
                  <a:lnTo>
                    <a:pt x="186" y="210"/>
                  </a:lnTo>
                  <a:lnTo>
                    <a:pt x="232" y="221"/>
                  </a:lnTo>
                  <a:lnTo>
                    <a:pt x="278" y="233"/>
                  </a:lnTo>
                  <a:lnTo>
                    <a:pt x="325" y="233"/>
                  </a:lnTo>
                  <a:lnTo>
                    <a:pt x="372" y="233"/>
                  </a:lnTo>
                  <a:lnTo>
                    <a:pt x="429" y="244"/>
                  </a:lnTo>
                  <a:lnTo>
                    <a:pt x="487" y="244"/>
                  </a:lnTo>
                  <a:lnTo>
                    <a:pt x="533" y="244"/>
                  </a:lnTo>
                  <a:lnTo>
                    <a:pt x="591" y="244"/>
                  </a:lnTo>
                  <a:lnTo>
                    <a:pt x="638" y="244"/>
                  </a:lnTo>
                  <a:lnTo>
                    <a:pt x="695" y="233"/>
                  </a:lnTo>
                  <a:lnTo>
                    <a:pt x="742" y="233"/>
                  </a:lnTo>
                  <a:lnTo>
                    <a:pt x="789" y="221"/>
                  </a:lnTo>
                  <a:lnTo>
                    <a:pt x="835" y="221"/>
                  </a:lnTo>
                  <a:lnTo>
                    <a:pt x="869" y="210"/>
                  </a:lnTo>
                  <a:lnTo>
                    <a:pt x="905" y="197"/>
                  </a:lnTo>
                  <a:lnTo>
                    <a:pt x="939" y="186"/>
                  </a:lnTo>
                  <a:lnTo>
                    <a:pt x="974" y="174"/>
                  </a:lnTo>
                  <a:lnTo>
                    <a:pt x="997" y="163"/>
                  </a:lnTo>
                  <a:lnTo>
                    <a:pt x="1008" y="152"/>
                  </a:lnTo>
                  <a:lnTo>
                    <a:pt x="1021" y="139"/>
                  </a:lnTo>
                  <a:lnTo>
                    <a:pt x="1032" y="128"/>
                  </a:lnTo>
                  <a:lnTo>
                    <a:pt x="1032" y="116"/>
                  </a:lnTo>
                </a:path>
              </a:pathLst>
            </a:custGeom>
            <a:noFill/>
            <a:ln w="0">
              <a:solidFill>
                <a:srgbClr val="BA4029"/>
              </a:solidFill>
              <a:prstDash val="solid"/>
              <a:round/>
              <a:headEnd/>
              <a:tailEnd/>
            </a:ln>
          </p:spPr>
          <p:txBody>
            <a:bodyPr/>
            <a:lstStyle/>
            <a:p>
              <a:endParaRPr lang="en-US"/>
            </a:p>
          </p:txBody>
        </p:sp>
        <p:sp>
          <p:nvSpPr>
            <p:cNvPr id="172074" name="Freeform 47"/>
            <p:cNvSpPr>
              <a:spLocks/>
            </p:cNvSpPr>
            <p:nvPr/>
          </p:nvSpPr>
          <p:spPr bwMode="auto">
            <a:xfrm>
              <a:off x="5026" y="2274"/>
              <a:ext cx="193" cy="53"/>
            </a:xfrm>
            <a:custGeom>
              <a:avLst/>
              <a:gdLst>
                <a:gd name="T0" fmla="*/ 0 w 963"/>
                <a:gd name="T1" fmla="*/ 0 h 266"/>
                <a:gd name="T2" fmla="*/ 0 w 963"/>
                <a:gd name="T3" fmla="*/ 0 h 266"/>
                <a:gd name="T4" fmla="*/ 0 w 963"/>
                <a:gd name="T5" fmla="*/ 0 h 266"/>
                <a:gd name="T6" fmla="*/ 0 w 963"/>
                <a:gd name="T7" fmla="*/ 0 h 266"/>
                <a:gd name="T8" fmla="*/ 0 w 963"/>
                <a:gd name="T9" fmla="*/ 0 h 266"/>
                <a:gd name="T10" fmla="*/ 0 w 963"/>
                <a:gd name="T11" fmla="*/ 0 h 266"/>
                <a:gd name="T12" fmla="*/ 0 w 963"/>
                <a:gd name="T13" fmla="*/ 0 h 266"/>
                <a:gd name="T14" fmla="*/ 0 w 963"/>
                <a:gd name="T15" fmla="*/ 0 h 266"/>
                <a:gd name="T16" fmla="*/ 0 w 963"/>
                <a:gd name="T17" fmla="*/ 0 h 266"/>
                <a:gd name="T18" fmla="*/ 0 w 963"/>
                <a:gd name="T19" fmla="*/ 0 h 266"/>
                <a:gd name="T20" fmla="*/ 0 w 963"/>
                <a:gd name="T21" fmla="*/ 0 h 266"/>
                <a:gd name="T22" fmla="*/ 0 w 963"/>
                <a:gd name="T23" fmla="*/ 0 h 266"/>
                <a:gd name="T24" fmla="*/ 0 w 963"/>
                <a:gd name="T25" fmla="*/ 0 h 266"/>
                <a:gd name="T26" fmla="*/ 0 w 963"/>
                <a:gd name="T27" fmla="*/ 0 h 266"/>
                <a:gd name="T28" fmla="*/ 0 w 963"/>
                <a:gd name="T29" fmla="*/ 0 h 266"/>
                <a:gd name="T30" fmla="*/ 0 w 963"/>
                <a:gd name="T31" fmla="*/ 0 h 266"/>
                <a:gd name="T32" fmla="*/ 0 w 963"/>
                <a:gd name="T33" fmla="*/ 0 h 266"/>
                <a:gd name="T34" fmla="*/ 0 w 963"/>
                <a:gd name="T35" fmla="*/ 0 h 266"/>
                <a:gd name="T36" fmla="*/ 0 w 963"/>
                <a:gd name="T37" fmla="*/ 0 h 266"/>
                <a:gd name="T38" fmla="*/ 0 w 963"/>
                <a:gd name="T39" fmla="*/ 0 h 266"/>
                <a:gd name="T40" fmla="*/ 0 w 963"/>
                <a:gd name="T41" fmla="*/ 0 h 266"/>
                <a:gd name="T42" fmla="*/ 0 w 963"/>
                <a:gd name="T43" fmla="*/ 0 h 266"/>
                <a:gd name="T44" fmla="*/ 0 w 963"/>
                <a:gd name="T45" fmla="*/ 0 h 266"/>
                <a:gd name="T46" fmla="*/ 0 w 963"/>
                <a:gd name="T47" fmla="*/ 0 h 266"/>
                <a:gd name="T48" fmla="*/ 0 w 963"/>
                <a:gd name="T49" fmla="*/ 0 h 266"/>
                <a:gd name="T50" fmla="*/ 0 w 963"/>
                <a:gd name="T51" fmla="*/ 0 h 266"/>
                <a:gd name="T52" fmla="*/ 0 w 963"/>
                <a:gd name="T53" fmla="*/ 0 h 266"/>
                <a:gd name="T54" fmla="*/ 0 w 963"/>
                <a:gd name="T55" fmla="*/ 0 h 266"/>
                <a:gd name="T56" fmla="*/ 0 w 963"/>
                <a:gd name="T57" fmla="*/ 0 h 266"/>
                <a:gd name="T58" fmla="*/ 0 w 963"/>
                <a:gd name="T59" fmla="*/ 0 h 266"/>
                <a:gd name="T60" fmla="*/ 0 w 963"/>
                <a:gd name="T61" fmla="*/ 0 h 266"/>
                <a:gd name="T62" fmla="*/ 0 w 963"/>
                <a:gd name="T63" fmla="*/ 0 h 266"/>
                <a:gd name="T64" fmla="*/ 0 w 963"/>
                <a:gd name="T65" fmla="*/ 0 h 266"/>
                <a:gd name="T66" fmla="*/ 0 w 963"/>
                <a:gd name="T67" fmla="*/ 0 h 266"/>
                <a:gd name="T68" fmla="*/ 0 w 963"/>
                <a:gd name="T69" fmla="*/ 0 h 2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3"/>
                <a:gd name="T106" fmla="*/ 0 h 266"/>
                <a:gd name="T107" fmla="*/ 963 w 963"/>
                <a:gd name="T108" fmla="*/ 266 h 26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3" h="266">
                  <a:moveTo>
                    <a:pt x="0" y="22"/>
                  </a:moveTo>
                  <a:lnTo>
                    <a:pt x="0" y="150"/>
                  </a:lnTo>
                  <a:lnTo>
                    <a:pt x="12" y="161"/>
                  </a:lnTo>
                  <a:lnTo>
                    <a:pt x="24" y="184"/>
                  </a:lnTo>
                  <a:lnTo>
                    <a:pt x="36" y="197"/>
                  </a:lnTo>
                  <a:lnTo>
                    <a:pt x="59" y="208"/>
                  </a:lnTo>
                  <a:lnTo>
                    <a:pt x="81" y="208"/>
                  </a:lnTo>
                  <a:lnTo>
                    <a:pt x="105" y="219"/>
                  </a:lnTo>
                  <a:lnTo>
                    <a:pt x="139" y="231"/>
                  </a:lnTo>
                  <a:lnTo>
                    <a:pt x="186" y="242"/>
                  </a:lnTo>
                  <a:lnTo>
                    <a:pt x="221" y="242"/>
                  </a:lnTo>
                  <a:lnTo>
                    <a:pt x="267" y="255"/>
                  </a:lnTo>
                  <a:lnTo>
                    <a:pt x="314" y="255"/>
                  </a:lnTo>
                  <a:lnTo>
                    <a:pt x="360" y="266"/>
                  </a:lnTo>
                  <a:lnTo>
                    <a:pt x="407" y="266"/>
                  </a:lnTo>
                  <a:lnTo>
                    <a:pt x="453" y="266"/>
                  </a:lnTo>
                  <a:lnTo>
                    <a:pt x="499" y="266"/>
                  </a:lnTo>
                  <a:lnTo>
                    <a:pt x="546" y="266"/>
                  </a:lnTo>
                  <a:lnTo>
                    <a:pt x="604" y="266"/>
                  </a:lnTo>
                  <a:lnTo>
                    <a:pt x="650" y="255"/>
                  </a:lnTo>
                  <a:lnTo>
                    <a:pt x="696" y="255"/>
                  </a:lnTo>
                  <a:lnTo>
                    <a:pt x="743" y="242"/>
                  </a:lnTo>
                  <a:lnTo>
                    <a:pt x="777" y="242"/>
                  </a:lnTo>
                  <a:lnTo>
                    <a:pt x="824" y="231"/>
                  </a:lnTo>
                  <a:lnTo>
                    <a:pt x="847" y="219"/>
                  </a:lnTo>
                  <a:lnTo>
                    <a:pt x="882" y="219"/>
                  </a:lnTo>
                  <a:lnTo>
                    <a:pt x="905" y="208"/>
                  </a:lnTo>
                  <a:lnTo>
                    <a:pt x="929" y="197"/>
                  </a:lnTo>
                  <a:lnTo>
                    <a:pt x="952" y="184"/>
                  </a:lnTo>
                  <a:lnTo>
                    <a:pt x="963" y="173"/>
                  </a:lnTo>
                  <a:lnTo>
                    <a:pt x="963" y="150"/>
                  </a:lnTo>
                  <a:lnTo>
                    <a:pt x="963" y="0"/>
                  </a:lnTo>
                  <a:lnTo>
                    <a:pt x="0" y="22"/>
                  </a:lnTo>
                  <a:close/>
                </a:path>
              </a:pathLst>
            </a:custGeom>
            <a:solidFill>
              <a:srgbClr val="E21E1B"/>
            </a:solidFill>
            <a:ln w="9525">
              <a:noFill/>
              <a:round/>
              <a:headEnd/>
              <a:tailEnd/>
            </a:ln>
          </p:spPr>
          <p:txBody>
            <a:bodyPr/>
            <a:lstStyle/>
            <a:p>
              <a:endParaRPr lang="en-US"/>
            </a:p>
          </p:txBody>
        </p:sp>
        <p:sp>
          <p:nvSpPr>
            <p:cNvPr id="172075" name="Freeform 48"/>
            <p:cNvSpPr>
              <a:spLocks/>
            </p:cNvSpPr>
            <p:nvPr/>
          </p:nvSpPr>
          <p:spPr bwMode="auto">
            <a:xfrm>
              <a:off x="5026" y="2274"/>
              <a:ext cx="193" cy="53"/>
            </a:xfrm>
            <a:custGeom>
              <a:avLst/>
              <a:gdLst>
                <a:gd name="T0" fmla="*/ 0 w 963"/>
                <a:gd name="T1" fmla="*/ 0 h 266"/>
                <a:gd name="T2" fmla="*/ 0 w 963"/>
                <a:gd name="T3" fmla="*/ 0 h 266"/>
                <a:gd name="T4" fmla="*/ 0 w 963"/>
                <a:gd name="T5" fmla="*/ 0 h 266"/>
                <a:gd name="T6" fmla="*/ 0 w 963"/>
                <a:gd name="T7" fmla="*/ 0 h 266"/>
                <a:gd name="T8" fmla="*/ 0 w 963"/>
                <a:gd name="T9" fmla="*/ 0 h 266"/>
                <a:gd name="T10" fmla="*/ 0 w 963"/>
                <a:gd name="T11" fmla="*/ 0 h 266"/>
                <a:gd name="T12" fmla="*/ 0 w 963"/>
                <a:gd name="T13" fmla="*/ 0 h 266"/>
                <a:gd name="T14" fmla="*/ 0 w 963"/>
                <a:gd name="T15" fmla="*/ 0 h 266"/>
                <a:gd name="T16" fmla="*/ 0 w 963"/>
                <a:gd name="T17" fmla="*/ 0 h 266"/>
                <a:gd name="T18" fmla="*/ 0 w 963"/>
                <a:gd name="T19" fmla="*/ 0 h 266"/>
                <a:gd name="T20" fmla="*/ 0 w 963"/>
                <a:gd name="T21" fmla="*/ 0 h 266"/>
                <a:gd name="T22" fmla="*/ 0 w 963"/>
                <a:gd name="T23" fmla="*/ 0 h 266"/>
                <a:gd name="T24" fmla="*/ 0 w 963"/>
                <a:gd name="T25" fmla="*/ 0 h 266"/>
                <a:gd name="T26" fmla="*/ 0 w 963"/>
                <a:gd name="T27" fmla="*/ 0 h 266"/>
                <a:gd name="T28" fmla="*/ 0 w 963"/>
                <a:gd name="T29" fmla="*/ 0 h 266"/>
                <a:gd name="T30" fmla="*/ 0 w 963"/>
                <a:gd name="T31" fmla="*/ 0 h 266"/>
                <a:gd name="T32" fmla="*/ 0 w 963"/>
                <a:gd name="T33" fmla="*/ 0 h 266"/>
                <a:gd name="T34" fmla="*/ 0 w 963"/>
                <a:gd name="T35" fmla="*/ 0 h 266"/>
                <a:gd name="T36" fmla="*/ 0 w 963"/>
                <a:gd name="T37" fmla="*/ 0 h 266"/>
                <a:gd name="T38" fmla="*/ 0 w 963"/>
                <a:gd name="T39" fmla="*/ 0 h 266"/>
                <a:gd name="T40" fmla="*/ 0 w 963"/>
                <a:gd name="T41" fmla="*/ 0 h 266"/>
                <a:gd name="T42" fmla="*/ 0 w 963"/>
                <a:gd name="T43" fmla="*/ 0 h 266"/>
                <a:gd name="T44" fmla="*/ 0 w 963"/>
                <a:gd name="T45" fmla="*/ 0 h 266"/>
                <a:gd name="T46" fmla="*/ 0 w 963"/>
                <a:gd name="T47" fmla="*/ 0 h 266"/>
                <a:gd name="T48" fmla="*/ 0 w 963"/>
                <a:gd name="T49" fmla="*/ 0 h 266"/>
                <a:gd name="T50" fmla="*/ 0 w 963"/>
                <a:gd name="T51" fmla="*/ 0 h 266"/>
                <a:gd name="T52" fmla="*/ 0 w 963"/>
                <a:gd name="T53" fmla="*/ 0 h 266"/>
                <a:gd name="T54" fmla="*/ 0 w 963"/>
                <a:gd name="T55" fmla="*/ 0 h 266"/>
                <a:gd name="T56" fmla="*/ 0 w 963"/>
                <a:gd name="T57" fmla="*/ 0 h 266"/>
                <a:gd name="T58" fmla="*/ 0 w 963"/>
                <a:gd name="T59" fmla="*/ 0 h 266"/>
                <a:gd name="T60" fmla="*/ 0 w 963"/>
                <a:gd name="T61" fmla="*/ 0 h 266"/>
                <a:gd name="T62" fmla="*/ 0 w 963"/>
                <a:gd name="T63" fmla="*/ 0 h 266"/>
                <a:gd name="T64" fmla="*/ 0 w 963"/>
                <a:gd name="T65" fmla="*/ 0 h 266"/>
                <a:gd name="T66" fmla="*/ 0 w 963"/>
                <a:gd name="T67" fmla="*/ 0 h 266"/>
                <a:gd name="T68" fmla="*/ 0 w 963"/>
                <a:gd name="T69" fmla="*/ 0 h 2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3"/>
                <a:gd name="T106" fmla="*/ 0 h 266"/>
                <a:gd name="T107" fmla="*/ 963 w 963"/>
                <a:gd name="T108" fmla="*/ 266 h 26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3" h="266">
                  <a:moveTo>
                    <a:pt x="0" y="22"/>
                  </a:moveTo>
                  <a:lnTo>
                    <a:pt x="0" y="150"/>
                  </a:lnTo>
                  <a:lnTo>
                    <a:pt x="12" y="161"/>
                  </a:lnTo>
                  <a:lnTo>
                    <a:pt x="24" y="184"/>
                  </a:lnTo>
                  <a:lnTo>
                    <a:pt x="36" y="197"/>
                  </a:lnTo>
                  <a:lnTo>
                    <a:pt x="59" y="208"/>
                  </a:lnTo>
                  <a:lnTo>
                    <a:pt x="81" y="208"/>
                  </a:lnTo>
                  <a:lnTo>
                    <a:pt x="105" y="219"/>
                  </a:lnTo>
                  <a:lnTo>
                    <a:pt x="139" y="231"/>
                  </a:lnTo>
                  <a:lnTo>
                    <a:pt x="186" y="242"/>
                  </a:lnTo>
                  <a:lnTo>
                    <a:pt x="221" y="242"/>
                  </a:lnTo>
                  <a:lnTo>
                    <a:pt x="267" y="255"/>
                  </a:lnTo>
                  <a:lnTo>
                    <a:pt x="314" y="255"/>
                  </a:lnTo>
                  <a:lnTo>
                    <a:pt x="360" y="266"/>
                  </a:lnTo>
                  <a:lnTo>
                    <a:pt x="407" y="266"/>
                  </a:lnTo>
                  <a:lnTo>
                    <a:pt x="453" y="266"/>
                  </a:lnTo>
                  <a:lnTo>
                    <a:pt x="499" y="266"/>
                  </a:lnTo>
                  <a:lnTo>
                    <a:pt x="546" y="266"/>
                  </a:lnTo>
                  <a:lnTo>
                    <a:pt x="604" y="266"/>
                  </a:lnTo>
                  <a:lnTo>
                    <a:pt x="650" y="255"/>
                  </a:lnTo>
                  <a:lnTo>
                    <a:pt x="696" y="255"/>
                  </a:lnTo>
                  <a:lnTo>
                    <a:pt x="743" y="242"/>
                  </a:lnTo>
                  <a:lnTo>
                    <a:pt x="777" y="242"/>
                  </a:lnTo>
                  <a:lnTo>
                    <a:pt x="824" y="231"/>
                  </a:lnTo>
                  <a:lnTo>
                    <a:pt x="847" y="219"/>
                  </a:lnTo>
                  <a:lnTo>
                    <a:pt x="882" y="219"/>
                  </a:lnTo>
                  <a:lnTo>
                    <a:pt x="905" y="208"/>
                  </a:lnTo>
                  <a:lnTo>
                    <a:pt x="929" y="197"/>
                  </a:lnTo>
                  <a:lnTo>
                    <a:pt x="952" y="184"/>
                  </a:lnTo>
                  <a:lnTo>
                    <a:pt x="963" y="173"/>
                  </a:lnTo>
                  <a:lnTo>
                    <a:pt x="963" y="150"/>
                  </a:lnTo>
                  <a:lnTo>
                    <a:pt x="963" y="0"/>
                  </a:lnTo>
                  <a:lnTo>
                    <a:pt x="0" y="22"/>
                  </a:lnTo>
                </a:path>
              </a:pathLst>
            </a:custGeom>
            <a:noFill/>
            <a:ln w="0">
              <a:solidFill>
                <a:srgbClr val="F33400"/>
              </a:solidFill>
              <a:prstDash val="solid"/>
              <a:round/>
              <a:headEnd/>
              <a:tailEnd/>
            </a:ln>
          </p:spPr>
          <p:txBody>
            <a:bodyPr/>
            <a:lstStyle/>
            <a:p>
              <a:endParaRPr lang="en-US"/>
            </a:p>
          </p:txBody>
        </p:sp>
        <p:sp>
          <p:nvSpPr>
            <p:cNvPr id="172076" name="Freeform 49"/>
            <p:cNvSpPr>
              <a:spLocks/>
            </p:cNvSpPr>
            <p:nvPr/>
          </p:nvSpPr>
          <p:spPr bwMode="auto">
            <a:xfrm>
              <a:off x="5191" y="2278"/>
              <a:ext cx="28" cy="42"/>
            </a:xfrm>
            <a:custGeom>
              <a:avLst/>
              <a:gdLst>
                <a:gd name="T0" fmla="*/ 0 w 139"/>
                <a:gd name="T1" fmla="*/ 0 h 209"/>
                <a:gd name="T2" fmla="*/ 0 w 139"/>
                <a:gd name="T3" fmla="*/ 0 h 209"/>
                <a:gd name="T4" fmla="*/ 0 w 139"/>
                <a:gd name="T5" fmla="*/ 0 h 209"/>
                <a:gd name="T6" fmla="*/ 0 w 139"/>
                <a:gd name="T7" fmla="*/ 0 h 209"/>
                <a:gd name="T8" fmla="*/ 0 w 139"/>
                <a:gd name="T9" fmla="*/ 0 h 209"/>
                <a:gd name="T10" fmla="*/ 0 w 139"/>
                <a:gd name="T11" fmla="*/ 0 h 209"/>
                <a:gd name="T12" fmla="*/ 0 w 139"/>
                <a:gd name="T13" fmla="*/ 0 h 209"/>
                <a:gd name="T14" fmla="*/ 0 w 139"/>
                <a:gd name="T15" fmla="*/ 0 h 209"/>
                <a:gd name="T16" fmla="*/ 0 w 139"/>
                <a:gd name="T17" fmla="*/ 0 h 209"/>
                <a:gd name="T18" fmla="*/ 0 w 139"/>
                <a:gd name="T19" fmla="*/ 0 h 209"/>
                <a:gd name="T20" fmla="*/ 0 w 139"/>
                <a:gd name="T21" fmla="*/ 0 h 209"/>
                <a:gd name="T22" fmla="*/ 0 w 139"/>
                <a:gd name="T23" fmla="*/ 0 h 2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209"/>
                <a:gd name="T38" fmla="*/ 139 w 139"/>
                <a:gd name="T39" fmla="*/ 209 h 2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209">
                  <a:moveTo>
                    <a:pt x="0" y="0"/>
                  </a:moveTo>
                  <a:lnTo>
                    <a:pt x="0" y="209"/>
                  </a:lnTo>
                  <a:lnTo>
                    <a:pt x="35" y="197"/>
                  </a:lnTo>
                  <a:lnTo>
                    <a:pt x="58" y="186"/>
                  </a:lnTo>
                  <a:lnTo>
                    <a:pt x="92" y="186"/>
                  </a:lnTo>
                  <a:lnTo>
                    <a:pt x="105" y="175"/>
                  </a:lnTo>
                  <a:lnTo>
                    <a:pt x="128" y="162"/>
                  </a:lnTo>
                  <a:lnTo>
                    <a:pt x="139" y="151"/>
                  </a:lnTo>
                  <a:lnTo>
                    <a:pt x="139" y="128"/>
                  </a:lnTo>
                  <a:lnTo>
                    <a:pt x="139" y="0"/>
                  </a:lnTo>
                  <a:lnTo>
                    <a:pt x="0" y="0"/>
                  </a:lnTo>
                  <a:close/>
                </a:path>
              </a:pathLst>
            </a:custGeom>
            <a:solidFill>
              <a:srgbClr val="FF201F"/>
            </a:solidFill>
            <a:ln w="9525">
              <a:noFill/>
              <a:round/>
              <a:headEnd/>
              <a:tailEnd/>
            </a:ln>
          </p:spPr>
          <p:txBody>
            <a:bodyPr/>
            <a:lstStyle/>
            <a:p>
              <a:endParaRPr lang="en-US"/>
            </a:p>
          </p:txBody>
        </p:sp>
        <p:sp>
          <p:nvSpPr>
            <p:cNvPr id="172077" name="Freeform 50"/>
            <p:cNvSpPr>
              <a:spLocks/>
            </p:cNvSpPr>
            <p:nvPr/>
          </p:nvSpPr>
          <p:spPr bwMode="auto">
            <a:xfrm>
              <a:off x="5191" y="2278"/>
              <a:ext cx="28" cy="42"/>
            </a:xfrm>
            <a:custGeom>
              <a:avLst/>
              <a:gdLst>
                <a:gd name="T0" fmla="*/ 0 w 139"/>
                <a:gd name="T1" fmla="*/ 0 h 209"/>
                <a:gd name="T2" fmla="*/ 0 w 139"/>
                <a:gd name="T3" fmla="*/ 0 h 209"/>
                <a:gd name="T4" fmla="*/ 0 w 139"/>
                <a:gd name="T5" fmla="*/ 0 h 209"/>
                <a:gd name="T6" fmla="*/ 0 w 139"/>
                <a:gd name="T7" fmla="*/ 0 h 209"/>
                <a:gd name="T8" fmla="*/ 0 w 139"/>
                <a:gd name="T9" fmla="*/ 0 h 209"/>
                <a:gd name="T10" fmla="*/ 0 w 139"/>
                <a:gd name="T11" fmla="*/ 0 h 209"/>
                <a:gd name="T12" fmla="*/ 0 w 139"/>
                <a:gd name="T13" fmla="*/ 0 h 209"/>
                <a:gd name="T14" fmla="*/ 0 w 139"/>
                <a:gd name="T15" fmla="*/ 0 h 209"/>
                <a:gd name="T16" fmla="*/ 0 w 139"/>
                <a:gd name="T17" fmla="*/ 0 h 209"/>
                <a:gd name="T18" fmla="*/ 0 w 139"/>
                <a:gd name="T19" fmla="*/ 0 h 209"/>
                <a:gd name="T20" fmla="*/ 0 w 139"/>
                <a:gd name="T21" fmla="*/ 0 h 209"/>
                <a:gd name="T22" fmla="*/ 0 w 139"/>
                <a:gd name="T23" fmla="*/ 0 h 2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209"/>
                <a:gd name="T38" fmla="*/ 139 w 139"/>
                <a:gd name="T39" fmla="*/ 209 h 2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209">
                  <a:moveTo>
                    <a:pt x="0" y="0"/>
                  </a:moveTo>
                  <a:lnTo>
                    <a:pt x="0" y="209"/>
                  </a:lnTo>
                  <a:lnTo>
                    <a:pt x="35" y="197"/>
                  </a:lnTo>
                  <a:lnTo>
                    <a:pt x="58" y="186"/>
                  </a:lnTo>
                  <a:lnTo>
                    <a:pt x="92" y="186"/>
                  </a:lnTo>
                  <a:lnTo>
                    <a:pt x="105" y="175"/>
                  </a:lnTo>
                  <a:lnTo>
                    <a:pt x="128" y="162"/>
                  </a:lnTo>
                  <a:lnTo>
                    <a:pt x="139" y="151"/>
                  </a:lnTo>
                  <a:lnTo>
                    <a:pt x="139" y="128"/>
                  </a:lnTo>
                  <a:lnTo>
                    <a:pt x="139" y="0"/>
                  </a:lnTo>
                  <a:lnTo>
                    <a:pt x="0" y="0"/>
                  </a:lnTo>
                </a:path>
              </a:pathLst>
            </a:custGeom>
            <a:noFill/>
            <a:ln w="0">
              <a:solidFill>
                <a:srgbClr val="FF3A00"/>
              </a:solidFill>
              <a:prstDash val="solid"/>
              <a:round/>
              <a:headEnd/>
              <a:tailEnd/>
            </a:ln>
          </p:spPr>
          <p:txBody>
            <a:bodyPr/>
            <a:lstStyle/>
            <a:p>
              <a:endParaRPr lang="en-US"/>
            </a:p>
          </p:txBody>
        </p:sp>
        <p:sp>
          <p:nvSpPr>
            <p:cNvPr id="172078" name="Freeform 51"/>
            <p:cNvSpPr>
              <a:spLocks/>
            </p:cNvSpPr>
            <p:nvPr/>
          </p:nvSpPr>
          <p:spPr bwMode="auto">
            <a:xfrm>
              <a:off x="5026" y="2276"/>
              <a:ext cx="63" cy="49"/>
            </a:xfrm>
            <a:custGeom>
              <a:avLst/>
              <a:gdLst>
                <a:gd name="T0" fmla="*/ 0 w 314"/>
                <a:gd name="T1" fmla="*/ 0 h 244"/>
                <a:gd name="T2" fmla="*/ 0 w 314"/>
                <a:gd name="T3" fmla="*/ 0 h 244"/>
                <a:gd name="T4" fmla="*/ 0 w 314"/>
                <a:gd name="T5" fmla="*/ 0 h 244"/>
                <a:gd name="T6" fmla="*/ 0 w 314"/>
                <a:gd name="T7" fmla="*/ 0 h 244"/>
                <a:gd name="T8" fmla="*/ 0 w 314"/>
                <a:gd name="T9" fmla="*/ 0 h 244"/>
                <a:gd name="T10" fmla="*/ 0 w 314"/>
                <a:gd name="T11" fmla="*/ 0 h 244"/>
                <a:gd name="T12" fmla="*/ 0 w 314"/>
                <a:gd name="T13" fmla="*/ 0 h 244"/>
                <a:gd name="T14" fmla="*/ 0 w 314"/>
                <a:gd name="T15" fmla="*/ 0 h 244"/>
                <a:gd name="T16" fmla="*/ 0 w 314"/>
                <a:gd name="T17" fmla="*/ 0 h 244"/>
                <a:gd name="T18" fmla="*/ 0 w 314"/>
                <a:gd name="T19" fmla="*/ 0 h 244"/>
                <a:gd name="T20" fmla="*/ 0 w 314"/>
                <a:gd name="T21" fmla="*/ 0 h 244"/>
                <a:gd name="T22" fmla="*/ 0 w 314"/>
                <a:gd name="T23" fmla="*/ 0 h 244"/>
                <a:gd name="T24" fmla="*/ 0 w 314"/>
                <a:gd name="T25" fmla="*/ 0 h 244"/>
                <a:gd name="T26" fmla="*/ 0 w 314"/>
                <a:gd name="T27" fmla="*/ 0 h 244"/>
                <a:gd name="T28" fmla="*/ 0 w 314"/>
                <a:gd name="T29" fmla="*/ 0 h 244"/>
                <a:gd name="T30" fmla="*/ 0 w 314"/>
                <a:gd name="T31" fmla="*/ 0 h 2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4"/>
                <a:gd name="T49" fmla="*/ 0 h 244"/>
                <a:gd name="T50" fmla="*/ 314 w 314"/>
                <a:gd name="T51" fmla="*/ 244 h 2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4" h="244">
                  <a:moveTo>
                    <a:pt x="0" y="0"/>
                  </a:moveTo>
                  <a:lnTo>
                    <a:pt x="0" y="128"/>
                  </a:lnTo>
                  <a:lnTo>
                    <a:pt x="0" y="139"/>
                  </a:lnTo>
                  <a:lnTo>
                    <a:pt x="12" y="150"/>
                  </a:lnTo>
                  <a:lnTo>
                    <a:pt x="24" y="173"/>
                  </a:lnTo>
                  <a:lnTo>
                    <a:pt x="36" y="173"/>
                  </a:lnTo>
                  <a:lnTo>
                    <a:pt x="59" y="186"/>
                  </a:lnTo>
                  <a:lnTo>
                    <a:pt x="81" y="197"/>
                  </a:lnTo>
                  <a:lnTo>
                    <a:pt x="117" y="208"/>
                  </a:lnTo>
                  <a:lnTo>
                    <a:pt x="152" y="220"/>
                  </a:lnTo>
                  <a:lnTo>
                    <a:pt x="186" y="231"/>
                  </a:lnTo>
                  <a:lnTo>
                    <a:pt x="221" y="231"/>
                  </a:lnTo>
                  <a:lnTo>
                    <a:pt x="267" y="244"/>
                  </a:lnTo>
                  <a:lnTo>
                    <a:pt x="314" y="244"/>
                  </a:lnTo>
                  <a:lnTo>
                    <a:pt x="314" y="11"/>
                  </a:lnTo>
                  <a:lnTo>
                    <a:pt x="0" y="0"/>
                  </a:lnTo>
                  <a:close/>
                </a:path>
              </a:pathLst>
            </a:custGeom>
            <a:solidFill>
              <a:srgbClr val="AF3935"/>
            </a:solidFill>
            <a:ln w="9525">
              <a:noFill/>
              <a:round/>
              <a:headEnd/>
              <a:tailEnd/>
            </a:ln>
          </p:spPr>
          <p:txBody>
            <a:bodyPr/>
            <a:lstStyle/>
            <a:p>
              <a:endParaRPr lang="en-US"/>
            </a:p>
          </p:txBody>
        </p:sp>
        <p:sp>
          <p:nvSpPr>
            <p:cNvPr id="172079" name="Freeform 52"/>
            <p:cNvSpPr>
              <a:spLocks/>
            </p:cNvSpPr>
            <p:nvPr/>
          </p:nvSpPr>
          <p:spPr bwMode="auto">
            <a:xfrm>
              <a:off x="5026" y="2276"/>
              <a:ext cx="63" cy="49"/>
            </a:xfrm>
            <a:custGeom>
              <a:avLst/>
              <a:gdLst>
                <a:gd name="T0" fmla="*/ 0 w 314"/>
                <a:gd name="T1" fmla="*/ 0 h 244"/>
                <a:gd name="T2" fmla="*/ 0 w 314"/>
                <a:gd name="T3" fmla="*/ 0 h 244"/>
                <a:gd name="T4" fmla="*/ 0 w 314"/>
                <a:gd name="T5" fmla="*/ 0 h 244"/>
                <a:gd name="T6" fmla="*/ 0 w 314"/>
                <a:gd name="T7" fmla="*/ 0 h 244"/>
                <a:gd name="T8" fmla="*/ 0 w 314"/>
                <a:gd name="T9" fmla="*/ 0 h 244"/>
                <a:gd name="T10" fmla="*/ 0 w 314"/>
                <a:gd name="T11" fmla="*/ 0 h 244"/>
                <a:gd name="T12" fmla="*/ 0 w 314"/>
                <a:gd name="T13" fmla="*/ 0 h 244"/>
                <a:gd name="T14" fmla="*/ 0 w 314"/>
                <a:gd name="T15" fmla="*/ 0 h 244"/>
                <a:gd name="T16" fmla="*/ 0 w 314"/>
                <a:gd name="T17" fmla="*/ 0 h 244"/>
                <a:gd name="T18" fmla="*/ 0 w 314"/>
                <a:gd name="T19" fmla="*/ 0 h 244"/>
                <a:gd name="T20" fmla="*/ 0 w 314"/>
                <a:gd name="T21" fmla="*/ 0 h 244"/>
                <a:gd name="T22" fmla="*/ 0 w 314"/>
                <a:gd name="T23" fmla="*/ 0 h 244"/>
                <a:gd name="T24" fmla="*/ 0 w 314"/>
                <a:gd name="T25" fmla="*/ 0 h 244"/>
                <a:gd name="T26" fmla="*/ 0 w 314"/>
                <a:gd name="T27" fmla="*/ 0 h 244"/>
                <a:gd name="T28" fmla="*/ 0 w 314"/>
                <a:gd name="T29" fmla="*/ 0 h 244"/>
                <a:gd name="T30" fmla="*/ 0 w 314"/>
                <a:gd name="T31" fmla="*/ 0 h 2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4"/>
                <a:gd name="T49" fmla="*/ 0 h 244"/>
                <a:gd name="T50" fmla="*/ 314 w 314"/>
                <a:gd name="T51" fmla="*/ 244 h 2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4" h="244">
                  <a:moveTo>
                    <a:pt x="0" y="0"/>
                  </a:moveTo>
                  <a:lnTo>
                    <a:pt x="0" y="128"/>
                  </a:lnTo>
                  <a:lnTo>
                    <a:pt x="0" y="139"/>
                  </a:lnTo>
                  <a:lnTo>
                    <a:pt x="12" y="150"/>
                  </a:lnTo>
                  <a:lnTo>
                    <a:pt x="24" y="173"/>
                  </a:lnTo>
                  <a:lnTo>
                    <a:pt x="36" y="173"/>
                  </a:lnTo>
                  <a:lnTo>
                    <a:pt x="59" y="186"/>
                  </a:lnTo>
                  <a:lnTo>
                    <a:pt x="81" y="197"/>
                  </a:lnTo>
                  <a:lnTo>
                    <a:pt x="117" y="208"/>
                  </a:lnTo>
                  <a:lnTo>
                    <a:pt x="152" y="220"/>
                  </a:lnTo>
                  <a:lnTo>
                    <a:pt x="186" y="231"/>
                  </a:lnTo>
                  <a:lnTo>
                    <a:pt x="221" y="231"/>
                  </a:lnTo>
                  <a:lnTo>
                    <a:pt x="267" y="244"/>
                  </a:lnTo>
                  <a:lnTo>
                    <a:pt x="314" y="244"/>
                  </a:lnTo>
                  <a:lnTo>
                    <a:pt x="314" y="11"/>
                  </a:lnTo>
                  <a:lnTo>
                    <a:pt x="0" y="0"/>
                  </a:lnTo>
                </a:path>
              </a:pathLst>
            </a:custGeom>
            <a:noFill/>
            <a:ln w="0">
              <a:solidFill>
                <a:srgbClr val="BA4029"/>
              </a:solidFill>
              <a:prstDash val="solid"/>
              <a:round/>
              <a:headEnd/>
              <a:tailEnd/>
            </a:ln>
          </p:spPr>
          <p:txBody>
            <a:bodyPr/>
            <a:lstStyle/>
            <a:p>
              <a:endParaRPr lang="en-US"/>
            </a:p>
          </p:txBody>
        </p:sp>
        <p:sp>
          <p:nvSpPr>
            <p:cNvPr id="172080" name="Freeform 53"/>
            <p:cNvSpPr>
              <a:spLocks/>
            </p:cNvSpPr>
            <p:nvPr/>
          </p:nvSpPr>
          <p:spPr bwMode="auto">
            <a:xfrm>
              <a:off x="5019" y="2257"/>
              <a:ext cx="207" cy="37"/>
            </a:xfrm>
            <a:custGeom>
              <a:avLst/>
              <a:gdLst>
                <a:gd name="T0" fmla="*/ 0 w 1032"/>
                <a:gd name="T1" fmla="*/ 0 h 185"/>
                <a:gd name="T2" fmla="*/ 0 w 1032"/>
                <a:gd name="T3" fmla="*/ 0 h 185"/>
                <a:gd name="T4" fmla="*/ 0 w 1032"/>
                <a:gd name="T5" fmla="*/ 0 h 185"/>
                <a:gd name="T6" fmla="*/ 0 w 1032"/>
                <a:gd name="T7" fmla="*/ 0 h 185"/>
                <a:gd name="T8" fmla="*/ 0 w 1032"/>
                <a:gd name="T9" fmla="*/ 0 h 185"/>
                <a:gd name="T10" fmla="*/ 0 w 1032"/>
                <a:gd name="T11" fmla="*/ 0 h 185"/>
                <a:gd name="T12" fmla="*/ 0 w 1032"/>
                <a:gd name="T13" fmla="*/ 0 h 185"/>
                <a:gd name="T14" fmla="*/ 0 w 1032"/>
                <a:gd name="T15" fmla="*/ 0 h 185"/>
                <a:gd name="T16" fmla="*/ 0 w 1032"/>
                <a:gd name="T17" fmla="*/ 0 h 185"/>
                <a:gd name="T18" fmla="*/ 0 w 1032"/>
                <a:gd name="T19" fmla="*/ 0 h 185"/>
                <a:gd name="T20" fmla="*/ 0 w 1032"/>
                <a:gd name="T21" fmla="*/ 0 h 185"/>
                <a:gd name="T22" fmla="*/ 0 w 1032"/>
                <a:gd name="T23" fmla="*/ 0 h 185"/>
                <a:gd name="T24" fmla="*/ 0 w 1032"/>
                <a:gd name="T25" fmla="*/ 0 h 185"/>
                <a:gd name="T26" fmla="*/ 0 w 1032"/>
                <a:gd name="T27" fmla="*/ 0 h 185"/>
                <a:gd name="T28" fmla="*/ 0 w 1032"/>
                <a:gd name="T29" fmla="*/ 0 h 185"/>
                <a:gd name="T30" fmla="*/ 0 w 1032"/>
                <a:gd name="T31" fmla="*/ 0 h 185"/>
                <a:gd name="T32" fmla="*/ 0 w 1032"/>
                <a:gd name="T33" fmla="*/ 0 h 185"/>
                <a:gd name="T34" fmla="*/ 0 w 1032"/>
                <a:gd name="T35" fmla="*/ 0 h 185"/>
                <a:gd name="T36" fmla="*/ 0 w 1032"/>
                <a:gd name="T37" fmla="*/ 0 h 185"/>
                <a:gd name="T38" fmla="*/ 0 w 1032"/>
                <a:gd name="T39" fmla="*/ 0 h 185"/>
                <a:gd name="T40" fmla="*/ 0 w 1032"/>
                <a:gd name="T41" fmla="*/ 0 h 185"/>
                <a:gd name="T42" fmla="*/ 0 w 1032"/>
                <a:gd name="T43" fmla="*/ 0 h 185"/>
                <a:gd name="T44" fmla="*/ 0 w 1032"/>
                <a:gd name="T45" fmla="*/ 0 h 185"/>
                <a:gd name="T46" fmla="*/ 0 w 1032"/>
                <a:gd name="T47" fmla="*/ 0 h 185"/>
                <a:gd name="T48" fmla="*/ 0 w 1032"/>
                <a:gd name="T49" fmla="*/ 0 h 185"/>
                <a:gd name="T50" fmla="*/ 0 w 1032"/>
                <a:gd name="T51" fmla="*/ 0 h 185"/>
                <a:gd name="T52" fmla="*/ 0 w 1032"/>
                <a:gd name="T53" fmla="*/ 0 h 185"/>
                <a:gd name="T54" fmla="*/ 0 w 1032"/>
                <a:gd name="T55" fmla="*/ 0 h 185"/>
                <a:gd name="T56" fmla="*/ 0 w 1032"/>
                <a:gd name="T57" fmla="*/ 0 h 185"/>
                <a:gd name="T58" fmla="*/ 0 w 1032"/>
                <a:gd name="T59" fmla="*/ 0 h 185"/>
                <a:gd name="T60" fmla="*/ 0 w 1032"/>
                <a:gd name="T61" fmla="*/ 0 h 185"/>
                <a:gd name="T62" fmla="*/ 0 w 1032"/>
                <a:gd name="T63" fmla="*/ 0 h 185"/>
                <a:gd name="T64" fmla="*/ 0 w 1032"/>
                <a:gd name="T65" fmla="*/ 0 h 185"/>
                <a:gd name="T66" fmla="*/ 0 w 1032"/>
                <a:gd name="T67" fmla="*/ 0 h 185"/>
                <a:gd name="T68" fmla="*/ 0 w 1032"/>
                <a:gd name="T69" fmla="*/ 0 h 1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32"/>
                <a:gd name="T106" fmla="*/ 0 h 185"/>
                <a:gd name="T107" fmla="*/ 1032 w 1032"/>
                <a:gd name="T108" fmla="*/ 185 h 1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32" h="185">
                  <a:moveTo>
                    <a:pt x="0" y="0"/>
                  </a:moveTo>
                  <a:lnTo>
                    <a:pt x="0" y="69"/>
                  </a:lnTo>
                  <a:lnTo>
                    <a:pt x="0" y="82"/>
                  </a:lnTo>
                  <a:lnTo>
                    <a:pt x="12" y="93"/>
                  </a:lnTo>
                  <a:lnTo>
                    <a:pt x="12" y="104"/>
                  </a:lnTo>
                  <a:lnTo>
                    <a:pt x="34" y="116"/>
                  </a:lnTo>
                  <a:lnTo>
                    <a:pt x="58" y="127"/>
                  </a:lnTo>
                  <a:lnTo>
                    <a:pt x="81" y="127"/>
                  </a:lnTo>
                  <a:lnTo>
                    <a:pt x="115" y="140"/>
                  </a:lnTo>
                  <a:lnTo>
                    <a:pt x="151" y="151"/>
                  </a:lnTo>
                  <a:lnTo>
                    <a:pt x="186" y="162"/>
                  </a:lnTo>
                  <a:lnTo>
                    <a:pt x="232" y="162"/>
                  </a:lnTo>
                  <a:lnTo>
                    <a:pt x="278" y="174"/>
                  </a:lnTo>
                  <a:lnTo>
                    <a:pt x="325" y="174"/>
                  </a:lnTo>
                  <a:lnTo>
                    <a:pt x="383" y="174"/>
                  </a:lnTo>
                  <a:lnTo>
                    <a:pt x="429" y="185"/>
                  </a:lnTo>
                  <a:lnTo>
                    <a:pt x="487" y="185"/>
                  </a:lnTo>
                  <a:lnTo>
                    <a:pt x="533" y="185"/>
                  </a:lnTo>
                  <a:lnTo>
                    <a:pt x="591" y="185"/>
                  </a:lnTo>
                  <a:lnTo>
                    <a:pt x="638" y="185"/>
                  </a:lnTo>
                  <a:lnTo>
                    <a:pt x="695" y="174"/>
                  </a:lnTo>
                  <a:lnTo>
                    <a:pt x="742" y="174"/>
                  </a:lnTo>
                  <a:lnTo>
                    <a:pt x="789" y="162"/>
                  </a:lnTo>
                  <a:lnTo>
                    <a:pt x="835" y="162"/>
                  </a:lnTo>
                  <a:lnTo>
                    <a:pt x="869" y="151"/>
                  </a:lnTo>
                  <a:lnTo>
                    <a:pt x="905" y="140"/>
                  </a:lnTo>
                  <a:lnTo>
                    <a:pt x="939" y="127"/>
                  </a:lnTo>
                  <a:lnTo>
                    <a:pt x="974" y="127"/>
                  </a:lnTo>
                  <a:lnTo>
                    <a:pt x="997" y="116"/>
                  </a:lnTo>
                  <a:lnTo>
                    <a:pt x="1008" y="104"/>
                  </a:lnTo>
                  <a:lnTo>
                    <a:pt x="1021" y="93"/>
                  </a:lnTo>
                  <a:lnTo>
                    <a:pt x="1032" y="82"/>
                  </a:lnTo>
                  <a:lnTo>
                    <a:pt x="1032" y="69"/>
                  </a:lnTo>
                  <a:lnTo>
                    <a:pt x="1032" y="0"/>
                  </a:lnTo>
                  <a:lnTo>
                    <a:pt x="0" y="0"/>
                  </a:lnTo>
                  <a:close/>
                </a:path>
              </a:pathLst>
            </a:custGeom>
            <a:solidFill>
              <a:srgbClr val="E21E1B"/>
            </a:solidFill>
            <a:ln w="9525">
              <a:noFill/>
              <a:round/>
              <a:headEnd/>
              <a:tailEnd/>
            </a:ln>
          </p:spPr>
          <p:txBody>
            <a:bodyPr/>
            <a:lstStyle/>
            <a:p>
              <a:endParaRPr lang="en-US"/>
            </a:p>
          </p:txBody>
        </p:sp>
        <p:sp>
          <p:nvSpPr>
            <p:cNvPr id="172081" name="Freeform 54"/>
            <p:cNvSpPr>
              <a:spLocks/>
            </p:cNvSpPr>
            <p:nvPr/>
          </p:nvSpPr>
          <p:spPr bwMode="auto">
            <a:xfrm>
              <a:off x="5019" y="2257"/>
              <a:ext cx="207" cy="37"/>
            </a:xfrm>
            <a:custGeom>
              <a:avLst/>
              <a:gdLst>
                <a:gd name="T0" fmla="*/ 0 w 1032"/>
                <a:gd name="T1" fmla="*/ 0 h 185"/>
                <a:gd name="T2" fmla="*/ 0 w 1032"/>
                <a:gd name="T3" fmla="*/ 0 h 185"/>
                <a:gd name="T4" fmla="*/ 0 w 1032"/>
                <a:gd name="T5" fmla="*/ 0 h 185"/>
                <a:gd name="T6" fmla="*/ 0 w 1032"/>
                <a:gd name="T7" fmla="*/ 0 h 185"/>
                <a:gd name="T8" fmla="*/ 0 w 1032"/>
                <a:gd name="T9" fmla="*/ 0 h 185"/>
                <a:gd name="T10" fmla="*/ 0 w 1032"/>
                <a:gd name="T11" fmla="*/ 0 h 185"/>
                <a:gd name="T12" fmla="*/ 0 w 1032"/>
                <a:gd name="T13" fmla="*/ 0 h 185"/>
                <a:gd name="T14" fmla="*/ 0 w 1032"/>
                <a:gd name="T15" fmla="*/ 0 h 185"/>
                <a:gd name="T16" fmla="*/ 0 w 1032"/>
                <a:gd name="T17" fmla="*/ 0 h 185"/>
                <a:gd name="T18" fmla="*/ 0 w 1032"/>
                <a:gd name="T19" fmla="*/ 0 h 185"/>
                <a:gd name="T20" fmla="*/ 0 w 1032"/>
                <a:gd name="T21" fmla="*/ 0 h 185"/>
                <a:gd name="T22" fmla="*/ 0 w 1032"/>
                <a:gd name="T23" fmla="*/ 0 h 185"/>
                <a:gd name="T24" fmla="*/ 0 w 1032"/>
                <a:gd name="T25" fmla="*/ 0 h 185"/>
                <a:gd name="T26" fmla="*/ 0 w 1032"/>
                <a:gd name="T27" fmla="*/ 0 h 185"/>
                <a:gd name="T28" fmla="*/ 0 w 1032"/>
                <a:gd name="T29" fmla="*/ 0 h 185"/>
                <a:gd name="T30" fmla="*/ 0 w 1032"/>
                <a:gd name="T31" fmla="*/ 0 h 185"/>
                <a:gd name="T32" fmla="*/ 0 w 1032"/>
                <a:gd name="T33" fmla="*/ 0 h 185"/>
                <a:gd name="T34" fmla="*/ 0 w 1032"/>
                <a:gd name="T35" fmla="*/ 0 h 185"/>
                <a:gd name="T36" fmla="*/ 0 w 1032"/>
                <a:gd name="T37" fmla="*/ 0 h 185"/>
                <a:gd name="T38" fmla="*/ 0 w 1032"/>
                <a:gd name="T39" fmla="*/ 0 h 185"/>
                <a:gd name="T40" fmla="*/ 0 w 1032"/>
                <a:gd name="T41" fmla="*/ 0 h 185"/>
                <a:gd name="T42" fmla="*/ 0 w 1032"/>
                <a:gd name="T43" fmla="*/ 0 h 185"/>
                <a:gd name="T44" fmla="*/ 0 w 1032"/>
                <a:gd name="T45" fmla="*/ 0 h 185"/>
                <a:gd name="T46" fmla="*/ 0 w 1032"/>
                <a:gd name="T47" fmla="*/ 0 h 185"/>
                <a:gd name="T48" fmla="*/ 0 w 1032"/>
                <a:gd name="T49" fmla="*/ 0 h 185"/>
                <a:gd name="T50" fmla="*/ 0 w 1032"/>
                <a:gd name="T51" fmla="*/ 0 h 185"/>
                <a:gd name="T52" fmla="*/ 0 w 1032"/>
                <a:gd name="T53" fmla="*/ 0 h 185"/>
                <a:gd name="T54" fmla="*/ 0 w 1032"/>
                <a:gd name="T55" fmla="*/ 0 h 185"/>
                <a:gd name="T56" fmla="*/ 0 w 1032"/>
                <a:gd name="T57" fmla="*/ 0 h 185"/>
                <a:gd name="T58" fmla="*/ 0 w 1032"/>
                <a:gd name="T59" fmla="*/ 0 h 185"/>
                <a:gd name="T60" fmla="*/ 0 w 1032"/>
                <a:gd name="T61" fmla="*/ 0 h 185"/>
                <a:gd name="T62" fmla="*/ 0 w 1032"/>
                <a:gd name="T63" fmla="*/ 0 h 185"/>
                <a:gd name="T64" fmla="*/ 0 w 1032"/>
                <a:gd name="T65" fmla="*/ 0 h 185"/>
                <a:gd name="T66" fmla="*/ 0 w 1032"/>
                <a:gd name="T67" fmla="*/ 0 h 185"/>
                <a:gd name="T68" fmla="*/ 0 w 1032"/>
                <a:gd name="T69" fmla="*/ 0 h 1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32"/>
                <a:gd name="T106" fmla="*/ 0 h 185"/>
                <a:gd name="T107" fmla="*/ 1032 w 1032"/>
                <a:gd name="T108" fmla="*/ 185 h 1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32" h="185">
                  <a:moveTo>
                    <a:pt x="0" y="0"/>
                  </a:moveTo>
                  <a:lnTo>
                    <a:pt x="0" y="69"/>
                  </a:lnTo>
                  <a:lnTo>
                    <a:pt x="0" y="82"/>
                  </a:lnTo>
                  <a:lnTo>
                    <a:pt x="12" y="93"/>
                  </a:lnTo>
                  <a:lnTo>
                    <a:pt x="12" y="104"/>
                  </a:lnTo>
                  <a:lnTo>
                    <a:pt x="34" y="116"/>
                  </a:lnTo>
                  <a:lnTo>
                    <a:pt x="58" y="127"/>
                  </a:lnTo>
                  <a:lnTo>
                    <a:pt x="81" y="127"/>
                  </a:lnTo>
                  <a:lnTo>
                    <a:pt x="115" y="140"/>
                  </a:lnTo>
                  <a:lnTo>
                    <a:pt x="151" y="151"/>
                  </a:lnTo>
                  <a:lnTo>
                    <a:pt x="186" y="162"/>
                  </a:lnTo>
                  <a:lnTo>
                    <a:pt x="232" y="162"/>
                  </a:lnTo>
                  <a:lnTo>
                    <a:pt x="278" y="174"/>
                  </a:lnTo>
                  <a:lnTo>
                    <a:pt x="325" y="174"/>
                  </a:lnTo>
                  <a:lnTo>
                    <a:pt x="383" y="174"/>
                  </a:lnTo>
                  <a:lnTo>
                    <a:pt x="429" y="185"/>
                  </a:lnTo>
                  <a:lnTo>
                    <a:pt x="487" y="185"/>
                  </a:lnTo>
                  <a:lnTo>
                    <a:pt x="533" y="185"/>
                  </a:lnTo>
                  <a:lnTo>
                    <a:pt x="591" y="185"/>
                  </a:lnTo>
                  <a:lnTo>
                    <a:pt x="638" y="185"/>
                  </a:lnTo>
                  <a:lnTo>
                    <a:pt x="695" y="174"/>
                  </a:lnTo>
                  <a:lnTo>
                    <a:pt x="742" y="174"/>
                  </a:lnTo>
                  <a:lnTo>
                    <a:pt x="789" y="162"/>
                  </a:lnTo>
                  <a:lnTo>
                    <a:pt x="835" y="162"/>
                  </a:lnTo>
                  <a:lnTo>
                    <a:pt x="869" y="151"/>
                  </a:lnTo>
                  <a:lnTo>
                    <a:pt x="905" y="140"/>
                  </a:lnTo>
                  <a:lnTo>
                    <a:pt x="939" y="127"/>
                  </a:lnTo>
                  <a:lnTo>
                    <a:pt x="974" y="127"/>
                  </a:lnTo>
                  <a:lnTo>
                    <a:pt x="997" y="116"/>
                  </a:lnTo>
                  <a:lnTo>
                    <a:pt x="1008" y="104"/>
                  </a:lnTo>
                  <a:lnTo>
                    <a:pt x="1021" y="93"/>
                  </a:lnTo>
                  <a:lnTo>
                    <a:pt x="1032" y="82"/>
                  </a:lnTo>
                  <a:lnTo>
                    <a:pt x="1032" y="69"/>
                  </a:lnTo>
                  <a:lnTo>
                    <a:pt x="1032" y="0"/>
                  </a:lnTo>
                  <a:lnTo>
                    <a:pt x="0" y="0"/>
                  </a:lnTo>
                </a:path>
              </a:pathLst>
            </a:custGeom>
            <a:noFill/>
            <a:ln w="0">
              <a:solidFill>
                <a:srgbClr val="F33400"/>
              </a:solidFill>
              <a:prstDash val="solid"/>
              <a:round/>
              <a:headEnd/>
              <a:tailEnd/>
            </a:ln>
          </p:spPr>
          <p:txBody>
            <a:bodyPr/>
            <a:lstStyle/>
            <a:p>
              <a:endParaRPr lang="en-US"/>
            </a:p>
          </p:txBody>
        </p:sp>
        <p:sp>
          <p:nvSpPr>
            <p:cNvPr id="172082" name="Freeform 55"/>
            <p:cNvSpPr>
              <a:spLocks/>
            </p:cNvSpPr>
            <p:nvPr/>
          </p:nvSpPr>
          <p:spPr bwMode="auto">
            <a:xfrm>
              <a:off x="5214" y="2255"/>
              <a:ext cx="12" cy="28"/>
            </a:xfrm>
            <a:custGeom>
              <a:avLst/>
              <a:gdLst>
                <a:gd name="T0" fmla="*/ 0 w 58"/>
                <a:gd name="T1" fmla="*/ 0 h 139"/>
                <a:gd name="T2" fmla="*/ 0 w 58"/>
                <a:gd name="T3" fmla="*/ 0 h 139"/>
                <a:gd name="T4" fmla="*/ 0 w 58"/>
                <a:gd name="T5" fmla="*/ 0 h 139"/>
                <a:gd name="T6" fmla="*/ 0 w 58"/>
                <a:gd name="T7" fmla="*/ 0 h 139"/>
                <a:gd name="T8" fmla="*/ 0 w 58"/>
                <a:gd name="T9" fmla="*/ 0 h 139"/>
                <a:gd name="T10" fmla="*/ 0 w 58"/>
                <a:gd name="T11" fmla="*/ 0 h 139"/>
                <a:gd name="T12" fmla="*/ 0 w 58"/>
                <a:gd name="T13" fmla="*/ 0 h 139"/>
                <a:gd name="T14" fmla="*/ 0 w 58"/>
                <a:gd name="T15" fmla="*/ 0 h 139"/>
                <a:gd name="T16" fmla="*/ 0 w 58"/>
                <a:gd name="T17" fmla="*/ 0 h 1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139"/>
                <a:gd name="T29" fmla="*/ 58 w 58"/>
                <a:gd name="T30" fmla="*/ 139 h 1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139">
                  <a:moveTo>
                    <a:pt x="0" y="0"/>
                  </a:moveTo>
                  <a:lnTo>
                    <a:pt x="0" y="139"/>
                  </a:lnTo>
                  <a:lnTo>
                    <a:pt x="23" y="128"/>
                  </a:lnTo>
                  <a:lnTo>
                    <a:pt x="34" y="116"/>
                  </a:lnTo>
                  <a:lnTo>
                    <a:pt x="47" y="105"/>
                  </a:lnTo>
                  <a:lnTo>
                    <a:pt x="58" y="94"/>
                  </a:lnTo>
                  <a:lnTo>
                    <a:pt x="58" y="81"/>
                  </a:lnTo>
                  <a:lnTo>
                    <a:pt x="58" y="12"/>
                  </a:lnTo>
                  <a:lnTo>
                    <a:pt x="0" y="0"/>
                  </a:lnTo>
                  <a:close/>
                </a:path>
              </a:pathLst>
            </a:custGeom>
            <a:solidFill>
              <a:srgbClr val="FF201F"/>
            </a:solidFill>
            <a:ln w="9525">
              <a:noFill/>
              <a:round/>
              <a:headEnd/>
              <a:tailEnd/>
            </a:ln>
          </p:spPr>
          <p:txBody>
            <a:bodyPr/>
            <a:lstStyle/>
            <a:p>
              <a:endParaRPr lang="en-US"/>
            </a:p>
          </p:txBody>
        </p:sp>
        <p:sp>
          <p:nvSpPr>
            <p:cNvPr id="172083" name="Freeform 56"/>
            <p:cNvSpPr>
              <a:spLocks/>
            </p:cNvSpPr>
            <p:nvPr/>
          </p:nvSpPr>
          <p:spPr bwMode="auto">
            <a:xfrm>
              <a:off x="5214" y="2255"/>
              <a:ext cx="12" cy="28"/>
            </a:xfrm>
            <a:custGeom>
              <a:avLst/>
              <a:gdLst>
                <a:gd name="T0" fmla="*/ 0 w 58"/>
                <a:gd name="T1" fmla="*/ 0 h 139"/>
                <a:gd name="T2" fmla="*/ 0 w 58"/>
                <a:gd name="T3" fmla="*/ 0 h 139"/>
                <a:gd name="T4" fmla="*/ 0 w 58"/>
                <a:gd name="T5" fmla="*/ 0 h 139"/>
                <a:gd name="T6" fmla="*/ 0 w 58"/>
                <a:gd name="T7" fmla="*/ 0 h 139"/>
                <a:gd name="T8" fmla="*/ 0 w 58"/>
                <a:gd name="T9" fmla="*/ 0 h 139"/>
                <a:gd name="T10" fmla="*/ 0 w 58"/>
                <a:gd name="T11" fmla="*/ 0 h 139"/>
                <a:gd name="T12" fmla="*/ 0 w 58"/>
                <a:gd name="T13" fmla="*/ 0 h 139"/>
                <a:gd name="T14" fmla="*/ 0 w 58"/>
                <a:gd name="T15" fmla="*/ 0 h 139"/>
                <a:gd name="T16" fmla="*/ 0 w 58"/>
                <a:gd name="T17" fmla="*/ 0 h 1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139"/>
                <a:gd name="T29" fmla="*/ 58 w 58"/>
                <a:gd name="T30" fmla="*/ 139 h 1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139">
                  <a:moveTo>
                    <a:pt x="0" y="0"/>
                  </a:moveTo>
                  <a:lnTo>
                    <a:pt x="0" y="139"/>
                  </a:lnTo>
                  <a:lnTo>
                    <a:pt x="23" y="128"/>
                  </a:lnTo>
                  <a:lnTo>
                    <a:pt x="34" y="116"/>
                  </a:lnTo>
                  <a:lnTo>
                    <a:pt x="47" y="105"/>
                  </a:lnTo>
                  <a:lnTo>
                    <a:pt x="58" y="94"/>
                  </a:lnTo>
                  <a:lnTo>
                    <a:pt x="58" y="81"/>
                  </a:lnTo>
                  <a:lnTo>
                    <a:pt x="58" y="12"/>
                  </a:lnTo>
                  <a:lnTo>
                    <a:pt x="0" y="0"/>
                  </a:lnTo>
                </a:path>
              </a:pathLst>
            </a:custGeom>
            <a:noFill/>
            <a:ln w="0">
              <a:solidFill>
                <a:srgbClr val="FF3A00"/>
              </a:solidFill>
              <a:prstDash val="solid"/>
              <a:round/>
              <a:headEnd/>
              <a:tailEnd/>
            </a:ln>
          </p:spPr>
          <p:txBody>
            <a:bodyPr/>
            <a:lstStyle/>
            <a:p>
              <a:endParaRPr lang="en-US"/>
            </a:p>
          </p:txBody>
        </p:sp>
        <p:sp>
          <p:nvSpPr>
            <p:cNvPr id="172084" name="Freeform 57"/>
            <p:cNvSpPr>
              <a:spLocks/>
            </p:cNvSpPr>
            <p:nvPr/>
          </p:nvSpPr>
          <p:spPr bwMode="auto">
            <a:xfrm>
              <a:off x="5019" y="2255"/>
              <a:ext cx="47" cy="35"/>
            </a:xfrm>
            <a:custGeom>
              <a:avLst/>
              <a:gdLst>
                <a:gd name="T0" fmla="*/ 0 w 232"/>
                <a:gd name="T1" fmla="*/ 0 h 174"/>
                <a:gd name="T2" fmla="*/ 0 w 232"/>
                <a:gd name="T3" fmla="*/ 0 h 174"/>
                <a:gd name="T4" fmla="*/ 0 w 232"/>
                <a:gd name="T5" fmla="*/ 0 h 174"/>
                <a:gd name="T6" fmla="*/ 0 w 232"/>
                <a:gd name="T7" fmla="*/ 0 h 174"/>
                <a:gd name="T8" fmla="*/ 0 w 232"/>
                <a:gd name="T9" fmla="*/ 0 h 174"/>
                <a:gd name="T10" fmla="*/ 0 w 232"/>
                <a:gd name="T11" fmla="*/ 0 h 174"/>
                <a:gd name="T12" fmla="*/ 0 w 232"/>
                <a:gd name="T13" fmla="*/ 0 h 174"/>
                <a:gd name="T14" fmla="*/ 0 w 232"/>
                <a:gd name="T15" fmla="*/ 0 h 174"/>
                <a:gd name="T16" fmla="*/ 0 w 232"/>
                <a:gd name="T17" fmla="*/ 0 h 174"/>
                <a:gd name="T18" fmla="*/ 0 w 232"/>
                <a:gd name="T19" fmla="*/ 0 h 174"/>
                <a:gd name="T20" fmla="*/ 0 w 232"/>
                <a:gd name="T21" fmla="*/ 0 h 174"/>
                <a:gd name="T22" fmla="*/ 0 w 232"/>
                <a:gd name="T23" fmla="*/ 0 h 174"/>
                <a:gd name="T24" fmla="*/ 0 w 232"/>
                <a:gd name="T25" fmla="*/ 0 h 174"/>
                <a:gd name="T26" fmla="*/ 0 w 232"/>
                <a:gd name="T27" fmla="*/ 0 h 1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2"/>
                <a:gd name="T43" fmla="*/ 0 h 174"/>
                <a:gd name="T44" fmla="*/ 232 w 232"/>
                <a:gd name="T45" fmla="*/ 174 h 1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2" h="174">
                  <a:moveTo>
                    <a:pt x="0" y="12"/>
                  </a:moveTo>
                  <a:lnTo>
                    <a:pt x="0" y="81"/>
                  </a:lnTo>
                  <a:lnTo>
                    <a:pt x="0" y="94"/>
                  </a:lnTo>
                  <a:lnTo>
                    <a:pt x="12" y="105"/>
                  </a:lnTo>
                  <a:lnTo>
                    <a:pt x="12" y="116"/>
                  </a:lnTo>
                  <a:lnTo>
                    <a:pt x="34" y="128"/>
                  </a:lnTo>
                  <a:lnTo>
                    <a:pt x="58" y="139"/>
                  </a:lnTo>
                  <a:lnTo>
                    <a:pt x="81" y="139"/>
                  </a:lnTo>
                  <a:lnTo>
                    <a:pt x="115" y="152"/>
                  </a:lnTo>
                  <a:lnTo>
                    <a:pt x="151" y="163"/>
                  </a:lnTo>
                  <a:lnTo>
                    <a:pt x="186" y="174"/>
                  </a:lnTo>
                  <a:lnTo>
                    <a:pt x="232" y="174"/>
                  </a:lnTo>
                  <a:lnTo>
                    <a:pt x="232" y="0"/>
                  </a:lnTo>
                  <a:lnTo>
                    <a:pt x="0" y="12"/>
                  </a:lnTo>
                  <a:close/>
                </a:path>
              </a:pathLst>
            </a:custGeom>
            <a:solidFill>
              <a:srgbClr val="AF3935"/>
            </a:solidFill>
            <a:ln w="9525">
              <a:noFill/>
              <a:round/>
              <a:headEnd/>
              <a:tailEnd/>
            </a:ln>
          </p:spPr>
          <p:txBody>
            <a:bodyPr/>
            <a:lstStyle/>
            <a:p>
              <a:endParaRPr lang="en-US"/>
            </a:p>
          </p:txBody>
        </p:sp>
        <p:sp>
          <p:nvSpPr>
            <p:cNvPr id="172085" name="Freeform 58"/>
            <p:cNvSpPr>
              <a:spLocks/>
            </p:cNvSpPr>
            <p:nvPr/>
          </p:nvSpPr>
          <p:spPr bwMode="auto">
            <a:xfrm>
              <a:off x="5019" y="2255"/>
              <a:ext cx="47" cy="35"/>
            </a:xfrm>
            <a:custGeom>
              <a:avLst/>
              <a:gdLst>
                <a:gd name="T0" fmla="*/ 0 w 232"/>
                <a:gd name="T1" fmla="*/ 0 h 174"/>
                <a:gd name="T2" fmla="*/ 0 w 232"/>
                <a:gd name="T3" fmla="*/ 0 h 174"/>
                <a:gd name="T4" fmla="*/ 0 w 232"/>
                <a:gd name="T5" fmla="*/ 0 h 174"/>
                <a:gd name="T6" fmla="*/ 0 w 232"/>
                <a:gd name="T7" fmla="*/ 0 h 174"/>
                <a:gd name="T8" fmla="*/ 0 w 232"/>
                <a:gd name="T9" fmla="*/ 0 h 174"/>
                <a:gd name="T10" fmla="*/ 0 w 232"/>
                <a:gd name="T11" fmla="*/ 0 h 174"/>
                <a:gd name="T12" fmla="*/ 0 w 232"/>
                <a:gd name="T13" fmla="*/ 0 h 174"/>
                <a:gd name="T14" fmla="*/ 0 w 232"/>
                <a:gd name="T15" fmla="*/ 0 h 174"/>
                <a:gd name="T16" fmla="*/ 0 w 232"/>
                <a:gd name="T17" fmla="*/ 0 h 174"/>
                <a:gd name="T18" fmla="*/ 0 w 232"/>
                <a:gd name="T19" fmla="*/ 0 h 174"/>
                <a:gd name="T20" fmla="*/ 0 w 232"/>
                <a:gd name="T21" fmla="*/ 0 h 174"/>
                <a:gd name="T22" fmla="*/ 0 w 232"/>
                <a:gd name="T23" fmla="*/ 0 h 174"/>
                <a:gd name="T24" fmla="*/ 0 w 232"/>
                <a:gd name="T25" fmla="*/ 0 h 174"/>
                <a:gd name="T26" fmla="*/ 0 w 232"/>
                <a:gd name="T27" fmla="*/ 0 h 1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2"/>
                <a:gd name="T43" fmla="*/ 0 h 174"/>
                <a:gd name="T44" fmla="*/ 232 w 232"/>
                <a:gd name="T45" fmla="*/ 174 h 1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2" h="174">
                  <a:moveTo>
                    <a:pt x="0" y="12"/>
                  </a:moveTo>
                  <a:lnTo>
                    <a:pt x="0" y="81"/>
                  </a:lnTo>
                  <a:lnTo>
                    <a:pt x="0" y="94"/>
                  </a:lnTo>
                  <a:lnTo>
                    <a:pt x="12" y="105"/>
                  </a:lnTo>
                  <a:lnTo>
                    <a:pt x="12" y="116"/>
                  </a:lnTo>
                  <a:lnTo>
                    <a:pt x="34" y="128"/>
                  </a:lnTo>
                  <a:lnTo>
                    <a:pt x="58" y="139"/>
                  </a:lnTo>
                  <a:lnTo>
                    <a:pt x="81" y="139"/>
                  </a:lnTo>
                  <a:lnTo>
                    <a:pt x="115" y="152"/>
                  </a:lnTo>
                  <a:lnTo>
                    <a:pt x="151" y="163"/>
                  </a:lnTo>
                  <a:lnTo>
                    <a:pt x="186" y="174"/>
                  </a:lnTo>
                  <a:lnTo>
                    <a:pt x="232" y="174"/>
                  </a:lnTo>
                  <a:lnTo>
                    <a:pt x="232" y="0"/>
                  </a:lnTo>
                  <a:lnTo>
                    <a:pt x="0" y="12"/>
                  </a:lnTo>
                </a:path>
              </a:pathLst>
            </a:custGeom>
            <a:noFill/>
            <a:ln w="0">
              <a:solidFill>
                <a:srgbClr val="BA4029"/>
              </a:solidFill>
              <a:prstDash val="solid"/>
              <a:round/>
              <a:headEnd/>
              <a:tailEnd/>
            </a:ln>
          </p:spPr>
          <p:txBody>
            <a:bodyPr/>
            <a:lstStyle/>
            <a:p>
              <a:endParaRPr lang="en-US"/>
            </a:p>
          </p:txBody>
        </p:sp>
        <p:sp>
          <p:nvSpPr>
            <p:cNvPr id="172086" name="Freeform 59"/>
            <p:cNvSpPr>
              <a:spLocks/>
            </p:cNvSpPr>
            <p:nvPr/>
          </p:nvSpPr>
          <p:spPr bwMode="auto">
            <a:xfrm>
              <a:off x="5019" y="2234"/>
              <a:ext cx="207" cy="44"/>
            </a:xfrm>
            <a:custGeom>
              <a:avLst/>
              <a:gdLst>
                <a:gd name="T0" fmla="*/ 0 w 1032"/>
                <a:gd name="T1" fmla="*/ 0 h 220"/>
                <a:gd name="T2" fmla="*/ 0 w 1032"/>
                <a:gd name="T3" fmla="*/ 0 h 220"/>
                <a:gd name="T4" fmla="*/ 0 w 1032"/>
                <a:gd name="T5" fmla="*/ 0 h 220"/>
                <a:gd name="T6" fmla="*/ 0 w 1032"/>
                <a:gd name="T7" fmla="*/ 0 h 220"/>
                <a:gd name="T8" fmla="*/ 0 w 1032"/>
                <a:gd name="T9" fmla="*/ 0 h 220"/>
                <a:gd name="T10" fmla="*/ 0 w 1032"/>
                <a:gd name="T11" fmla="*/ 0 h 220"/>
                <a:gd name="T12" fmla="*/ 0 w 1032"/>
                <a:gd name="T13" fmla="*/ 0 h 220"/>
                <a:gd name="T14" fmla="*/ 0 w 1032"/>
                <a:gd name="T15" fmla="*/ 0 h 220"/>
                <a:gd name="T16" fmla="*/ 0 w 1032"/>
                <a:gd name="T17" fmla="*/ 0 h 220"/>
                <a:gd name="T18" fmla="*/ 0 w 1032"/>
                <a:gd name="T19" fmla="*/ 0 h 220"/>
                <a:gd name="T20" fmla="*/ 0 w 1032"/>
                <a:gd name="T21" fmla="*/ 0 h 220"/>
                <a:gd name="T22" fmla="*/ 0 w 1032"/>
                <a:gd name="T23" fmla="*/ 0 h 220"/>
                <a:gd name="T24" fmla="*/ 0 w 1032"/>
                <a:gd name="T25" fmla="*/ 0 h 220"/>
                <a:gd name="T26" fmla="*/ 0 w 1032"/>
                <a:gd name="T27" fmla="*/ 0 h 220"/>
                <a:gd name="T28" fmla="*/ 0 w 1032"/>
                <a:gd name="T29" fmla="*/ 0 h 220"/>
                <a:gd name="T30" fmla="*/ 0 w 1032"/>
                <a:gd name="T31" fmla="*/ 0 h 220"/>
                <a:gd name="T32" fmla="*/ 0 w 1032"/>
                <a:gd name="T33" fmla="*/ 0 h 220"/>
                <a:gd name="T34" fmla="*/ 0 w 1032"/>
                <a:gd name="T35" fmla="*/ 0 h 220"/>
                <a:gd name="T36" fmla="*/ 0 w 1032"/>
                <a:gd name="T37" fmla="*/ 0 h 220"/>
                <a:gd name="T38" fmla="*/ 0 w 1032"/>
                <a:gd name="T39" fmla="*/ 0 h 220"/>
                <a:gd name="T40" fmla="*/ 0 w 1032"/>
                <a:gd name="T41" fmla="*/ 0 h 220"/>
                <a:gd name="T42" fmla="*/ 0 w 1032"/>
                <a:gd name="T43" fmla="*/ 0 h 220"/>
                <a:gd name="T44" fmla="*/ 0 w 1032"/>
                <a:gd name="T45" fmla="*/ 0 h 220"/>
                <a:gd name="T46" fmla="*/ 0 w 1032"/>
                <a:gd name="T47" fmla="*/ 0 h 220"/>
                <a:gd name="T48" fmla="*/ 0 w 1032"/>
                <a:gd name="T49" fmla="*/ 0 h 220"/>
                <a:gd name="T50" fmla="*/ 0 w 1032"/>
                <a:gd name="T51" fmla="*/ 0 h 220"/>
                <a:gd name="T52" fmla="*/ 0 w 1032"/>
                <a:gd name="T53" fmla="*/ 0 h 220"/>
                <a:gd name="T54" fmla="*/ 0 w 1032"/>
                <a:gd name="T55" fmla="*/ 0 h 220"/>
                <a:gd name="T56" fmla="*/ 0 w 1032"/>
                <a:gd name="T57" fmla="*/ 0 h 220"/>
                <a:gd name="T58" fmla="*/ 0 w 1032"/>
                <a:gd name="T59" fmla="*/ 0 h 220"/>
                <a:gd name="T60" fmla="*/ 0 w 1032"/>
                <a:gd name="T61" fmla="*/ 0 h 220"/>
                <a:gd name="T62" fmla="*/ 0 w 1032"/>
                <a:gd name="T63" fmla="*/ 0 h 220"/>
                <a:gd name="T64" fmla="*/ 0 w 1032"/>
                <a:gd name="T65" fmla="*/ 0 h 220"/>
                <a:gd name="T66" fmla="*/ 0 w 1032"/>
                <a:gd name="T67" fmla="*/ 0 h 220"/>
                <a:gd name="T68" fmla="*/ 0 w 1032"/>
                <a:gd name="T69" fmla="*/ 0 h 220"/>
                <a:gd name="T70" fmla="*/ 0 w 1032"/>
                <a:gd name="T71" fmla="*/ 0 h 220"/>
                <a:gd name="T72" fmla="*/ 0 w 1032"/>
                <a:gd name="T73" fmla="*/ 0 h 220"/>
                <a:gd name="T74" fmla="*/ 0 w 1032"/>
                <a:gd name="T75" fmla="*/ 0 h 220"/>
                <a:gd name="T76" fmla="*/ 0 w 1032"/>
                <a:gd name="T77" fmla="*/ 0 h 220"/>
                <a:gd name="T78" fmla="*/ 0 w 1032"/>
                <a:gd name="T79" fmla="*/ 0 h 220"/>
                <a:gd name="T80" fmla="*/ 0 w 1032"/>
                <a:gd name="T81" fmla="*/ 0 h 220"/>
                <a:gd name="T82" fmla="*/ 0 w 1032"/>
                <a:gd name="T83" fmla="*/ 0 h 220"/>
                <a:gd name="T84" fmla="*/ 0 w 1032"/>
                <a:gd name="T85" fmla="*/ 0 h 220"/>
                <a:gd name="T86" fmla="*/ 0 w 1032"/>
                <a:gd name="T87" fmla="*/ 0 h 220"/>
                <a:gd name="T88" fmla="*/ 0 w 1032"/>
                <a:gd name="T89" fmla="*/ 0 h 220"/>
                <a:gd name="T90" fmla="*/ 0 w 1032"/>
                <a:gd name="T91" fmla="*/ 0 h 220"/>
                <a:gd name="T92" fmla="*/ 0 w 1032"/>
                <a:gd name="T93" fmla="*/ 0 h 220"/>
                <a:gd name="T94" fmla="*/ 0 w 1032"/>
                <a:gd name="T95" fmla="*/ 0 h 220"/>
                <a:gd name="T96" fmla="*/ 0 w 1032"/>
                <a:gd name="T97" fmla="*/ 0 h 220"/>
                <a:gd name="T98" fmla="*/ 0 w 1032"/>
                <a:gd name="T99" fmla="*/ 0 h 220"/>
                <a:gd name="T100" fmla="*/ 0 w 1032"/>
                <a:gd name="T101" fmla="*/ 0 h 220"/>
                <a:gd name="T102" fmla="*/ 0 w 1032"/>
                <a:gd name="T103" fmla="*/ 0 h 220"/>
                <a:gd name="T104" fmla="*/ 0 w 1032"/>
                <a:gd name="T105" fmla="*/ 0 h 220"/>
                <a:gd name="T106" fmla="*/ 0 w 1032"/>
                <a:gd name="T107" fmla="*/ 0 h 220"/>
                <a:gd name="T108" fmla="*/ 0 w 1032"/>
                <a:gd name="T109" fmla="*/ 0 h 220"/>
                <a:gd name="T110" fmla="*/ 0 w 1032"/>
                <a:gd name="T111" fmla="*/ 0 h 220"/>
                <a:gd name="T112" fmla="*/ 0 w 1032"/>
                <a:gd name="T113" fmla="*/ 0 h 220"/>
                <a:gd name="T114" fmla="*/ 0 w 1032"/>
                <a:gd name="T115" fmla="*/ 0 h 220"/>
                <a:gd name="T116" fmla="*/ 0 w 1032"/>
                <a:gd name="T117" fmla="*/ 0 h 220"/>
                <a:gd name="T118" fmla="*/ 0 w 1032"/>
                <a:gd name="T119" fmla="*/ 0 h 220"/>
                <a:gd name="T120" fmla="*/ 0 w 1032"/>
                <a:gd name="T121" fmla="*/ 0 h 220"/>
                <a:gd name="T122" fmla="*/ 0 w 1032"/>
                <a:gd name="T123" fmla="*/ 0 h 22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32"/>
                <a:gd name="T187" fmla="*/ 0 h 220"/>
                <a:gd name="T188" fmla="*/ 1032 w 1032"/>
                <a:gd name="T189" fmla="*/ 220 h 22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32" h="220">
                  <a:moveTo>
                    <a:pt x="1032" y="116"/>
                  </a:moveTo>
                  <a:lnTo>
                    <a:pt x="1032" y="93"/>
                  </a:lnTo>
                  <a:lnTo>
                    <a:pt x="1021" y="81"/>
                  </a:lnTo>
                  <a:lnTo>
                    <a:pt x="1008" y="81"/>
                  </a:lnTo>
                  <a:lnTo>
                    <a:pt x="986" y="70"/>
                  </a:lnTo>
                  <a:lnTo>
                    <a:pt x="963" y="59"/>
                  </a:lnTo>
                  <a:lnTo>
                    <a:pt x="939" y="46"/>
                  </a:lnTo>
                  <a:lnTo>
                    <a:pt x="905" y="35"/>
                  </a:lnTo>
                  <a:lnTo>
                    <a:pt x="858" y="23"/>
                  </a:lnTo>
                  <a:lnTo>
                    <a:pt x="824" y="23"/>
                  </a:lnTo>
                  <a:lnTo>
                    <a:pt x="777" y="23"/>
                  </a:lnTo>
                  <a:lnTo>
                    <a:pt x="730" y="12"/>
                  </a:lnTo>
                  <a:lnTo>
                    <a:pt x="684" y="12"/>
                  </a:lnTo>
                  <a:lnTo>
                    <a:pt x="626" y="0"/>
                  </a:lnTo>
                  <a:lnTo>
                    <a:pt x="580" y="0"/>
                  </a:lnTo>
                  <a:lnTo>
                    <a:pt x="522" y="0"/>
                  </a:lnTo>
                  <a:lnTo>
                    <a:pt x="475" y="0"/>
                  </a:lnTo>
                  <a:lnTo>
                    <a:pt x="417" y="0"/>
                  </a:lnTo>
                  <a:lnTo>
                    <a:pt x="372" y="0"/>
                  </a:lnTo>
                  <a:lnTo>
                    <a:pt x="312" y="12"/>
                  </a:lnTo>
                  <a:lnTo>
                    <a:pt x="267" y="12"/>
                  </a:lnTo>
                  <a:lnTo>
                    <a:pt x="220" y="23"/>
                  </a:lnTo>
                  <a:lnTo>
                    <a:pt x="186" y="23"/>
                  </a:lnTo>
                  <a:lnTo>
                    <a:pt x="139" y="35"/>
                  </a:lnTo>
                  <a:lnTo>
                    <a:pt x="104" y="46"/>
                  </a:lnTo>
                  <a:lnTo>
                    <a:pt x="81" y="46"/>
                  </a:lnTo>
                  <a:lnTo>
                    <a:pt x="46" y="59"/>
                  </a:lnTo>
                  <a:lnTo>
                    <a:pt x="23" y="70"/>
                  </a:lnTo>
                  <a:lnTo>
                    <a:pt x="12" y="81"/>
                  </a:lnTo>
                  <a:lnTo>
                    <a:pt x="0" y="93"/>
                  </a:lnTo>
                  <a:lnTo>
                    <a:pt x="0" y="104"/>
                  </a:lnTo>
                  <a:lnTo>
                    <a:pt x="0" y="116"/>
                  </a:lnTo>
                  <a:lnTo>
                    <a:pt x="12" y="128"/>
                  </a:lnTo>
                  <a:lnTo>
                    <a:pt x="12" y="139"/>
                  </a:lnTo>
                  <a:lnTo>
                    <a:pt x="34" y="151"/>
                  </a:lnTo>
                  <a:lnTo>
                    <a:pt x="58" y="162"/>
                  </a:lnTo>
                  <a:lnTo>
                    <a:pt x="81" y="174"/>
                  </a:lnTo>
                  <a:lnTo>
                    <a:pt x="115" y="174"/>
                  </a:lnTo>
                  <a:lnTo>
                    <a:pt x="151" y="185"/>
                  </a:lnTo>
                  <a:lnTo>
                    <a:pt x="186" y="198"/>
                  </a:lnTo>
                  <a:lnTo>
                    <a:pt x="232" y="198"/>
                  </a:lnTo>
                  <a:lnTo>
                    <a:pt x="278" y="209"/>
                  </a:lnTo>
                  <a:lnTo>
                    <a:pt x="325" y="220"/>
                  </a:lnTo>
                  <a:lnTo>
                    <a:pt x="383" y="220"/>
                  </a:lnTo>
                  <a:lnTo>
                    <a:pt x="429" y="220"/>
                  </a:lnTo>
                  <a:lnTo>
                    <a:pt x="487" y="220"/>
                  </a:lnTo>
                  <a:lnTo>
                    <a:pt x="533" y="220"/>
                  </a:lnTo>
                  <a:lnTo>
                    <a:pt x="591" y="220"/>
                  </a:lnTo>
                  <a:lnTo>
                    <a:pt x="638" y="220"/>
                  </a:lnTo>
                  <a:lnTo>
                    <a:pt x="695" y="220"/>
                  </a:lnTo>
                  <a:lnTo>
                    <a:pt x="742" y="209"/>
                  </a:lnTo>
                  <a:lnTo>
                    <a:pt x="789" y="198"/>
                  </a:lnTo>
                  <a:lnTo>
                    <a:pt x="835" y="198"/>
                  </a:lnTo>
                  <a:lnTo>
                    <a:pt x="869" y="185"/>
                  </a:lnTo>
                  <a:lnTo>
                    <a:pt x="905" y="185"/>
                  </a:lnTo>
                  <a:lnTo>
                    <a:pt x="939" y="174"/>
                  </a:lnTo>
                  <a:lnTo>
                    <a:pt x="974" y="162"/>
                  </a:lnTo>
                  <a:lnTo>
                    <a:pt x="997" y="151"/>
                  </a:lnTo>
                  <a:lnTo>
                    <a:pt x="1008" y="139"/>
                  </a:lnTo>
                  <a:lnTo>
                    <a:pt x="1021" y="128"/>
                  </a:lnTo>
                  <a:lnTo>
                    <a:pt x="1032" y="116"/>
                  </a:lnTo>
                  <a:close/>
                </a:path>
              </a:pathLst>
            </a:custGeom>
            <a:solidFill>
              <a:srgbClr val="AF3935"/>
            </a:solidFill>
            <a:ln w="9525">
              <a:noFill/>
              <a:round/>
              <a:headEnd/>
              <a:tailEnd/>
            </a:ln>
          </p:spPr>
          <p:txBody>
            <a:bodyPr/>
            <a:lstStyle/>
            <a:p>
              <a:endParaRPr lang="en-US"/>
            </a:p>
          </p:txBody>
        </p:sp>
        <p:sp>
          <p:nvSpPr>
            <p:cNvPr id="172087" name="Freeform 60"/>
            <p:cNvSpPr>
              <a:spLocks/>
            </p:cNvSpPr>
            <p:nvPr/>
          </p:nvSpPr>
          <p:spPr bwMode="auto">
            <a:xfrm>
              <a:off x="5019" y="2234"/>
              <a:ext cx="207" cy="44"/>
            </a:xfrm>
            <a:custGeom>
              <a:avLst/>
              <a:gdLst>
                <a:gd name="T0" fmla="*/ 0 w 1032"/>
                <a:gd name="T1" fmla="*/ 0 h 220"/>
                <a:gd name="T2" fmla="*/ 0 w 1032"/>
                <a:gd name="T3" fmla="*/ 0 h 220"/>
                <a:gd name="T4" fmla="*/ 0 w 1032"/>
                <a:gd name="T5" fmla="*/ 0 h 220"/>
                <a:gd name="T6" fmla="*/ 0 w 1032"/>
                <a:gd name="T7" fmla="*/ 0 h 220"/>
                <a:gd name="T8" fmla="*/ 0 w 1032"/>
                <a:gd name="T9" fmla="*/ 0 h 220"/>
                <a:gd name="T10" fmla="*/ 0 w 1032"/>
                <a:gd name="T11" fmla="*/ 0 h 220"/>
                <a:gd name="T12" fmla="*/ 0 w 1032"/>
                <a:gd name="T13" fmla="*/ 0 h 220"/>
                <a:gd name="T14" fmla="*/ 0 w 1032"/>
                <a:gd name="T15" fmla="*/ 0 h 220"/>
                <a:gd name="T16" fmla="*/ 0 w 1032"/>
                <a:gd name="T17" fmla="*/ 0 h 220"/>
                <a:gd name="T18" fmla="*/ 0 w 1032"/>
                <a:gd name="T19" fmla="*/ 0 h 220"/>
                <a:gd name="T20" fmla="*/ 0 w 1032"/>
                <a:gd name="T21" fmla="*/ 0 h 220"/>
                <a:gd name="T22" fmla="*/ 0 w 1032"/>
                <a:gd name="T23" fmla="*/ 0 h 220"/>
                <a:gd name="T24" fmla="*/ 0 w 1032"/>
                <a:gd name="T25" fmla="*/ 0 h 220"/>
                <a:gd name="T26" fmla="*/ 0 w 1032"/>
                <a:gd name="T27" fmla="*/ 0 h 220"/>
                <a:gd name="T28" fmla="*/ 0 w 1032"/>
                <a:gd name="T29" fmla="*/ 0 h 220"/>
                <a:gd name="T30" fmla="*/ 0 w 1032"/>
                <a:gd name="T31" fmla="*/ 0 h 220"/>
                <a:gd name="T32" fmla="*/ 0 w 1032"/>
                <a:gd name="T33" fmla="*/ 0 h 220"/>
                <a:gd name="T34" fmla="*/ 0 w 1032"/>
                <a:gd name="T35" fmla="*/ 0 h 220"/>
                <a:gd name="T36" fmla="*/ 0 w 1032"/>
                <a:gd name="T37" fmla="*/ 0 h 220"/>
                <a:gd name="T38" fmla="*/ 0 w 1032"/>
                <a:gd name="T39" fmla="*/ 0 h 220"/>
                <a:gd name="T40" fmla="*/ 0 w 1032"/>
                <a:gd name="T41" fmla="*/ 0 h 220"/>
                <a:gd name="T42" fmla="*/ 0 w 1032"/>
                <a:gd name="T43" fmla="*/ 0 h 220"/>
                <a:gd name="T44" fmla="*/ 0 w 1032"/>
                <a:gd name="T45" fmla="*/ 0 h 220"/>
                <a:gd name="T46" fmla="*/ 0 w 1032"/>
                <a:gd name="T47" fmla="*/ 0 h 220"/>
                <a:gd name="T48" fmla="*/ 0 w 1032"/>
                <a:gd name="T49" fmla="*/ 0 h 220"/>
                <a:gd name="T50" fmla="*/ 0 w 1032"/>
                <a:gd name="T51" fmla="*/ 0 h 220"/>
                <a:gd name="T52" fmla="*/ 0 w 1032"/>
                <a:gd name="T53" fmla="*/ 0 h 220"/>
                <a:gd name="T54" fmla="*/ 0 w 1032"/>
                <a:gd name="T55" fmla="*/ 0 h 220"/>
                <a:gd name="T56" fmla="*/ 0 w 1032"/>
                <a:gd name="T57" fmla="*/ 0 h 220"/>
                <a:gd name="T58" fmla="*/ 0 w 1032"/>
                <a:gd name="T59" fmla="*/ 0 h 220"/>
                <a:gd name="T60" fmla="*/ 0 w 1032"/>
                <a:gd name="T61" fmla="*/ 0 h 220"/>
                <a:gd name="T62" fmla="*/ 0 w 1032"/>
                <a:gd name="T63" fmla="*/ 0 h 220"/>
                <a:gd name="T64" fmla="*/ 0 w 1032"/>
                <a:gd name="T65" fmla="*/ 0 h 220"/>
                <a:gd name="T66" fmla="*/ 0 w 1032"/>
                <a:gd name="T67" fmla="*/ 0 h 220"/>
                <a:gd name="T68" fmla="*/ 0 w 1032"/>
                <a:gd name="T69" fmla="*/ 0 h 220"/>
                <a:gd name="T70" fmla="*/ 0 w 1032"/>
                <a:gd name="T71" fmla="*/ 0 h 220"/>
                <a:gd name="T72" fmla="*/ 0 w 1032"/>
                <a:gd name="T73" fmla="*/ 0 h 220"/>
                <a:gd name="T74" fmla="*/ 0 w 1032"/>
                <a:gd name="T75" fmla="*/ 0 h 220"/>
                <a:gd name="T76" fmla="*/ 0 w 1032"/>
                <a:gd name="T77" fmla="*/ 0 h 220"/>
                <a:gd name="T78" fmla="*/ 0 w 1032"/>
                <a:gd name="T79" fmla="*/ 0 h 220"/>
                <a:gd name="T80" fmla="*/ 0 w 1032"/>
                <a:gd name="T81" fmla="*/ 0 h 220"/>
                <a:gd name="T82" fmla="*/ 0 w 1032"/>
                <a:gd name="T83" fmla="*/ 0 h 220"/>
                <a:gd name="T84" fmla="*/ 0 w 1032"/>
                <a:gd name="T85" fmla="*/ 0 h 220"/>
                <a:gd name="T86" fmla="*/ 0 w 1032"/>
                <a:gd name="T87" fmla="*/ 0 h 220"/>
                <a:gd name="T88" fmla="*/ 0 w 1032"/>
                <a:gd name="T89" fmla="*/ 0 h 220"/>
                <a:gd name="T90" fmla="*/ 0 w 1032"/>
                <a:gd name="T91" fmla="*/ 0 h 220"/>
                <a:gd name="T92" fmla="*/ 0 w 1032"/>
                <a:gd name="T93" fmla="*/ 0 h 220"/>
                <a:gd name="T94" fmla="*/ 0 w 1032"/>
                <a:gd name="T95" fmla="*/ 0 h 220"/>
                <a:gd name="T96" fmla="*/ 0 w 1032"/>
                <a:gd name="T97" fmla="*/ 0 h 220"/>
                <a:gd name="T98" fmla="*/ 0 w 1032"/>
                <a:gd name="T99" fmla="*/ 0 h 220"/>
                <a:gd name="T100" fmla="*/ 0 w 1032"/>
                <a:gd name="T101" fmla="*/ 0 h 220"/>
                <a:gd name="T102" fmla="*/ 0 w 1032"/>
                <a:gd name="T103" fmla="*/ 0 h 220"/>
                <a:gd name="T104" fmla="*/ 0 w 1032"/>
                <a:gd name="T105" fmla="*/ 0 h 220"/>
                <a:gd name="T106" fmla="*/ 0 w 1032"/>
                <a:gd name="T107" fmla="*/ 0 h 220"/>
                <a:gd name="T108" fmla="*/ 0 w 1032"/>
                <a:gd name="T109" fmla="*/ 0 h 220"/>
                <a:gd name="T110" fmla="*/ 0 w 1032"/>
                <a:gd name="T111" fmla="*/ 0 h 220"/>
                <a:gd name="T112" fmla="*/ 0 w 1032"/>
                <a:gd name="T113" fmla="*/ 0 h 220"/>
                <a:gd name="T114" fmla="*/ 0 w 1032"/>
                <a:gd name="T115" fmla="*/ 0 h 220"/>
                <a:gd name="T116" fmla="*/ 0 w 1032"/>
                <a:gd name="T117" fmla="*/ 0 h 220"/>
                <a:gd name="T118" fmla="*/ 0 w 1032"/>
                <a:gd name="T119" fmla="*/ 0 h 220"/>
                <a:gd name="T120" fmla="*/ 0 w 1032"/>
                <a:gd name="T121" fmla="*/ 0 h 220"/>
                <a:gd name="T122" fmla="*/ 0 w 1032"/>
                <a:gd name="T123" fmla="*/ 0 h 22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32"/>
                <a:gd name="T187" fmla="*/ 0 h 220"/>
                <a:gd name="T188" fmla="*/ 1032 w 1032"/>
                <a:gd name="T189" fmla="*/ 220 h 22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32" h="220">
                  <a:moveTo>
                    <a:pt x="1032" y="116"/>
                  </a:moveTo>
                  <a:lnTo>
                    <a:pt x="1032" y="93"/>
                  </a:lnTo>
                  <a:lnTo>
                    <a:pt x="1021" y="81"/>
                  </a:lnTo>
                  <a:lnTo>
                    <a:pt x="1008" y="81"/>
                  </a:lnTo>
                  <a:lnTo>
                    <a:pt x="986" y="70"/>
                  </a:lnTo>
                  <a:lnTo>
                    <a:pt x="963" y="59"/>
                  </a:lnTo>
                  <a:lnTo>
                    <a:pt x="939" y="46"/>
                  </a:lnTo>
                  <a:lnTo>
                    <a:pt x="905" y="35"/>
                  </a:lnTo>
                  <a:lnTo>
                    <a:pt x="858" y="23"/>
                  </a:lnTo>
                  <a:lnTo>
                    <a:pt x="824" y="23"/>
                  </a:lnTo>
                  <a:lnTo>
                    <a:pt x="777" y="23"/>
                  </a:lnTo>
                  <a:lnTo>
                    <a:pt x="730" y="12"/>
                  </a:lnTo>
                  <a:lnTo>
                    <a:pt x="684" y="12"/>
                  </a:lnTo>
                  <a:lnTo>
                    <a:pt x="626" y="0"/>
                  </a:lnTo>
                  <a:lnTo>
                    <a:pt x="580" y="0"/>
                  </a:lnTo>
                  <a:lnTo>
                    <a:pt x="522" y="0"/>
                  </a:lnTo>
                  <a:lnTo>
                    <a:pt x="475" y="0"/>
                  </a:lnTo>
                  <a:lnTo>
                    <a:pt x="417" y="0"/>
                  </a:lnTo>
                  <a:lnTo>
                    <a:pt x="372" y="0"/>
                  </a:lnTo>
                  <a:lnTo>
                    <a:pt x="312" y="12"/>
                  </a:lnTo>
                  <a:lnTo>
                    <a:pt x="267" y="12"/>
                  </a:lnTo>
                  <a:lnTo>
                    <a:pt x="220" y="23"/>
                  </a:lnTo>
                  <a:lnTo>
                    <a:pt x="186" y="23"/>
                  </a:lnTo>
                  <a:lnTo>
                    <a:pt x="139" y="35"/>
                  </a:lnTo>
                  <a:lnTo>
                    <a:pt x="104" y="46"/>
                  </a:lnTo>
                  <a:lnTo>
                    <a:pt x="81" y="46"/>
                  </a:lnTo>
                  <a:lnTo>
                    <a:pt x="46" y="59"/>
                  </a:lnTo>
                  <a:lnTo>
                    <a:pt x="23" y="70"/>
                  </a:lnTo>
                  <a:lnTo>
                    <a:pt x="12" y="81"/>
                  </a:lnTo>
                  <a:lnTo>
                    <a:pt x="0" y="93"/>
                  </a:lnTo>
                  <a:lnTo>
                    <a:pt x="0" y="104"/>
                  </a:lnTo>
                  <a:lnTo>
                    <a:pt x="0" y="116"/>
                  </a:lnTo>
                  <a:lnTo>
                    <a:pt x="12" y="128"/>
                  </a:lnTo>
                  <a:lnTo>
                    <a:pt x="12" y="139"/>
                  </a:lnTo>
                  <a:lnTo>
                    <a:pt x="34" y="151"/>
                  </a:lnTo>
                  <a:lnTo>
                    <a:pt x="58" y="162"/>
                  </a:lnTo>
                  <a:lnTo>
                    <a:pt x="81" y="174"/>
                  </a:lnTo>
                  <a:lnTo>
                    <a:pt x="115" y="174"/>
                  </a:lnTo>
                  <a:lnTo>
                    <a:pt x="151" y="185"/>
                  </a:lnTo>
                  <a:lnTo>
                    <a:pt x="186" y="198"/>
                  </a:lnTo>
                  <a:lnTo>
                    <a:pt x="232" y="198"/>
                  </a:lnTo>
                  <a:lnTo>
                    <a:pt x="278" y="209"/>
                  </a:lnTo>
                  <a:lnTo>
                    <a:pt x="325" y="220"/>
                  </a:lnTo>
                  <a:lnTo>
                    <a:pt x="383" y="220"/>
                  </a:lnTo>
                  <a:lnTo>
                    <a:pt x="429" y="220"/>
                  </a:lnTo>
                  <a:lnTo>
                    <a:pt x="487" y="220"/>
                  </a:lnTo>
                  <a:lnTo>
                    <a:pt x="533" y="220"/>
                  </a:lnTo>
                  <a:lnTo>
                    <a:pt x="591" y="220"/>
                  </a:lnTo>
                  <a:lnTo>
                    <a:pt x="638" y="220"/>
                  </a:lnTo>
                  <a:lnTo>
                    <a:pt x="695" y="220"/>
                  </a:lnTo>
                  <a:lnTo>
                    <a:pt x="742" y="209"/>
                  </a:lnTo>
                  <a:lnTo>
                    <a:pt x="789" y="198"/>
                  </a:lnTo>
                  <a:lnTo>
                    <a:pt x="835" y="198"/>
                  </a:lnTo>
                  <a:lnTo>
                    <a:pt x="869" y="185"/>
                  </a:lnTo>
                  <a:lnTo>
                    <a:pt x="905" y="185"/>
                  </a:lnTo>
                  <a:lnTo>
                    <a:pt x="939" y="174"/>
                  </a:lnTo>
                  <a:lnTo>
                    <a:pt x="974" y="162"/>
                  </a:lnTo>
                  <a:lnTo>
                    <a:pt x="997" y="151"/>
                  </a:lnTo>
                  <a:lnTo>
                    <a:pt x="1008" y="139"/>
                  </a:lnTo>
                  <a:lnTo>
                    <a:pt x="1021" y="128"/>
                  </a:lnTo>
                  <a:lnTo>
                    <a:pt x="1032" y="116"/>
                  </a:lnTo>
                </a:path>
              </a:pathLst>
            </a:custGeom>
            <a:noFill/>
            <a:ln w="0">
              <a:solidFill>
                <a:srgbClr val="BA4029"/>
              </a:solidFill>
              <a:prstDash val="solid"/>
              <a:round/>
              <a:headEnd/>
              <a:tailEnd/>
            </a:ln>
          </p:spPr>
          <p:txBody>
            <a:bodyPr/>
            <a:lstStyle/>
            <a:p>
              <a:endParaRPr lang="en-US"/>
            </a:p>
          </p:txBody>
        </p:sp>
        <p:sp>
          <p:nvSpPr>
            <p:cNvPr id="172088" name="Freeform 61"/>
            <p:cNvSpPr>
              <a:spLocks/>
            </p:cNvSpPr>
            <p:nvPr/>
          </p:nvSpPr>
          <p:spPr bwMode="auto">
            <a:xfrm>
              <a:off x="5119" y="2315"/>
              <a:ext cx="14" cy="30"/>
            </a:xfrm>
            <a:custGeom>
              <a:avLst/>
              <a:gdLst>
                <a:gd name="T0" fmla="*/ 0 w 71"/>
                <a:gd name="T1" fmla="*/ 0 h 150"/>
                <a:gd name="T2" fmla="*/ 0 w 71"/>
                <a:gd name="T3" fmla="*/ 0 h 150"/>
                <a:gd name="T4" fmla="*/ 0 w 71"/>
                <a:gd name="T5" fmla="*/ 0 h 150"/>
                <a:gd name="T6" fmla="*/ 0 w 71"/>
                <a:gd name="T7" fmla="*/ 0 h 150"/>
                <a:gd name="T8" fmla="*/ 0 w 71"/>
                <a:gd name="T9" fmla="*/ 0 h 150"/>
                <a:gd name="T10" fmla="*/ 0 w 71"/>
                <a:gd name="T11" fmla="*/ 0 h 150"/>
                <a:gd name="T12" fmla="*/ 0 w 71"/>
                <a:gd name="T13" fmla="*/ 0 h 150"/>
                <a:gd name="T14" fmla="*/ 0 w 71"/>
                <a:gd name="T15" fmla="*/ 0 h 150"/>
                <a:gd name="T16" fmla="*/ 0 60000 65536"/>
                <a:gd name="T17" fmla="*/ 0 60000 65536"/>
                <a:gd name="T18" fmla="*/ 0 60000 65536"/>
                <a:gd name="T19" fmla="*/ 0 60000 65536"/>
                <a:gd name="T20" fmla="*/ 0 60000 65536"/>
                <a:gd name="T21" fmla="*/ 0 60000 65536"/>
                <a:gd name="T22" fmla="*/ 0 60000 65536"/>
                <a:gd name="T23" fmla="*/ 0 60000 65536"/>
                <a:gd name="T24" fmla="*/ 0 w 71"/>
                <a:gd name="T25" fmla="*/ 0 h 150"/>
                <a:gd name="T26" fmla="*/ 71 w 71"/>
                <a:gd name="T27" fmla="*/ 150 h 1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 h="150">
                  <a:moveTo>
                    <a:pt x="0" y="150"/>
                  </a:moveTo>
                  <a:lnTo>
                    <a:pt x="13" y="81"/>
                  </a:lnTo>
                  <a:lnTo>
                    <a:pt x="35" y="58"/>
                  </a:lnTo>
                  <a:lnTo>
                    <a:pt x="47" y="0"/>
                  </a:lnTo>
                  <a:lnTo>
                    <a:pt x="58" y="58"/>
                  </a:lnTo>
                  <a:lnTo>
                    <a:pt x="71" y="81"/>
                  </a:lnTo>
                  <a:lnTo>
                    <a:pt x="71" y="150"/>
                  </a:lnTo>
                  <a:lnTo>
                    <a:pt x="0" y="150"/>
                  </a:lnTo>
                  <a:close/>
                </a:path>
              </a:pathLst>
            </a:custGeom>
            <a:solidFill>
              <a:srgbClr val="FFFFFF"/>
            </a:solidFill>
            <a:ln w="9525">
              <a:noFill/>
              <a:round/>
              <a:headEnd/>
              <a:tailEnd/>
            </a:ln>
          </p:spPr>
          <p:txBody>
            <a:bodyPr/>
            <a:lstStyle/>
            <a:p>
              <a:endParaRPr lang="en-US"/>
            </a:p>
          </p:txBody>
        </p:sp>
        <p:sp>
          <p:nvSpPr>
            <p:cNvPr id="172089" name="Freeform 62"/>
            <p:cNvSpPr>
              <a:spLocks/>
            </p:cNvSpPr>
            <p:nvPr/>
          </p:nvSpPr>
          <p:spPr bwMode="auto">
            <a:xfrm>
              <a:off x="5119" y="2315"/>
              <a:ext cx="14" cy="30"/>
            </a:xfrm>
            <a:custGeom>
              <a:avLst/>
              <a:gdLst>
                <a:gd name="T0" fmla="*/ 0 w 71"/>
                <a:gd name="T1" fmla="*/ 0 h 150"/>
                <a:gd name="T2" fmla="*/ 0 w 71"/>
                <a:gd name="T3" fmla="*/ 0 h 150"/>
                <a:gd name="T4" fmla="*/ 0 w 71"/>
                <a:gd name="T5" fmla="*/ 0 h 150"/>
                <a:gd name="T6" fmla="*/ 0 w 71"/>
                <a:gd name="T7" fmla="*/ 0 h 150"/>
                <a:gd name="T8" fmla="*/ 0 w 71"/>
                <a:gd name="T9" fmla="*/ 0 h 150"/>
                <a:gd name="T10" fmla="*/ 0 w 71"/>
                <a:gd name="T11" fmla="*/ 0 h 150"/>
                <a:gd name="T12" fmla="*/ 0 w 71"/>
                <a:gd name="T13" fmla="*/ 0 h 150"/>
                <a:gd name="T14" fmla="*/ 0 w 71"/>
                <a:gd name="T15" fmla="*/ 0 h 150"/>
                <a:gd name="T16" fmla="*/ 0 60000 65536"/>
                <a:gd name="T17" fmla="*/ 0 60000 65536"/>
                <a:gd name="T18" fmla="*/ 0 60000 65536"/>
                <a:gd name="T19" fmla="*/ 0 60000 65536"/>
                <a:gd name="T20" fmla="*/ 0 60000 65536"/>
                <a:gd name="T21" fmla="*/ 0 60000 65536"/>
                <a:gd name="T22" fmla="*/ 0 60000 65536"/>
                <a:gd name="T23" fmla="*/ 0 60000 65536"/>
                <a:gd name="T24" fmla="*/ 0 w 71"/>
                <a:gd name="T25" fmla="*/ 0 h 150"/>
                <a:gd name="T26" fmla="*/ 71 w 71"/>
                <a:gd name="T27" fmla="*/ 150 h 1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 h="150">
                  <a:moveTo>
                    <a:pt x="0" y="150"/>
                  </a:moveTo>
                  <a:lnTo>
                    <a:pt x="13" y="81"/>
                  </a:lnTo>
                  <a:lnTo>
                    <a:pt x="35" y="58"/>
                  </a:lnTo>
                  <a:lnTo>
                    <a:pt x="47" y="0"/>
                  </a:lnTo>
                  <a:lnTo>
                    <a:pt x="58" y="58"/>
                  </a:lnTo>
                  <a:lnTo>
                    <a:pt x="71" y="81"/>
                  </a:lnTo>
                  <a:lnTo>
                    <a:pt x="71" y="150"/>
                  </a:lnTo>
                  <a:lnTo>
                    <a:pt x="0" y="150"/>
                  </a:lnTo>
                </a:path>
              </a:pathLst>
            </a:custGeom>
            <a:noFill/>
            <a:ln w="0">
              <a:solidFill>
                <a:srgbClr val="FFFFFF"/>
              </a:solidFill>
              <a:prstDash val="solid"/>
              <a:round/>
              <a:headEnd/>
              <a:tailEnd/>
            </a:ln>
          </p:spPr>
          <p:txBody>
            <a:bodyPr/>
            <a:lstStyle/>
            <a:p>
              <a:endParaRPr lang="en-US"/>
            </a:p>
          </p:txBody>
        </p:sp>
        <p:sp>
          <p:nvSpPr>
            <p:cNvPr id="172090" name="Freeform 63"/>
            <p:cNvSpPr>
              <a:spLocks/>
            </p:cNvSpPr>
            <p:nvPr/>
          </p:nvSpPr>
          <p:spPr bwMode="auto">
            <a:xfrm>
              <a:off x="5126" y="2278"/>
              <a:ext cx="4" cy="12"/>
            </a:xfrm>
            <a:custGeom>
              <a:avLst/>
              <a:gdLst>
                <a:gd name="T0" fmla="*/ 0 w 23"/>
                <a:gd name="T1" fmla="*/ 0 h 58"/>
                <a:gd name="T2" fmla="*/ 0 w 23"/>
                <a:gd name="T3" fmla="*/ 0 h 58"/>
                <a:gd name="T4" fmla="*/ 0 w 23"/>
                <a:gd name="T5" fmla="*/ 0 h 58"/>
                <a:gd name="T6" fmla="*/ 0 w 23"/>
                <a:gd name="T7" fmla="*/ 0 h 58"/>
                <a:gd name="T8" fmla="*/ 0 60000 65536"/>
                <a:gd name="T9" fmla="*/ 0 60000 65536"/>
                <a:gd name="T10" fmla="*/ 0 60000 65536"/>
                <a:gd name="T11" fmla="*/ 0 60000 65536"/>
                <a:gd name="T12" fmla="*/ 0 w 23"/>
                <a:gd name="T13" fmla="*/ 0 h 58"/>
                <a:gd name="T14" fmla="*/ 23 w 23"/>
                <a:gd name="T15" fmla="*/ 58 h 58"/>
              </a:gdLst>
              <a:ahLst/>
              <a:cxnLst>
                <a:cxn ang="T8">
                  <a:pos x="T0" y="T1"/>
                </a:cxn>
                <a:cxn ang="T9">
                  <a:pos x="T2" y="T3"/>
                </a:cxn>
                <a:cxn ang="T10">
                  <a:pos x="T4" y="T5"/>
                </a:cxn>
                <a:cxn ang="T11">
                  <a:pos x="T6" y="T7"/>
                </a:cxn>
              </a:cxnLst>
              <a:rect l="T12" t="T13" r="T14" b="T15"/>
              <a:pathLst>
                <a:path w="23" h="58">
                  <a:moveTo>
                    <a:pt x="0" y="0"/>
                  </a:moveTo>
                  <a:lnTo>
                    <a:pt x="23" y="0"/>
                  </a:lnTo>
                  <a:lnTo>
                    <a:pt x="12" y="58"/>
                  </a:lnTo>
                  <a:lnTo>
                    <a:pt x="0" y="0"/>
                  </a:lnTo>
                  <a:close/>
                </a:path>
              </a:pathLst>
            </a:custGeom>
            <a:solidFill>
              <a:srgbClr val="FFFFFF"/>
            </a:solidFill>
            <a:ln w="9525">
              <a:noFill/>
              <a:round/>
              <a:headEnd/>
              <a:tailEnd/>
            </a:ln>
          </p:spPr>
          <p:txBody>
            <a:bodyPr/>
            <a:lstStyle/>
            <a:p>
              <a:endParaRPr lang="en-US"/>
            </a:p>
          </p:txBody>
        </p:sp>
        <p:sp>
          <p:nvSpPr>
            <p:cNvPr id="172091" name="Freeform 64"/>
            <p:cNvSpPr>
              <a:spLocks/>
            </p:cNvSpPr>
            <p:nvPr/>
          </p:nvSpPr>
          <p:spPr bwMode="auto">
            <a:xfrm>
              <a:off x="5126" y="2278"/>
              <a:ext cx="4" cy="12"/>
            </a:xfrm>
            <a:custGeom>
              <a:avLst/>
              <a:gdLst>
                <a:gd name="T0" fmla="*/ 0 w 23"/>
                <a:gd name="T1" fmla="*/ 0 h 58"/>
                <a:gd name="T2" fmla="*/ 0 w 23"/>
                <a:gd name="T3" fmla="*/ 0 h 58"/>
                <a:gd name="T4" fmla="*/ 0 w 23"/>
                <a:gd name="T5" fmla="*/ 0 h 58"/>
                <a:gd name="T6" fmla="*/ 0 w 23"/>
                <a:gd name="T7" fmla="*/ 0 h 58"/>
                <a:gd name="T8" fmla="*/ 0 60000 65536"/>
                <a:gd name="T9" fmla="*/ 0 60000 65536"/>
                <a:gd name="T10" fmla="*/ 0 60000 65536"/>
                <a:gd name="T11" fmla="*/ 0 60000 65536"/>
                <a:gd name="T12" fmla="*/ 0 w 23"/>
                <a:gd name="T13" fmla="*/ 0 h 58"/>
                <a:gd name="T14" fmla="*/ 23 w 23"/>
                <a:gd name="T15" fmla="*/ 58 h 58"/>
              </a:gdLst>
              <a:ahLst/>
              <a:cxnLst>
                <a:cxn ang="T8">
                  <a:pos x="T0" y="T1"/>
                </a:cxn>
                <a:cxn ang="T9">
                  <a:pos x="T2" y="T3"/>
                </a:cxn>
                <a:cxn ang="T10">
                  <a:pos x="T4" y="T5"/>
                </a:cxn>
                <a:cxn ang="T11">
                  <a:pos x="T6" y="T7"/>
                </a:cxn>
              </a:cxnLst>
              <a:rect l="T12" t="T13" r="T14" b="T15"/>
              <a:pathLst>
                <a:path w="23" h="58">
                  <a:moveTo>
                    <a:pt x="0" y="0"/>
                  </a:moveTo>
                  <a:lnTo>
                    <a:pt x="23" y="0"/>
                  </a:lnTo>
                  <a:lnTo>
                    <a:pt x="12" y="58"/>
                  </a:lnTo>
                  <a:lnTo>
                    <a:pt x="0" y="0"/>
                  </a:lnTo>
                </a:path>
              </a:pathLst>
            </a:custGeom>
            <a:noFill/>
            <a:ln w="0">
              <a:solidFill>
                <a:srgbClr val="FFFFFF"/>
              </a:solidFill>
              <a:prstDash val="solid"/>
              <a:round/>
              <a:headEnd/>
              <a:tailEnd/>
            </a:ln>
          </p:spPr>
          <p:txBody>
            <a:bodyPr/>
            <a:lstStyle/>
            <a:p>
              <a:endParaRPr lang="en-US"/>
            </a:p>
          </p:txBody>
        </p:sp>
        <p:sp>
          <p:nvSpPr>
            <p:cNvPr id="172092" name="Freeform 65"/>
            <p:cNvSpPr>
              <a:spLocks/>
            </p:cNvSpPr>
            <p:nvPr/>
          </p:nvSpPr>
          <p:spPr bwMode="auto">
            <a:xfrm>
              <a:off x="5112" y="2468"/>
              <a:ext cx="63" cy="65"/>
            </a:xfrm>
            <a:custGeom>
              <a:avLst/>
              <a:gdLst>
                <a:gd name="T0" fmla="*/ 0 w 313"/>
                <a:gd name="T1" fmla="*/ 0 h 324"/>
                <a:gd name="T2" fmla="*/ 0 w 313"/>
                <a:gd name="T3" fmla="*/ 0 h 324"/>
                <a:gd name="T4" fmla="*/ 0 w 313"/>
                <a:gd name="T5" fmla="*/ 0 h 324"/>
                <a:gd name="T6" fmla="*/ 0 w 313"/>
                <a:gd name="T7" fmla="*/ 0 h 324"/>
                <a:gd name="T8" fmla="*/ 0 w 313"/>
                <a:gd name="T9" fmla="*/ 0 h 324"/>
                <a:gd name="T10" fmla="*/ 0 w 313"/>
                <a:gd name="T11" fmla="*/ 0 h 324"/>
                <a:gd name="T12" fmla="*/ 0 w 313"/>
                <a:gd name="T13" fmla="*/ 0 h 324"/>
                <a:gd name="T14" fmla="*/ 0 w 313"/>
                <a:gd name="T15" fmla="*/ 0 h 324"/>
                <a:gd name="T16" fmla="*/ 0 w 313"/>
                <a:gd name="T17" fmla="*/ 0 h 324"/>
                <a:gd name="T18" fmla="*/ 0 w 313"/>
                <a:gd name="T19" fmla="*/ 0 h 324"/>
                <a:gd name="T20" fmla="*/ 0 w 313"/>
                <a:gd name="T21" fmla="*/ 0 h 324"/>
                <a:gd name="T22" fmla="*/ 0 w 313"/>
                <a:gd name="T23" fmla="*/ 0 h 324"/>
                <a:gd name="T24" fmla="*/ 0 w 313"/>
                <a:gd name="T25" fmla="*/ 0 h 324"/>
                <a:gd name="T26" fmla="*/ 0 w 313"/>
                <a:gd name="T27" fmla="*/ 0 h 324"/>
                <a:gd name="T28" fmla="*/ 0 w 313"/>
                <a:gd name="T29" fmla="*/ 0 h 324"/>
                <a:gd name="T30" fmla="*/ 0 w 313"/>
                <a:gd name="T31" fmla="*/ 0 h 324"/>
                <a:gd name="T32" fmla="*/ 0 w 313"/>
                <a:gd name="T33" fmla="*/ 0 h 324"/>
                <a:gd name="T34" fmla="*/ 0 w 313"/>
                <a:gd name="T35" fmla="*/ 0 h 324"/>
                <a:gd name="T36" fmla="*/ 0 w 313"/>
                <a:gd name="T37" fmla="*/ 0 h 324"/>
                <a:gd name="T38" fmla="*/ 0 w 313"/>
                <a:gd name="T39" fmla="*/ 0 h 324"/>
                <a:gd name="T40" fmla="*/ 0 w 313"/>
                <a:gd name="T41" fmla="*/ 0 h 324"/>
                <a:gd name="T42" fmla="*/ 0 w 313"/>
                <a:gd name="T43" fmla="*/ 0 h 324"/>
                <a:gd name="T44" fmla="*/ 0 w 313"/>
                <a:gd name="T45" fmla="*/ 0 h 324"/>
                <a:gd name="T46" fmla="*/ 0 w 313"/>
                <a:gd name="T47" fmla="*/ 0 h 324"/>
                <a:gd name="T48" fmla="*/ 0 w 313"/>
                <a:gd name="T49" fmla="*/ 0 h 324"/>
                <a:gd name="T50" fmla="*/ 0 w 313"/>
                <a:gd name="T51" fmla="*/ 0 h 3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13"/>
                <a:gd name="T79" fmla="*/ 0 h 324"/>
                <a:gd name="T80" fmla="*/ 313 w 313"/>
                <a:gd name="T81" fmla="*/ 324 h 3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13" h="324">
                  <a:moveTo>
                    <a:pt x="58" y="81"/>
                  </a:moveTo>
                  <a:lnTo>
                    <a:pt x="11" y="69"/>
                  </a:lnTo>
                  <a:lnTo>
                    <a:pt x="0" y="46"/>
                  </a:lnTo>
                  <a:lnTo>
                    <a:pt x="11" y="23"/>
                  </a:lnTo>
                  <a:lnTo>
                    <a:pt x="34" y="12"/>
                  </a:lnTo>
                  <a:lnTo>
                    <a:pt x="69" y="0"/>
                  </a:lnTo>
                  <a:lnTo>
                    <a:pt x="116" y="0"/>
                  </a:lnTo>
                  <a:lnTo>
                    <a:pt x="150" y="12"/>
                  </a:lnTo>
                  <a:lnTo>
                    <a:pt x="174" y="12"/>
                  </a:lnTo>
                  <a:lnTo>
                    <a:pt x="186" y="35"/>
                  </a:lnTo>
                  <a:lnTo>
                    <a:pt x="174" y="46"/>
                  </a:lnTo>
                  <a:lnTo>
                    <a:pt x="162" y="46"/>
                  </a:lnTo>
                  <a:lnTo>
                    <a:pt x="220" y="58"/>
                  </a:lnTo>
                  <a:lnTo>
                    <a:pt x="313" y="58"/>
                  </a:lnTo>
                  <a:lnTo>
                    <a:pt x="208" y="69"/>
                  </a:lnTo>
                  <a:lnTo>
                    <a:pt x="139" y="81"/>
                  </a:lnTo>
                  <a:lnTo>
                    <a:pt x="116" y="324"/>
                  </a:lnTo>
                  <a:lnTo>
                    <a:pt x="105" y="93"/>
                  </a:lnTo>
                  <a:lnTo>
                    <a:pt x="92" y="116"/>
                  </a:lnTo>
                  <a:lnTo>
                    <a:pt x="81" y="151"/>
                  </a:lnTo>
                  <a:lnTo>
                    <a:pt x="69" y="174"/>
                  </a:lnTo>
                  <a:lnTo>
                    <a:pt x="69" y="140"/>
                  </a:lnTo>
                  <a:lnTo>
                    <a:pt x="69" y="104"/>
                  </a:lnTo>
                  <a:lnTo>
                    <a:pt x="58" y="116"/>
                  </a:lnTo>
                  <a:lnTo>
                    <a:pt x="47" y="116"/>
                  </a:lnTo>
                  <a:lnTo>
                    <a:pt x="58" y="81"/>
                  </a:lnTo>
                  <a:close/>
                </a:path>
              </a:pathLst>
            </a:custGeom>
            <a:solidFill>
              <a:srgbClr val="FFFFFF"/>
            </a:solidFill>
            <a:ln w="9525">
              <a:noFill/>
              <a:round/>
              <a:headEnd/>
              <a:tailEnd/>
            </a:ln>
          </p:spPr>
          <p:txBody>
            <a:bodyPr/>
            <a:lstStyle/>
            <a:p>
              <a:endParaRPr lang="en-US"/>
            </a:p>
          </p:txBody>
        </p:sp>
        <p:sp>
          <p:nvSpPr>
            <p:cNvPr id="172093" name="Freeform 66"/>
            <p:cNvSpPr>
              <a:spLocks/>
            </p:cNvSpPr>
            <p:nvPr/>
          </p:nvSpPr>
          <p:spPr bwMode="auto">
            <a:xfrm>
              <a:off x="5112" y="2468"/>
              <a:ext cx="63" cy="65"/>
            </a:xfrm>
            <a:custGeom>
              <a:avLst/>
              <a:gdLst>
                <a:gd name="T0" fmla="*/ 0 w 313"/>
                <a:gd name="T1" fmla="*/ 0 h 324"/>
                <a:gd name="T2" fmla="*/ 0 w 313"/>
                <a:gd name="T3" fmla="*/ 0 h 324"/>
                <a:gd name="T4" fmla="*/ 0 w 313"/>
                <a:gd name="T5" fmla="*/ 0 h 324"/>
                <a:gd name="T6" fmla="*/ 0 w 313"/>
                <a:gd name="T7" fmla="*/ 0 h 324"/>
                <a:gd name="T8" fmla="*/ 0 w 313"/>
                <a:gd name="T9" fmla="*/ 0 h 324"/>
                <a:gd name="T10" fmla="*/ 0 w 313"/>
                <a:gd name="T11" fmla="*/ 0 h 324"/>
                <a:gd name="T12" fmla="*/ 0 w 313"/>
                <a:gd name="T13" fmla="*/ 0 h 324"/>
                <a:gd name="T14" fmla="*/ 0 w 313"/>
                <a:gd name="T15" fmla="*/ 0 h 324"/>
                <a:gd name="T16" fmla="*/ 0 w 313"/>
                <a:gd name="T17" fmla="*/ 0 h 324"/>
                <a:gd name="T18" fmla="*/ 0 w 313"/>
                <a:gd name="T19" fmla="*/ 0 h 324"/>
                <a:gd name="T20" fmla="*/ 0 w 313"/>
                <a:gd name="T21" fmla="*/ 0 h 324"/>
                <a:gd name="T22" fmla="*/ 0 w 313"/>
                <a:gd name="T23" fmla="*/ 0 h 324"/>
                <a:gd name="T24" fmla="*/ 0 w 313"/>
                <a:gd name="T25" fmla="*/ 0 h 324"/>
                <a:gd name="T26" fmla="*/ 0 w 313"/>
                <a:gd name="T27" fmla="*/ 0 h 324"/>
                <a:gd name="T28" fmla="*/ 0 w 313"/>
                <a:gd name="T29" fmla="*/ 0 h 324"/>
                <a:gd name="T30" fmla="*/ 0 w 313"/>
                <a:gd name="T31" fmla="*/ 0 h 324"/>
                <a:gd name="T32" fmla="*/ 0 w 313"/>
                <a:gd name="T33" fmla="*/ 0 h 324"/>
                <a:gd name="T34" fmla="*/ 0 w 313"/>
                <a:gd name="T35" fmla="*/ 0 h 324"/>
                <a:gd name="T36" fmla="*/ 0 w 313"/>
                <a:gd name="T37" fmla="*/ 0 h 324"/>
                <a:gd name="T38" fmla="*/ 0 w 313"/>
                <a:gd name="T39" fmla="*/ 0 h 324"/>
                <a:gd name="T40" fmla="*/ 0 w 313"/>
                <a:gd name="T41" fmla="*/ 0 h 324"/>
                <a:gd name="T42" fmla="*/ 0 w 313"/>
                <a:gd name="T43" fmla="*/ 0 h 324"/>
                <a:gd name="T44" fmla="*/ 0 w 313"/>
                <a:gd name="T45" fmla="*/ 0 h 324"/>
                <a:gd name="T46" fmla="*/ 0 w 313"/>
                <a:gd name="T47" fmla="*/ 0 h 324"/>
                <a:gd name="T48" fmla="*/ 0 w 313"/>
                <a:gd name="T49" fmla="*/ 0 h 324"/>
                <a:gd name="T50" fmla="*/ 0 w 313"/>
                <a:gd name="T51" fmla="*/ 0 h 3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13"/>
                <a:gd name="T79" fmla="*/ 0 h 324"/>
                <a:gd name="T80" fmla="*/ 313 w 313"/>
                <a:gd name="T81" fmla="*/ 324 h 3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13" h="324">
                  <a:moveTo>
                    <a:pt x="58" y="81"/>
                  </a:moveTo>
                  <a:lnTo>
                    <a:pt x="11" y="69"/>
                  </a:lnTo>
                  <a:lnTo>
                    <a:pt x="0" y="46"/>
                  </a:lnTo>
                  <a:lnTo>
                    <a:pt x="11" y="23"/>
                  </a:lnTo>
                  <a:lnTo>
                    <a:pt x="34" y="12"/>
                  </a:lnTo>
                  <a:lnTo>
                    <a:pt x="69" y="0"/>
                  </a:lnTo>
                  <a:lnTo>
                    <a:pt x="116" y="0"/>
                  </a:lnTo>
                  <a:lnTo>
                    <a:pt x="150" y="12"/>
                  </a:lnTo>
                  <a:lnTo>
                    <a:pt x="174" y="12"/>
                  </a:lnTo>
                  <a:lnTo>
                    <a:pt x="186" y="35"/>
                  </a:lnTo>
                  <a:lnTo>
                    <a:pt x="174" y="46"/>
                  </a:lnTo>
                  <a:lnTo>
                    <a:pt x="162" y="46"/>
                  </a:lnTo>
                  <a:lnTo>
                    <a:pt x="220" y="58"/>
                  </a:lnTo>
                  <a:lnTo>
                    <a:pt x="313" y="58"/>
                  </a:lnTo>
                  <a:lnTo>
                    <a:pt x="208" y="69"/>
                  </a:lnTo>
                  <a:lnTo>
                    <a:pt x="139" y="81"/>
                  </a:lnTo>
                  <a:lnTo>
                    <a:pt x="116" y="324"/>
                  </a:lnTo>
                  <a:lnTo>
                    <a:pt x="105" y="93"/>
                  </a:lnTo>
                  <a:lnTo>
                    <a:pt x="92" y="116"/>
                  </a:lnTo>
                  <a:lnTo>
                    <a:pt x="81" y="151"/>
                  </a:lnTo>
                  <a:lnTo>
                    <a:pt x="69" y="174"/>
                  </a:lnTo>
                  <a:lnTo>
                    <a:pt x="69" y="140"/>
                  </a:lnTo>
                  <a:lnTo>
                    <a:pt x="69" y="104"/>
                  </a:lnTo>
                  <a:lnTo>
                    <a:pt x="58" y="116"/>
                  </a:lnTo>
                  <a:lnTo>
                    <a:pt x="47" y="116"/>
                  </a:lnTo>
                  <a:lnTo>
                    <a:pt x="58" y="81"/>
                  </a:lnTo>
                </a:path>
              </a:pathLst>
            </a:custGeom>
            <a:noFill/>
            <a:ln w="0">
              <a:solidFill>
                <a:srgbClr val="FFFFFF"/>
              </a:solidFill>
              <a:prstDash val="solid"/>
              <a:round/>
              <a:headEnd/>
              <a:tailEnd/>
            </a:ln>
          </p:spPr>
          <p:txBody>
            <a:bodyPr/>
            <a:lstStyle/>
            <a:p>
              <a:endParaRPr lang="en-US"/>
            </a:p>
          </p:txBody>
        </p:sp>
        <p:sp>
          <p:nvSpPr>
            <p:cNvPr id="172094" name="Freeform 67"/>
            <p:cNvSpPr>
              <a:spLocks/>
            </p:cNvSpPr>
            <p:nvPr/>
          </p:nvSpPr>
          <p:spPr bwMode="auto">
            <a:xfrm>
              <a:off x="5128" y="3076"/>
              <a:ext cx="40" cy="18"/>
            </a:xfrm>
            <a:custGeom>
              <a:avLst/>
              <a:gdLst>
                <a:gd name="T0" fmla="*/ 0 w 197"/>
                <a:gd name="T1" fmla="*/ 0 h 92"/>
                <a:gd name="T2" fmla="*/ 0 w 197"/>
                <a:gd name="T3" fmla="*/ 0 h 92"/>
                <a:gd name="T4" fmla="*/ 0 w 197"/>
                <a:gd name="T5" fmla="*/ 0 h 92"/>
                <a:gd name="T6" fmla="*/ 0 w 197"/>
                <a:gd name="T7" fmla="*/ 0 h 92"/>
                <a:gd name="T8" fmla="*/ 0 w 197"/>
                <a:gd name="T9" fmla="*/ 0 h 92"/>
                <a:gd name="T10" fmla="*/ 0 w 197"/>
                <a:gd name="T11" fmla="*/ 0 h 92"/>
                <a:gd name="T12" fmla="*/ 0 60000 65536"/>
                <a:gd name="T13" fmla="*/ 0 60000 65536"/>
                <a:gd name="T14" fmla="*/ 0 60000 65536"/>
                <a:gd name="T15" fmla="*/ 0 60000 65536"/>
                <a:gd name="T16" fmla="*/ 0 60000 65536"/>
                <a:gd name="T17" fmla="*/ 0 60000 65536"/>
                <a:gd name="T18" fmla="*/ 0 w 197"/>
                <a:gd name="T19" fmla="*/ 0 h 92"/>
                <a:gd name="T20" fmla="*/ 197 w 197"/>
                <a:gd name="T21" fmla="*/ 92 h 92"/>
              </a:gdLst>
              <a:ahLst/>
              <a:cxnLst>
                <a:cxn ang="T12">
                  <a:pos x="T0" y="T1"/>
                </a:cxn>
                <a:cxn ang="T13">
                  <a:pos x="T2" y="T3"/>
                </a:cxn>
                <a:cxn ang="T14">
                  <a:pos x="T4" y="T5"/>
                </a:cxn>
                <a:cxn ang="T15">
                  <a:pos x="T6" y="T7"/>
                </a:cxn>
                <a:cxn ang="T16">
                  <a:pos x="T8" y="T9"/>
                </a:cxn>
                <a:cxn ang="T17">
                  <a:pos x="T10" y="T11"/>
                </a:cxn>
              </a:cxnLst>
              <a:rect l="T18" t="T19" r="T20" b="T21"/>
              <a:pathLst>
                <a:path w="197" h="92">
                  <a:moveTo>
                    <a:pt x="0" y="11"/>
                  </a:moveTo>
                  <a:lnTo>
                    <a:pt x="105" y="11"/>
                  </a:lnTo>
                  <a:lnTo>
                    <a:pt x="174" y="0"/>
                  </a:lnTo>
                  <a:lnTo>
                    <a:pt x="197" y="81"/>
                  </a:lnTo>
                  <a:lnTo>
                    <a:pt x="24" y="92"/>
                  </a:lnTo>
                  <a:lnTo>
                    <a:pt x="0" y="11"/>
                  </a:lnTo>
                  <a:close/>
                </a:path>
              </a:pathLst>
            </a:custGeom>
            <a:solidFill>
              <a:srgbClr val="FFFFFF"/>
            </a:solidFill>
            <a:ln w="9525">
              <a:noFill/>
              <a:round/>
              <a:headEnd/>
              <a:tailEnd/>
            </a:ln>
          </p:spPr>
          <p:txBody>
            <a:bodyPr/>
            <a:lstStyle/>
            <a:p>
              <a:endParaRPr lang="en-US"/>
            </a:p>
          </p:txBody>
        </p:sp>
        <p:sp>
          <p:nvSpPr>
            <p:cNvPr id="172095" name="Freeform 68"/>
            <p:cNvSpPr>
              <a:spLocks/>
            </p:cNvSpPr>
            <p:nvPr/>
          </p:nvSpPr>
          <p:spPr bwMode="auto">
            <a:xfrm>
              <a:off x="5128" y="3076"/>
              <a:ext cx="40" cy="18"/>
            </a:xfrm>
            <a:custGeom>
              <a:avLst/>
              <a:gdLst>
                <a:gd name="T0" fmla="*/ 0 w 197"/>
                <a:gd name="T1" fmla="*/ 0 h 92"/>
                <a:gd name="T2" fmla="*/ 0 w 197"/>
                <a:gd name="T3" fmla="*/ 0 h 92"/>
                <a:gd name="T4" fmla="*/ 0 w 197"/>
                <a:gd name="T5" fmla="*/ 0 h 92"/>
                <a:gd name="T6" fmla="*/ 0 w 197"/>
                <a:gd name="T7" fmla="*/ 0 h 92"/>
                <a:gd name="T8" fmla="*/ 0 w 197"/>
                <a:gd name="T9" fmla="*/ 0 h 92"/>
                <a:gd name="T10" fmla="*/ 0 w 197"/>
                <a:gd name="T11" fmla="*/ 0 h 92"/>
                <a:gd name="T12" fmla="*/ 0 60000 65536"/>
                <a:gd name="T13" fmla="*/ 0 60000 65536"/>
                <a:gd name="T14" fmla="*/ 0 60000 65536"/>
                <a:gd name="T15" fmla="*/ 0 60000 65536"/>
                <a:gd name="T16" fmla="*/ 0 60000 65536"/>
                <a:gd name="T17" fmla="*/ 0 60000 65536"/>
                <a:gd name="T18" fmla="*/ 0 w 197"/>
                <a:gd name="T19" fmla="*/ 0 h 92"/>
                <a:gd name="T20" fmla="*/ 197 w 197"/>
                <a:gd name="T21" fmla="*/ 92 h 92"/>
              </a:gdLst>
              <a:ahLst/>
              <a:cxnLst>
                <a:cxn ang="T12">
                  <a:pos x="T0" y="T1"/>
                </a:cxn>
                <a:cxn ang="T13">
                  <a:pos x="T2" y="T3"/>
                </a:cxn>
                <a:cxn ang="T14">
                  <a:pos x="T4" y="T5"/>
                </a:cxn>
                <a:cxn ang="T15">
                  <a:pos x="T6" y="T7"/>
                </a:cxn>
                <a:cxn ang="T16">
                  <a:pos x="T8" y="T9"/>
                </a:cxn>
                <a:cxn ang="T17">
                  <a:pos x="T10" y="T11"/>
                </a:cxn>
              </a:cxnLst>
              <a:rect l="T18" t="T19" r="T20" b="T21"/>
              <a:pathLst>
                <a:path w="197" h="92">
                  <a:moveTo>
                    <a:pt x="0" y="11"/>
                  </a:moveTo>
                  <a:lnTo>
                    <a:pt x="105" y="11"/>
                  </a:lnTo>
                  <a:lnTo>
                    <a:pt x="174" y="0"/>
                  </a:lnTo>
                  <a:lnTo>
                    <a:pt x="197" y="81"/>
                  </a:lnTo>
                  <a:lnTo>
                    <a:pt x="24" y="92"/>
                  </a:lnTo>
                  <a:lnTo>
                    <a:pt x="0" y="11"/>
                  </a:lnTo>
                </a:path>
              </a:pathLst>
            </a:custGeom>
            <a:noFill/>
            <a:ln w="0">
              <a:solidFill>
                <a:srgbClr val="FFFFFF"/>
              </a:solidFill>
              <a:prstDash val="solid"/>
              <a:round/>
              <a:headEnd/>
              <a:tailEnd/>
            </a:ln>
          </p:spPr>
          <p:txBody>
            <a:bodyPr/>
            <a:lstStyle/>
            <a:p>
              <a:endParaRPr lang="en-US"/>
            </a:p>
          </p:txBody>
        </p:sp>
        <p:sp>
          <p:nvSpPr>
            <p:cNvPr id="172096" name="Freeform 69"/>
            <p:cNvSpPr>
              <a:spLocks/>
            </p:cNvSpPr>
            <p:nvPr/>
          </p:nvSpPr>
          <p:spPr bwMode="auto">
            <a:xfrm>
              <a:off x="5070" y="3076"/>
              <a:ext cx="47" cy="7"/>
            </a:xfrm>
            <a:custGeom>
              <a:avLst/>
              <a:gdLst>
                <a:gd name="T0" fmla="*/ 0 w 232"/>
                <a:gd name="T1" fmla="*/ 0 h 34"/>
                <a:gd name="T2" fmla="*/ 0 w 232"/>
                <a:gd name="T3" fmla="*/ 0 h 34"/>
                <a:gd name="T4" fmla="*/ 0 w 232"/>
                <a:gd name="T5" fmla="*/ 0 h 34"/>
                <a:gd name="T6" fmla="*/ 0 w 232"/>
                <a:gd name="T7" fmla="*/ 0 h 34"/>
                <a:gd name="T8" fmla="*/ 0 w 232"/>
                <a:gd name="T9" fmla="*/ 0 h 34"/>
                <a:gd name="T10" fmla="*/ 0 60000 65536"/>
                <a:gd name="T11" fmla="*/ 0 60000 65536"/>
                <a:gd name="T12" fmla="*/ 0 60000 65536"/>
                <a:gd name="T13" fmla="*/ 0 60000 65536"/>
                <a:gd name="T14" fmla="*/ 0 60000 65536"/>
                <a:gd name="T15" fmla="*/ 0 w 232"/>
                <a:gd name="T16" fmla="*/ 0 h 34"/>
                <a:gd name="T17" fmla="*/ 232 w 232"/>
                <a:gd name="T18" fmla="*/ 34 h 34"/>
              </a:gdLst>
              <a:ahLst/>
              <a:cxnLst>
                <a:cxn ang="T10">
                  <a:pos x="T0" y="T1"/>
                </a:cxn>
                <a:cxn ang="T11">
                  <a:pos x="T2" y="T3"/>
                </a:cxn>
                <a:cxn ang="T12">
                  <a:pos x="T4" y="T5"/>
                </a:cxn>
                <a:cxn ang="T13">
                  <a:pos x="T6" y="T7"/>
                </a:cxn>
                <a:cxn ang="T14">
                  <a:pos x="T8" y="T9"/>
                </a:cxn>
              </a:cxnLst>
              <a:rect l="T15" t="T16" r="T17" b="T18"/>
              <a:pathLst>
                <a:path w="232" h="34">
                  <a:moveTo>
                    <a:pt x="0" y="0"/>
                  </a:moveTo>
                  <a:lnTo>
                    <a:pt x="117" y="11"/>
                  </a:lnTo>
                  <a:lnTo>
                    <a:pt x="232" y="11"/>
                  </a:lnTo>
                  <a:lnTo>
                    <a:pt x="186" y="34"/>
                  </a:lnTo>
                  <a:lnTo>
                    <a:pt x="0" y="0"/>
                  </a:lnTo>
                  <a:close/>
                </a:path>
              </a:pathLst>
            </a:custGeom>
            <a:solidFill>
              <a:srgbClr val="FFFFFF"/>
            </a:solidFill>
            <a:ln w="9525">
              <a:noFill/>
              <a:round/>
              <a:headEnd/>
              <a:tailEnd/>
            </a:ln>
          </p:spPr>
          <p:txBody>
            <a:bodyPr/>
            <a:lstStyle/>
            <a:p>
              <a:endParaRPr lang="en-US"/>
            </a:p>
          </p:txBody>
        </p:sp>
        <p:sp>
          <p:nvSpPr>
            <p:cNvPr id="172097" name="Freeform 70"/>
            <p:cNvSpPr>
              <a:spLocks/>
            </p:cNvSpPr>
            <p:nvPr/>
          </p:nvSpPr>
          <p:spPr bwMode="auto">
            <a:xfrm>
              <a:off x="5070" y="3076"/>
              <a:ext cx="47" cy="7"/>
            </a:xfrm>
            <a:custGeom>
              <a:avLst/>
              <a:gdLst>
                <a:gd name="T0" fmla="*/ 0 w 232"/>
                <a:gd name="T1" fmla="*/ 0 h 34"/>
                <a:gd name="T2" fmla="*/ 0 w 232"/>
                <a:gd name="T3" fmla="*/ 0 h 34"/>
                <a:gd name="T4" fmla="*/ 0 w 232"/>
                <a:gd name="T5" fmla="*/ 0 h 34"/>
                <a:gd name="T6" fmla="*/ 0 w 232"/>
                <a:gd name="T7" fmla="*/ 0 h 34"/>
                <a:gd name="T8" fmla="*/ 0 w 232"/>
                <a:gd name="T9" fmla="*/ 0 h 34"/>
                <a:gd name="T10" fmla="*/ 0 60000 65536"/>
                <a:gd name="T11" fmla="*/ 0 60000 65536"/>
                <a:gd name="T12" fmla="*/ 0 60000 65536"/>
                <a:gd name="T13" fmla="*/ 0 60000 65536"/>
                <a:gd name="T14" fmla="*/ 0 60000 65536"/>
                <a:gd name="T15" fmla="*/ 0 w 232"/>
                <a:gd name="T16" fmla="*/ 0 h 34"/>
                <a:gd name="T17" fmla="*/ 232 w 232"/>
                <a:gd name="T18" fmla="*/ 34 h 34"/>
              </a:gdLst>
              <a:ahLst/>
              <a:cxnLst>
                <a:cxn ang="T10">
                  <a:pos x="T0" y="T1"/>
                </a:cxn>
                <a:cxn ang="T11">
                  <a:pos x="T2" y="T3"/>
                </a:cxn>
                <a:cxn ang="T12">
                  <a:pos x="T4" y="T5"/>
                </a:cxn>
                <a:cxn ang="T13">
                  <a:pos x="T6" y="T7"/>
                </a:cxn>
                <a:cxn ang="T14">
                  <a:pos x="T8" y="T9"/>
                </a:cxn>
              </a:cxnLst>
              <a:rect l="T15" t="T16" r="T17" b="T18"/>
              <a:pathLst>
                <a:path w="232" h="34">
                  <a:moveTo>
                    <a:pt x="0" y="0"/>
                  </a:moveTo>
                  <a:lnTo>
                    <a:pt x="117" y="11"/>
                  </a:lnTo>
                  <a:lnTo>
                    <a:pt x="232" y="11"/>
                  </a:lnTo>
                  <a:lnTo>
                    <a:pt x="186" y="34"/>
                  </a:lnTo>
                  <a:lnTo>
                    <a:pt x="0" y="0"/>
                  </a:lnTo>
                </a:path>
              </a:pathLst>
            </a:custGeom>
            <a:noFill/>
            <a:ln w="0">
              <a:solidFill>
                <a:srgbClr val="FFFFFF"/>
              </a:solidFill>
              <a:prstDash val="solid"/>
              <a:round/>
              <a:headEnd/>
              <a:tailEnd/>
            </a:ln>
          </p:spPr>
          <p:txBody>
            <a:bodyPr/>
            <a:lstStyle/>
            <a:p>
              <a:endParaRPr lang="en-US"/>
            </a:p>
          </p:txBody>
        </p:sp>
        <p:sp>
          <p:nvSpPr>
            <p:cNvPr id="172098" name="Freeform 71"/>
            <p:cNvSpPr>
              <a:spLocks/>
            </p:cNvSpPr>
            <p:nvPr/>
          </p:nvSpPr>
          <p:spPr bwMode="auto">
            <a:xfrm>
              <a:off x="4817" y="2983"/>
              <a:ext cx="17" cy="39"/>
            </a:xfrm>
            <a:custGeom>
              <a:avLst/>
              <a:gdLst>
                <a:gd name="T0" fmla="*/ 0 w 81"/>
                <a:gd name="T1" fmla="*/ 0 h 197"/>
                <a:gd name="T2" fmla="*/ 0 w 81"/>
                <a:gd name="T3" fmla="*/ 0 h 197"/>
                <a:gd name="T4" fmla="*/ 0 w 81"/>
                <a:gd name="T5" fmla="*/ 0 h 197"/>
                <a:gd name="T6" fmla="*/ 0 w 81"/>
                <a:gd name="T7" fmla="*/ 0 h 197"/>
                <a:gd name="T8" fmla="*/ 0 w 81"/>
                <a:gd name="T9" fmla="*/ 0 h 197"/>
                <a:gd name="T10" fmla="*/ 0 60000 65536"/>
                <a:gd name="T11" fmla="*/ 0 60000 65536"/>
                <a:gd name="T12" fmla="*/ 0 60000 65536"/>
                <a:gd name="T13" fmla="*/ 0 60000 65536"/>
                <a:gd name="T14" fmla="*/ 0 60000 65536"/>
                <a:gd name="T15" fmla="*/ 0 w 81"/>
                <a:gd name="T16" fmla="*/ 0 h 197"/>
                <a:gd name="T17" fmla="*/ 81 w 81"/>
                <a:gd name="T18" fmla="*/ 197 h 197"/>
              </a:gdLst>
              <a:ahLst/>
              <a:cxnLst>
                <a:cxn ang="T10">
                  <a:pos x="T0" y="T1"/>
                </a:cxn>
                <a:cxn ang="T11">
                  <a:pos x="T2" y="T3"/>
                </a:cxn>
                <a:cxn ang="T12">
                  <a:pos x="T4" y="T5"/>
                </a:cxn>
                <a:cxn ang="T13">
                  <a:pos x="T6" y="T7"/>
                </a:cxn>
                <a:cxn ang="T14">
                  <a:pos x="T8" y="T9"/>
                </a:cxn>
              </a:cxnLst>
              <a:rect l="T15" t="T16" r="T17" b="T18"/>
              <a:pathLst>
                <a:path w="81" h="197">
                  <a:moveTo>
                    <a:pt x="0" y="0"/>
                  </a:moveTo>
                  <a:lnTo>
                    <a:pt x="0" y="57"/>
                  </a:lnTo>
                  <a:lnTo>
                    <a:pt x="11" y="104"/>
                  </a:lnTo>
                  <a:lnTo>
                    <a:pt x="47" y="150"/>
                  </a:lnTo>
                  <a:lnTo>
                    <a:pt x="81" y="197"/>
                  </a:lnTo>
                </a:path>
              </a:pathLst>
            </a:custGeom>
            <a:noFill/>
            <a:ln w="0">
              <a:solidFill>
                <a:srgbClr val="0E0D0C"/>
              </a:solidFill>
              <a:prstDash val="solid"/>
              <a:round/>
              <a:headEnd/>
              <a:tailEnd/>
            </a:ln>
          </p:spPr>
          <p:txBody>
            <a:bodyPr/>
            <a:lstStyle/>
            <a:p>
              <a:endParaRPr lang="en-US"/>
            </a:p>
          </p:txBody>
        </p:sp>
        <p:sp>
          <p:nvSpPr>
            <p:cNvPr id="172099" name="Freeform 72"/>
            <p:cNvSpPr>
              <a:spLocks/>
            </p:cNvSpPr>
            <p:nvPr/>
          </p:nvSpPr>
          <p:spPr bwMode="auto">
            <a:xfrm>
              <a:off x="4945" y="2893"/>
              <a:ext cx="348" cy="60"/>
            </a:xfrm>
            <a:custGeom>
              <a:avLst/>
              <a:gdLst>
                <a:gd name="T0" fmla="*/ 0 w 1739"/>
                <a:gd name="T1" fmla="*/ 0 h 301"/>
                <a:gd name="T2" fmla="*/ 0 w 1739"/>
                <a:gd name="T3" fmla="*/ 0 h 301"/>
                <a:gd name="T4" fmla="*/ 0 w 1739"/>
                <a:gd name="T5" fmla="*/ 0 h 301"/>
                <a:gd name="T6" fmla="*/ 0 w 1739"/>
                <a:gd name="T7" fmla="*/ 0 h 301"/>
                <a:gd name="T8" fmla="*/ 0 w 1739"/>
                <a:gd name="T9" fmla="*/ 0 h 301"/>
                <a:gd name="T10" fmla="*/ 0 w 1739"/>
                <a:gd name="T11" fmla="*/ 0 h 301"/>
                <a:gd name="T12" fmla="*/ 0 w 1739"/>
                <a:gd name="T13" fmla="*/ 0 h 301"/>
                <a:gd name="T14" fmla="*/ 0 w 1739"/>
                <a:gd name="T15" fmla="*/ 0 h 301"/>
                <a:gd name="T16" fmla="*/ 0 w 1739"/>
                <a:gd name="T17" fmla="*/ 0 h 301"/>
                <a:gd name="T18" fmla="*/ 0 w 1739"/>
                <a:gd name="T19" fmla="*/ 0 h 301"/>
                <a:gd name="T20" fmla="*/ 0 w 1739"/>
                <a:gd name="T21" fmla="*/ 0 h 301"/>
                <a:gd name="T22" fmla="*/ 0 w 1739"/>
                <a:gd name="T23" fmla="*/ 0 h 301"/>
                <a:gd name="T24" fmla="*/ 0 w 1739"/>
                <a:gd name="T25" fmla="*/ 0 h 301"/>
                <a:gd name="T26" fmla="*/ 0 w 1739"/>
                <a:gd name="T27" fmla="*/ 0 h 301"/>
                <a:gd name="T28" fmla="*/ 0 w 1739"/>
                <a:gd name="T29" fmla="*/ 0 h 301"/>
                <a:gd name="T30" fmla="*/ 0 w 1739"/>
                <a:gd name="T31" fmla="*/ 0 h 301"/>
                <a:gd name="T32" fmla="*/ 0 w 1739"/>
                <a:gd name="T33" fmla="*/ 0 h 301"/>
                <a:gd name="T34" fmla="*/ 0 w 1739"/>
                <a:gd name="T35" fmla="*/ 0 h 301"/>
                <a:gd name="T36" fmla="*/ 0 w 1739"/>
                <a:gd name="T37" fmla="*/ 0 h 301"/>
                <a:gd name="T38" fmla="*/ 0 w 1739"/>
                <a:gd name="T39" fmla="*/ 0 h 301"/>
                <a:gd name="T40" fmla="*/ 0 w 1739"/>
                <a:gd name="T41" fmla="*/ 0 h 301"/>
                <a:gd name="T42" fmla="*/ 0 w 1739"/>
                <a:gd name="T43" fmla="*/ 0 h 301"/>
                <a:gd name="T44" fmla="*/ 0 w 1739"/>
                <a:gd name="T45" fmla="*/ 0 h 301"/>
                <a:gd name="T46" fmla="*/ 0 w 1739"/>
                <a:gd name="T47" fmla="*/ 0 h 301"/>
                <a:gd name="T48" fmla="*/ 0 w 1739"/>
                <a:gd name="T49" fmla="*/ 0 h 301"/>
                <a:gd name="T50" fmla="*/ 0 w 1739"/>
                <a:gd name="T51" fmla="*/ 0 h 301"/>
                <a:gd name="T52" fmla="*/ 0 w 1739"/>
                <a:gd name="T53" fmla="*/ 0 h 301"/>
                <a:gd name="T54" fmla="*/ 0 w 1739"/>
                <a:gd name="T55" fmla="*/ 0 h 301"/>
                <a:gd name="T56" fmla="*/ 0 w 1739"/>
                <a:gd name="T57" fmla="*/ 0 h 301"/>
                <a:gd name="T58" fmla="*/ 0 w 1739"/>
                <a:gd name="T59" fmla="*/ 0 h 301"/>
                <a:gd name="T60" fmla="*/ 0 w 1739"/>
                <a:gd name="T61" fmla="*/ 0 h 301"/>
                <a:gd name="T62" fmla="*/ 0 w 1739"/>
                <a:gd name="T63" fmla="*/ 0 h 301"/>
                <a:gd name="T64" fmla="*/ 0 w 1739"/>
                <a:gd name="T65" fmla="*/ 0 h 301"/>
                <a:gd name="T66" fmla="*/ 0 w 1739"/>
                <a:gd name="T67" fmla="*/ 0 h 301"/>
                <a:gd name="T68" fmla="*/ 0 w 1739"/>
                <a:gd name="T69" fmla="*/ 0 h 301"/>
                <a:gd name="T70" fmla="*/ 0 w 1739"/>
                <a:gd name="T71" fmla="*/ 0 h 301"/>
                <a:gd name="T72" fmla="*/ 0 w 1739"/>
                <a:gd name="T73" fmla="*/ 0 h 301"/>
                <a:gd name="T74" fmla="*/ 0 w 1739"/>
                <a:gd name="T75" fmla="*/ 0 h 301"/>
                <a:gd name="T76" fmla="*/ 0 w 1739"/>
                <a:gd name="T77" fmla="*/ 0 h 301"/>
                <a:gd name="T78" fmla="*/ 0 w 1739"/>
                <a:gd name="T79" fmla="*/ 0 h 301"/>
                <a:gd name="T80" fmla="*/ 0 w 1739"/>
                <a:gd name="T81" fmla="*/ 0 h 301"/>
                <a:gd name="T82" fmla="*/ 0 w 1739"/>
                <a:gd name="T83" fmla="*/ 0 h 301"/>
                <a:gd name="T84" fmla="*/ 0 w 1739"/>
                <a:gd name="T85" fmla="*/ 0 h 3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39"/>
                <a:gd name="T130" fmla="*/ 0 h 301"/>
                <a:gd name="T131" fmla="*/ 1739 w 1739"/>
                <a:gd name="T132" fmla="*/ 301 h 3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39" h="301">
                  <a:moveTo>
                    <a:pt x="1739" y="243"/>
                  </a:moveTo>
                  <a:lnTo>
                    <a:pt x="1658" y="255"/>
                  </a:lnTo>
                  <a:lnTo>
                    <a:pt x="1578" y="266"/>
                  </a:lnTo>
                  <a:lnTo>
                    <a:pt x="1496" y="278"/>
                  </a:lnTo>
                  <a:lnTo>
                    <a:pt x="1403" y="289"/>
                  </a:lnTo>
                  <a:lnTo>
                    <a:pt x="1310" y="289"/>
                  </a:lnTo>
                  <a:lnTo>
                    <a:pt x="1218" y="301"/>
                  </a:lnTo>
                  <a:lnTo>
                    <a:pt x="1137" y="301"/>
                  </a:lnTo>
                  <a:lnTo>
                    <a:pt x="1043" y="301"/>
                  </a:lnTo>
                  <a:lnTo>
                    <a:pt x="951" y="301"/>
                  </a:lnTo>
                  <a:lnTo>
                    <a:pt x="858" y="301"/>
                  </a:lnTo>
                  <a:lnTo>
                    <a:pt x="765" y="301"/>
                  </a:lnTo>
                  <a:lnTo>
                    <a:pt x="672" y="301"/>
                  </a:lnTo>
                  <a:lnTo>
                    <a:pt x="580" y="289"/>
                  </a:lnTo>
                  <a:lnTo>
                    <a:pt x="486" y="289"/>
                  </a:lnTo>
                  <a:lnTo>
                    <a:pt x="405" y="278"/>
                  </a:lnTo>
                  <a:lnTo>
                    <a:pt x="313" y="266"/>
                  </a:lnTo>
                  <a:lnTo>
                    <a:pt x="231" y="255"/>
                  </a:lnTo>
                  <a:lnTo>
                    <a:pt x="150" y="243"/>
                  </a:lnTo>
                  <a:lnTo>
                    <a:pt x="69" y="220"/>
                  </a:lnTo>
                  <a:lnTo>
                    <a:pt x="0" y="208"/>
                  </a:lnTo>
                  <a:lnTo>
                    <a:pt x="0" y="0"/>
                  </a:lnTo>
                  <a:lnTo>
                    <a:pt x="69" y="11"/>
                  </a:lnTo>
                  <a:lnTo>
                    <a:pt x="150" y="34"/>
                  </a:lnTo>
                  <a:lnTo>
                    <a:pt x="231" y="45"/>
                  </a:lnTo>
                  <a:lnTo>
                    <a:pt x="313" y="58"/>
                  </a:lnTo>
                  <a:lnTo>
                    <a:pt x="405" y="69"/>
                  </a:lnTo>
                  <a:lnTo>
                    <a:pt x="486" y="81"/>
                  </a:lnTo>
                  <a:lnTo>
                    <a:pt x="580" y="81"/>
                  </a:lnTo>
                  <a:lnTo>
                    <a:pt x="672" y="92"/>
                  </a:lnTo>
                  <a:lnTo>
                    <a:pt x="765" y="92"/>
                  </a:lnTo>
                  <a:lnTo>
                    <a:pt x="858" y="92"/>
                  </a:lnTo>
                  <a:lnTo>
                    <a:pt x="951" y="92"/>
                  </a:lnTo>
                  <a:lnTo>
                    <a:pt x="1043" y="92"/>
                  </a:lnTo>
                  <a:lnTo>
                    <a:pt x="1137" y="92"/>
                  </a:lnTo>
                  <a:lnTo>
                    <a:pt x="1218" y="92"/>
                  </a:lnTo>
                  <a:lnTo>
                    <a:pt x="1310" y="81"/>
                  </a:lnTo>
                  <a:lnTo>
                    <a:pt x="1403" y="81"/>
                  </a:lnTo>
                  <a:lnTo>
                    <a:pt x="1496" y="69"/>
                  </a:lnTo>
                  <a:lnTo>
                    <a:pt x="1578" y="58"/>
                  </a:lnTo>
                  <a:lnTo>
                    <a:pt x="1658" y="45"/>
                  </a:lnTo>
                  <a:lnTo>
                    <a:pt x="1739" y="23"/>
                  </a:lnTo>
                  <a:lnTo>
                    <a:pt x="1739" y="243"/>
                  </a:lnTo>
                  <a:close/>
                </a:path>
              </a:pathLst>
            </a:custGeom>
            <a:solidFill>
              <a:srgbClr val="AF3935"/>
            </a:solidFill>
            <a:ln w="9525">
              <a:noFill/>
              <a:round/>
              <a:headEnd/>
              <a:tailEnd/>
            </a:ln>
          </p:spPr>
          <p:txBody>
            <a:bodyPr/>
            <a:lstStyle/>
            <a:p>
              <a:endParaRPr lang="en-US"/>
            </a:p>
          </p:txBody>
        </p:sp>
        <p:sp>
          <p:nvSpPr>
            <p:cNvPr id="172100" name="Freeform 73"/>
            <p:cNvSpPr>
              <a:spLocks/>
            </p:cNvSpPr>
            <p:nvPr/>
          </p:nvSpPr>
          <p:spPr bwMode="auto">
            <a:xfrm>
              <a:off x="4945" y="2893"/>
              <a:ext cx="348" cy="60"/>
            </a:xfrm>
            <a:custGeom>
              <a:avLst/>
              <a:gdLst>
                <a:gd name="T0" fmla="*/ 0 w 1739"/>
                <a:gd name="T1" fmla="*/ 0 h 301"/>
                <a:gd name="T2" fmla="*/ 0 w 1739"/>
                <a:gd name="T3" fmla="*/ 0 h 301"/>
                <a:gd name="T4" fmla="*/ 0 w 1739"/>
                <a:gd name="T5" fmla="*/ 0 h 301"/>
                <a:gd name="T6" fmla="*/ 0 w 1739"/>
                <a:gd name="T7" fmla="*/ 0 h 301"/>
                <a:gd name="T8" fmla="*/ 0 w 1739"/>
                <a:gd name="T9" fmla="*/ 0 h 301"/>
                <a:gd name="T10" fmla="*/ 0 w 1739"/>
                <a:gd name="T11" fmla="*/ 0 h 301"/>
                <a:gd name="T12" fmla="*/ 0 w 1739"/>
                <a:gd name="T13" fmla="*/ 0 h 301"/>
                <a:gd name="T14" fmla="*/ 0 w 1739"/>
                <a:gd name="T15" fmla="*/ 0 h 301"/>
                <a:gd name="T16" fmla="*/ 0 w 1739"/>
                <a:gd name="T17" fmla="*/ 0 h 301"/>
                <a:gd name="T18" fmla="*/ 0 w 1739"/>
                <a:gd name="T19" fmla="*/ 0 h 301"/>
                <a:gd name="T20" fmla="*/ 0 w 1739"/>
                <a:gd name="T21" fmla="*/ 0 h 301"/>
                <a:gd name="T22" fmla="*/ 0 w 1739"/>
                <a:gd name="T23" fmla="*/ 0 h 301"/>
                <a:gd name="T24" fmla="*/ 0 w 1739"/>
                <a:gd name="T25" fmla="*/ 0 h 301"/>
                <a:gd name="T26" fmla="*/ 0 w 1739"/>
                <a:gd name="T27" fmla="*/ 0 h 301"/>
                <a:gd name="T28" fmla="*/ 0 w 1739"/>
                <a:gd name="T29" fmla="*/ 0 h 301"/>
                <a:gd name="T30" fmla="*/ 0 w 1739"/>
                <a:gd name="T31" fmla="*/ 0 h 301"/>
                <a:gd name="T32" fmla="*/ 0 w 1739"/>
                <a:gd name="T33" fmla="*/ 0 h 301"/>
                <a:gd name="T34" fmla="*/ 0 w 1739"/>
                <a:gd name="T35" fmla="*/ 0 h 301"/>
                <a:gd name="T36" fmla="*/ 0 w 1739"/>
                <a:gd name="T37" fmla="*/ 0 h 301"/>
                <a:gd name="T38" fmla="*/ 0 w 1739"/>
                <a:gd name="T39" fmla="*/ 0 h 301"/>
                <a:gd name="T40" fmla="*/ 0 w 1739"/>
                <a:gd name="T41" fmla="*/ 0 h 301"/>
                <a:gd name="T42" fmla="*/ 0 w 1739"/>
                <a:gd name="T43" fmla="*/ 0 h 301"/>
                <a:gd name="T44" fmla="*/ 0 w 1739"/>
                <a:gd name="T45" fmla="*/ 0 h 301"/>
                <a:gd name="T46" fmla="*/ 0 w 1739"/>
                <a:gd name="T47" fmla="*/ 0 h 301"/>
                <a:gd name="T48" fmla="*/ 0 w 1739"/>
                <a:gd name="T49" fmla="*/ 0 h 301"/>
                <a:gd name="T50" fmla="*/ 0 w 1739"/>
                <a:gd name="T51" fmla="*/ 0 h 301"/>
                <a:gd name="T52" fmla="*/ 0 w 1739"/>
                <a:gd name="T53" fmla="*/ 0 h 301"/>
                <a:gd name="T54" fmla="*/ 0 w 1739"/>
                <a:gd name="T55" fmla="*/ 0 h 301"/>
                <a:gd name="T56" fmla="*/ 0 w 1739"/>
                <a:gd name="T57" fmla="*/ 0 h 301"/>
                <a:gd name="T58" fmla="*/ 0 w 1739"/>
                <a:gd name="T59" fmla="*/ 0 h 301"/>
                <a:gd name="T60" fmla="*/ 0 w 1739"/>
                <a:gd name="T61" fmla="*/ 0 h 301"/>
                <a:gd name="T62" fmla="*/ 0 w 1739"/>
                <a:gd name="T63" fmla="*/ 0 h 301"/>
                <a:gd name="T64" fmla="*/ 0 w 1739"/>
                <a:gd name="T65" fmla="*/ 0 h 301"/>
                <a:gd name="T66" fmla="*/ 0 w 1739"/>
                <a:gd name="T67" fmla="*/ 0 h 301"/>
                <a:gd name="T68" fmla="*/ 0 w 1739"/>
                <a:gd name="T69" fmla="*/ 0 h 301"/>
                <a:gd name="T70" fmla="*/ 0 w 1739"/>
                <a:gd name="T71" fmla="*/ 0 h 301"/>
                <a:gd name="T72" fmla="*/ 0 w 1739"/>
                <a:gd name="T73" fmla="*/ 0 h 301"/>
                <a:gd name="T74" fmla="*/ 0 w 1739"/>
                <a:gd name="T75" fmla="*/ 0 h 301"/>
                <a:gd name="T76" fmla="*/ 0 w 1739"/>
                <a:gd name="T77" fmla="*/ 0 h 301"/>
                <a:gd name="T78" fmla="*/ 0 w 1739"/>
                <a:gd name="T79" fmla="*/ 0 h 301"/>
                <a:gd name="T80" fmla="*/ 0 w 1739"/>
                <a:gd name="T81" fmla="*/ 0 h 301"/>
                <a:gd name="T82" fmla="*/ 0 w 1739"/>
                <a:gd name="T83" fmla="*/ 0 h 301"/>
                <a:gd name="T84" fmla="*/ 0 w 1739"/>
                <a:gd name="T85" fmla="*/ 0 h 3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39"/>
                <a:gd name="T130" fmla="*/ 0 h 301"/>
                <a:gd name="T131" fmla="*/ 1739 w 1739"/>
                <a:gd name="T132" fmla="*/ 301 h 3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39" h="301">
                  <a:moveTo>
                    <a:pt x="1739" y="243"/>
                  </a:moveTo>
                  <a:lnTo>
                    <a:pt x="1658" y="255"/>
                  </a:lnTo>
                  <a:lnTo>
                    <a:pt x="1578" y="266"/>
                  </a:lnTo>
                  <a:lnTo>
                    <a:pt x="1496" y="278"/>
                  </a:lnTo>
                  <a:lnTo>
                    <a:pt x="1403" y="289"/>
                  </a:lnTo>
                  <a:lnTo>
                    <a:pt x="1310" y="289"/>
                  </a:lnTo>
                  <a:lnTo>
                    <a:pt x="1218" y="301"/>
                  </a:lnTo>
                  <a:lnTo>
                    <a:pt x="1137" y="301"/>
                  </a:lnTo>
                  <a:lnTo>
                    <a:pt x="1043" y="301"/>
                  </a:lnTo>
                  <a:lnTo>
                    <a:pt x="951" y="301"/>
                  </a:lnTo>
                  <a:lnTo>
                    <a:pt x="858" y="301"/>
                  </a:lnTo>
                  <a:lnTo>
                    <a:pt x="765" y="301"/>
                  </a:lnTo>
                  <a:lnTo>
                    <a:pt x="672" y="301"/>
                  </a:lnTo>
                  <a:lnTo>
                    <a:pt x="580" y="289"/>
                  </a:lnTo>
                  <a:lnTo>
                    <a:pt x="486" y="289"/>
                  </a:lnTo>
                  <a:lnTo>
                    <a:pt x="405" y="278"/>
                  </a:lnTo>
                  <a:lnTo>
                    <a:pt x="313" y="266"/>
                  </a:lnTo>
                  <a:lnTo>
                    <a:pt x="231" y="255"/>
                  </a:lnTo>
                  <a:lnTo>
                    <a:pt x="150" y="243"/>
                  </a:lnTo>
                  <a:lnTo>
                    <a:pt x="69" y="220"/>
                  </a:lnTo>
                  <a:lnTo>
                    <a:pt x="0" y="208"/>
                  </a:lnTo>
                  <a:lnTo>
                    <a:pt x="0" y="0"/>
                  </a:lnTo>
                  <a:lnTo>
                    <a:pt x="69" y="11"/>
                  </a:lnTo>
                  <a:lnTo>
                    <a:pt x="150" y="34"/>
                  </a:lnTo>
                  <a:lnTo>
                    <a:pt x="231" y="45"/>
                  </a:lnTo>
                  <a:lnTo>
                    <a:pt x="313" y="58"/>
                  </a:lnTo>
                  <a:lnTo>
                    <a:pt x="405" y="69"/>
                  </a:lnTo>
                  <a:lnTo>
                    <a:pt x="486" y="81"/>
                  </a:lnTo>
                  <a:lnTo>
                    <a:pt x="580" y="81"/>
                  </a:lnTo>
                  <a:lnTo>
                    <a:pt x="672" y="92"/>
                  </a:lnTo>
                  <a:lnTo>
                    <a:pt x="765" y="92"/>
                  </a:lnTo>
                  <a:lnTo>
                    <a:pt x="858" y="92"/>
                  </a:lnTo>
                  <a:lnTo>
                    <a:pt x="951" y="92"/>
                  </a:lnTo>
                  <a:lnTo>
                    <a:pt x="1043" y="92"/>
                  </a:lnTo>
                  <a:lnTo>
                    <a:pt x="1137" y="92"/>
                  </a:lnTo>
                  <a:lnTo>
                    <a:pt x="1218" y="92"/>
                  </a:lnTo>
                  <a:lnTo>
                    <a:pt x="1310" y="81"/>
                  </a:lnTo>
                  <a:lnTo>
                    <a:pt x="1403" y="81"/>
                  </a:lnTo>
                  <a:lnTo>
                    <a:pt x="1496" y="69"/>
                  </a:lnTo>
                  <a:lnTo>
                    <a:pt x="1578" y="58"/>
                  </a:lnTo>
                  <a:lnTo>
                    <a:pt x="1658" y="45"/>
                  </a:lnTo>
                  <a:lnTo>
                    <a:pt x="1739" y="23"/>
                  </a:lnTo>
                  <a:lnTo>
                    <a:pt x="1739" y="243"/>
                  </a:lnTo>
                </a:path>
              </a:pathLst>
            </a:custGeom>
            <a:noFill/>
            <a:ln w="0">
              <a:solidFill>
                <a:srgbClr val="BA4029"/>
              </a:solidFill>
              <a:prstDash val="solid"/>
              <a:round/>
              <a:headEnd/>
              <a:tailEnd/>
            </a:ln>
          </p:spPr>
          <p:txBody>
            <a:bodyPr/>
            <a:lstStyle/>
            <a:p>
              <a:endParaRPr lang="en-US"/>
            </a:p>
          </p:txBody>
        </p:sp>
        <p:sp>
          <p:nvSpPr>
            <p:cNvPr id="172101" name="Freeform 74"/>
            <p:cNvSpPr>
              <a:spLocks/>
            </p:cNvSpPr>
            <p:nvPr/>
          </p:nvSpPr>
          <p:spPr bwMode="auto">
            <a:xfrm>
              <a:off x="5073" y="2800"/>
              <a:ext cx="69" cy="83"/>
            </a:xfrm>
            <a:custGeom>
              <a:avLst/>
              <a:gdLst>
                <a:gd name="T0" fmla="*/ 0 w 347"/>
                <a:gd name="T1" fmla="*/ 0 h 417"/>
                <a:gd name="T2" fmla="*/ 0 w 347"/>
                <a:gd name="T3" fmla="*/ 0 h 417"/>
                <a:gd name="T4" fmla="*/ 0 w 347"/>
                <a:gd name="T5" fmla="*/ 0 h 417"/>
                <a:gd name="T6" fmla="*/ 0 w 347"/>
                <a:gd name="T7" fmla="*/ 0 h 417"/>
                <a:gd name="T8" fmla="*/ 0 w 347"/>
                <a:gd name="T9" fmla="*/ 0 h 417"/>
                <a:gd name="T10" fmla="*/ 0 w 347"/>
                <a:gd name="T11" fmla="*/ 0 h 417"/>
                <a:gd name="T12" fmla="*/ 0 w 347"/>
                <a:gd name="T13" fmla="*/ 0 h 417"/>
                <a:gd name="T14" fmla="*/ 0 w 347"/>
                <a:gd name="T15" fmla="*/ 0 h 417"/>
                <a:gd name="T16" fmla="*/ 0 w 347"/>
                <a:gd name="T17" fmla="*/ 0 h 417"/>
                <a:gd name="T18" fmla="*/ 0 w 347"/>
                <a:gd name="T19" fmla="*/ 0 h 417"/>
                <a:gd name="T20" fmla="*/ 0 w 347"/>
                <a:gd name="T21" fmla="*/ 0 h 417"/>
                <a:gd name="T22" fmla="*/ 0 w 347"/>
                <a:gd name="T23" fmla="*/ 0 h 417"/>
                <a:gd name="T24" fmla="*/ 0 w 347"/>
                <a:gd name="T25" fmla="*/ 0 h 417"/>
                <a:gd name="T26" fmla="*/ 0 w 347"/>
                <a:gd name="T27" fmla="*/ 0 h 417"/>
                <a:gd name="T28" fmla="*/ 0 w 347"/>
                <a:gd name="T29" fmla="*/ 0 h 417"/>
                <a:gd name="T30" fmla="*/ 0 w 347"/>
                <a:gd name="T31" fmla="*/ 0 h 417"/>
                <a:gd name="T32" fmla="*/ 0 w 347"/>
                <a:gd name="T33" fmla="*/ 0 h 417"/>
                <a:gd name="T34" fmla="*/ 0 w 347"/>
                <a:gd name="T35" fmla="*/ 0 h 417"/>
                <a:gd name="T36" fmla="*/ 0 w 347"/>
                <a:gd name="T37" fmla="*/ 0 h 417"/>
                <a:gd name="T38" fmla="*/ 0 w 347"/>
                <a:gd name="T39" fmla="*/ 0 h 417"/>
                <a:gd name="T40" fmla="*/ 0 w 347"/>
                <a:gd name="T41" fmla="*/ 0 h 417"/>
                <a:gd name="T42" fmla="*/ 0 w 347"/>
                <a:gd name="T43" fmla="*/ 0 h 417"/>
                <a:gd name="T44" fmla="*/ 0 w 347"/>
                <a:gd name="T45" fmla="*/ 0 h 417"/>
                <a:gd name="T46" fmla="*/ 0 w 347"/>
                <a:gd name="T47" fmla="*/ 0 h 417"/>
                <a:gd name="T48" fmla="*/ 0 w 347"/>
                <a:gd name="T49" fmla="*/ 0 h 417"/>
                <a:gd name="T50" fmla="*/ 0 w 347"/>
                <a:gd name="T51" fmla="*/ 0 h 417"/>
                <a:gd name="T52" fmla="*/ 0 w 347"/>
                <a:gd name="T53" fmla="*/ 0 h 417"/>
                <a:gd name="T54" fmla="*/ 0 w 347"/>
                <a:gd name="T55" fmla="*/ 0 h 417"/>
                <a:gd name="T56" fmla="*/ 0 w 347"/>
                <a:gd name="T57" fmla="*/ 0 h 417"/>
                <a:gd name="T58" fmla="*/ 0 w 347"/>
                <a:gd name="T59" fmla="*/ 0 h 417"/>
                <a:gd name="T60" fmla="*/ 0 w 347"/>
                <a:gd name="T61" fmla="*/ 0 h 417"/>
                <a:gd name="T62" fmla="*/ 0 w 347"/>
                <a:gd name="T63" fmla="*/ 0 h 417"/>
                <a:gd name="T64" fmla="*/ 0 w 347"/>
                <a:gd name="T65" fmla="*/ 0 h 417"/>
                <a:gd name="T66" fmla="*/ 0 w 347"/>
                <a:gd name="T67" fmla="*/ 0 h 417"/>
                <a:gd name="T68" fmla="*/ 0 w 347"/>
                <a:gd name="T69" fmla="*/ 0 h 417"/>
                <a:gd name="T70" fmla="*/ 0 w 347"/>
                <a:gd name="T71" fmla="*/ 0 h 417"/>
                <a:gd name="T72" fmla="*/ 0 w 347"/>
                <a:gd name="T73" fmla="*/ 0 h 417"/>
                <a:gd name="T74" fmla="*/ 0 w 347"/>
                <a:gd name="T75" fmla="*/ 0 h 417"/>
                <a:gd name="T76" fmla="*/ 0 w 347"/>
                <a:gd name="T77" fmla="*/ 0 h 417"/>
                <a:gd name="T78" fmla="*/ 0 w 347"/>
                <a:gd name="T79" fmla="*/ 0 h 41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47"/>
                <a:gd name="T121" fmla="*/ 0 h 417"/>
                <a:gd name="T122" fmla="*/ 347 w 347"/>
                <a:gd name="T123" fmla="*/ 417 h 41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47" h="417">
                  <a:moveTo>
                    <a:pt x="347" y="209"/>
                  </a:moveTo>
                  <a:lnTo>
                    <a:pt x="347" y="173"/>
                  </a:lnTo>
                  <a:lnTo>
                    <a:pt x="336" y="151"/>
                  </a:lnTo>
                  <a:lnTo>
                    <a:pt x="336" y="115"/>
                  </a:lnTo>
                  <a:lnTo>
                    <a:pt x="313" y="81"/>
                  </a:lnTo>
                  <a:lnTo>
                    <a:pt x="302" y="57"/>
                  </a:lnTo>
                  <a:lnTo>
                    <a:pt x="278" y="46"/>
                  </a:lnTo>
                  <a:lnTo>
                    <a:pt x="255" y="23"/>
                  </a:lnTo>
                  <a:lnTo>
                    <a:pt x="220" y="12"/>
                  </a:lnTo>
                  <a:lnTo>
                    <a:pt x="197" y="12"/>
                  </a:lnTo>
                  <a:lnTo>
                    <a:pt x="162" y="0"/>
                  </a:lnTo>
                  <a:lnTo>
                    <a:pt x="139" y="12"/>
                  </a:lnTo>
                  <a:lnTo>
                    <a:pt x="116" y="23"/>
                  </a:lnTo>
                  <a:lnTo>
                    <a:pt x="81" y="34"/>
                  </a:lnTo>
                  <a:lnTo>
                    <a:pt x="58" y="57"/>
                  </a:lnTo>
                  <a:lnTo>
                    <a:pt x="45" y="81"/>
                  </a:lnTo>
                  <a:lnTo>
                    <a:pt x="23" y="104"/>
                  </a:lnTo>
                  <a:lnTo>
                    <a:pt x="11" y="139"/>
                  </a:lnTo>
                  <a:lnTo>
                    <a:pt x="11" y="173"/>
                  </a:lnTo>
                  <a:lnTo>
                    <a:pt x="0" y="209"/>
                  </a:lnTo>
                  <a:lnTo>
                    <a:pt x="0" y="243"/>
                  </a:lnTo>
                  <a:lnTo>
                    <a:pt x="11" y="267"/>
                  </a:lnTo>
                  <a:lnTo>
                    <a:pt x="23" y="301"/>
                  </a:lnTo>
                  <a:lnTo>
                    <a:pt x="34" y="336"/>
                  </a:lnTo>
                  <a:lnTo>
                    <a:pt x="45" y="359"/>
                  </a:lnTo>
                  <a:lnTo>
                    <a:pt x="69" y="382"/>
                  </a:lnTo>
                  <a:lnTo>
                    <a:pt x="92" y="394"/>
                  </a:lnTo>
                  <a:lnTo>
                    <a:pt x="127" y="406"/>
                  </a:lnTo>
                  <a:lnTo>
                    <a:pt x="150" y="417"/>
                  </a:lnTo>
                  <a:lnTo>
                    <a:pt x="174" y="417"/>
                  </a:lnTo>
                  <a:lnTo>
                    <a:pt x="208" y="417"/>
                  </a:lnTo>
                  <a:lnTo>
                    <a:pt x="231" y="406"/>
                  </a:lnTo>
                  <a:lnTo>
                    <a:pt x="255" y="394"/>
                  </a:lnTo>
                  <a:lnTo>
                    <a:pt x="278" y="382"/>
                  </a:lnTo>
                  <a:lnTo>
                    <a:pt x="302" y="348"/>
                  </a:lnTo>
                  <a:lnTo>
                    <a:pt x="324" y="325"/>
                  </a:lnTo>
                  <a:lnTo>
                    <a:pt x="336" y="301"/>
                  </a:lnTo>
                  <a:lnTo>
                    <a:pt x="347" y="267"/>
                  </a:lnTo>
                  <a:lnTo>
                    <a:pt x="347" y="231"/>
                  </a:lnTo>
                  <a:lnTo>
                    <a:pt x="347" y="209"/>
                  </a:lnTo>
                  <a:close/>
                </a:path>
              </a:pathLst>
            </a:custGeom>
            <a:solidFill>
              <a:srgbClr val="AF3935"/>
            </a:solidFill>
            <a:ln w="9525">
              <a:noFill/>
              <a:round/>
              <a:headEnd/>
              <a:tailEnd/>
            </a:ln>
          </p:spPr>
          <p:txBody>
            <a:bodyPr/>
            <a:lstStyle/>
            <a:p>
              <a:endParaRPr lang="en-US"/>
            </a:p>
          </p:txBody>
        </p:sp>
        <p:sp>
          <p:nvSpPr>
            <p:cNvPr id="172102" name="Freeform 75"/>
            <p:cNvSpPr>
              <a:spLocks/>
            </p:cNvSpPr>
            <p:nvPr/>
          </p:nvSpPr>
          <p:spPr bwMode="auto">
            <a:xfrm>
              <a:off x="5073" y="2800"/>
              <a:ext cx="69" cy="83"/>
            </a:xfrm>
            <a:custGeom>
              <a:avLst/>
              <a:gdLst>
                <a:gd name="T0" fmla="*/ 0 w 347"/>
                <a:gd name="T1" fmla="*/ 0 h 417"/>
                <a:gd name="T2" fmla="*/ 0 w 347"/>
                <a:gd name="T3" fmla="*/ 0 h 417"/>
                <a:gd name="T4" fmla="*/ 0 w 347"/>
                <a:gd name="T5" fmla="*/ 0 h 417"/>
                <a:gd name="T6" fmla="*/ 0 w 347"/>
                <a:gd name="T7" fmla="*/ 0 h 417"/>
                <a:gd name="T8" fmla="*/ 0 w 347"/>
                <a:gd name="T9" fmla="*/ 0 h 417"/>
                <a:gd name="T10" fmla="*/ 0 w 347"/>
                <a:gd name="T11" fmla="*/ 0 h 417"/>
                <a:gd name="T12" fmla="*/ 0 w 347"/>
                <a:gd name="T13" fmla="*/ 0 h 417"/>
                <a:gd name="T14" fmla="*/ 0 w 347"/>
                <a:gd name="T15" fmla="*/ 0 h 417"/>
                <a:gd name="T16" fmla="*/ 0 w 347"/>
                <a:gd name="T17" fmla="*/ 0 h 417"/>
                <a:gd name="T18" fmla="*/ 0 w 347"/>
                <a:gd name="T19" fmla="*/ 0 h 417"/>
                <a:gd name="T20" fmla="*/ 0 w 347"/>
                <a:gd name="T21" fmla="*/ 0 h 417"/>
                <a:gd name="T22" fmla="*/ 0 w 347"/>
                <a:gd name="T23" fmla="*/ 0 h 417"/>
                <a:gd name="T24" fmla="*/ 0 w 347"/>
                <a:gd name="T25" fmla="*/ 0 h 417"/>
                <a:gd name="T26" fmla="*/ 0 w 347"/>
                <a:gd name="T27" fmla="*/ 0 h 417"/>
                <a:gd name="T28" fmla="*/ 0 w 347"/>
                <a:gd name="T29" fmla="*/ 0 h 417"/>
                <a:gd name="T30" fmla="*/ 0 w 347"/>
                <a:gd name="T31" fmla="*/ 0 h 417"/>
                <a:gd name="T32" fmla="*/ 0 w 347"/>
                <a:gd name="T33" fmla="*/ 0 h 417"/>
                <a:gd name="T34" fmla="*/ 0 w 347"/>
                <a:gd name="T35" fmla="*/ 0 h 417"/>
                <a:gd name="T36" fmla="*/ 0 w 347"/>
                <a:gd name="T37" fmla="*/ 0 h 417"/>
                <a:gd name="T38" fmla="*/ 0 w 347"/>
                <a:gd name="T39" fmla="*/ 0 h 417"/>
                <a:gd name="T40" fmla="*/ 0 w 347"/>
                <a:gd name="T41" fmla="*/ 0 h 417"/>
                <a:gd name="T42" fmla="*/ 0 w 347"/>
                <a:gd name="T43" fmla="*/ 0 h 417"/>
                <a:gd name="T44" fmla="*/ 0 w 347"/>
                <a:gd name="T45" fmla="*/ 0 h 417"/>
                <a:gd name="T46" fmla="*/ 0 w 347"/>
                <a:gd name="T47" fmla="*/ 0 h 417"/>
                <a:gd name="T48" fmla="*/ 0 w 347"/>
                <a:gd name="T49" fmla="*/ 0 h 417"/>
                <a:gd name="T50" fmla="*/ 0 w 347"/>
                <a:gd name="T51" fmla="*/ 0 h 417"/>
                <a:gd name="T52" fmla="*/ 0 w 347"/>
                <a:gd name="T53" fmla="*/ 0 h 417"/>
                <a:gd name="T54" fmla="*/ 0 w 347"/>
                <a:gd name="T55" fmla="*/ 0 h 417"/>
                <a:gd name="T56" fmla="*/ 0 w 347"/>
                <a:gd name="T57" fmla="*/ 0 h 417"/>
                <a:gd name="T58" fmla="*/ 0 w 347"/>
                <a:gd name="T59" fmla="*/ 0 h 417"/>
                <a:gd name="T60" fmla="*/ 0 w 347"/>
                <a:gd name="T61" fmla="*/ 0 h 417"/>
                <a:gd name="T62" fmla="*/ 0 w 347"/>
                <a:gd name="T63" fmla="*/ 0 h 417"/>
                <a:gd name="T64" fmla="*/ 0 w 347"/>
                <a:gd name="T65" fmla="*/ 0 h 417"/>
                <a:gd name="T66" fmla="*/ 0 w 347"/>
                <a:gd name="T67" fmla="*/ 0 h 417"/>
                <a:gd name="T68" fmla="*/ 0 w 347"/>
                <a:gd name="T69" fmla="*/ 0 h 417"/>
                <a:gd name="T70" fmla="*/ 0 w 347"/>
                <a:gd name="T71" fmla="*/ 0 h 417"/>
                <a:gd name="T72" fmla="*/ 0 w 347"/>
                <a:gd name="T73" fmla="*/ 0 h 417"/>
                <a:gd name="T74" fmla="*/ 0 w 347"/>
                <a:gd name="T75" fmla="*/ 0 h 417"/>
                <a:gd name="T76" fmla="*/ 0 w 347"/>
                <a:gd name="T77" fmla="*/ 0 h 417"/>
                <a:gd name="T78" fmla="*/ 0 w 347"/>
                <a:gd name="T79" fmla="*/ 0 h 41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47"/>
                <a:gd name="T121" fmla="*/ 0 h 417"/>
                <a:gd name="T122" fmla="*/ 347 w 347"/>
                <a:gd name="T123" fmla="*/ 417 h 41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47" h="417">
                  <a:moveTo>
                    <a:pt x="347" y="209"/>
                  </a:moveTo>
                  <a:lnTo>
                    <a:pt x="347" y="173"/>
                  </a:lnTo>
                  <a:lnTo>
                    <a:pt x="336" y="151"/>
                  </a:lnTo>
                  <a:lnTo>
                    <a:pt x="336" y="115"/>
                  </a:lnTo>
                  <a:lnTo>
                    <a:pt x="313" y="81"/>
                  </a:lnTo>
                  <a:lnTo>
                    <a:pt x="302" y="57"/>
                  </a:lnTo>
                  <a:lnTo>
                    <a:pt x="278" y="46"/>
                  </a:lnTo>
                  <a:lnTo>
                    <a:pt x="255" y="23"/>
                  </a:lnTo>
                  <a:lnTo>
                    <a:pt x="220" y="12"/>
                  </a:lnTo>
                  <a:lnTo>
                    <a:pt x="197" y="12"/>
                  </a:lnTo>
                  <a:lnTo>
                    <a:pt x="162" y="0"/>
                  </a:lnTo>
                  <a:lnTo>
                    <a:pt x="139" y="12"/>
                  </a:lnTo>
                  <a:lnTo>
                    <a:pt x="116" y="23"/>
                  </a:lnTo>
                  <a:lnTo>
                    <a:pt x="81" y="34"/>
                  </a:lnTo>
                  <a:lnTo>
                    <a:pt x="58" y="57"/>
                  </a:lnTo>
                  <a:lnTo>
                    <a:pt x="45" y="81"/>
                  </a:lnTo>
                  <a:lnTo>
                    <a:pt x="23" y="104"/>
                  </a:lnTo>
                  <a:lnTo>
                    <a:pt x="11" y="139"/>
                  </a:lnTo>
                  <a:lnTo>
                    <a:pt x="11" y="173"/>
                  </a:lnTo>
                  <a:lnTo>
                    <a:pt x="0" y="209"/>
                  </a:lnTo>
                  <a:lnTo>
                    <a:pt x="0" y="243"/>
                  </a:lnTo>
                  <a:lnTo>
                    <a:pt x="11" y="267"/>
                  </a:lnTo>
                  <a:lnTo>
                    <a:pt x="23" y="301"/>
                  </a:lnTo>
                  <a:lnTo>
                    <a:pt x="34" y="336"/>
                  </a:lnTo>
                  <a:lnTo>
                    <a:pt x="45" y="359"/>
                  </a:lnTo>
                  <a:lnTo>
                    <a:pt x="69" y="382"/>
                  </a:lnTo>
                  <a:lnTo>
                    <a:pt x="92" y="394"/>
                  </a:lnTo>
                  <a:lnTo>
                    <a:pt x="127" y="406"/>
                  </a:lnTo>
                  <a:lnTo>
                    <a:pt x="150" y="417"/>
                  </a:lnTo>
                  <a:lnTo>
                    <a:pt x="174" y="417"/>
                  </a:lnTo>
                  <a:lnTo>
                    <a:pt x="208" y="417"/>
                  </a:lnTo>
                  <a:lnTo>
                    <a:pt x="231" y="406"/>
                  </a:lnTo>
                  <a:lnTo>
                    <a:pt x="255" y="394"/>
                  </a:lnTo>
                  <a:lnTo>
                    <a:pt x="278" y="382"/>
                  </a:lnTo>
                  <a:lnTo>
                    <a:pt x="302" y="348"/>
                  </a:lnTo>
                  <a:lnTo>
                    <a:pt x="324" y="325"/>
                  </a:lnTo>
                  <a:lnTo>
                    <a:pt x="336" y="301"/>
                  </a:lnTo>
                  <a:lnTo>
                    <a:pt x="347" y="267"/>
                  </a:lnTo>
                  <a:lnTo>
                    <a:pt x="347" y="231"/>
                  </a:lnTo>
                  <a:lnTo>
                    <a:pt x="347" y="209"/>
                  </a:lnTo>
                </a:path>
              </a:pathLst>
            </a:custGeom>
            <a:noFill/>
            <a:ln w="0">
              <a:solidFill>
                <a:srgbClr val="BA4029"/>
              </a:solidFill>
              <a:prstDash val="solid"/>
              <a:round/>
              <a:headEnd/>
              <a:tailEnd/>
            </a:ln>
          </p:spPr>
          <p:txBody>
            <a:bodyPr/>
            <a:lstStyle/>
            <a:p>
              <a:endParaRPr lang="en-US"/>
            </a:p>
          </p:txBody>
        </p:sp>
        <p:sp>
          <p:nvSpPr>
            <p:cNvPr id="172103" name="Freeform 76"/>
            <p:cNvSpPr>
              <a:spLocks/>
            </p:cNvSpPr>
            <p:nvPr/>
          </p:nvSpPr>
          <p:spPr bwMode="auto">
            <a:xfrm>
              <a:off x="4936" y="2886"/>
              <a:ext cx="348" cy="60"/>
            </a:xfrm>
            <a:custGeom>
              <a:avLst/>
              <a:gdLst>
                <a:gd name="T0" fmla="*/ 0 w 1740"/>
                <a:gd name="T1" fmla="*/ 0 h 301"/>
                <a:gd name="T2" fmla="*/ 0 w 1740"/>
                <a:gd name="T3" fmla="*/ 0 h 301"/>
                <a:gd name="T4" fmla="*/ 0 w 1740"/>
                <a:gd name="T5" fmla="*/ 0 h 301"/>
                <a:gd name="T6" fmla="*/ 0 w 1740"/>
                <a:gd name="T7" fmla="*/ 0 h 301"/>
                <a:gd name="T8" fmla="*/ 0 w 1740"/>
                <a:gd name="T9" fmla="*/ 0 h 301"/>
                <a:gd name="T10" fmla="*/ 0 w 1740"/>
                <a:gd name="T11" fmla="*/ 0 h 301"/>
                <a:gd name="T12" fmla="*/ 0 w 1740"/>
                <a:gd name="T13" fmla="*/ 0 h 301"/>
                <a:gd name="T14" fmla="*/ 0 w 1740"/>
                <a:gd name="T15" fmla="*/ 0 h 301"/>
                <a:gd name="T16" fmla="*/ 0 w 1740"/>
                <a:gd name="T17" fmla="*/ 0 h 301"/>
                <a:gd name="T18" fmla="*/ 0 w 1740"/>
                <a:gd name="T19" fmla="*/ 0 h 301"/>
                <a:gd name="T20" fmla="*/ 0 w 1740"/>
                <a:gd name="T21" fmla="*/ 0 h 301"/>
                <a:gd name="T22" fmla="*/ 0 w 1740"/>
                <a:gd name="T23" fmla="*/ 0 h 301"/>
                <a:gd name="T24" fmla="*/ 0 w 1740"/>
                <a:gd name="T25" fmla="*/ 0 h 301"/>
                <a:gd name="T26" fmla="*/ 0 w 1740"/>
                <a:gd name="T27" fmla="*/ 0 h 301"/>
                <a:gd name="T28" fmla="*/ 0 w 1740"/>
                <a:gd name="T29" fmla="*/ 0 h 301"/>
                <a:gd name="T30" fmla="*/ 0 w 1740"/>
                <a:gd name="T31" fmla="*/ 0 h 301"/>
                <a:gd name="T32" fmla="*/ 0 w 1740"/>
                <a:gd name="T33" fmla="*/ 0 h 301"/>
                <a:gd name="T34" fmla="*/ 0 w 1740"/>
                <a:gd name="T35" fmla="*/ 0 h 301"/>
                <a:gd name="T36" fmla="*/ 0 w 1740"/>
                <a:gd name="T37" fmla="*/ 0 h 301"/>
                <a:gd name="T38" fmla="*/ 0 w 1740"/>
                <a:gd name="T39" fmla="*/ 0 h 301"/>
                <a:gd name="T40" fmla="*/ 0 w 1740"/>
                <a:gd name="T41" fmla="*/ 0 h 301"/>
                <a:gd name="T42" fmla="*/ 0 w 1740"/>
                <a:gd name="T43" fmla="*/ 0 h 301"/>
                <a:gd name="T44" fmla="*/ 0 w 1740"/>
                <a:gd name="T45" fmla="*/ 0 h 301"/>
                <a:gd name="T46" fmla="*/ 0 w 1740"/>
                <a:gd name="T47" fmla="*/ 0 h 301"/>
                <a:gd name="T48" fmla="*/ 0 w 1740"/>
                <a:gd name="T49" fmla="*/ 0 h 301"/>
                <a:gd name="T50" fmla="*/ 0 w 1740"/>
                <a:gd name="T51" fmla="*/ 0 h 301"/>
                <a:gd name="T52" fmla="*/ 0 w 1740"/>
                <a:gd name="T53" fmla="*/ 0 h 301"/>
                <a:gd name="T54" fmla="*/ 0 w 1740"/>
                <a:gd name="T55" fmla="*/ 0 h 301"/>
                <a:gd name="T56" fmla="*/ 0 w 1740"/>
                <a:gd name="T57" fmla="*/ 0 h 301"/>
                <a:gd name="T58" fmla="*/ 0 w 1740"/>
                <a:gd name="T59" fmla="*/ 0 h 301"/>
                <a:gd name="T60" fmla="*/ 0 w 1740"/>
                <a:gd name="T61" fmla="*/ 0 h 301"/>
                <a:gd name="T62" fmla="*/ 0 w 1740"/>
                <a:gd name="T63" fmla="*/ 0 h 301"/>
                <a:gd name="T64" fmla="*/ 0 w 1740"/>
                <a:gd name="T65" fmla="*/ 0 h 301"/>
                <a:gd name="T66" fmla="*/ 0 w 1740"/>
                <a:gd name="T67" fmla="*/ 0 h 301"/>
                <a:gd name="T68" fmla="*/ 0 w 1740"/>
                <a:gd name="T69" fmla="*/ 0 h 301"/>
                <a:gd name="T70" fmla="*/ 0 w 1740"/>
                <a:gd name="T71" fmla="*/ 0 h 301"/>
                <a:gd name="T72" fmla="*/ 0 w 1740"/>
                <a:gd name="T73" fmla="*/ 0 h 301"/>
                <a:gd name="T74" fmla="*/ 0 w 1740"/>
                <a:gd name="T75" fmla="*/ 0 h 301"/>
                <a:gd name="T76" fmla="*/ 0 w 1740"/>
                <a:gd name="T77" fmla="*/ 0 h 301"/>
                <a:gd name="T78" fmla="*/ 0 w 1740"/>
                <a:gd name="T79" fmla="*/ 0 h 301"/>
                <a:gd name="T80" fmla="*/ 0 w 1740"/>
                <a:gd name="T81" fmla="*/ 0 h 301"/>
                <a:gd name="T82" fmla="*/ 0 w 1740"/>
                <a:gd name="T83" fmla="*/ 0 h 301"/>
                <a:gd name="T84" fmla="*/ 0 w 1740"/>
                <a:gd name="T85" fmla="*/ 0 h 3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40"/>
                <a:gd name="T130" fmla="*/ 0 h 301"/>
                <a:gd name="T131" fmla="*/ 1740 w 1740"/>
                <a:gd name="T132" fmla="*/ 301 h 3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40" h="301">
                  <a:moveTo>
                    <a:pt x="1740" y="243"/>
                  </a:moveTo>
                  <a:lnTo>
                    <a:pt x="1659" y="255"/>
                  </a:lnTo>
                  <a:lnTo>
                    <a:pt x="1578" y="266"/>
                  </a:lnTo>
                  <a:lnTo>
                    <a:pt x="1496" y="278"/>
                  </a:lnTo>
                  <a:lnTo>
                    <a:pt x="1404" y="290"/>
                  </a:lnTo>
                  <a:lnTo>
                    <a:pt x="1311" y="290"/>
                  </a:lnTo>
                  <a:lnTo>
                    <a:pt x="1229" y="301"/>
                  </a:lnTo>
                  <a:lnTo>
                    <a:pt x="1137" y="301"/>
                  </a:lnTo>
                  <a:lnTo>
                    <a:pt x="1044" y="301"/>
                  </a:lnTo>
                  <a:lnTo>
                    <a:pt x="951" y="301"/>
                  </a:lnTo>
                  <a:lnTo>
                    <a:pt x="859" y="301"/>
                  </a:lnTo>
                  <a:lnTo>
                    <a:pt x="766" y="301"/>
                  </a:lnTo>
                  <a:lnTo>
                    <a:pt x="673" y="301"/>
                  </a:lnTo>
                  <a:lnTo>
                    <a:pt x="580" y="290"/>
                  </a:lnTo>
                  <a:lnTo>
                    <a:pt x="488" y="290"/>
                  </a:lnTo>
                  <a:lnTo>
                    <a:pt x="407" y="278"/>
                  </a:lnTo>
                  <a:lnTo>
                    <a:pt x="313" y="266"/>
                  </a:lnTo>
                  <a:lnTo>
                    <a:pt x="233" y="255"/>
                  </a:lnTo>
                  <a:lnTo>
                    <a:pt x="152" y="243"/>
                  </a:lnTo>
                  <a:lnTo>
                    <a:pt x="70" y="219"/>
                  </a:lnTo>
                  <a:lnTo>
                    <a:pt x="0" y="208"/>
                  </a:lnTo>
                  <a:lnTo>
                    <a:pt x="0" y="0"/>
                  </a:lnTo>
                  <a:lnTo>
                    <a:pt x="70" y="11"/>
                  </a:lnTo>
                  <a:lnTo>
                    <a:pt x="152" y="35"/>
                  </a:lnTo>
                  <a:lnTo>
                    <a:pt x="233" y="46"/>
                  </a:lnTo>
                  <a:lnTo>
                    <a:pt x="313" y="58"/>
                  </a:lnTo>
                  <a:lnTo>
                    <a:pt x="407" y="69"/>
                  </a:lnTo>
                  <a:lnTo>
                    <a:pt x="488" y="80"/>
                  </a:lnTo>
                  <a:lnTo>
                    <a:pt x="580" y="80"/>
                  </a:lnTo>
                  <a:lnTo>
                    <a:pt x="673" y="93"/>
                  </a:lnTo>
                  <a:lnTo>
                    <a:pt x="766" y="93"/>
                  </a:lnTo>
                  <a:lnTo>
                    <a:pt x="859" y="104"/>
                  </a:lnTo>
                  <a:lnTo>
                    <a:pt x="951" y="104"/>
                  </a:lnTo>
                  <a:lnTo>
                    <a:pt x="1044" y="93"/>
                  </a:lnTo>
                  <a:lnTo>
                    <a:pt x="1137" y="93"/>
                  </a:lnTo>
                  <a:lnTo>
                    <a:pt x="1229" y="93"/>
                  </a:lnTo>
                  <a:lnTo>
                    <a:pt x="1311" y="80"/>
                  </a:lnTo>
                  <a:lnTo>
                    <a:pt x="1404" y="80"/>
                  </a:lnTo>
                  <a:lnTo>
                    <a:pt x="1496" y="69"/>
                  </a:lnTo>
                  <a:lnTo>
                    <a:pt x="1578" y="58"/>
                  </a:lnTo>
                  <a:lnTo>
                    <a:pt x="1659" y="46"/>
                  </a:lnTo>
                  <a:lnTo>
                    <a:pt x="1740" y="22"/>
                  </a:lnTo>
                  <a:lnTo>
                    <a:pt x="1740" y="243"/>
                  </a:lnTo>
                  <a:close/>
                </a:path>
              </a:pathLst>
            </a:custGeom>
            <a:solidFill>
              <a:srgbClr val="FFFFFF"/>
            </a:solidFill>
            <a:ln w="9525">
              <a:noFill/>
              <a:round/>
              <a:headEnd/>
              <a:tailEnd/>
            </a:ln>
          </p:spPr>
          <p:txBody>
            <a:bodyPr/>
            <a:lstStyle/>
            <a:p>
              <a:endParaRPr lang="en-US"/>
            </a:p>
          </p:txBody>
        </p:sp>
        <p:sp>
          <p:nvSpPr>
            <p:cNvPr id="172104" name="Freeform 77"/>
            <p:cNvSpPr>
              <a:spLocks/>
            </p:cNvSpPr>
            <p:nvPr/>
          </p:nvSpPr>
          <p:spPr bwMode="auto">
            <a:xfrm>
              <a:off x="4936" y="2886"/>
              <a:ext cx="348" cy="60"/>
            </a:xfrm>
            <a:custGeom>
              <a:avLst/>
              <a:gdLst>
                <a:gd name="T0" fmla="*/ 0 w 1740"/>
                <a:gd name="T1" fmla="*/ 0 h 301"/>
                <a:gd name="T2" fmla="*/ 0 w 1740"/>
                <a:gd name="T3" fmla="*/ 0 h 301"/>
                <a:gd name="T4" fmla="*/ 0 w 1740"/>
                <a:gd name="T5" fmla="*/ 0 h 301"/>
                <a:gd name="T6" fmla="*/ 0 w 1740"/>
                <a:gd name="T7" fmla="*/ 0 h 301"/>
                <a:gd name="T8" fmla="*/ 0 w 1740"/>
                <a:gd name="T9" fmla="*/ 0 h 301"/>
                <a:gd name="T10" fmla="*/ 0 w 1740"/>
                <a:gd name="T11" fmla="*/ 0 h 301"/>
                <a:gd name="T12" fmla="*/ 0 w 1740"/>
                <a:gd name="T13" fmla="*/ 0 h 301"/>
                <a:gd name="T14" fmla="*/ 0 w 1740"/>
                <a:gd name="T15" fmla="*/ 0 h 301"/>
                <a:gd name="T16" fmla="*/ 0 w 1740"/>
                <a:gd name="T17" fmla="*/ 0 h 301"/>
                <a:gd name="T18" fmla="*/ 0 w 1740"/>
                <a:gd name="T19" fmla="*/ 0 h 301"/>
                <a:gd name="T20" fmla="*/ 0 w 1740"/>
                <a:gd name="T21" fmla="*/ 0 h 301"/>
                <a:gd name="T22" fmla="*/ 0 w 1740"/>
                <a:gd name="T23" fmla="*/ 0 h 301"/>
                <a:gd name="T24" fmla="*/ 0 w 1740"/>
                <a:gd name="T25" fmla="*/ 0 h 301"/>
                <a:gd name="T26" fmla="*/ 0 w 1740"/>
                <a:gd name="T27" fmla="*/ 0 h 301"/>
                <a:gd name="T28" fmla="*/ 0 w 1740"/>
                <a:gd name="T29" fmla="*/ 0 h 301"/>
                <a:gd name="T30" fmla="*/ 0 w 1740"/>
                <a:gd name="T31" fmla="*/ 0 h 301"/>
                <a:gd name="T32" fmla="*/ 0 w 1740"/>
                <a:gd name="T33" fmla="*/ 0 h 301"/>
                <a:gd name="T34" fmla="*/ 0 w 1740"/>
                <a:gd name="T35" fmla="*/ 0 h 301"/>
                <a:gd name="T36" fmla="*/ 0 w 1740"/>
                <a:gd name="T37" fmla="*/ 0 h 301"/>
                <a:gd name="T38" fmla="*/ 0 w 1740"/>
                <a:gd name="T39" fmla="*/ 0 h 301"/>
                <a:gd name="T40" fmla="*/ 0 w 1740"/>
                <a:gd name="T41" fmla="*/ 0 h 301"/>
                <a:gd name="T42" fmla="*/ 0 w 1740"/>
                <a:gd name="T43" fmla="*/ 0 h 301"/>
                <a:gd name="T44" fmla="*/ 0 w 1740"/>
                <a:gd name="T45" fmla="*/ 0 h 301"/>
                <a:gd name="T46" fmla="*/ 0 w 1740"/>
                <a:gd name="T47" fmla="*/ 0 h 301"/>
                <a:gd name="T48" fmla="*/ 0 w 1740"/>
                <a:gd name="T49" fmla="*/ 0 h 301"/>
                <a:gd name="T50" fmla="*/ 0 w 1740"/>
                <a:gd name="T51" fmla="*/ 0 h 301"/>
                <a:gd name="T52" fmla="*/ 0 w 1740"/>
                <a:gd name="T53" fmla="*/ 0 h 301"/>
                <a:gd name="T54" fmla="*/ 0 w 1740"/>
                <a:gd name="T55" fmla="*/ 0 h 301"/>
                <a:gd name="T56" fmla="*/ 0 w 1740"/>
                <a:gd name="T57" fmla="*/ 0 h 301"/>
                <a:gd name="T58" fmla="*/ 0 w 1740"/>
                <a:gd name="T59" fmla="*/ 0 h 301"/>
                <a:gd name="T60" fmla="*/ 0 w 1740"/>
                <a:gd name="T61" fmla="*/ 0 h 301"/>
                <a:gd name="T62" fmla="*/ 0 w 1740"/>
                <a:gd name="T63" fmla="*/ 0 h 301"/>
                <a:gd name="T64" fmla="*/ 0 w 1740"/>
                <a:gd name="T65" fmla="*/ 0 h 301"/>
                <a:gd name="T66" fmla="*/ 0 w 1740"/>
                <a:gd name="T67" fmla="*/ 0 h 301"/>
                <a:gd name="T68" fmla="*/ 0 w 1740"/>
                <a:gd name="T69" fmla="*/ 0 h 301"/>
                <a:gd name="T70" fmla="*/ 0 w 1740"/>
                <a:gd name="T71" fmla="*/ 0 h 301"/>
                <a:gd name="T72" fmla="*/ 0 w 1740"/>
                <a:gd name="T73" fmla="*/ 0 h 301"/>
                <a:gd name="T74" fmla="*/ 0 w 1740"/>
                <a:gd name="T75" fmla="*/ 0 h 301"/>
                <a:gd name="T76" fmla="*/ 0 w 1740"/>
                <a:gd name="T77" fmla="*/ 0 h 301"/>
                <a:gd name="T78" fmla="*/ 0 w 1740"/>
                <a:gd name="T79" fmla="*/ 0 h 301"/>
                <a:gd name="T80" fmla="*/ 0 w 1740"/>
                <a:gd name="T81" fmla="*/ 0 h 301"/>
                <a:gd name="T82" fmla="*/ 0 w 1740"/>
                <a:gd name="T83" fmla="*/ 0 h 301"/>
                <a:gd name="T84" fmla="*/ 0 w 1740"/>
                <a:gd name="T85" fmla="*/ 0 h 3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40"/>
                <a:gd name="T130" fmla="*/ 0 h 301"/>
                <a:gd name="T131" fmla="*/ 1740 w 1740"/>
                <a:gd name="T132" fmla="*/ 301 h 3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40" h="301">
                  <a:moveTo>
                    <a:pt x="1740" y="243"/>
                  </a:moveTo>
                  <a:lnTo>
                    <a:pt x="1659" y="255"/>
                  </a:lnTo>
                  <a:lnTo>
                    <a:pt x="1578" y="266"/>
                  </a:lnTo>
                  <a:lnTo>
                    <a:pt x="1496" y="278"/>
                  </a:lnTo>
                  <a:lnTo>
                    <a:pt x="1404" y="290"/>
                  </a:lnTo>
                  <a:lnTo>
                    <a:pt x="1311" y="290"/>
                  </a:lnTo>
                  <a:lnTo>
                    <a:pt x="1229" y="301"/>
                  </a:lnTo>
                  <a:lnTo>
                    <a:pt x="1137" y="301"/>
                  </a:lnTo>
                  <a:lnTo>
                    <a:pt x="1044" y="301"/>
                  </a:lnTo>
                  <a:lnTo>
                    <a:pt x="951" y="301"/>
                  </a:lnTo>
                  <a:lnTo>
                    <a:pt x="859" y="301"/>
                  </a:lnTo>
                  <a:lnTo>
                    <a:pt x="766" y="301"/>
                  </a:lnTo>
                  <a:lnTo>
                    <a:pt x="673" y="301"/>
                  </a:lnTo>
                  <a:lnTo>
                    <a:pt x="580" y="290"/>
                  </a:lnTo>
                  <a:lnTo>
                    <a:pt x="488" y="290"/>
                  </a:lnTo>
                  <a:lnTo>
                    <a:pt x="407" y="278"/>
                  </a:lnTo>
                  <a:lnTo>
                    <a:pt x="313" y="266"/>
                  </a:lnTo>
                  <a:lnTo>
                    <a:pt x="233" y="255"/>
                  </a:lnTo>
                  <a:lnTo>
                    <a:pt x="152" y="243"/>
                  </a:lnTo>
                  <a:lnTo>
                    <a:pt x="70" y="219"/>
                  </a:lnTo>
                  <a:lnTo>
                    <a:pt x="0" y="208"/>
                  </a:lnTo>
                  <a:lnTo>
                    <a:pt x="0" y="0"/>
                  </a:lnTo>
                  <a:lnTo>
                    <a:pt x="70" y="11"/>
                  </a:lnTo>
                  <a:lnTo>
                    <a:pt x="152" y="35"/>
                  </a:lnTo>
                  <a:lnTo>
                    <a:pt x="233" y="46"/>
                  </a:lnTo>
                  <a:lnTo>
                    <a:pt x="313" y="58"/>
                  </a:lnTo>
                  <a:lnTo>
                    <a:pt x="407" y="69"/>
                  </a:lnTo>
                  <a:lnTo>
                    <a:pt x="488" y="80"/>
                  </a:lnTo>
                  <a:lnTo>
                    <a:pt x="580" y="80"/>
                  </a:lnTo>
                  <a:lnTo>
                    <a:pt x="673" y="93"/>
                  </a:lnTo>
                  <a:lnTo>
                    <a:pt x="766" y="93"/>
                  </a:lnTo>
                  <a:lnTo>
                    <a:pt x="859" y="104"/>
                  </a:lnTo>
                  <a:lnTo>
                    <a:pt x="951" y="104"/>
                  </a:lnTo>
                  <a:lnTo>
                    <a:pt x="1044" y="93"/>
                  </a:lnTo>
                  <a:lnTo>
                    <a:pt x="1137" y="93"/>
                  </a:lnTo>
                  <a:lnTo>
                    <a:pt x="1229" y="93"/>
                  </a:lnTo>
                  <a:lnTo>
                    <a:pt x="1311" y="80"/>
                  </a:lnTo>
                  <a:lnTo>
                    <a:pt x="1404" y="80"/>
                  </a:lnTo>
                  <a:lnTo>
                    <a:pt x="1496" y="69"/>
                  </a:lnTo>
                  <a:lnTo>
                    <a:pt x="1578" y="58"/>
                  </a:lnTo>
                  <a:lnTo>
                    <a:pt x="1659" y="46"/>
                  </a:lnTo>
                  <a:lnTo>
                    <a:pt x="1740" y="22"/>
                  </a:lnTo>
                  <a:lnTo>
                    <a:pt x="1740" y="243"/>
                  </a:lnTo>
                </a:path>
              </a:pathLst>
            </a:custGeom>
            <a:noFill/>
            <a:ln w="0">
              <a:solidFill>
                <a:srgbClr val="FFFFFF"/>
              </a:solidFill>
              <a:prstDash val="solid"/>
              <a:round/>
              <a:headEnd/>
              <a:tailEnd/>
            </a:ln>
          </p:spPr>
          <p:txBody>
            <a:bodyPr/>
            <a:lstStyle/>
            <a:p>
              <a:endParaRPr lang="en-US"/>
            </a:p>
          </p:txBody>
        </p:sp>
        <p:sp>
          <p:nvSpPr>
            <p:cNvPr id="172105" name="Freeform 78"/>
            <p:cNvSpPr>
              <a:spLocks/>
            </p:cNvSpPr>
            <p:nvPr/>
          </p:nvSpPr>
          <p:spPr bwMode="auto">
            <a:xfrm>
              <a:off x="5063" y="2795"/>
              <a:ext cx="70" cy="81"/>
            </a:xfrm>
            <a:custGeom>
              <a:avLst/>
              <a:gdLst>
                <a:gd name="T0" fmla="*/ 0 w 349"/>
                <a:gd name="T1" fmla="*/ 0 h 406"/>
                <a:gd name="T2" fmla="*/ 0 w 349"/>
                <a:gd name="T3" fmla="*/ 0 h 406"/>
                <a:gd name="T4" fmla="*/ 0 w 349"/>
                <a:gd name="T5" fmla="*/ 0 h 406"/>
                <a:gd name="T6" fmla="*/ 0 w 349"/>
                <a:gd name="T7" fmla="*/ 0 h 406"/>
                <a:gd name="T8" fmla="*/ 0 w 349"/>
                <a:gd name="T9" fmla="*/ 0 h 406"/>
                <a:gd name="T10" fmla="*/ 0 w 349"/>
                <a:gd name="T11" fmla="*/ 0 h 406"/>
                <a:gd name="T12" fmla="*/ 0 w 349"/>
                <a:gd name="T13" fmla="*/ 0 h 406"/>
                <a:gd name="T14" fmla="*/ 0 w 349"/>
                <a:gd name="T15" fmla="*/ 0 h 406"/>
                <a:gd name="T16" fmla="*/ 0 w 349"/>
                <a:gd name="T17" fmla="*/ 0 h 406"/>
                <a:gd name="T18" fmla="*/ 0 w 349"/>
                <a:gd name="T19" fmla="*/ 0 h 406"/>
                <a:gd name="T20" fmla="*/ 0 w 349"/>
                <a:gd name="T21" fmla="*/ 0 h 406"/>
                <a:gd name="T22" fmla="*/ 0 w 349"/>
                <a:gd name="T23" fmla="*/ 0 h 406"/>
                <a:gd name="T24" fmla="*/ 0 w 349"/>
                <a:gd name="T25" fmla="*/ 0 h 406"/>
                <a:gd name="T26" fmla="*/ 0 w 349"/>
                <a:gd name="T27" fmla="*/ 0 h 406"/>
                <a:gd name="T28" fmla="*/ 0 w 349"/>
                <a:gd name="T29" fmla="*/ 0 h 406"/>
                <a:gd name="T30" fmla="*/ 0 w 349"/>
                <a:gd name="T31" fmla="*/ 0 h 406"/>
                <a:gd name="T32" fmla="*/ 0 w 349"/>
                <a:gd name="T33" fmla="*/ 0 h 406"/>
                <a:gd name="T34" fmla="*/ 0 w 349"/>
                <a:gd name="T35" fmla="*/ 0 h 406"/>
                <a:gd name="T36" fmla="*/ 0 w 349"/>
                <a:gd name="T37" fmla="*/ 0 h 406"/>
                <a:gd name="T38" fmla="*/ 0 w 349"/>
                <a:gd name="T39" fmla="*/ 0 h 406"/>
                <a:gd name="T40" fmla="*/ 0 w 349"/>
                <a:gd name="T41" fmla="*/ 0 h 406"/>
                <a:gd name="T42" fmla="*/ 0 w 349"/>
                <a:gd name="T43" fmla="*/ 0 h 406"/>
                <a:gd name="T44" fmla="*/ 0 w 349"/>
                <a:gd name="T45" fmla="*/ 0 h 406"/>
                <a:gd name="T46" fmla="*/ 0 w 349"/>
                <a:gd name="T47" fmla="*/ 0 h 406"/>
                <a:gd name="T48" fmla="*/ 0 w 349"/>
                <a:gd name="T49" fmla="*/ 0 h 406"/>
                <a:gd name="T50" fmla="*/ 0 w 349"/>
                <a:gd name="T51" fmla="*/ 0 h 406"/>
                <a:gd name="T52" fmla="*/ 0 w 349"/>
                <a:gd name="T53" fmla="*/ 0 h 406"/>
                <a:gd name="T54" fmla="*/ 0 w 349"/>
                <a:gd name="T55" fmla="*/ 0 h 406"/>
                <a:gd name="T56" fmla="*/ 0 w 349"/>
                <a:gd name="T57" fmla="*/ 0 h 406"/>
                <a:gd name="T58" fmla="*/ 0 w 349"/>
                <a:gd name="T59" fmla="*/ 0 h 406"/>
                <a:gd name="T60" fmla="*/ 0 w 349"/>
                <a:gd name="T61" fmla="*/ 0 h 406"/>
                <a:gd name="T62" fmla="*/ 0 w 349"/>
                <a:gd name="T63" fmla="*/ 0 h 406"/>
                <a:gd name="T64" fmla="*/ 0 w 349"/>
                <a:gd name="T65" fmla="*/ 0 h 406"/>
                <a:gd name="T66" fmla="*/ 0 w 349"/>
                <a:gd name="T67" fmla="*/ 0 h 406"/>
                <a:gd name="T68" fmla="*/ 0 w 349"/>
                <a:gd name="T69" fmla="*/ 0 h 406"/>
                <a:gd name="T70" fmla="*/ 0 w 349"/>
                <a:gd name="T71" fmla="*/ 0 h 406"/>
                <a:gd name="T72" fmla="*/ 0 w 349"/>
                <a:gd name="T73" fmla="*/ 0 h 406"/>
                <a:gd name="T74" fmla="*/ 0 w 349"/>
                <a:gd name="T75" fmla="*/ 0 h 406"/>
                <a:gd name="T76" fmla="*/ 0 w 349"/>
                <a:gd name="T77" fmla="*/ 0 h 406"/>
                <a:gd name="T78" fmla="*/ 0 w 349"/>
                <a:gd name="T79" fmla="*/ 0 h 40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49"/>
                <a:gd name="T121" fmla="*/ 0 h 406"/>
                <a:gd name="T122" fmla="*/ 349 w 349"/>
                <a:gd name="T123" fmla="*/ 406 h 40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49" h="406">
                  <a:moveTo>
                    <a:pt x="349" y="197"/>
                  </a:moveTo>
                  <a:lnTo>
                    <a:pt x="349" y="175"/>
                  </a:lnTo>
                  <a:lnTo>
                    <a:pt x="349" y="139"/>
                  </a:lnTo>
                  <a:lnTo>
                    <a:pt x="336" y="105"/>
                  </a:lnTo>
                  <a:lnTo>
                    <a:pt x="313" y="70"/>
                  </a:lnTo>
                  <a:lnTo>
                    <a:pt x="302" y="47"/>
                  </a:lnTo>
                  <a:lnTo>
                    <a:pt x="278" y="36"/>
                  </a:lnTo>
                  <a:lnTo>
                    <a:pt x="255" y="12"/>
                  </a:lnTo>
                  <a:lnTo>
                    <a:pt x="221" y="0"/>
                  </a:lnTo>
                  <a:lnTo>
                    <a:pt x="197" y="0"/>
                  </a:lnTo>
                  <a:lnTo>
                    <a:pt x="174" y="0"/>
                  </a:lnTo>
                  <a:lnTo>
                    <a:pt x="139" y="0"/>
                  </a:lnTo>
                  <a:lnTo>
                    <a:pt x="116" y="12"/>
                  </a:lnTo>
                  <a:lnTo>
                    <a:pt x="92" y="24"/>
                  </a:lnTo>
                  <a:lnTo>
                    <a:pt x="70" y="47"/>
                  </a:lnTo>
                  <a:lnTo>
                    <a:pt x="47" y="70"/>
                  </a:lnTo>
                  <a:lnTo>
                    <a:pt x="23" y="94"/>
                  </a:lnTo>
                  <a:lnTo>
                    <a:pt x="12" y="128"/>
                  </a:lnTo>
                  <a:lnTo>
                    <a:pt x="12" y="163"/>
                  </a:lnTo>
                  <a:lnTo>
                    <a:pt x="0" y="197"/>
                  </a:lnTo>
                  <a:lnTo>
                    <a:pt x="12" y="233"/>
                  </a:lnTo>
                  <a:lnTo>
                    <a:pt x="12" y="255"/>
                  </a:lnTo>
                  <a:lnTo>
                    <a:pt x="23" y="291"/>
                  </a:lnTo>
                  <a:lnTo>
                    <a:pt x="35" y="325"/>
                  </a:lnTo>
                  <a:lnTo>
                    <a:pt x="58" y="349"/>
                  </a:lnTo>
                  <a:lnTo>
                    <a:pt x="70" y="372"/>
                  </a:lnTo>
                  <a:lnTo>
                    <a:pt x="105" y="383"/>
                  </a:lnTo>
                  <a:lnTo>
                    <a:pt x="128" y="394"/>
                  </a:lnTo>
                  <a:lnTo>
                    <a:pt x="152" y="406"/>
                  </a:lnTo>
                  <a:lnTo>
                    <a:pt x="186" y="406"/>
                  </a:lnTo>
                  <a:lnTo>
                    <a:pt x="209" y="406"/>
                  </a:lnTo>
                  <a:lnTo>
                    <a:pt x="232" y="394"/>
                  </a:lnTo>
                  <a:lnTo>
                    <a:pt x="267" y="383"/>
                  </a:lnTo>
                  <a:lnTo>
                    <a:pt x="291" y="372"/>
                  </a:lnTo>
                  <a:lnTo>
                    <a:pt x="302" y="349"/>
                  </a:lnTo>
                  <a:lnTo>
                    <a:pt x="325" y="314"/>
                  </a:lnTo>
                  <a:lnTo>
                    <a:pt x="336" y="291"/>
                  </a:lnTo>
                  <a:lnTo>
                    <a:pt x="349" y="255"/>
                  </a:lnTo>
                  <a:lnTo>
                    <a:pt x="349" y="221"/>
                  </a:lnTo>
                  <a:lnTo>
                    <a:pt x="349" y="197"/>
                  </a:lnTo>
                  <a:close/>
                </a:path>
              </a:pathLst>
            </a:custGeom>
            <a:solidFill>
              <a:srgbClr val="FFFFFF"/>
            </a:solidFill>
            <a:ln w="9525">
              <a:noFill/>
              <a:round/>
              <a:headEnd/>
              <a:tailEnd/>
            </a:ln>
          </p:spPr>
          <p:txBody>
            <a:bodyPr/>
            <a:lstStyle/>
            <a:p>
              <a:endParaRPr lang="en-US"/>
            </a:p>
          </p:txBody>
        </p:sp>
        <p:sp>
          <p:nvSpPr>
            <p:cNvPr id="172106" name="Freeform 79"/>
            <p:cNvSpPr>
              <a:spLocks/>
            </p:cNvSpPr>
            <p:nvPr/>
          </p:nvSpPr>
          <p:spPr bwMode="auto">
            <a:xfrm>
              <a:off x="5063" y="2795"/>
              <a:ext cx="70" cy="81"/>
            </a:xfrm>
            <a:custGeom>
              <a:avLst/>
              <a:gdLst>
                <a:gd name="T0" fmla="*/ 0 w 349"/>
                <a:gd name="T1" fmla="*/ 0 h 406"/>
                <a:gd name="T2" fmla="*/ 0 w 349"/>
                <a:gd name="T3" fmla="*/ 0 h 406"/>
                <a:gd name="T4" fmla="*/ 0 w 349"/>
                <a:gd name="T5" fmla="*/ 0 h 406"/>
                <a:gd name="T6" fmla="*/ 0 w 349"/>
                <a:gd name="T7" fmla="*/ 0 h 406"/>
                <a:gd name="T8" fmla="*/ 0 w 349"/>
                <a:gd name="T9" fmla="*/ 0 h 406"/>
                <a:gd name="T10" fmla="*/ 0 w 349"/>
                <a:gd name="T11" fmla="*/ 0 h 406"/>
                <a:gd name="T12" fmla="*/ 0 w 349"/>
                <a:gd name="T13" fmla="*/ 0 h 406"/>
                <a:gd name="T14" fmla="*/ 0 w 349"/>
                <a:gd name="T15" fmla="*/ 0 h 406"/>
                <a:gd name="T16" fmla="*/ 0 w 349"/>
                <a:gd name="T17" fmla="*/ 0 h 406"/>
                <a:gd name="T18" fmla="*/ 0 w 349"/>
                <a:gd name="T19" fmla="*/ 0 h 406"/>
                <a:gd name="T20" fmla="*/ 0 w 349"/>
                <a:gd name="T21" fmla="*/ 0 h 406"/>
                <a:gd name="T22" fmla="*/ 0 w 349"/>
                <a:gd name="T23" fmla="*/ 0 h 406"/>
                <a:gd name="T24" fmla="*/ 0 w 349"/>
                <a:gd name="T25" fmla="*/ 0 h 406"/>
                <a:gd name="T26" fmla="*/ 0 w 349"/>
                <a:gd name="T27" fmla="*/ 0 h 406"/>
                <a:gd name="T28" fmla="*/ 0 w 349"/>
                <a:gd name="T29" fmla="*/ 0 h 406"/>
                <a:gd name="T30" fmla="*/ 0 w 349"/>
                <a:gd name="T31" fmla="*/ 0 h 406"/>
                <a:gd name="T32" fmla="*/ 0 w 349"/>
                <a:gd name="T33" fmla="*/ 0 h 406"/>
                <a:gd name="T34" fmla="*/ 0 w 349"/>
                <a:gd name="T35" fmla="*/ 0 h 406"/>
                <a:gd name="T36" fmla="*/ 0 w 349"/>
                <a:gd name="T37" fmla="*/ 0 h 406"/>
                <a:gd name="T38" fmla="*/ 0 w 349"/>
                <a:gd name="T39" fmla="*/ 0 h 406"/>
                <a:gd name="T40" fmla="*/ 0 w 349"/>
                <a:gd name="T41" fmla="*/ 0 h 406"/>
                <a:gd name="T42" fmla="*/ 0 w 349"/>
                <a:gd name="T43" fmla="*/ 0 h 406"/>
                <a:gd name="T44" fmla="*/ 0 w 349"/>
                <a:gd name="T45" fmla="*/ 0 h 406"/>
                <a:gd name="T46" fmla="*/ 0 w 349"/>
                <a:gd name="T47" fmla="*/ 0 h 406"/>
                <a:gd name="T48" fmla="*/ 0 w 349"/>
                <a:gd name="T49" fmla="*/ 0 h 406"/>
                <a:gd name="T50" fmla="*/ 0 w 349"/>
                <a:gd name="T51" fmla="*/ 0 h 406"/>
                <a:gd name="T52" fmla="*/ 0 w 349"/>
                <a:gd name="T53" fmla="*/ 0 h 406"/>
                <a:gd name="T54" fmla="*/ 0 w 349"/>
                <a:gd name="T55" fmla="*/ 0 h 406"/>
                <a:gd name="T56" fmla="*/ 0 w 349"/>
                <a:gd name="T57" fmla="*/ 0 h 406"/>
                <a:gd name="T58" fmla="*/ 0 w 349"/>
                <a:gd name="T59" fmla="*/ 0 h 406"/>
                <a:gd name="T60" fmla="*/ 0 w 349"/>
                <a:gd name="T61" fmla="*/ 0 h 406"/>
                <a:gd name="T62" fmla="*/ 0 w 349"/>
                <a:gd name="T63" fmla="*/ 0 h 406"/>
                <a:gd name="T64" fmla="*/ 0 w 349"/>
                <a:gd name="T65" fmla="*/ 0 h 406"/>
                <a:gd name="T66" fmla="*/ 0 w 349"/>
                <a:gd name="T67" fmla="*/ 0 h 406"/>
                <a:gd name="T68" fmla="*/ 0 w 349"/>
                <a:gd name="T69" fmla="*/ 0 h 406"/>
                <a:gd name="T70" fmla="*/ 0 w 349"/>
                <a:gd name="T71" fmla="*/ 0 h 406"/>
                <a:gd name="T72" fmla="*/ 0 w 349"/>
                <a:gd name="T73" fmla="*/ 0 h 406"/>
                <a:gd name="T74" fmla="*/ 0 w 349"/>
                <a:gd name="T75" fmla="*/ 0 h 406"/>
                <a:gd name="T76" fmla="*/ 0 w 349"/>
                <a:gd name="T77" fmla="*/ 0 h 406"/>
                <a:gd name="T78" fmla="*/ 0 w 349"/>
                <a:gd name="T79" fmla="*/ 0 h 40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49"/>
                <a:gd name="T121" fmla="*/ 0 h 406"/>
                <a:gd name="T122" fmla="*/ 349 w 349"/>
                <a:gd name="T123" fmla="*/ 406 h 40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49" h="406">
                  <a:moveTo>
                    <a:pt x="349" y="197"/>
                  </a:moveTo>
                  <a:lnTo>
                    <a:pt x="349" y="175"/>
                  </a:lnTo>
                  <a:lnTo>
                    <a:pt x="349" y="139"/>
                  </a:lnTo>
                  <a:lnTo>
                    <a:pt x="336" y="105"/>
                  </a:lnTo>
                  <a:lnTo>
                    <a:pt x="313" y="70"/>
                  </a:lnTo>
                  <a:lnTo>
                    <a:pt x="302" y="47"/>
                  </a:lnTo>
                  <a:lnTo>
                    <a:pt x="278" y="36"/>
                  </a:lnTo>
                  <a:lnTo>
                    <a:pt x="255" y="12"/>
                  </a:lnTo>
                  <a:lnTo>
                    <a:pt x="221" y="0"/>
                  </a:lnTo>
                  <a:lnTo>
                    <a:pt x="197" y="0"/>
                  </a:lnTo>
                  <a:lnTo>
                    <a:pt x="174" y="0"/>
                  </a:lnTo>
                  <a:lnTo>
                    <a:pt x="139" y="0"/>
                  </a:lnTo>
                  <a:lnTo>
                    <a:pt x="116" y="12"/>
                  </a:lnTo>
                  <a:lnTo>
                    <a:pt x="92" y="24"/>
                  </a:lnTo>
                  <a:lnTo>
                    <a:pt x="70" y="47"/>
                  </a:lnTo>
                  <a:lnTo>
                    <a:pt x="47" y="70"/>
                  </a:lnTo>
                  <a:lnTo>
                    <a:pt x="23" y="94"/>
                  </a:lnTo>
                  <a:lnTo>
                    <a:pt x="12" y="128"/>
                  </a:lnTo>
                  <a:lnTo>
                    <a:pt x="12" y="163"/>
                  </a:lnTo>
                  <a:lnTo>
                    <a:pt x="0" y="197"/>
                  </a:lnTo>
                  <a:lnTo>
                    <a:pt x="12" y="233"/>
                  </a:lnTo>
                  <a:lnTo>
                    <a:pt x="12" y="255"/>
                  </a:lnTo>
                  <a:lnTo>
                    <a:pt x="23" y="291"/>
                  </a:lnTo>
                  <a:lnTo>
                    <a:pt x="35" y="325"/>
                  </a:lnTo>
                  <a:lnTo>
                    <a:pt x="58" y="349"/>
                  </a:lnTo>
                  <a:lnTo>
                    <a:pt x="70" y="372"/>
                  </a:lnTo>
                  <a:lnTo>
                    <a:pt x="105" y="383"/>
                  </a:lnTo>
                  <a:lnTo>
                    <a:pt x="128" y="394"/>
                  </a:lnTo>
                  <a:lnTo>
                    <a:pt x="152" y="406"/>
                  </a:lnTo>
                  <a:lnTo>
                    <a:pt x="186" y="406"/>
                  </a:lnTo>
                  <a:lnTo>
                    <a:pt x="209" y="406"/>
                  </a:lnTo>
                  <a:lnTo>
                    <a:pt x="232" y="394"/>
                  </a:lnTo>
                  <a:lnTo>
                    <a:pt x="267" y="383"/>
                  </a:lnTo>
                  <a:lnTo>
                    <a:pt x="291" y="372"/>
                  </a:lnTo>
                  <a:lnTo>
                    <a:pt x="302" y="349"/>
                  </a:lnTo>
                  <a:lnTo>
                    <a:pt x="325" y="314"/>
                  </a:lnTo>
                  <a:lnTo>
                    <a:pt x="336" y="291"/>
                  </a:lnTo>
                  <a:lnTo>
                    <a:pt x="349" y="255"/>
                  </a:lnTo>
                  <a:lnTo>
                    <a:pt x="349" y="221"/>
                  </a:lnTo>
                  <a:lnTo>
                    <a:pt x="349" y="197"/>
                  </a:lnTo>
                </a:path>
              </a:pathLst>
            </a:custGeom>
            <a:noFill/>
            <a:ln w="0">
              <a:solidFill>
                <a:srgbClr val="FFFFFF"/>
              </a:solidFill>
              <a:prstDash val="solid"/>
              <a:round/>
              <a:headEnd/>
              <a:tailEnd/>
            </a:ln>
          </p:spPr>
          <p:txBody>
            <a:bodyPr/>
            <a:lstStyle/>
            <a:p>
              <a:endParaRPr lang="en-US"/>
            </a:p>
          </p:txBody>
        </p:sp>
        <p:sp>
          <p:nvSpPr>
            <p:cNvPr id="172107" name="Freeform 80"/>
            <p:cNvSpPr>
              <a:spLocks/>
            </p:cNvSpPr>
            <p:nvPr/>
          </p:nvSpPr>
          <p:spPr bwMode="auto">
            <a:xfrm>
              <a:off x="4945" y="3171"/>
              <a:ext cx="348" cy="350"/>
            </a:xfrm>
            <a:custGeom>
              <a:avLst/>
              <a:gdLst>
                <a:gd name="T0" fmla="*/ 0 w 1739"/>
                <a:gd name="T1" fmla="*/ 0 h 1750"/>
                <a:gd name="T2" fmla="*/ 0 w 1739"/>
                <a:gd name="T3" fmla="*/ 0 h 1750"/>
                <a:gd name="T4" fmla="*/ 0 w 1739"/>
                <a:gd name="T5" fmla="*/ 0 h 1750"/>
                <a:gd name="T6" fmla="*/ 0 w 1739"/>
                <a:gd name="T7" fmla="*/ 0 h 1750"/>
                <a:gd name="T8" fmla="*/ 0 w 1739"/>
                <a:gd name="T9" fmla="*/ 0 h 1750"/>
                <a:gd name="T10" fmla="*/ 0 w 1739"/>
                <a:gd name="T11" fmla="*/ 0 h 1750"/>
                <a:gd name="T12" fmla="*/ 0 w 1739"/>
                <a:gd name="T13" fmla="*/ 0 h 1750"/>
                <a:gd name="T14" fmla="*/ 0 w 1739"/>
                <a:gd name="T15" fmla="*/ 0 h 1750"/>
                <a:gd name="T16" fmla="*/ 0 w 1739"/>
                <a:gd name="T17" fmla="*/ 0 h 1750"/>
                <a:gd name="T18" fmla="*/ 0 w 1739"/>
                <a:gd name="T19" fmla="*/ 0 h 1750"/>
                <a:gd name="T20" fmla="*/ 0 w 1739"/>
                <a:gd name="T21" fmla="*/ 0 h 1750"/>
                <a:gd name="T22" fmla="*/ 0 w 1739"/>
                <a:gd name="T23" fmla="*/ 0 h 1750"/>
                <a:gd name="T24" fmla="*/ 0 w 1739"/>
                <a:gd name="T25" fmla="*/ 0 h 1750"/>
                <a:gd name="T26" fmla="*/ 0 w 1739"/>
                <a:gd name="T27" fmla="*/ 0 h 1750"/>
                <a:gd name="T28" fmla="*/ 0 w 1739"/>
                <a:gd name="T29" fmla="*/ 0 h 1750"/>
                <a:gd name="T30" fmla="*/ 0 w 1739"/>
                <a:gd name="T31" fmla="*/ 0 h 1750"/>
                <a:gd name="T32" fmla="*/ 0 w 1739"/>
                <a:gd name="T33" fmla="*/ 0 h 1750"/>
                <a:gd name="T34" fmla="*/ 0 w 1739"/>
                <a:gd name="T35" fmla="*/ 0 h 1750"/>
                <a:gd name="T36" fmla="*/ 0 w 1739"/>
                <a:gd name="T37" fmla="*/ 0 h 1750"/>
                <a:gd name="T38" fmla="*/ 0 w 1739"/>
                <a:gd name="T39" fmla="*/ 0 h 1750"/>
                <a:gd name="T40" fmla="*/ 0 w 1739"/>
                <a:gd name="T41" fmla="*/ 0 h 1750"/>
                <a:gd name="T42" fmla="*/ 0 w 1739"/>
                <a:gd name="T43" fmla="*/ 0 h 1750"/>
                <a:gd name="T44" fmla="*/ 0 w 1739"/>
                <a:gd name="T45" fmla="*/ 0 h 1750"/>
                <a:gd name="T46" fmla="*/ 0 w 1739"/>
                <a:gd name="T47" fmla="*/ 0 h 1750"/>
                <a:gd name="T48" fmla="*/ 0 w 1739"/>
                <a:gd name="T49" fmla="*/ 0 h 1750"/>
                <a:gd name="T50" fmla="*/ 0 w 1739"/>
                <a:gd name="T51" fmla="*/ 0 h 1750"/>
                <a:gd name="T52" fmla="*/ 0 w 1739"/>
                <a:gd name="T53" fmla="*/ 0 h 1750"/>
                <a:gd name="T54" fmla="*/ 0 w 1739"/>
                <a:gd name="T55" fmla="*/ 0 h 1750"/>
                <a:gd name="T56" fmla="*/ 0 w 1739"/>
                <a:gd name="T57" fmla="*/ 0 h 1750"/>
                <a:gd name="T58" fmla="*/ 0 w 1739"/>
                <a:gd name="T59" fmla="*/ 0 h 1750"/>
                <a:gd name="T60" fmla="*/ 0 w 1739"/>
                <a:gd name="T61" fmla="*/ 0 h 1750"/>
                <a:gd name="T62" fmla="*/ 0 w 1739"/>
                <a:gd name="T63" fmla="*/ 0 h 1750"/>
                <a:gd name="T64" fmla="*/ 0 w 1739"/>
                <a:gd name="T65" fmla="*/ 0 h 1750"/>
                <a:gd name="T66" fmla="*/ 0 w 1739"/>
                <a:gd name="T67" fmla="*/ 0 h 1750"/>
                <a:gd name="T68" fmla="*/ 0 w 1739"/>
                <a:gd name="T69" fmla="*/ 0 h 1750"/>
                <a:gd name="T70" fmla="*/ 0 w 1739"/>
                <a:gd name="T71" fmla="*/ 0 h 1750"/>
                <a:gd name="T72" fmla="*/ 0 w 1739"/>
                <a:gd name="T73" fmla="*/ 0 h 1750"/>
                <a:gd name="T74" fmla="*/ 0 w 1739"/>
                <a:gd name="T75" fmla="*/ 0 h 1750"/>
                <a:gd name="T76" fmla="*/ 0 w 1739"/>
                <a:gd name="T77" fmla="*/ 0 h 1750"/>
                <a:gd name="T78" fmla="*/ 0 w 1739"/>
                <a:gd name="T79" fmla="*/ 0 h 1750"/>
                <a:gd name="T80" fmla="*/ 0 w 1739"/>
                <a:gd name="T81" fmla="*/ 0 h 1750"/>
                <a:gd name="T82" fmla="*/ 0 w 1739"/>
                <a:gd name="T83" fmla="*/ 0 h 1750"/>
                <a:gd name="T84" fmla="*/ 0 w 1739"/>
                <a:gd name="T85" fmla="*/ 0 h 17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39"/>
                <a:gd name="T130" fmla="*/ 0 h 1750"/>
                <a:gd name="T131" fmla="*/ 1739 w 1739"/>
                <a:gd name="T132" fmla="*/ 1750 h 17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39" h="1750">
                  <a:moveTo>
                    <a:pt x="1739" y="1669"/>
                  </a:moveTo>
                  <a:lnTo>
                    <a:pt x="1658" y="1693"/>
                  </a:lnTo>
                  <a:lnTo>
                    <a:pt x="1578" y="1704"/>
                  </a:lnTo>
                  <a:lnTo>
                    <a:pt x="1496" y="1715"/>
                  </a:lnTo>
                  <a:lnTo>
                    <a:pt x="1403" y="1727"/>
                  </a:lnTo>
                  <a:lnTo>
                    <a:pt x="1310" y="1727"/>
                  </a:lnTo>
                  <a:lnTo>
                    <a:pt x="1218" y="1738"/>
                  </a:lnTo>
                  <a:lnTo>
                    <a:pt x="1137" y="1738"/>
                  </a:lnTo>
                  <a:lnTo>
                    <a:pt x="1043" y="1738"/>
                  </a:lnTo>
                  <a:lnTo>
                    <a:pt x="951" y="1750"/>
                  </a:lnTo>
                  <a:lnTo>
                    <a:pt x="858" y="1750"/>
                  </a:lnTo>
                  <a:lnTo>
                    <a:pt x="765" y="1738"/>
                  </a:lnTo>
                  <a:lnTo>
                    <a:pt x="672" y="1738"/>
                  </a:lnTo>
                  <a:lnTo>
                    <a:pt x="580" y="1727"/>
                  </a:lnTo>
                  <a:lnTo>
                    <a:pt x="486" y="1727"/>
                  </a:lnTo>
                  <a:lnTo>
                    <a:pt x="405" y="1715"/>
                  </a:lnTo>
                  <a:lnTo>
                    <a:pt x="313" y="1704"/>
                  </a:lnTo>
                  <a:lnTo>
                    <a:pt x="231" y="1693"/>
                  </a:lnTo>
                  <a:lnTo>
                    <a:pt x="150" y="1680"/>
                  </a:lnTo>
                  <a:lnTo>
                    <a:pt x="69" y="1657"/>
                  </a:lnTo>
                  <a:lnTo>
                    <a:pt x="0" y="1646"/>
                  </a:lnTo>
                  <a:lnTo>
                    <a:pt x="0" y="0"/>
                  </a:lnTo>
                  <a:lnTo>
                    <a:pt x="69" y="11"/>
                  </a:lnTo>
                  <a:lnTo>
                    <a:pt x="150" y="23"/>
                  </a:lnTo>
                  <a:lnTo>
                    <a:pt x="231" y="34"/>
                  </a:lnTo>
                  <a:lnTo>
                    <a:pt x="313" y="45"/>
                  </a:lnTo>
                  <a:lnTo>
                    <a:pt x="405" y="58"/>
                  </a:lnTo>
                  <a:lnTo>
                    <a:pt x="486" y="69"/>
                  </a:lnTo>
                  <a:lnTo>
                    <a:pt x="580" y="69"/>
                  </a:lnTo>
                  <a:lnTo>
                    <a:pt x="672" y="69"/>
                  </a:lnTo>
                  <a:lnTo>
                    <a:pt x="765" y="81"/>
                  </a:lnTo>
                  <a:lnTo>
                    <a:pt x="858" y="81"/>
                  </a:lnTo>
                  <a:lnTo>
                    <a:pt x="951" y="81"/>
                  </a:lnTo>
                  <a:lnTo>
                    <a:pt x="1043" y="81"/>
                  </a:lnTo>
                  <a:lnTo>
                    <a:pt x="1137" y="81"/>
                  </a:lnTo>
                  <a:lnTo>
                    <a:pt x="1218" y="69"/>
                  </a:lnTo>
                  <a:lnTo>
                    <a:pt x="1310" y="69"/>
                  </a:lnTo>
                  <a:lnTo>
                    <a:pt x="1403" y="58"/>
                  </a:lnTo>
                  <a:lnTo>
                    <a:pt x="1496" y="58"/>
                  </a:lnTo>
                  <a:lnTo>
                    <a:pt x="1578" y="45"/>
                  </a:lnTo>
                  <a:lnTo>
                    <a:pt x="1658" y="34"/>
                  </a:lnTo>
                  <a:lnTo>
                    <a:pt x="1739" y="23"/>
                  </a:lnTo>
                  <a:lnTo>
                    <a:pt x="1739" y="1669"/>
                  </a:lnTo>
                  <a:close/>
                </a:path>
              </a:pathLst>
            </a:custGeom>
            <a:solidFill>
              <a:srgbClr val="AF3935"/>
            </a:solidFill>
            <a:ln w="9525">
              <a:noFill/>
              <a:round/>
              <a:headEnd/>
              <a:tailEnd/>
            </a:ln>
          </p:spPr>
          <p:txBody>
            <a:bodyPr/>
            <a:lstStyle/>
            <a:p>
              <a:endParaRPr lang="en-US"/>
            </a:p>
          </p:txBody>
        </p:sp>
        <p:sp>
          <p:nvSpPr>
            <p:cNvPr id="172108" name="Freeform 81"/>
            <p:cNvSpPr>
              <a:spLocks/>
            </p:cNvSpPr>
            <p:nvPr/>
          </p:nvSpPr>
          <p:spPr bwMode="auto">
            <a:xfrm>
              <a:off x="4945" y="3171"/>
              <a:ext cx="348" cy="350"/>
            </a:xfrm>
            <a:custGeom>
              <a:avLst/>
              <a:gdLst>
                <a:gd name="T0" fmla="*/ 0 w 1739"/>
                <a:gd name="T1" fmla="*/ 0 h 1750"/>
                <a:gd name="T2" fmla="*/ 0 w 1739"/>
                <a:gd name="T3" fmla="*/ 0 h 1750"/>
                <a:gd name="T4" fmla="*/ 0 w 1739"/>
                <a:gd name="T5" fmla="*/ 0 h 1750"/>
                <a:gd name="T6" fmla="*/ 0 w 1739"/>
                <a:gd name="T7" fmla="*/ 0 h 1750"/>
                <a:gd name="T8" fmla="*/ 0 w 1739"/>
                <a:gd name="T9" fmla="*/ 0 h 1750"/>
                <a:gd name="T10" fmla="*/ 0 w 1739"/>
                <a:gd name="T11" fmla="*/ 0 h 1750"/>
                <a:gd name="T12" fmla="*/ 0 w 1739"/>
                <a:gd name="T13" fmla="*/ 0 h 1750"/>
                <a:gd name="T14" fmla="*/ 0 w 1739"/>
                <a:gd name="T15" fmla="*/ 0 h 1750"/>
                <a:gd name="T16" fmla="*/ 0 w 1739"/>
                <a:gd name="T17" fmla="*/ 0 h 1750"/>
                <a:gd name="T18" fmla="*/ 0 w 1739"/>
                <a:gd name="T19" fmla="*/ 0 h 1750"/>
                <a:gd name="T20" fmla="*/ 0 w 1739"/>
                <a:gd name="T21" fmla="*/ 0 h 1750"/>
                <a:gd name="T22" fmla="*/ 0 w 1739"/>
                <a:gd name="T23" fmla="*/ 0 h 1750"/>
                <a:gd name="T24" fmla="*/ 0 w 1739"/>
                <a:gd name="T25" fmla="*/ 0 h 1750"/>
                <a:gd name="T26" fmla="*/ 0 w 1739"/>
                <a:gd name="T27" fmla="*/ 0 h 1750"/>
                <a:gd name="T28" fmla="*/ 0 w 1739"/>
                <a:gd name="T29" fmla="*/ 0 h 1750"/>
                <a:gd name="T30" fmla="*/ 0 w 1739"/>
                <a:gd name="T31" fmla="*/ 0 h 1750"/>
                <a:gd name="T32" fmla="*/ 0 w 1739"/>
                <a:gd name="T33" fmla="*/ 0 h 1750"/>
                <a:gd name="T34" fmla="*/ 0 w 1739"/>
                <a:gd name="T35" fmla="*/ 0 h 1750"/>
                <a:gd name="T36" fmla="*/ 0 w 1739"/>
                <a:gd name="T37" fmla="*/ 0 h 1750"/>
                <a:gd name="T38" fmla="*/ 0 w 1739"/>
                <a:gd name="T39" fmla="*/ 0 h 1750"/>
                <a:gd name="T40" fmla="*/ 0 w 1739"/>
                <a:gd name="T41" fmla="*/ 0 h 1750"/>
                <a:gd name="T42" fmla="*/ 0 w 1739"/>
                <a:gd name="T43" fmla="*/ 0 h 1750"/>
                <a:gd name="T44" fmla="*/ 0 w 1739"/>
                <a:gd name="T45" fmla="*/ 0 h 1750"/>
                <a:gd name="T46" fmla="*/ 0 w 1739"/>
                <a:gd name="T47" fmla="*/ 0 h 1750"/>
                <a:gd name="T48" fmla="*/ 0 w 1739"/>
                <a:gd name="T49" fmla="*/ 0 h 1750"/>
                <a:gd name="T50" fmla="*/ 0 w 1739"/>
                <a:gd name="T51" fmla="*/ 0 h 1750"/>
                <a:gd name="T52" fmla="*/ 0 w 1739"/>
                <a:gd name="T53" fmla="*/ 0 h 1750"/>
                <a:gd name="T54" fmla="*/ 0 w 1739"/>
                <a:gd name="T55" fmla="*/ 0 h 1750"/>
                <a:gd name="T56" fmla="*/ 0 w 1739"/>
                <a:gd name="T57" fmla="*/ 0 h 1750"/>
                <a:gd name="T58" fmla="*/ 0 w 1739"/>
                <a:gd name="T59" fmla="*/ 0 h 1750"/>
                <a:gd name="T60" fmla="*/ 0 w 1739"/>
                <a:gd name="T61" fmla="*/ 0 h 1750"/>
                <a:gd name="T62" fmla="*/ 0 w 1739"/>
                <a:gd name="T63" fmla="*/ 0 h 1750"/>
                <a:gd name="T64" fmla="*/ 0 w 1739"/>
                <a:gd name="T65" fmla="*/ 0 h 1750"/>
                <a:gd name="T66" fmla="*/ 0 w 1739"/>
                <a:gd name="T67" fmla="*/ 0 h 1750"/>
                <a:gd name="T68" fmla="*/ 0 w 1739"/>
                <a:gd name="T69" fmla="*/ 0 h 1750"/>
                <a:gd name="T70" fmla="*/ 0 w 1739"/>
                <a:gd name="T71" fmla="*/ 0 h 1750"/>
                <a:gd name="T72" fmla="*/ 0 w 1739"/>
                <a:gd name="T73" fmla="*/ 0 h 1750"/>
                <a:gd name="T74" fmla="*/ 0 w 1739"/>
                <a:gd name="T75" fmla="*/ 0 h 1750"/>
                <a:gd name="T76" fmla="*/ 0 w 1739"/>
                <a:gd name="T77" fmla="*/ 0 h 1750"/>
                <a:gd name="T78" fmla="*/ 0 w 1739"/>
                <a:gd name="T79" fmla="*/ 0 h 1750"/>
                <a:gd name="T80" fmla="*/ 0 w 1739"/>
                <a:gd name="T81" fmla="*/ 0 h 1750"/>
                <a:gd name="T82" fmla="*/ 0 w 1739"/>
                <a:gd name="T83" fmla="*/ 0 h 1750"/>
                <a:gd name="T84" fmla="*/ 0 w 1739"/>
                <a:gd name="T85" fmla="*/ 0 h 17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39"/>
                <a:gd name="T130" fmla="*/ 0 h 1750"/>
                <a:gd name="T131" fmla="*/ 1739 w 1739"/>
                <a:gd name="T132" fmla="*/ 1750 h 17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39" h="1750">
                  <a:moveTo>
                    <a:pt x="1739" y="1669"/>
                  </a:moveTo>
                  <a:lnTo>
                    <a:pt x="1658" y="1693"/>
                  </a:lnTo>
                  <a:lnTo>
                    <a:pt x="1578" y="1704"/>
                  </a:lnTo>
                  <a:lnTo>
                    <a:pt x="1496" y="1715"/>
                  </a:lnTo>
                  <a:lnTo>
                    <a:pt x="1403" y="1727"/>
                  </a:lnTo>
                  <a:lnTo>
                    <a:pt x="1310" y="1727"/>
                  </a:lnTo>
                  <a:lnTo>
                    <a:pt x="1218" y="1738"/>
                  </a:lnTo>
                  <a:lnTo>
                    <a:pt x="1137" y="1738"/>
                  </a:lnTo>
                  <a:lnTo>
                    <a:pt x="1043" y="1738"/>
                  </a:lnTo>
                  <a:lnTo>
                    <a:pt x="951" y="1750"/>
                  </a:lnTo>
                  <a:lnTo>
                    <a:pt x="858" y="1750"/>
                  </a:lnTo>
                  <a:lnTo>
                    <a:pt x="765" y="1738"/>
                  </a:lnTo>
                  <a:lnTo>
                    <a:pt x="672" y="1738"/>
                  </a:lnTo>
                  <a:lnTo>
                    <a:pt x="580" y="1727"/>
                  </a:lnTo>
                  <a:lnTo>
                    <a:pt x="486" y="1727"/>
                  </a:lnTo>
                  <a:lnTo>
                    <a:pt x="405" y="1715"/>
                  </a:lnTo>
                  <a:lnTo>
                    <a:pt x="313" y="1704"/>
                  </a:lnTo>
                  <a:lnTo>
                    <a:pt x="231" y="1693"/>
                  </a:lnTo>
                  <a:lnTo>
                    <a:pt x="150" y="1680"/>
                  </a:lnTo>
                  <a:lnTo>
                    <a:pt x="69" y="1657"/>
                  </a:lnTo>
                  <a:lnTo>
                    <a:pt x="0" y="1646"/>
                  </a:lnTo>
                  <a:lnTo>
                    <a:pt x="0" y="0"/>
                  </a:lnTo>
                  <a:lnTo>
                    <a:pt x="69" y="11"/>
                  </a:lnTo>
                  <a:lnTo>
                    <a:pt x="150" y="23"/>
                  </a:lnTo>
                  <a:lnTo>
                    <a:pt x="231" y="34"/>
                  </a:lnTo>
                  <a:lnTo>
                    <a:pt x="313" y="45"/>
                  </a:lnTo>
                  <a:lnTo>
                    <a:pt x="405" y="58"/>
                  </a:lnTo>
                  <a:lnTo>
                    <a:pt x="486" y="69"/>
                  </a:lnTo>
                  <a:lnTo>
                    <a:pt x="580" y="69"/>
                  </a:lnTo>
                  <a:lnTo>
                    <a:pt x="672" y="69"/>
                  </a:lnTo>
                  <a:lnTo>
                    <a:pt x="765" y="81"/>
                  </a:lnTo>
                  <a:lnTo>
                    <a:pt x="858" y="81"/>
                  </a:lnTo>
                  <a:lnTo>
                    <a:pt x="951" y="81"/>
                  </a:lnTo>
                  <a:lnTo>
                    <a:pt x="1043" y="81"/>
                  </a:lnTo>
                  <a:lnTo>
                    <a:pt x="1137" y="81"/>
                  </a:lnTo>
                  <a:lnTo>
                    <a:pt x="1218" y="69"/>
                  </a:lnTo>
                  <a:lnTo>
                    <a:pt x="1310" y="69"/>
                  </a:lnTo>
                  <a:lnTo>
                    <a:pt x="1403" y="58"/>
                  </a:lnTo>
                  <a:lnTo>
                    <a:pt x="1496" y="58"/>
                  </a:lnTo>
                  <a:lnTo>
                    <a:pt x="1578" y="45"/>
                  </a:lnTo>
                  <a:lnTo>
                    <a:pt x="1658" y="34"/>
                  </a:lnTo>
                  <a:lnTo>
                    <a:pt x="1739" y="23"/>
                  </a:lnTo>
                  <a:lnTo>
                    <a:pt x="1739" y="1669"/>
                  </a:lnTo>
                </a:path>
              </a:pathLst>
            </a:custGeom>
            <a:noFill/>
            <a:ln w="0">
              <a:solidFill>
                <a:srgbClr val="BA4029"/>
              </a:solidFill>
              <a:prstDash val="solid"/>
              <a:round/>
              <a:headEnd/>
              <a:tailEnd/>
            </a:ln>
          </p:spPr>
          <p:txBody>
            <a:bodyPr/>
            <a:lstStyle/>
            <a:p>
              <a:endParaRPr lang="en-US"/>
            </a:p>
          </p:txBody>
        </p:sp>
        <p:sp>
          <p:nvSpPr>
            <p:cNvPr id="172109" name="Freeform 82"/>
            <p:cNvSpPr>
              <a:spLocks/>
            </p:cNvSpPr>
            <p:nvPr/>
          </p:nvSpPr>
          <p:spPr bwMode="auto">
            <a:xfrm>
              <a:off x="4936" y="3164"/>
              <a:ext cx="348" cy="350"/>
            </a:xfrm>
            <a:custGeom>
              <a:avLst/>
              <a:gdLst>
                <a:gd name="T0" fmla="*/ 0 w 1740"/>
                <a:gd name="T1" fmla="*/ 0 h 1750"/>
                <a:gd name="T2" fmla="*/ 0 w 1740"/>
                <a:gd name="T3" fmla="*/ 0 h 1750"/>
                <a:gd name="T4" fmla="*/ 0 w 1740"/>
                <a:gd name="T5" fmla="*/ 0 h 1750"/>
                <a:gd name="T6" fmla="*/ 0 w 1740"/>
                <a:gd name="T7" fmla="*/ 0 h 1750"/>
                <a:gd name="T8" fmla="*/ 0 w 1740"/>
                <a:gd name="T9" fmla="*/ 0 h 1750"/>
                <a:gd name="T10" fmla="*/ 0 w 1740"/>
                <a:gd name="T11" fmla="*/ 0 h 1750"/>
                <a:gd name="T12" fmla="*/ 0 w 1740"/>
                <a:gd name="T13" fmla="*/ 0 h 1750"/>
                <a:gd name="T14" fmla="*/ 0 w 1740"/>
                <a:gd name="T15" fmla="*/ 0 h 1750"/>
                <a:gd name="T16" fmla="*/ 0 w 1740"/>
                <a:gd name="T17" fmla="*/ 0 h 1750"/>
                <a:gd name="T18" fmla="*/ 0 w 1740"/>
                <a:gd name="T19" fmla="*/ 0 h 1750"/>
                <a:gd name="T20" fmla="*/ 0 w 1740"/>
                <a:gd name="T21" fmla="*/ 0 h 1750"/>
                <a:gd name="T22" fmla="*/ 0 w 1740"/>
                <a:gd name="T23" fmla="*/ 0 h 1750"/>
                <a:gd name="T24" fmla="*/ 0 w 1740"/>
                <a:gd name="T25" fmla="*/ 0 h 1750"/>
                <a:gd name="T26" fmla="*/ 0 w 1740"/>
                <a:gd name="T27" fmla="*/ 0 h 1750"/>
                <a:gd name="T28" fmla="*/ 0 w 1740"/>
                <a:gd name="T29" fmla="*/ 0 h 1750"/>
                <a:gd name="T30" fmla="*/ 0 w 1740"/>
                <a:gd name="T31" fmla="*/ 0 h 1750"/>
                <a:gd name="T32" fmla="*/ 0 w 1740"/>
                <a:gd name="T33" fmla="*/ 0 h 1750"/>
                <a:gd name="T34" fmla="*/ 0 w 1740"/>
                <a:gd name="T35" fmla="*/ 0 h 1750"/>
                <a:gd name="T36" fmla="*/ 0 w 1740"/>
                <a:gd name="T37" fmla="*/ 0 h 1750"/>
                <a:gd name="T38" fmla="*/ 0 w 1740"/>
                <a:gd name="T39" fmla="*/ 0 h 1750"/>
                <a:gd name="T40" fmla="*/ 0 w 1740"/>
                <a:gd name="T41" fmla="*/ 0 h 1750"/>
                <a:gd name="T42" fmla="*/ 0 w 1740"/>
                <a:gd name="T43" fmla="*/ 0 h 1750"/>
                <a:gd name="T44" fmla="*/ 0 w 1740"/>
                <a:gd name="T45" fmla="*/ 0 h 1750"/>
                <a:gd name="T46" fmla="*/ 0 w 1740"/>
                <a:gd name="T47" fmla="*/ 0 h 1750"/>
                <a:gd name="T48" fmla="*/ 0 w 1740"/>
                <a:gd name="T49" fmla="*/ 0 h 1750"/>
                <a:gd name="T50" fmla="*/ 0 w 1740"/>
                <a:gd name="T51" fmla="*/ 0 h 1750"/>
                <a:gd name="T52" fmla="*/ 0 w 1740"/>
                <a:gd name="T53" fmla="*/ 0 h 1750"/>
                <a:gd name="T54" fmla="*/ 0 w 1740"/>
                <a:gd name="T55" fmla="*/ 0 h 1750"/>
                <a:gd name="T56" fmla="*/ 0 w 1740"/>
                <a:gd name="T57" fmla="*/ 0 h 1750"/>
                <a:gd name="T58" fmla="*/ 0 w 1740"/>
                <a:gd name="T59" fmla="*/ 0 h 1750"/>
                <a:gd name="T60" fmla="*/ 0 w 1740"/>
                <a:gd name="T61" fmla="*/ 0 h 1750"/>
                <a:gd name="T62" fmla="*/ 0 w 1740"/>
                <a:gd name="T63" fmla="*/ 0 h 1750"/>
                <a:gd name="T64" fmla="*/ 0 w 1740"/>
                <a:gd name="T65" fmla="*/ 0 h 1750"/>
                <a:gd name="T66" fmla="*/ 0 w 1740"/>
                <a:gd name="T67" fmla="*/ 0 h 1750"/>
                <a:gd name="T68" fmla="*/ 0 w 1740"/>
                <a:gd name="T69" fmla="*/ 0 h 1750"/>
                <a:gd name="T70" fmla="*/ 0 w 1740"/>
                <a:gd name="T71" fmla="*/ 0 h 1750"/>
                <a:gd name="T72" fmla="*/ 0 w 1740"/>
                <a:gd name="T73" fmla="*/ 0 h 1750"/>
                <a:gd name="T74" fmla="*/ 0 w 1740"/>
                <a:gd name="T75" fmla="*/ 0 h 1750"/>
                <a:gd name="T76" fmla="*/ 0 w 1740"/>
                <a:gd name="T77" fmla="*/ 0 h 1750"/>
                <a:gd name="T78" fmla="*/ 0 w 1740"/>
                <a:gd name="T79" fmla="*/ 0 h 1750"/>
                <a:gd name="T80" fmla="*/ 0 w 1740"/>
                <a:gd name="T81" fmla="*/ 0 h 1750"/>
                <a:gd name="T82" fmla="*/ 0 w 1740"/>
                <a:gd name="T83" fmla="*/ 0 h 1750"/>
                <a:gd name="T84" fmla="*/ 0 w 1740"/>
                <a:gd name="T85" fmla="*/ 0 h 17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40"/>
                <a:gd name="T130" fmla="*/ 0 h 1750"/>
                <a:gd name="T131" fmla="*/ 1740 w 1740"/>
                <a:gd name="T132" fmla="*/ 1750 h 17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40" h="1750">
                  <a:moveTo>
                    <a:pt x="1740" y="1681"/>
                  </a:moveTo>
                  <a:lnTo>
                    <a:pt x="1659" y="1704"/>
                  </a:lnTo>
                  <a:lnTo>
                    <a:pt x="1578" y="1715"/>
                  </a:lnTo>
                  <a:lnTo>
                    <a:pt x="1496" y="1728"/>
                  </a:lnTo>
                  <a:lnTo>
                    <a:pt x="1404" y="1728"/>
                  </a:lnTo>
                  <a:lnTo>
                    <a:pt x="1311" y="1739"/>
                  </a:lnTo>
                  <a:lnTo>
                    <a:pt x="1229" y="1750"/>
                  </a:lnTo>
                  <a:lnTo>
                    <a:pt x="1137" y="1750"/>
                  </a:lnTo>
                  <a:lnTo>
                    <a:pt x="1044" y="1750"/>
                  </a:lnTo>
                  <a:lnTo>
                    <a:pt x="951" y="1750"/>
                  </a:lnTo>
                  <a:lnTo>
                    <a:pt x="859" y="1750"/>
                  </a:lnTo>
                  <a:lnTo>
                    <a:pt x="766" y="1750"/>
                  </a:lnTo>
                  <a:lnTo>
                    <a:pt x="673" y="1750"/>
                  </a:lnTo>
                  <a:lnTo>
                    <a:pt x="580" y="1739"/>
                  </a:lnTo>
                  <a:lnTo>
                    <a:pt x="488" y="1739"/>
                  </a:lnTo>
                  <a:lnTo>
                    <a:pt x="407" y="1728"/>
                  </a:lnTo>
                  <a:lnTo>
                    <a:pt x="313" y="1715"/>
                  </a:lnTo>
                  <a:lnTo>
                    <a:pt x="233" y="1704"/>
                  </a:lnTo>
                  <a:lnTo>
                    <a:pt x="152" y="1692"/>
                  </a:lnTo>
                  <a:lnTo>
                    <a:pt x="70" y="1670"/>
                  </a:lnTo>
                  <a:lnTo>
                    <a:pt x="0" y="1657"/>
                  </a:lnTo>
                  <a:lnTo>
                    <a:pt x="0" y="0"/>
                  </a:lnTo>
                  <a:lnTo>
                    <a:pt x="70" y="23"/>
                  </a:lnTo>
                  <a:lnTo>
                    <a:pt x="152" y="35"/>
                  </a:lnTo>
                  <a:lnTo>
                    <a:pt x="233" y="46"/>
                  </a:lnTo>
                  <a:lnTo>
                    <a:pt x="313" y="58"/>
                  </a:lnTo>
                  <a:lnTo>
                    <a:pt x="407" y="69"/>
                  </a:lnTo>
                  <a:lnTo>
                    <a:pt x="488" y="69"/>
                  </a:lnTo>
                  <a:lnTo>
                    <a:pt x="580" y="80"/>
                  </a:lnTo>
                  <a:lnTo>
                    <a:pt x="673" y="80"/>
                  </a:lnTo>
                  <a:lnTo>
                    <a:pt x="766" y="93"/>
                  </a:lnTo>
                  <a:lnTo>
                    <a:pt x="859" y="93"/>
                  </a:lnTo>
                  <a:lnTo>
                    <a:pt x="951" y="93"/>
                  </a:lnTo>
                  <a:lnTo>
                    <a:pt x="1044" y="93"/>
                  </a:lnTo>
                  <a:lnTo>
                    <a:pt x="1137" y="93"/>
                  </a:lnTo>
                  <a:lnTo>
                    <a:pt x="1229" y="80"/>
                  </a:lnTo>
                  <a:lnTo>
                    <a:pt x="1311" y="80"/>
                  </a:lnTo>
                  <a:lnTo>
                    <a:pt x="1404" y="69"/>
                  </a:lnTo>
                  <a:lnTo>
                    <a:pt x="1496" y="58"/>
                  </a:lnTo>
                  <a:lnTo>
                    <a:pt x="1578" y="58"/>
                  </a:lnTo>
                  <a:lnTo>
                    <a:pt x="1659" y="46"/>
                  </a:lnTo>
                  <a:lnTo>
                    <a:pt x="1740" y="35"/>
                  </a:lnTo>
                  <a:lnTo>
                    <a:pt x="1740" y="1681"/>
                  </a:lnTo>
                  <a:close/>
                </a:path>
              </a:pathLst>
            </a:custGeom>
            <a:solidFill>
              <a:srgbClr val="E21E1B"/>
            </a:solidFill>
            <a:ln w="9525">
              <a:noFill/>
              <a:round/>
              <a:headEnd/>
              <a:tailEnd/>
            </a:ln>
          </p:spPr>
          <p:txBody>
            <a:bodyPr/>
            <a:lstStyle/>
            <a:p>
              <a:endParaRPr lang="en-US"/>
            </a:p>
          </p:txBody>
        </p:sp>
        <p:sp>
          <p:nvSpPr>
            <p:cNvPr id="172110" name="Freeform 83"/>
            <p:cNvSpPr>
              <a:spLocks/>
            </p:cNvSpPr>
            <p:nvPr/>
          </p:nvSpPr>
          <p:spPr bwMode="auto">
            <a:xfrm>
              <a:off x="4936" y="3164"/>
              <a:ext cx="348" cy="350"/>
            </a:xfrm>
            <a:custGeom>
              <a:avLst/>
              <a:gdLst>
                <a:gd name="T0" fmla="*/ 0 w 1740"/>
                <a:gd name="T1" fmla="*/ 0 h 1750"/>
                <a:gd name="T2" fmla="*/ 0 w 1740"/>
                <a:gd name="T3" fmla="*/ 0 h 1750"/>
                <a:gd name="T4" fmla="*/ 0 w 1740"/>
                <a:gd name="T5" fmla="*/ 0 h 1750"/>
                <a:gd name="T6" fmla="*/ 0 w 1740"/>
                <a:gd name="T7" fmla="*/ 0 h 1750"/>
                <a:gd name="T8" fmla="*/ 0 w 1740"/>
                <a:gd name="T9" fmla="*/ 0 h 1750"/>
                <a:gd name="T10" fmla="*/ 0 w 1740"/>
                <a:gd name="T11" fmla="*/ 0 h 1750"/>
                <a:gd name="T12" fmla="*/ 0 w 1740"/>
                <a:gd name="T13" fmla="*/ 0 h 1750"/>
                <a:gd name="T14" fmla="*/ 0 w 1740"/>
                <a:gd name="T15" fmla="*/ 0 h 1750"/>
                <a:gd name="T16" fmla="*/ 0 w 1740"/>
                <a:gd name="T17" fmla="*/ 0 h 1750"/>
                <a:gd name="T18" fmla="*/ 0 w 1740"/>
                <a:gd name="T19" fmla="*/ 0 h 1750"/>
                <a:gd name="T20" fmla="*/ 0 w 1740"/>
                <a:gd name="T21" fmla="*/ 0 h 1750"/>
                <a:gd name="T22" fmla="*/ 0 w 1740"/>
                <a:gd name="T23" fmla="*/ 0 h 1750"/>
                <a:gd name="T24" fmla="*/ 0 w 1740"/>
                <a:gd name="T25" fmla="*/ 0 h 1750"/>
                <a:gd name="T26" fmla="*/ 0 w 1740"/>
                <a:gd name="T27" fmla="*/ 0 h 1750"/>
                <a:gd name="T28" fmla="*/ 0 w 1740"/>
                <a:gd name="T29" fmla="*/ 0 h 1750"/>
                <a:gd name="T30" fmla="*/ 0 w 1740"/>
                <a:gd name="T31" fmla="*/ 0 h 1750"/>
                <a:gd name="T32" fmla="*/ 0 w 1740"/>
                <a:gd name="T33" fmla="*/ 0 h 1750"/>
                <a:gd name="T34" fmla="*/ 0 w 1740"/>
                <a:gd name="T35" fmla="*/ 0 h 1750"/>
                <a:gd name="T36" fmla="*/ 0 w 1740"/>
                <a:gd name="T37" fmla="*/ 0 h 1750"/>
                <a:gd name="T38" fmla="*/ 0 w 1740"/>
                <a:gd name="T39" fmla="*/ 0 h 1750"/>
                <a:gd name="T40" fmla="*/ 0 w 1740"/>
                <a:gd name="T41" fmla="*/ 0 h 1750"/>
                <a:gd name="T42" fmla="*/ 0 w 1740"/>
                <a:gd name="T43" fmla="*/ 0 h 1750"/>
                <a:gd name="T44" fmla="*/ 0 w 1740"/>
                <a:gd name="T45" fmla="*/ 0 h 1750"/>
                <a:gd name="T46" fmla="*/ 0 w 1740"/>
                <a:gd name="T47" fmla="*/ 0 h 1750"/>
                <a:gd name="T48" fmla="*/ 0 w 1740"/>
                <a:gd name="T49" fmla="*/ 0 h 1750"/>
                <a:gd name="T50" fmla="*/ 0 w 1740"/>
                <a:gd name="T51" fmla="*/ 0 h 1750"/>
                <a:gd name="T52" fmla="*/ 0 w 1740"/>
                <a:gd name="T53" fmla="*/ 0 h 1750"/>
                <a:gd name="T54" fmla="*/ 0 w 1740"/>
                <a:gd name="T55" fmla="*/ 0 h 1750"/>
                <a:gd name="T56" fmla="*/ 0 w 1740"/>
                <a:gd name="T57" fmla="*/ 0 h 1750"/>
                <a:gd name="T58" fmla="*/ 0 w 1740"/>
                <a:gd name="T59" fmla="*/ 0 h 1750"/>
                <a:gd name="T60" fmla="*/ 0 w 1740"/>
                <a:gd name="T61" fmla="*/ 0 h 1750"/>
                <a:gd name="T62" fmla="*/ 0 w 1740"/>
                <a:gd name="T63" fmla="*/ 0 h 1750"/>
                <a:gd name="T64" fmla="*/ 0 w 1740"/>
                <a:gd name="T65" fmla="*/ 0 h 1750"/>
                <a:gd name="T66" fmla="*/ 0 w 1740"/>
                <a:gd name="T67" fmla="*/ 0 h 1750"/>
                <a:gd name="T68" fmla="*/ 0 w 1740"/>
                <a:gd name="T69" fmla="*/ 0 h 1750"/>
                <a:gd name="T70" fmla="*/ 0 w 1740"/>
                <a:gd name="T71" fmla="*/ 0 h 1750"/>
                <a:gd name="T72" fmla="*/ 0 w 1740"/>
                <a:gd name="T73" fmla="*/ 0 h 1750"/>
                <a:gd name="T74" fmla="*/ 0 w 1740"/>
                <a:gd name="T75" fmla="*/ 0 h 1750"/>
                <a:gd name="T76" fmla="*/ 0 w 1740"/>
                <a:gd name="T77" fmla="*/ 0 h 1750"/>
                <a:gd name="T78" fmla="*/ 0 w 1740"/>
                <a:gd name="T79" fmla="*/ 0 h 1750"/>
                <a:gd name="T80" fmla="*/ 0 w 1740"/>
                <a:gd name="T81" fmla="*/ 0 h 1750"/>
                <a:gd name="T82" fmla="*/ 0 w 1740"/>
                <a:gd name="T83" fmla="*/ 0 h 1750"/>
                <a:gd name="T84" fmla="*/ 0 w 1740"/>
                <a:gd name="T85" fmla="*/ 0 h 17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40"/>
                <a:gd name="T130" fmla="*/ 0 h 1750"/>
                <a:gd name="T131" fmla="*/ 1740 w 1740"/>
                <a:gd name="T132" fmla="*/ 1750 h 17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40" h="1750">
                  <a:moveTo>
                    <a:pt x="1740" y="1681"/>
                  </a:moveTo>
                  <a:lnTo>
                    <a:pt x="1659" y="1704"/>
                  </a:lnTo>
                  <a:lnTo>
                    <a:pt x="1578" y="1715"/>
                  </a:lnTo>
                  <a:lnTo>
                    <a:pt x="1496" y="1728"/>
                  </a:lnTo>
                  <a:lnTo>
                    <a:pt x="1404" y="1728"/>
                  </a:lnTo>
                  <a:lnTo>
                    <a:pt x="1311" y="1739"/>
                  </a:lnTo>
                  <a:lnTo>
                    <a:pt x="1229" y="1750"/>
                  </a:lnTo>
                  <a:lnTo>
                    <a:pt x="1137" y="1750"/>
                  </a:lnTo>
                  <a:lnTo>
                    <a:pt x="1044" y="1750"/>
                  </a:lnTo>
                  <a:lnTo>
                    <a:pt x="951" y="1750"/>
                  </a:lnTo>
                  <a:lnTo>
                    <a:pt x="859" y="1750"/>
                  </a:lnTo>
                  <a:lnTo>
                    <a:pt x="766" y="1750"/>
                  </a:lnTo>
                  <a:lnTo>
                    <a:pt x="673" y="1750"/>
                  </a:lnTo>
                  <a:lnTo>
                    <a:pt x="580" y="1739"/>
                  </a:lnTo>
                  <a:lnTo>
                    <a:pt x="488" y="1739"/>
                  </a:lnTo>
                  <a:lnTo>
                    <a:pt x="407" y="1728"/>
                  </a:lnTo>
                  <a:lnTo>
                    <a:pt x="313" y="1715"/>
                  </a:lnTo>
                  <a:lnTo>
                    <a:pt x="233" y="1704"/>
                  </a:lnTo>
                  <a:lnTo>
                    <a:pt x="152" y="1692"/>
                  </a:lnTo>
                  <a:lnTo>
                    <a:pt x="70" y="1670"/>
                  </a:lnTo>
                  <a:lnTo>
                    <a:pt x="0" y="1657"/>
                  </a:lnTo>
                  <a:lnTo>
                    <a:pt x="0" y="0"/>
                  </a:lnTo>
                  <a:lnTo>
                    <a:pt x="70" y="23"/>
                  </a:lnTo>
                  <a:lnTo>
                    <a:pt x="152" y="35"/>
                  </a:lnTo>
                  <a:lnTo>
                    <a:pt x="233" y="46"/>
                  </a:lnTo>
                  <a:lnTo>
                    <a:pt x="313" y="58"/>
                  </a:lnTo>
                  <a:lnTo>
                    <a:pt x="407" y="69"/>
                  </a:lnTo>
                  <a:lnTo>
                    <a:pt x="488" y="69"/>
                  </a:lnTo>
                  <a:lnTo>
                    <a:pt x="580" y="80"/>
                  </a:lnTo>
                  <a:lnTo>
                    <a:pt x="673" y="80"/>
                  </a:lnTo>
                  <a:lnTo>
                    <a:pt x="766" y="93"/>
                  </a:lnTo>
                  <a:lnTo>
                    <a:pt x="859" y="93"/>
                  </a:lnTo>
                  <a:lnTo>
                    <a:pt x="951" y="93"/>
                  </a:lnTo>
                  <a:lnTo>
                    <a:pt x="1044" y="93"/>
                  </a:lnTo>
                  <a:lnTo>
                    <a:pt x="1137" y="93"/>
                  </a:lnTo>
                  <a:lnTo>
                    <a:pt x="1229" y="80"/>
                  </a:lnTo>
                  <a:lnTo>
                    <a:pt x="1311" y="80"/>
                  </a:lnTo>
                  <a:lnTo>
                    <a:pt x="1404" y="69"/>
                  </a:lnTo>
                  <a:lnTo>
                    <a:pt x="1496" y="58"/>
                  </a:lnTo>
                  <a:lnTo>
                    <a:pt x="1578" y="58"/>
                  </a:lnTo>
                  <a:lnTo>
                    <a:pt x="1659" y="46"/>
                  </a:lnTo>
                  <a:lnTo>
                    <a:pt x="1740" y="35"/>
                  </a:lnTo>
                  <a:lnTo>
                    <a:pt x="1740" y="1681"/>
                  </a:lnTo>
                </a:path>
              </a:pathLst>
            </a:custGeom>
            <a:noFill/>
            <a:ln w="0">
              <a:solidFill>
                <a:srgbClr val="FFFFFF"/>
              </a:solidFill>
              <a:prstDash val="solid"/>
              <a:round/>
              <a:headEnd/>
              <a:tailEnd/>
            </a:ln>
          </p:spPr>
          <p:txBody>
            <a:bodyPr/>
            <a:lstStyle/>
            <a:p>
              <a:endParaRPr lang="en-US"/>
            </a:p>
          </p:txBody>
        </p:sp>
        <p:sp>
          <p:nvSpPr>
            <p:cNvPr id="172111" name="Freeform 84"/>
            <p:cNvSpPr>
              <a:spLocks/>
            </p:cNvSpPr>
            <p:nvPr/>
          </p:nvSpPr>
          <p:spPr bwMode="auto">
            <a:xfrm>
              <a:off x="4936" y="3254"/>
              <a:ext cx="348" cy="148"/>
            </a:xfrm>
            <a:custGeom>
              <a:avLst/>
              <a:gdLst>
                <a:gd name="T0" fmla="*/ 0 w 1740"/>
                <a:gd name="T1" fmla="*/ 0 h 741"/>
                <a:gd name="T2" fmla="*/ 0 w 1740"/>
                <a:gd name="T3" fmla="*/ 0 h 741"/>
                <a:gd name="T4" fmla="*/ 0 w 1740"/>
                <a:gd name="T5" fmla="*/ 0 h 741"/>
                <a:gd name="T6" fmla="*/ 0 w 1740"/>
                <a:gd name="T7" fmla="*/ 0 h 741"/>
                <a:gd name="T8" fmla="*/ 0 w 1740"/>
                <a:gd name="T9" fmla="*/ 0 h 741"/>
                <a:gd name="T10" fmla="*/ 0 w 1740"/>
                <a:gd name="T11" fmla="*/ 0 h 741"/>
                <a:gd name="T12" fmla="*/ 0 w 1740"/>
                <a:gd name="T13" fmla="*/ 0 h 741"/>
                <a:gd name="T14" fmla="*/ 0 w 1740"/>
                <a:gd name="T15" fmla="*/ 0 h 741"/>
                <a:gd name="T16" fmla="*/ 0 w 1740"/>
                <a:gd name="T17" fmla="*/ 0 h 741"/>
                <a:gd name="T18" fmla="*/ 0 w 1740"/>
                <a:gd name="T19" fmla="*/ 0 h 741"/>
                <a:gd name="T20" fmla="*/ 0 w 1740"/>
                <a:gd name="T21" fmla="*/ 0 h 741"/>
                <a:gd name="T22" fmla="*/ 0 w 1740"/>
                <a:gd name="T23" fmla="*/ 0 h 741"/>
                <a:gd name="T24" fmla="*/ 0 w 1740"/>
                <a:gd name="T25" fmla="*/ 0 h 741"/>
                <a:gd name="T26" fmla="*/ 0 w 1740"/>
                <a:gd name="T27" fmla="*/ 0 h 741"/>
                <a:gd name="T28" fmla="*/ 0 w 1740"/>
                <a:gd name="T29" fmla="*/ 0 h 741"/>
                <a:gd name="T30" fmla="*/ 0 w 1740"/>
                <a:gd name="T31" fmla="*/ 0 h 741"/>
                <a:gd name="T32" fmla="*/ 0 w 1740"/>
                <a:gd name="T33" fmla="*/ 0 h 741"/>
                <a:gd name="T34" fmla="*/ 0 w 1740"/>
                <a:gd name="T35" fmla="*/ 0 h 741"/>
                <a:gd name="T36" fmla="*/ 0 w 1740"/>
                <a:gd name="T37" fmla="*/ 0 h 741"/>
                <a:gd name="T38" fmla="*/ 0 w 1740"/>
                <a:gd name="T39" fmla="*/ 0 h 741"/>
                <a:gd name="T40" fmla="*/ 0 w 1740"/>
                <a:gd name="T41" fmla="*/ 0 h 741"/>
                <a:gd name="T42" fmla="*/ 0 w 1740"/>
                <a:gd name="T43" fmla="*/ 0 h 741"/>
                <a:gd name="T44" fmla="*/ 0 w 1740"/>
                <a:gd name="T45" fmla="*/ 0 h 741"/>
                <a:gd name="T46" fmla="*/ 0 w 1740"/>
                <a:gd name="T47" fmla="*/ 0 h 741"/>
                <a:gd name="T48" fmla="*/ 0 w 1740"/>
                <a:gd name="T49" fmla="*/ 0 h 741"/>
                <a:gd name="T50" fmla="*/ 0 w 1740"/>
                <a:gd name="T51" fmla="*/ 0 h 741"/>
                <a:gd name="T52" fmla="*/ 0 w 1740"/>
                <a:gd name="T53" fmla="*/ 0 h 741"/>
                <a:gd name="T54" fmla="*/ 0 w 1740"/>
                <a:gd name="T55" fmla="*/ 0 h 741"/>
                <a:gd name="T56" fmla="*/ 0 w 1740"/>
                <a:gd name="T57" fmla="*/ 0 h 741"/>
                <a:gd name="T58" fmla="*/ 0 w 1740"/>
                <a:gd name="T59" fmla="*/ 0 h 741"/>
                <a:gd name="T60" fmla="*/ 0 w 1740"/>
                <a:gd name="T61" fmla="*/ 0 h 741"/>
                <a:gd name="T62" fmla="*/ 0 w 1740"/>
                <a:gd name="T63" fmla="*/ 0 h 741"/>
                <a:gd name="T64" fmla="*/ 0 w 1740"/>
                <a:gd name="T65" fmla="*/ 0 h 741"/>
                <a:gd name="T66" fmla="*/ 0 w 1740"/>
                <a:gd name="T67" fmla="*/ 0 h 741"/>
                <a:gd name="T68" fmla="*/ 0 w 1740"/>
                <a:gd name="T69" fmla="*/ 0 h 741"/>
                <a:gd name="T70" fmla="*/ 0 w 1740"/>
                <a:gd name="T71" fmla="*/ 0 h 741"/>
                <a:gd name="T72" fmla="*/ 0 w 1740"/>
                <a:gd name="T73" fmla="*/ 0 h 741"/>
                <a:gd name="T74" fmla="*/ 0 w 1740"/>
                <a:gd name="T75" fmla="*/ 0 h 741"/>
                <a:gd name="T76" fmla="*/ 0 w 1740"/>
                <a:gd name="T77" fmla="*/ 0 h 741"/>
                <a:gd name="T78" fmla="*/ 0 w 1740"/>
                <a:gd name="T79" fmla="*/ 0 h 741"/>
                <a:gd name="T80" fmla="*/ 0 w 1740"/>
                <a:gd name="T81" fmla="*/ 0 h 741"/>
                <a:gd name="T82" fmla="*/ 0 w 1740"/>
                <a:gd name="T83" fmla="*/ 0 h 741"/>
                <a:gd name="T84" fmla="*/ 0 w 1740"/>
                <a:gd name="T85" fmla="*/ 0 h 7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40"/>
                <a:gd name="T130" fmla="*/ 0 h 741"/>
                <a:gd name="T131" fmla="*/ 1740 w 1740"/>
                <a:gd name="T132" fmla="*/ 741 h 74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40" h="741">
                  <a:moveTo>
                    <a:pt x="1740" y="684"/>
                  </a:moveTo>
                  <a:lnTo>
                    <a:pt x="1659" y="696"/>
                  </a:lnTo>
                  <a:lnTo>
                    <a:pt x="1578" y="707"/>
                  </a:lnTo>
                  <a:lnTo>
                    <a:pt x="1496" y="719"/>
                  </a:lnTo>
                  <a:lnTo>
                    <a:pt x="1404" y="730"/>
                  </a:lnTo>
                  <a:lnTo>
                    <a:pt x="1311" y="730"/>
                  </a:lnTo>
                  <a:lnTo>
                    <a:pt x="1229" y="741"/>
                  </a:lnTo>
                  <a:lnTo>
                    <a:pt x="1137" y="741"/>
                  </a:lnTo>
                  <a:lnTo>
                    <a:pt x="1044" y="741"/>
                  </a:lnTo>
                  <a:lnTo>
                    <a:pt x="951" y="741"/>
                  </a:lnTo>
                  <a:lnTo>
                    <a:pt x="859" y="741"/>
                  </a:lnTo>
                  <a:lnTo>
                    <a:pt x="766" y="741"/>
                  </a:lnTo>
                  <a:lnTo>
                    <a:pt x="673" y="741"/>
                  </a:lnTo>
                  <a:lnTo>
                    <a:pt x="580" y="730"/>
                  </a:lnTo>
                  <a:lnTo>
                    <a:pt x="488" y="730"/>
                  </a:lnTo>
                  <a:lnTo>
                    <a:pt x="407" y="719"/>
                  </a:lnTo>
                  <a:lnTo>
                    <a:pt x="313" y="707"/>
                  </a:lnTo>
                  <a:lnTo>
                    <a:pt x="233" y="696"/>
                  </a:lnTo>
                  <a:lnTo>
                    <a:pt x="152" y="684"/>
                  </a:lnTo>
                  <a:lnTo>
                    <a:pt x="70" y="672"/>
                  </a:lnTo>
                  <a:lnTo>
                    <a:pt x="0" y="661"/>
                  </a:lnTo>
                  <a:lnTo>
                    <a:pt x="0" y="0"/>
                  </a:lnTo>
                  <a:lnTo>
                    <a:pt x="70" y="24"/>
                  </a:lnTo>
                  <a:lnTo>
                    <a:pt x="152" y="35"/>
                  </a:lnTo>
                  <a:lnTo>
                    <a:pt x="233" y="46"/>
                  </a:lnTo>
                  <a:lnTo>
                    <a:pt x="313" y="58"/>
                  </a:lnTo>
                  <a:lnTo>
                    <a:pt x="407" y="58"/>
                  </a:lnTo>
                  <a:lnTo>
                    <a:pt x="488" y="69"/>
                  </a:lnTo>
                  <a:lnTo>
                    <a:pt x="580" y="81"/>
                  </a:lnTo>
                  <a:lnTo>
                    <a:pt x="673" y="81"/>
                  </a:lnTo>
                  <a:lnTo>
                    <a:pt x="766" y="93"/>
                  </a:lnTo>
                  <a:lnTo>
                    <a:pt x="859" y="93"/>
                  </a:lnTo>
                  <a:lnTo>
                    <a:pt x="951" y="93"/>
                  </a:lnTo>
                  <a:lnTo>
                    <a:pt x="1044" y="93"/>
                  </a:lnTo>
                  <a:lnTo>
                    <a:pt x="1137" y="81"/>
                  </a:lnTo>
                  <a:lnTo>
                    <a:pt x="1229" y="81"/>
                  </a:lnTo>
                  <a:lnTo>
                    <a:pt x="1311" y="81"/>
                  </a:lnTo>
                  <a:lnTo>
                    <a:pt x="1404" y="69"/>
                  </a:lnTo>
                  <a:lnTo>
                    <a:pt x="1496" y="58"/>
                  </a:lnTo>
                  <a:lnTo>
                    <a:pt x="1578" y="46"/>
                  </a:lnTo>
                  <a:lnTo>
                    <a:pt x="1659" y="46"/>
                  </a:lnTo>
                  <a:lnTo>
                    <a:pt x="1740" y="24"/>
                  </a:lnTo>
                  <a:lnTo>
                    <a:pt x="1740" y="684"/>
                  </a:lnTo>
                  <a:close/>
                </a:path>
              </a:pathLst>
            </a:custGeom>
            <a:solidFill>
              <a:srgbClr val="E21E1B"/>
            </a:solidFill>
            <a:ln w="9525">
              <a:noFill/>
              <a:round/>
              <a:headEnd/>
              <a:tailEnd/>
            </a:ln>
          </p:spPr>
          <p:txBody>
            <a:bodyPr/>
            <a:lstStyle/>
            <a:p>
              <a:endParaRPr lang="en-US"/>
            </a:p>
          </p:txBody>
        </p:sp>
        <p:sp>
          <p:nvSpPr>
            <p:cNvPr id="172112" name="Freeform 85"/>
            <p:cNvSpPr>
              <a:spLocks/>
            </p:cNvSpPr>
            <p:nvPr/>
          </p:nvSpPr>
          <p:spPr bwMode="auto">
            <a:xfrm>
              <a:off x="4936" y="3254"/>
              <a:ext cx="348" cy="148"/>
            </a:xfrm>
            <a:custGeom>
              <a:avLst/>
              <a:gdLst>
                <a:gd name="T0" fmla="*/ 0 w 1740"/>
                <a:gd name="T1" fmla="*/ 0 h 741"/>
                <a:gd name="T2" fmla="*/ 0 w 1740"/>
                <a:gd name="T3" fmla="*/ 0 h 741"/>
                <a:gd name="T4" fmla="*/ 0 w 1740"/>
                <a:gd name="T5" fmla="*/ 0 h 741"/>
                <a:gd name="T6" fmla="*/ 0 w 1740"/>
                <a:gd name="T7" fmla="*/ 0 h 741"/>
                <a:gd name="T8" fmla="*/ 0 w 1740"/>
                <a:gd name="T9" fmla="*/ 0 h 741"/>
                <a:gd name="T10" fmla="*/ 0 w 1740"/>
                <a:gd name="T11" fmla="*/ 0 h 741"/>
                <a:gd name="T12" fmla="*/ 0 w 1740"/>
                <a:gd name="T13" fmla="*/ 0 h 741"/>
                <a:gd name="T14" fmla="*/ 0 w 1740"/>
                <a:gd name="T15" fmla="*/ 0 h 741"/>
                <a:gd name="T16" fmla="*/ 0 w 1740"/>
                <a:gd name="T17" fmla="*/ 0 h 741"/>
                <a:gd name="T18" fmla="*/ 0 w 1740"/>
                <a:gd name="T19" fmla="*/ 0 h 741"/>
                <a:gd name="T20" fmla="*/ 0 w 1740"/>
                <a:gd name="T21" fmla="*/ 0 h 741"/>
                <a:gd name="T22" fmla="*/ 0 w 1740"/>
                <a:gd name="T23" fmla="*/ 0 h 741"/>
                <a:gd name="T24" fmla="*/ 0 w 1740"/>
                <a:gd name="T25" fmla="*/ 0 h 741"/>
                <a:gd name="T26" fmla="*/ 0 w 1740"/>
                <a:gd name="T27" fmla="*/ 0 h 741"/>
                <a:gd name="T28" fmla="*/ 0 w 1740"/>
                <a:gd name="T29" fmla="*/ 0 h 741"/>
                <a:gd name="T30" fmla="*/ 0 w 1740"/>
                <a:gd name="T31" fmla="*/ 0 h 741"/>
                <a:gd name="T32" fmla="*/ 0 w 1740"/>
                <a:gd name="T33" fmla="*/ 0 h 741"/>
                <a:gd name="T34" fmla="*/ 0 w 1740"/>
                <a:gd name="T35" fmla="*/ 0 h 741"/>
                <a:gd name="T36" fmla="*/ 0 w 1740"/>
                <a:gd name="T37" fmla="*/ 0 h 741"/>
                <a:gd name="T38" fmla="*/ 0 w 1740"/>
                <a:gd name="T39" fmla="*/ 0 h 741"/>
                <a:gd name="T40" fmla="*/ 0 w 1740"/>
                <a:gd name="T41" fmla="*/ 0 h 741"/>
                <a:gd name="T42" fmla="*/ 0 w 1740"/>
                <a:gd name="T43" fmla="*/ 0 h 741"/>
                <a:gd name="T44" fmla="*/ 0 w 1740"/>
                <a:gd name="T45" fmla="*/ 0 h 741"/>
                <a:gd name="T46" fmla="*/ 0 w 1740"/>
                <a:gd name="T47" fmla="*/ 0 h 741"/>
                <a:gd name="T48" fmla="*/ 0 w 1740"/>
                <a:gd name="T49" fmla="*/ 0 h 741"/>
                <a:gd name="T50" fmla="*/ 0 w 1740"/>
                <a:gd name="T51" fmla="*/ 0 h 741"/>
                <a:gd name="T52" fmla="*/ 0 w 1740"/>
                <a:gd name="T53" fmla="*/ 0 h 741"/>
                <a:gd name="T54" fmla="*/ 0 w 1740"/>
                <a:gd name="T55" fmla="*/ 0 h 741"/>
                <a:gd name="T56" fmla="*/ 0 w 1740"/>
                <a:gd name="T57" fmla="*/ 0 h 741"/>
                <a:gd name="T58" fmla="*/ 0 w 1740"/>
                <a:gd name="T59" fmla="*/ 0 h 741"/>
                <a:gd name="T60" fmla="*/ 0 w 1740"/>
                <a:gd name="T61" fmla="*/ 0 h 741"/>
                <a:gd name="T62" fmla="*/ 0 w 1740"/>
                <a:gd name="T63" fmla="*/ 0 h 741"/>
                <a:gd name="T64" fmla="*/ 0 w 1740"/>
                <a:gd name="T65" fmla="*/ 0 h 741"/>
                <a:gd name="T66" fmla="*/ 0 w 1740"/>
                <a:gd name="T67" fmla="*/ 0 h 741"/>
                <a:gd name="T68" fmla="*/ 0 w 1740"/>
                <a:gd name="T69" fmla="*/ 0 h 741"/>
                <a:gd name="T70" fmla="*/ 0 w 1740"/>
                <a:gd name="T71" fmla="*/ 0 h 741"/>
                <a:gd name="T72" fmla="*/ 0 w 1740"/>
                <a:gd name="T73" fmla="*/ 0 h 741"/>
                <a:gd name="T74" fmla="*/ 0 w 1740"/>
                <a:gd name="T75" fmla="*/ 0 h 741"/>
                <a:gd name="T76" fmla="*/ 0 w 1740"/>
                <a:gd name="T77" fmla="*/ 0 h 741"/>
                <a:gd name="T78" fmla="*/ 0 w 1740"/>
                <a:gd name="T79" fmla="*/ 0 h 741"/>
                <a:gd name="T80" fmla="*/ 0 w 1740"/>
                <a:gd name="T81" fmla="*/ 0 h 741"/>
                <a:gd name="T82" fmla="*/ 0 w 1740"/>
                <a:gd name="T83" fmla="*/ 0 h 741"/>
                <a:gd name="T84" fmla="*/ 0 w 1740"/>
                <a:gd name="T85" fmla="*/ 0 h 7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40"/>
                <a:gd name="T130" fmla="*/ 0 h 741"/>
                <a:gd name="T131" fmla="*/ 1740 w 1740"/>
                <a:gd name="T132" fmla="*/ 741 h 74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40" h="741">
                  <a:moveTo>
                    <a:pt x="1740" y="684"/>
                  </a:moveTo>
                  <a:lnTo>
                    <a:pt x="1659" y="696"/>
                  </a:lnTo>
                  <a:lnTo>
                    <a:pt x="1578" y="707"/>
                  </a:lnTo>
                  <a:lnTo>
                    <a:pt x="1496" y="719"/>
                  </a:lnTo>
                  <a:lnTo>
                    <a:pt x="1404" y="730"/>
                  </a:lnTo>
                  <a:lnTo>
                    <a:pt x="1311" y="730"/>
                  </a:lnTo>
                  <a:lnTo>
                    <a:pt x="1229" y="741"/>
                  </a:lnTo>
                  <a:lnTo>
                    <a:pt x="1137" y="741"/>
                  </a:lnTo>
                  <a:lnTo>
                    <a:pt x="1044" y="741"/>
                  </a:lnTo>
                  <a:lnTo>
                    <a:pt x="951" y="741"/>
                  </a:lnTo>
                  <a:lnTo>
                    <a:pt x="859" y="741"/>
                  </a:lnTo>
                  <a:lnTo>
                    <a:pt x="766" y="741"/>
                  </a:lnTo>
                  <a:lnTo>
                    <a:pt x="673" y="741"/>
                  </a:lnTo>
                  <a:lnTo>
                    <a:pt x="580" y="730"/>
                  </a:lnTo>
                  <a:lnTo>
                    <a:pt x="488" y="730"/>
                  </a:lnTo>
                  <a:lnTo>
                    <a:pt x="407" y="719"/>
                  </a:lnTo>
                  <a:lnTo>
                    <a:pt x="313" y="707"/>
                  </a:lnTo>
                  <a:lnTo>
                    <a:pt x="233" y="696"/>
                  </a:lnTo>
                  <a:lnTo>
                    <a:pt x="152" y="684"/>
                  </a:lnTo>
                  <a:lnTo>
                    <a:pt x="70" y="672"/>
                  </a:lnTo>
                  <a:lnTo>
                    <a:pt x="0" y="661"/>
                  </a:lnTo>
                  <a:lnTo>
                    <a:pt x="0" y="0"/>
                  </a:lnTo>
                  <a:lnTo>
                    <a:pt x="70" y="24"/>
                  </a:lnTo>
                  <a:lnTo>
                    <a:pt x="152" y="35"/>
                  </a:lnTo>
                  <a:lnTo>
                    <a:pt x="233" y="46"/>
                  </a:lnTo>
                  <a:lnTo>
                    <a:pt x="313" y="58"/>
                  </a:lnTo>
                  <a:lnTo>
                    <a:pt x="407" y="58"/>
                  </a:lnTo>
                  <a:lnTo>
                    <a:pt x="488" y="69"/>
                  </a:lnTo>
                  <a:lnTo>
                    <a:pt x="580" y="81"/>
                  </a:lnTo>
                  <a:lnTo>
                    <a:pt x="673" y="81"/>
                  </a:lnTo>
                  <a:lnTo>
                    <a:pt x="766" y="93"/>
                  </a:lnTo>
                  <a:lnTo>
                    <a:pt x="859" y="93"/>
                  </a:lnTo>
                  <a:lnTo>
                    <a:pt x="951" y="93"/>
                  </a:lnTo>
                  <a:lnTo>
                    <a:pt x="1044" y="93"/>
                  </a:lnTo>
                  <a:lnTo>
                    <a:pt x="1137" y="81"/>
                  </a:lnTo>
                  <a:lnTo>
                    <a:pt x="1229" y="81"/>
                  </a:lnTo>
                  <a:lnTo>
                    <a:pt x="1311" y="81"/>
                  </a:lnTo>
                  <a:lnTo>
                    <a:pt x="1404" y="69"/>
                  </a:lnTo>
                  <a:lnTo>
                    <a:pt x="1496" y="58"/>
                  </a:lnTo>
                  <a:lnTo>
                    <a:pt x="1578" y="46"/>
                  </a:lnTo>
                  <a:lnTo>
                    <a:pt x="1659" y="46"/>
                  </a:lnTo>
                  <a:lnTo>
                    <a:pt x="1740" y="24"/>
                  </a:lnTo>
                  <a:lnTo>
                    <a:pt x="1740" y="684"/>
                  </a:lnTo>
                </a:path>
              </a:pathLst>
            </a:custGeom>
            <a:noFill/>
            <a:ln w="0">
              <a:solidFill>
                <a:srgbClr val="FFFFFF"/>
              </a:solidFill>
              <a:prstDash val="solid"/>
              <a:round/>
              <a:headEnd/>
              <a:tailEnd/>
            </a:ln>
          </p:spPr>
          <p:txBody>
            <a:bodyPr/>
            <a:lstStyle/>
            <a:p>
              <a:endParaRPr lang="en-US"/>
            </a:p>
          </p:txBody>
        </p:sp>
        <p:sp>
          <p:nvSpPr>
            <p:cNvPr id="172113" name="Freeform 86"/>
            <p:cNvSpPr>
              <a:spLocks/>
            </p:cNvSpPr>
            <p:nvPr/>
          </p:nvSpPr>
          <p:spPr bwMode="auto">
            <a:xfrm>
              <a:off x="4674" y="3514"/>
              <a:ext cx="111" cy="95"/>
            </a:xfrm>
            <a:custGeom>
              <a:avLst/>
              <a:gdLst>
                <a:gd name="T0" fmla="*/ 0 w 556"/>
                <a:gd name="T1" fmla="*/ 0 h 476"/>
                <a:gd name="T2" fmla="*/ 0 w 556"/>
                <a:gd name="T3" fmla="*/ 0 h 476"/>
                <a:gd name="T4" fmla="*/ 0 w 556"/>
                <a:gd name="T5" fmla="*/ 0 h 476"/>
                <a:gd name="T6" fmla="*/ 0 w 556"/>
                <a:gd name="T7" fmla="*/ 0 h 476"/>
                <a:gd name="T8" fmla="*/ 0 w 556"/>
                <a:gd name="T9" fmla="*/ 0 h 476"/>
                <a:gd name="T10" fmla="*/ 0 w 556"/>
                <a:gd name="T11" fmla="*/ 0 h 476"/>
                <a:gd name="T12" fmla="*/ 0 w 556"/>
                <a:gd name="T13" fmla="*/ 0 h 476"/>
                <a:gd name="T14" fmla="*/ 0 w 556"/>
                <a:gd name="T15" fmla="*/ 0 h 476"/>
                <a:gd name="T16" fmla="*/ 0 w 556"/>
                <a:gd name="T17" fmla="*/ 0 h 476"/>
                <a:gd name="T18" fmla="*/ 0 w 556"/>
                <a:gd name="T19" fmla="*/ 0 h 476"/>
                <a:gd name="T20" fmla="*/ 0 w 556"/>
                <a:gd name="T21" fmla="*/ 0 h 476"/>
                <a:gd name="T22" fmla="*/ 0 w 556"/>
                <a:gd name="T23" fmla="*/ 0 h 4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6"/>
                <a:gd name="T37" fmla="*/ 0 h 476"/>
                <a:gd name="T38" fmla="*/ 556 w 556"/>
                <a:gd name="T39" fmla="*/ 476 h 4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6" h="476">
                  <a:moveTo>
                    <a:pt x="23" y="476"/>
                  </a:moveTo>
                  <a:lnTo>
                    <a:pt x="0" y="139"/>
                  </a:lnTo>
                  <a:lnTo>
                    <a:pt x="47" y="59"/>
                  </a:lnTo>
                  <a:lnTo>
                    <a:pt x="325" y="0"/>
                  </a:lnTo>
                  <a:lnTo>
                    <a:pt x="522" y="35"/>
                  </a:lnTo>
                  <a:lnTo>
                    <a:pt x="522" y="59"/>
                  </a:lnTo>
                  <a:lnTo>
                    <a:pt x="556" y="395"/>
                  </a:lnTo>
                  <a:lnTo>
                    <a:pt x="499" y="417"/>
                  </a:lnTo>
                  <a:lnTo>
                    <a:pt x="359" y="453"/>
                  </a:lnTo>
                  <a:lnTo>
                    <a:pt x="244" y="453"/>
                  </a:lnTo>
                  <a:lnTo>
                    <a:pt x="162" y="476"/>
                  </a:lnTo>
                  <a:lnTo>
                    <a:pt x="23" y="476"/>
                  </a:lnTo>
                  <a:close/>
                </a:path>
              </a:pathLst>
            </a:custGeom>
            <a:solidFill>
              <a:srgbClr val="0E0D0D"/>
            </a:solidFill>
            <a:ln w="9525">
              <a:noFill/>
              <a:round/>
              <a:headEnd/>
              <a:tailEnd/>
            </a:ln>
          </p:spPr>
          <p:txBody>
            <a:bodyPr/>
            <a:lstStyle/>
            <a:p>
              <a:endParaRPr lang="en-US"/>
            </a:p>
          </p:txBody>
        </p:sp>
        <p:sp>
          <p:nvSpPr>
            <p:cNvPr id="172114" name="Freeform 87"/>
            <p:cNvSpPr>
              <a:spLocks/>
            </p:cNvSpPr>
            <p:nvPr/>
          </p:nvSpPr>
          <p:spPr bwMode="auto">
            <a:xfrm>
              <a:off x="4674" y="3514"/>
              <a:ext cx="111" cy="95"/>
            </a:xfrm>
            <a:custGeom>
              <a:avLst/>
              <a:gdLst>
                <a:gd name="T0" fmla="*/ 0 w 556"/>
                <a:gd name="T1" fmla="*/ 0 h 476"/>
                <a:gd name="T2" fmla="*/ 0 w 556"/>
                <a:gd name="T3" fmla="*/ 0 h 476"/>
                <a:gd name="T4" fmla="*/ 0 w 556"/>
                <a:gd name="T5" fmla="*/ 0 h 476"/>
                <a:gd name="T6" fmla="*/ 0 w 556"/>
                <a:gd name="T7" fmla="*/ 0 h 476"/>
                <a:gd name="T8" fmla="*/ 0 w 556"/>
                <a:gd name="T9" fmla="*/ 0 h 476"/>
                <a:gd name="T10" fmla="*/ 0 w 556"/>
                <a:gd name="T11" fmla="*/ 0 h 476"/>
                <a:gd name="T12" fmla="*/ 0 w 556"/>
                <a:gd name="T13" fmla="*/ 0 h 476"/>
                <a:gd name="T14" fmla="*/ 0 w 556"/>
                <a:gd name="T15" fmla="*/ 0 h 476"/>
                <a:gd name="T16" fmla="*/ 0 w 556"/>
                <a:gd name="T17" fmla="*/ 0 h 476"/>
                <a:gd name="T18" fmla="*/ 0 w 556"/>
                <a:gd name="T19" fmla="*/ 0 h 476"/>
                <a:gd name="T20" fmla="*/ 0 w 556"/>
                <a:gd name="T21" fmla="*/ 0 h 476"/>
                <a:gd name="T22" fmla="*/ 0 w 556"/>
                <a:gd name="T23" fmla="*/ 0 h 4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6"/>
                <a:gd name="T37" fmla="*/ 0 h 476"/>
                <a:gd name="T38" fmla="*/ 556 w 556"/>
                <a:gd name="T39" fmla="*/ 476 h 4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6" h="476">
                  <a:moveTo>
                    <a:pt x="23" y="476"/>
                  </a:moveTo>
                  <a:lnTo>
                    <a:pt x="0" y="139"/>
                  </a:lnTo>
                  <a:lnTo>
                    <a:pt x="47" y="59"/>
                  </a:lnTo>
                  <a:lnTo>
                    <a:pt x="325" y="0"/>
                  </a:lnTo>
                  <a:lnTo>
                    <a:pt x="522" y="35"/>
                  </a:lnTo>
                  <a:lnTo>
                    <a:pt x="522" y="59"/>
                  </a:lnTo>
                  <a:lnTo>
                    <a:pt x="556" y="395"/>
                  </a:lnTo>
                  <a:lnTo>
                    <a:pt x="499" y="417"/>
                  </a:lnTo>
                  <a:lnTo>
                    <a:pt x="359" y="453"/>
                  </a:lnTo>
                  <a:lnTo>
                    <a:pt x="244" y="453"/>
                  </a:lnTo>
                  <a:lnTo>
                    <a:pt x="162" y="476"/>
                  </a:lnTo>
                  <a:lnTo>
                    <a:pt x="23" y="476"/>
                  </a:lnTo>
                </a:path>
              </a:pathLst>
            </a:custGeom>
            <a:noFill/>
            <a:ln w="0">
              <a:solidFill>
                <a:srgbClr val="0E0D0C"/>
              </a:solidFill>
              <a:prstDash val="solid"/>
              <a:round/>
              <a:headEnd/>
              <a:tailEnd/>
            </a:ln>
          </p:spPr>
          <p:txBody>
            <a:bodyPr/>
            <a:lstStyle/>
            <a:p>
              <a:endParaRPr lang="en-US"/>
            </a:p>
          </p:txBody>
        </p:sp>
        <p:sp>
          <p:nvSpPr>
            <p:cNvPr id="172115" name="Freeform 88"/>
            <p:cNvSpPr>
              <a:spLocks/>
            </p:cNvSpPr>
            <p:nvPr/>
          </p:nvSpPr>
          <p:spPr bwMode="auto">
            <a:xfrm>
              <a:off x="4952" y="2016"/>
              <a:ext cx="559" cy="334"/>
            </a:xfrm>
            <a:custGeom>
              <a:avLst/>
              <a:gdLst>
                <a:gd name="T0" fmla="*/ 0 w 2796"/>
                <a:gd name="T1" fmla="*/ 0 h 1669"/>
                <a:gd name="T2" fmla="*/ 0 w 2796"/>
                <a:gd name="T3" fmla="*/ 0 h 1669"/>
                <a:gd name="T4" fmla="*/ 0 w 2796"/>
                <a:gd name="T5" fmla="*/ 0 h 1669"/>
                <a:gd name="T6" fmla="*/ 0 w 2796"/>
                <a:gd name="T7" fmla="*/ 0 h 1669"/>
                <a:gd name="T8" fmla="*/ 0 w 2796"/>
                <a:gd name="T9" fmla="*/ 0 h 1669"/>
                <a:gd name="T10" fmla="*/ 0 w 2796"/>
                <a:gd name="T11" fmla="*/ 0 h 1669"/>
                <a:gd name="T12" fmla="*/ 0 w 2796"/>
                <a:gd name="T13" fmla="*/ 0 h 1669"/>
                <a:gd name="T14" fmla="*/ 0 w 2796"/>
                <a:gd name="T15" fmla="*/ 0 h 1669"/>
                <a:gd name="T16" fmla="*/ 0 w 2796"/>
                <a:gd name="T17" fmla="*/ 0 h 1669"/>
                <a:gd name="T18" fmla="*/ 0 w 2796"/>
                <a:gd name="T19" fmla="*/ 0 h 1669"/>
                <a:gd name="T20" fmla="*/ 0 w 2796"/>
                <a:gd name="T21" fmla="*/ 0 h 1669"/>
                <a:gd name="T22" fmla="*/ 0 w 2796"/>
                <a:gd name="T23" fmla="*/ 0 h 1669"/>
                <a:gd name="T24" fmla="*/ 0 w 2796"/>
                <a:gd name="T25" fmla="*/ 0 h 1669"/>
                <a:gd name="T26" fmla="*/ 0 w 2796"/>
                <a:gd name="T27" fmla="*/ 0 h 1669"/>
                <a:gd name="T28" fmla="*/ 0 w 2796"/>
                <a:gd name="T29" fmla="*/ 0 h 1669"/>
                <a:gd name="T30" fmla="*/ 0 w 2796"/>
                <a:gd name="T31" fmla="*/ 0 h 1669"/>
                <a:gd name="T32" fmla="*/ 0 w 2796"/>
                <a:gd name="T33" fmla="*/ 0 h 1669"/>
                <a:gd name="T34" fmla="*/ 0 w 2796"/>
                <a:gd name="T35" fmla="*/ 0 h 1669"/>
                <a:gd name="T36" fmla="*/ 0 w 2796"/>
                <a:gd name="T37" fmla="*/ 0 h 1669"/>
                <a:gd name="T38" fmla="*/ 0 w 2796"/>
                <a:gd name="T39" fmla="*/ 0 h 1669"/>
                <a:gd name="T40" fmla="*/ 0 w 2796"/>
                <a:gd name="T41" fmla="*/ 0 h 1669"/>
                <a:gd name="T42" fmla="*/ 0 w 2796"/>
                <a:gd name="T43" fmla="*/ 0 h 1669"/>
                <a:gd name="T44" fmla="*/ 0 w 2796"/>
                <a:gd name="T45" fmla="*/ 0 h 1669"/>
                <a:gd name="T46" fmla="*/ 0 w 2796"/>
                <a:gd name="T47" fmla="*/ 0 h 1669"/>
                <a:gd name="T48" fmla="*/ 0 w 2796"/>
                <a:gd name="T49" fmla="*/ 0 h 1669"/>
                <a:gd name="T50" fmla="*/ 0 w 2796"/>
                <a:gd name="T51" fmla="*/ 0 h 1669"/>
                <a:gd name="T52" fmla="*/ 0 w 2796"/>
                <a:gd name="T53" fmla="*/ 0 h 1669"/>
                <a:gd name="T54" fmla="*/ 0 w 2796"/>
                <a:gd name="T55" fmla="*/ 0 h 1669"/>
                <a:gd name="T56" fmla="*/ 0 w 2796"/>
                <a:gd name="T57" fmla="*/ 0 h 1669"/>
                <a:gd name="T58" fmla="*/ 0 w 2796"/>
                <a:gd name="T59" fmla="*/ 0 h 1669"/>
                <a:gd name="T60" fmla="*/ 0 w 2796"/>
                <a:gd name="T61" fmla="*/ 0 h 1669"/>
                <a:gd name="T62" fmla="*/ 0 w 2796"/>
                <a:gd name="T63" fmla="*/ 0 h 1669"/>
                <a:gd name="T64" fmla="*/ 0 w 2796"/>
                <a:gd name="T65" fmla="*/ 0 h 1669"/>
                <a:gd name="T66" fmla="*/ 0 w 2796"/>
                <a:gd name="T67" fmla="*/ 0 h 1669"/>
                <a:gd name="T68" fmla="*/ 0 w 2796"/>
                <a:gd name="T69" fmla="*/ 0 h 1669"/>
                <a:gd name="T70" fmla="*/ 0 w 2796"/>
                <a:gd name="T71" fmla="*/ 0 h 1669"/>
                <a:gd name="T72" fmla="*/ 0 w 2796"/>
                <a:gd name="T73" fmla="*/ 0 h 1669"/>
                <a:gd name="T74" fmla="*/ 0 w 2796"/>
                <a:gd name="T75" fmla="*/ 0 h 1669"/>
                <a:gd name="T76" fmla="*/ 0 w 2796"/>
                <a:gd name="T77" fmla="*/ 0 h 1669"/>
                <a:gd name="T78" fmla="*/ 0 w 2796"/>
                <a:gd name="T79" fmla="*/ 0 h 1669"/>
                <a:gd name="T80" fmla="*/ 0 w 2796"/>
                <a:gd name="T81" fmla="*/ 0 h 1669"/>
                <a:gd name="T82" fmla="*/ 0 w 2796"/>
                <a:gd name="T83" fmla="*/ 0 h 1669"/>
                <a:gd name="T84" fmla="*/ 0 w 2796"/>
                <a:gd name="T85" fmla="*/ 0 h 1669"/>
                <a:gd name="T86" fmla="*/ 0 w 2796"/>
                <a:gd name="T87" fmla="*/ 0 h 1669"/>
                <a:gd name="T88" fmla="*/ 0 w 2796"/>
                <a:gd name="T89" fmla="*/ 0 h 1669"/>
                <a:gd name="T90" fmla="*/ 0 w 2796"/>
                <a:gd name="T91" fmla="*/ 0 h 1669"/>
                <a:gd name="T92" fmla="*/ 0 w 2796"/>
                <a:gd name="T93" fmla="*/ 0 h 1669"/>
                <a:gd name="T94" fmla="*/ 0 w 2796"/>
                <a:gd name="T95" fmla="*/ 0 h 1669"/>
                <a:gd name="T96" fmla="*/ 0 w 2796"/>
                <a:gd name="T97" fmla="*/ 0 h 1669"/>
                <a:gd name="T98" fmla="*/ 0 w 2796"/>
                <a:gd name="T99" fmla="*/ 0 h 1669"/>
                <a:gd name="T100" fmla="*/ 0 w 2796"/>
                <a:gd name="T101" fmla="*/ 0 h 1669"/>
                <a:gd name="T102" fmla="*/ 0 w 2796"/>
                <a:gd name="T103" fmla="*/ 0 h 1669"/>
                <a:gd name="T104" fmla="*/ 0 w 2796"/>
                <a:gd name="T105" fmla="*/ 0 h 1669"/>
                <a:gd name="T106" fmla="*/ 0 w 2796"/>
                <a:gd name="T107" fmla="*/ 0 h 1669"/>
                <a:gd name="T108" fmla="*/ 0 w 2796"/>
                <a:gd name="T109" fmla="*/ 0 h 1669"/>
                <a:gd name="T110" fmla="*/ 0 w 2796"/>
                <a:gd name="T111" fmla="*/ 0 h 1669"/>
                <a:gd name="T112" fmla="*/ 0 w 2796"/>
                <a:gd name="T113" fmla="*/ 0 h 1669"/>
                <a:gd name="T114" fmla="*/ 0 w 2796"/>
                <a:gd name="T115" fmla="*/ 0 h 1669"/>
                <a:gd name="T116" fmla="*/ 0 w 2796"/>
                <a:gd name="T117" fmla="*/ 0 h 1669"/>
                <a:gd name="T118" fmla="*/ 0 w 2796"/>
                <a:gd name="T119" fmla="*/ 0 h 1669"/>
                <a:gd name="T120" fmla="*/ 0 w 2796"/>
                <a:gd name="T121" fmla="*/ 0 h 1669"/>
                <a:gd name="T122" fmla="*/ 0 w 2796"/>
                <a:gd name="T123" fmla="*/ 0 h 1669"/>
                <a:gd name="T124" fmla="*/ 0 w 2796"/>
                <a:gd name="T125" fmla="*/ 0 h 166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796"/>
                <a:gd name="T190" fmla="*/ 0 h 1669"/>
                <a:gd name="T191" fmla="*/ 2796 w 2796"/>
                <a:gd name="T192" fmla="*/ 1669 h 166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796" h="1669">
                  <a:moveTo>
                    <a:pt x="371" y="1160"/>
                  </a:moveTo>
                  <a:lnTo>
                    <a:pt x="371" y="1171"/>
                  </a:lnTo>
                  <a:lnTo>
                    <a:pt x="371" y="1183"/>
                  </a:lnTo>
                  <a:lnTo>
                    <a:pt x="371" y="1194"/>
                  </a:lnTo>
                  <a:lnTo>
                    <a:pt x="383" y="1206"/>
                  </a:lnTo>
                  <a:lnTo>
                    <a:pt x="407" y="1206"/>
                  </a:lnTo>
                  <a:lnTo>
                    <a:pt x="418" y="1218"/>
                  </a:lnTo>
                  <a:lnTo>
                    <a:pt x="452" y="1229"/>
                  </a:lnTo>
                  <a:lnTo>
                    <a:pt x="476" y="1241"/>
                  </a:lnTo>
                  <a:lnTo>
                    <a:pt x="510" y="1241"/>
                  </a:lnTo>
                  <a:lnTo>
                    <a:pt x="546" y="1252"/>
                  </a:lnTo>
                  <a:lnTo>
                    <a:pt x="592" y="1264"/>
                  </a:lnTo>
                  <a:lnTo>
                    <a:pt x="627" y="1264"/>
                  </a:lnTo>
                  <a:lnTo>
                    <a:pt x="673" y="1275"/>
                  </a:lnTo>
                  <a:lnTo>
                    <a:pt x="720" y="1275"/>
                  </a:lnTo>
                  <a:lnTo>
                    <a:pt x="778" y="1275"/>
                  </a:lnTo>
                  <a:lnTo>
                    <a:pt x="824" y="1275"/>
                  </a:lnTo>
                  <a:lnTo>
                    <a:pt x="870" y="1275"/>
                  </a:lnTo>
                  <a:lnTo>
                    <a:pt x="917" y="1275"/>
                  </a:lnTo>
                  <a:lnTo>
                    <a:pt x="963" y="1275"/>
                  </a:lnTo>
                  <a:lnTo>
                    <a:pt x="1009" y="1275"/>
                  </a:lnTo>
                  <a:lnTo>
                    <a:pt x="1056" y="1264"/>
                  </a:lnTo>
                  <a:lnTo>
                    <a:pt x="1103" y="1264"/>
                  </a:lnTo>
                  <a:lnTo>
                    <a:pt x="1148" y="1252"/>
                  </a:lnTo>
                  <a:lnTo>
                    <a:pt x="1184" y="1252"/>
                  </a:lnTo>
                  <a:lnTo>
                    <a:pt x="1218" y="1241"/>
                  </a:lnTo>
                  <a:lnTo>
                    <a:pt x="1253" y="1229"/>
                  </a:lnTo>
                  <a:lnTo>
                    <a:pt x="1276" y="1218"/>
                  </a:lnTo>
                  <a:lnTo>
                    <a:pt x="1300" y="1218"/>
                  </a:lnTo>
                  <a:lnTo>
                    <a:pt x="1311" y="1206"/>
                  </a:lnTo>
                  <a:lnTo>
                    <a:pt x="1323" y="1194"/>
                  </a:lnTo>
                  <a:lnTo>
                    <a:pt x="1334" y="1183"/>
                  </a:lnTo>
                  <a:lnTo>
                    <a:pt x="1415" y="1125"/>
                  </a:lnTo>
                  <a:lnTo>
                    <a:pt x="1473" y="1136"/>
                  </a:lnTo>
                  <a:lnTo>
                    <a:pt x="2540" y="1496"/>
                  </a:lnTo>
                  <a:lnTo>
                    <a:pt x="2576" y="1554"/>
                  </a:lnTo>
                  <a:lnTo>
                    <a:pt x="2598" y="1669"/>
                  </a:lnTo>
                  <a:lnTo>
                    <a:pt x="2657" y="1669"/>
                  </a:lnTo>
                  <a:lnTo>
                    <a:pt x="2645" y="1554"/>
                  </a:lnTo>
                  <a:lnTo>
                    <a:pt x="2610" y="1438"/>
                  </a:lnTo>
                  <a:lnTo>
                    <a:pt x="2691" y="1472"/>
                  </a:lnTo>
                  <a:lnTo>
                    <a:pt x="2749" y="1612"/>
                  </a:lnTo>
                  <a:lnTo>
                    <a:pt x="2796" y="1577"/>
                  </a:lnTo>
                  <a:lnTo>
                    <a:pt x="2784" y="1496"/>
                  </a:lnTo>
                  <a:lnTo>
                    <a:pt x="2702" y="1357"/>
                  </a:lnTo>
                  <a:lnTo>
                    <a:pt x="1369" y="614"/>
                  </a:lnTo>
                  <a:lnTo>
                    <a:pt x="1508" y="336"/>
                  </a:lnTo>
                  <a:lnTo>
                    <a:pt x="2401" y="220"/>
                  </a:lnTo>
                  <a:lnTo>
                    <a:pt x="2436" y="139"/>
                  </a:lnTo>
                  <a:lnTo>
                    <a:pt x="2540" y="139"/>
                  </a:lnTo>
                  <a:lnTo>
                    <a:pt x="2540" y="58"/>
                  </a:lnTo>
                  <a:lnTo>
                    <a:pt x="2355" y="23"/>
                  </a:lnTo>
                  <a:lnTo>
                    <a:pt x="1172" y="0"/>
                  </a:lnTo>
                  <a:lnTo>
                    <a:pt x="35" y="556"/>
                  </a:lnTo>
                  <a:lnTo>
                    <a:pt x="0" y="719"/>
                  </a:lnTo>
                  <a:lnTo>
                    <a:pt x="0" y="1102"/>
                  </a:lnTo>
                  <a:lnTo>
                    <a:pt x="140" y="1102"/>
                  </a:lnTo>
                  <a:lnTo>
                    <a:pt x="140" y="1055"/>
                  </a:lnTo>
                  <a:lnTo>
                    <a:pt x="371" y="1055"/>
                  </a:lnTo>
                  <a:lnTo>
                    <a:pt x="371" y="1136"/>
                  </a:lnTo>
                  <a:lnTo>
                    <a:pt x="371" y="1160"/>
                  </a:lnTo>
                  <a:close/>
                </a:path>
              </a:pathLst>
            </a:custGeom>
            <a:solidFill>
              <a:srgbClr val="0E0D0D"/>
            </a:solidFill>
            <a:ln w="9525">
              <a:noFill/>
              <a:round/>
              <a:headEnd/>
              <a:tailEnd/>
            </a:ln>
          </p:spPr>
          <p:txBody>
            <a:bodyPr/>
            <a:lstStyle/>
            <a:p>
              <a:endParaRPr lang="en-US"/>
            </a:p>
          </p:txBody>
        </p:sp>
        <p:sp>
          <p:nvSpPr>
            <p:cNvPr id="172116" name="Freeform 89"/>
            <p:cNvSpPr>
              <a:spLocks/>
            </p:cNvSpPr>
            <p:nvPr/>
          </p:nvSpPr>
          <p:spPr bwMode="auto">
            <a:xfrm>
              <a:off x="4952" y="2016"/>
              <a:ext cx="559" cy="334"/>
            </a:xfrm>
            <a:custGeom>
              <a:avLst/>
              <a:gdLst>
                <a:gd name="T0" fmla="*/ 0 w 2796"/>
                <a:gd name="T1" fmla="*/ 0 h 1669"/>
                <a:gd name="T2" fmla="*/ 0 w 2796"/>
                <a:gd name="T3" fmla="*/ 0 h 1669"/>
                <a:gd name="T4" fmla="*/ 0 w 2796"/>
                <a:gd name="T5" fmla="*/ 0 h 1669"/>
                <a:gd name="T6" fmla="*/ 0 w 2796"/>
                <a:gd name="T7" fmla="*/ 0 h 1669"/>
                <a:gd name="T8" fmla="*/ 0 w 2796"/>
                <a:gd name="T9" fmla="*/ 0 h 1669"/>
                <a:gd name="T10" fmla="*/ 0 w 2796"/>
                <a:gd name="T11" fmla="*/ 0 h 1669"/>
                <a:gd name="T12" fmla="*/ 0 w 2796"/>
                <a:gd name="T13" fmla="*/ 0 h 1669"/>
                <a:gd name="T14" fmla="*/ 0 w 2796"/>
                <a:gd name="T15" fmla="*/ 0 h 1669"/>
                <a:gd name="T16" fmla="*/ 0 w 2796"/>
                <a:gd name="T17" fmla="*/ 0 h 1669"/>
                <a:gd name="T18" fmla="*/ 0 w 2796"/>
                <a:gd name="T19" fmla="*/ 0 h 1669"/>
                <a:gd name="T20" fmla="*/ 0 w 2796"/>
                <a:gd name="T21" fmla="*/ 0 h 1669"/>
                <a:gd name="T22" fmla="*/ 0 w 2796"/>
                <a:gd name="T23" fmla="*/ 0 h 1669"/>
                <a:gd name="T24" fmla="*/ 0 w 2796"/>
                <a:gd name="T25" fmla="*/ 0 h 1669"/>
                <a:gd name="T26" fmla="*/ 0 w 2796"/>
                <a:gd name="T27" fmla="*/ 0 h 1669"/>
                <a:gd name="T28" fmla="*/ 0 w 2796"/>
                <a:gd name="T29" fmla="*/ 0 h 1669"/>
                <a:gd name="T30" fmla="*/ 0 w 2796"/>
                <a:gd name="T31" fmla="*/ 0 h 1669"/>
                <a:gd name="T32" fmla="*/ 0 w 2796"/>
                <a:gd name="T33" fmla="*/ 0 h 1669"/>
                <a:gd name="T34" fmla="*/ 0 w 2796"/>
                <a:gd name="T35" fmla="*/ 0 h 1669"/>
                <a:gd name="T36" fmla="*/ 0 w 2796"/>
                <a:gd name="T37" fmla="*/ 0 h 1669"/>
                <a:gd name="T38" fmla="*/ 0 w 2796"/>
                <a:gd name="T39" fmla="*/ 0 h 1669"/>
                <a:gd name="T40" fmla="*/ 0 w 2796"/>
                <a:gd name="T41" fmla="*/ 0 h 1669"/>
                <a:gd name="T42" fmla="*/ 0 w 2796"/>
                <a:gd name="T43" fmla="*/ 0 h 1669"/>
                <a:gd name="T44" fmla="*/ 0 w 2796"/>
                <a:gd name="T45" fmla="*/ 0 h 1669"/>
                <a:gd name="T46" fmla="*/ 0 w 2796"/>
                <a:gd name="T47" fmla="*/ 0 h 1669"/>
                <a:gd name="T48" fmla="*/ 0 w 2796"/>
                <a:gd name="T49" fmla="*/ 0 h 1669"/>
                <a:gd name="T50" fmla="*/ 0 w 2796"/>
                <a:gd name="T51" fmla="*/ 0 h 1669"/>
                <a:gd name="T52" fmla="*/ 0 w 2796"/>
                <a:gd name="T53" fmla="*/ 0 h 1669"/>
                <a:gd name="T54" fmla="*/ 0 w 2796"/>
                <a:gd name="T55" fmla="*/ 0 h 1669"/>
                <a:gd name="T56" fmla="*/ 0 w 2796"/>
                <a:gd name="T57" fmla="*/ 0 h 1669"/>
                <a:gd name="T58" fmla="*/ 0 w 2796"/>
                <a:gd name="T59" fmla="*/ 0 h 1669"/>
                <a:gd name="T60" fmla="*/ 0 w 2796"/>
                <a:gd name="T61" fmla="*/ 0 h 1669"/>
                <a:gd name="T62" fmla="*/ 0 w 2796"/>
                <a:gd name="T63" fmla="*/ 0 h 1669"/>
                <a:gd name="T64" fmla="*/ 0 w 2796"/>
                <a:gd name="T65" fmla="*/ 0 h 1669"/>
                <a:gd name="T66" fmla="*/ 0 w 2796"/>
                <a:gd name="T67" fmla="*/ 0 h 1669"/>
                <a:gd name="T68" fmla="*/ 0 w 2796"/>
                <a:gd name="T69" fmla="*/ 0 h 1669"/>
                <a:gd name="T70" fmla="*/ 0 w 2796"/>
                <a:gd name="T71" fmla="*/ 0 h 1669"/>
                <a:gd name="T72" fmla="*/ 0 w 2796"/>
                <a:gd name="T73" fmla="*/ 0 h 1669"/>
                <a:gd name="T74" fmla="*/ 0 w 2796"/>
                <a:gd name="T75" fmla="*/ 0 h 1669"/>
                <a:gd name="T76" fmla="*/ 0 w 2796"/>
                <a:gd name="T77" fmla="*/ 0 h 1669"/>
                <a:gd name="T78" fmla="*/ 0 w 2796"/>
                <a:gd name="T79" fmla="*/ 0 h 1669"/>
                <a:gd name="T80" fmla="*/ 0 w 2796"/>
                <a:gd name="T81" fmla="*/ 0 h 1669"/>
                <a:gd name="T82" fmla="*/ 0 w 2796"/>
                <a:gd name="T83" fmla="*/ 0 h 1669"/>
                <a:gd name="T84" fmla="*/ 0 w 2796"/>
                <a:gd name="T85" fmla="*/ 0 h 1669"/>
                <a:gd name="T86" fmla="*/ 0 w 2796"/>
                <a:gd name="T87" fmla="*/ 0 h 1669"/>
                <a:gd name="T88" fmla="*/ 0 w 2796"/>
                <a:gd name="T89" fmla="*/ 0 h 1669"/>
                <a:gd name="T90" fmla="*/ 0 w 2796"/>
                <a:gd name="T91" fmla="*/ 0 h 1669"/>
                <a:gd name="T92" fmla="*/ 0 w 2796"/>
                <a:gd name="T93" fmla="*/ 0 h 1669"/>
                <a:gd name="T94" fmla="*/ 0 w 2796"/>
                <a:gd name="T95" fmla="*/ 0 h 1669"/>
                <a:gd name="T96" fmla="*/ 0 w 2796"/>
                <a:gd name="T97" fmla="*/ 0 h 1669"/>
                <a:gd name="T98" fmla="*/ 0 w 2796"/>
                <a:gd name="T99" fmla="*/ 0 h 1669"/>
                <a:gd name="T100" fmla="*/ 0 w 2796"/>
                <a:gd name="T101" fmla="*/ 0 h 1669"/>
                <a:gd name="T102" fmla="*/ 0 w 2796"/>
                <a:gd name="T103" fmla="*/ 0 h 1669"/>
                <a:gd name="T104" fmla="*/ 0 w 2796"/>
                <a:gd name="T105" fmla="*/ 0 h 1669"/>
                <a:gd name="T106" fmla="*/ 0 w 2796"/>
                <a:gd name="T107" fmla="*/ 0 h 1669"/>
                <a:gd name="T108" fmla="*/ 0 w 2796"/>
                <a:gd name="T109" fmla="*/ 0 h 1669"/>
                <a:gd name="T110" fmla="*/ 0 w 2796"/>
                <a:gd name="T111" fmla="*/ 0 h 1669"/>
                <a:gd name="T112" fmla="*/ 0 w 2796"/>
                <a:gd name="T113" fmla="*/ 0 h 1669"/>
                <a:gd name="T114" fmla="*/ 0 w 2796"/>
                <a:gd name="T115" fmla="*/ 0 h 1669"/>
                <a:gd name="T116" fmla="*/ 0 w 2796"/>
                <a:gd name="T117" fmla="*/ 0 h 1669"/>
                <a:gd name="T118" fmla="*/ 0 w 2796"/>
                <a:gd name="T119" fmla="*/ 0 h 1669"/>
                <a:gd name="T120" fmla="*/ 0 w 2796"/>
                <a:gd name="T121" fmla="*/ 0 h 1669"/>
                <a:gd name="T122" fmla="*/ 0 w 2796"/>
                <a:gd name="T123" fmla="*/ 0 h 1669"/>
                <a:gd name="T124" fmla="*/ 0 w 2796"/>
                <a:gd name="T125" fmla="*/ 0 h 166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796"/>
                <a:gd name="T190" fmla="*/ 0 h 1669"/>
                <a:gd name="T191" fmla="*/ 2796 w 2796"/>
                <a:gd name="T192" fmla="*/ 1669 h 166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796" h="1669">
                  <a:moveTo>
                    <a:pt x="371" y="1160"/>
                  </a:moveTo>
                  <a:lnTo>
                    <a:pt x="371" y="1171"/>
                  </a:lnTo>
                  <a:lnTo>
                    <a:pt x="371" y="1183"/>
                  </a:lnTo>
                  <a:lnTo>
                    <a:pt x="371" y="1194"/>
                  </a:lnTo>
                  <a:lnTo>
                    <a:pt x="383" y="1206"/>
                  </a:lnTo>
                  <a:lnTo>
                    <a:pt x="407" y="1206"/>
                  </a:lnTo>
                  <a:lnTo>
                    <a:pt x="418" y="1218"/>
                  </a:lnTo>
                  <a:lnTo>
                    <a:pt x="452" y="1229"/>
                  </a:lnTo>
                  <a:lnTo>
                    <a:pt x="476" y="1241"/>
                  </a:lnTo>
                  <a:lnTo>
                    <a:pt x="510" y="1241"/>
                  </a:lnTo>
                  <a:lnTo>
                    <a:pt x="546" y="1252"/>
                  </a:lnTo>
                  <a:lnTo>
                    <a:pt x="592" y="1264"/>
                  </a:lnTo>
                  <a:lnTo>
                    <a:pt x="627" y="1264"/>
                  </a:lnTo>
                  <a:lnTo>
                    <a:pt x="673" y="1275"/>
                  </a:lnTo>
                  <a:lnTo>
                    <a:pt x="720" y="1275"/>
                  </a:lnTo>
                  <a:lnTo>
                    <a:pt x="778" y="1275"/>
                  </a:lnTo>
                  <a:lnTo>
                    <a:pt x="824" y="1275"/>
                  </a:lnTo>
                  <a:lnTo>
                    <a:pt x="870" y="1275"/>
                  </a:lnTo>
                  <a:lnTo>
                    <a:pt x="917" y="1275"/>
                  </a:lnTo>
                  <a:lnTo>
                    <a:pt x="963" y="1275"/>
                  </a:lnTo>
                  <a:lnTo>
                    <a:pt x="1009" y="1275"/>
                  </a:lnTo>
                  <a:lnTo>
                    <a:pt x="1056" y="1264"/>
                  </a:lnTo>
                  <a:lnTo>
                    <a:pt x="1103" y="1264"/>
                  </a:lnTo>
                  <a:lnTo>
                    <a:pt x="1148" y="1252"/>
                  </a:lnTo>
                  <a:lnTo>
                    <a:pt x="1184" y="1252"/>
                  </a:lnTo>
                  <a:lnTo>
                    <a:pt x="1218" y="1241"/>
                  </a:lnTo>
                  <a:lnTo>
                    <a:pt x="1253" y="1229"/>
                  </a:lnTo>
                  <a:lnTo>
                    <a:pt x="1276" y="1218"/>
                  </a:lnTo>
                  <a:lnTo>
                    <a:pt x="1300" y="1218"/>
                  </a:lnTo>
                  <a:lnTo>
                    <a:pt x="1311" y="1206"/>
                  </a:lnTo>
                  <a:lnTo>
                    <a:pt x="1323" y="1194"/>
                  </a:lnTo>
                  <a:lnTo>
                    <a:pt x="1334" y="1183"/>
                  </a:lnTo>
                  <a:lnTo>
                    <a:pt x="1415" y="1125"/>
                  </a:lnTo>
                  <a:lnTo>
                    <a:pt x="1473" y="1136"/>
                  </a:lnTo>
                  <a:lnTo>
                    <a:pt x="2540" y="1496"/>
                  </a:lnTo>
                  <a:lnTo>
                    <a:pt x="2576" y="1554"/>
                  </a:lnTo>
                  <a:lnTo>
                    <a:pt x="2598" y="1669"/>
                  </a:lnTo>
                  <a:lnTo>
                    <a:pt x="2657" y="1669"/>
                  </a:lnTo>
                  <a:lnTo>
                    <a:pt x="2645" y="1554"/>
                  </a:lnTo>
                  <a:lnTo>
                    <a:pt x="2610" y="1438"/>
                  </a:lnTo>
                  <a:lnTo>
                    <a:pt x="2691" y="1472"/>
                  </a:lnTo>
                  <a:lnTo>
                    <a:pt x="2749" y="1612"/>
                  </a:lnTo>
                  <a:lnTo>
                    <a:pt x="2796" y="1577"/>
                  </a:lnTo>
                  <a:lnTo>
                    <a:pt x="2784" y="1496"/>
                  </a:lnTo>
                  <a:lnTo>
                    <a:pt x="2702" y="1357"/>
                  </a:lnTo>
                  <a:lnTo>
                    <a:pt x="1369" y="614"/>
                  </a:lnTo>
                  <a:lnTo>
                    <a:pt x="1508" y="336"/>
                  </a:lnTo>
                  <a:lnTo>
                    <a:pt x="2401" y="220"/>
                  </a:lnTo>
                  <a:lnTo>
                    <a:pt x="2436" y="139"/>
                  </a:lnTo>
                  <a:lnTo>
                    <a:pt x="2540" y="139"/>
                  </a:lnTo>
                  <a:lnTo>
                    <a:pt x="2540" y="58"/>
                  </a:lnTo>
                  <a:lnTo>
                    <a:pt x="2355" y="23"/>
                  </a:lnTo>
                  <a:lnTo>
                    <a:pt x="1172" y="0"/>
                  </a:lnTo>
                  <a:lnTo>
                    <a:pt x="35" y="556"/>
                  </a:lnTo>
                  <a:lnTo>
                    <a:pt x="0" y="719"/>
                  </a:lnTo>
                  <a:lnTo>
                    <a:pt x="0" y="1102"/>
                  </a:lnTo>
                  <a:lnTo>
                    <a:pt x="140" y="1102"/>
                  </a:lnTo>
                  <a:lnTo>
                    <a:pt x="140" y="1055"/>
                  </a:lnTo>
                  <a:lnTo>
                    <a:pt x="371" y="1055"/>
                  </a:lnTo>
                  <a:lnTo>
                    <a:pt x="371" y="1136"/>
                  </a:lnTo>
                  <a:lnTo>
                    <a:pt x="371" y="1160"/>
                  </a:lnTo>
                </a:path>
              </a:pathLst>
            </a:custGeom>
            <a:solidFill>
              <a:srgbClr val="FFFF99"/>
            </a:solidFill>
            <a:ln w="0">
              <a:solidFill>
                <a:srgbClr val="0E0D0C"/>
              </a:solidFill>
              <a:prstDash val="solid"/>
              <a:round/>
              <a:headEnd/>
              <a:tailEnd/>
            </a:ln>
          </p:spPr>
          <p:txBody>
            <a:bodyPr/>
            <a:lstStyle/>
            <a:p>
              <a:endParaRPr lang="en-US"/>
            </a:p>
          </p:txBody>
        </p:sp>
        <p:sp>
          <p:nvSpPr>
            <p:cNvPr id="172117" name="Freeform 90"/>
            <p:cNvSpPr>
              <a:spLocks/>
            </p:cNvSpPr>
            <p:nvPr/>
          </p:nvSpPr>
          <p:spPr bwMode="auto">
            <a:xfrm>
              <a:off x="5003" y="2150"/>
              <a:ext cx="123" cy="26"/>
            </a:xfrm>
            <a:custGeom>
              <a:avLst/>
              <a:gdLst>
                <a:gd name="T0" fmla="*/ 0 w 615"/>
                <a:gd name="T1" fmla="*/ 0 h 128"/>
                <a:gd name="T2" fmla="*/ 0 w 615"/>
                <a:gd name="T3" fmla="*/ 0 h 128"/>
                <a:gd name="T4" fmla="*/ 0 w 615"/>
                <a:gd name="T5" fmla="*/ 0 h 128"/>
                <a:gd name="T6" fmla="*/ 0 w 615"/>
                <a:gd name="T7" fmla="*/ 0 h 128"/>
                <a:gd name="T8" fmla="*/ 0 w 615"/>
                <a:gd name="T9" fmla="*/ 0 h 128"/>
                <a:gd name="T10" fmla="*/ 0 w 615"/>
                <a:gd name="T11" fmla="*/ 0 h 128"/>
                <a:gd name="T12" fmla="*/ 0 w 615"/>
                <a:gd name="T13" fmla="*/ 0 h 128"/>
                <a:gd name="T14" fmla="*/ 0 w 615"/>
                <a:gd name="T15" fmla="*/ 0 h 128"/>
                <a:gd name="T16" fmla="*/ 0 w 615"/>
                <a:gd name="T17" fmla="*/ 0 h 1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5"/>
                <a:gd name="T28" fmla="*/ 0 h 128"/>
                <a:gd name="T29" fmla="*/ 615 w 615"/>
                <a:gd name="T30" fmla="*/ 128 h 1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5" h="128">
                  <a:moveTo>
                    <a:pt x="47" y="36"/>
                  </a:moveTo>
                  <a:lnTo>
                    <a:pt x="615" y="70"/>
                  </a:lnTo>
                  <a:lnTo>
                    <a:pt x="615" y="0"/>
                  </a:lnTo>
                  <a:lnTo>
                    <a:pt x="71" y="0"/>
                  </a:lnTo>
                  <a:lnTo>
                    <a:pt x="24" y="24"/>
                  </a:lnTo>
                  <a:lnTo>
                    <a:pt x="0" y="47"/>
                  </a:lnTo>
                  <a:lnTo>
                    <a:pt x="0" y="128"/>
                  </a:lnTo>
                  <a:lnTo>
                    <a:pt x="13" y="128"/>
                  </a:lnTo>
                  <a:lnTo>
                    <a:pt x="47" y="36"/>
                  </a:lnTo>
                  <a:close/>
                </a:path>
              </a:pathLst>
            </a:custGeom>
            <a:solidFill>
              <a:srgbClr val="99999B"/>
            </a:solidFill>
            <a:ln w="9525">
              <a:noFill/>
              <a:round/>
              <a:headEnd/>
              <a:tailEnd/>
            </a:ln>
          </p:spPr>
          <p:txBody>
            <a:bodyPr/>
            <a:lstStyle/>
            <a:p>
              <a:endParaRPr lang="en-US"/>
            </a:p>
          </p:txBody>
        </p:sp>
        <p:sp>
          <p:nvSpPr>
            <p:cNvPr id="172118" name="Freeform 91"/>
            <p:cNvSpPr>
              <a:spLocks/>
            </p:cNvSpPr>
            <p:nvPr/>
          </p:nvSpPr>
          <p:spPr bwMode="auto">
            <a:xfrm>
              <a:off x="5003" y="2150"/>
              <a:ext cx="123" cy="26"/>
            </a:xfrm>
            <a:custGeom>
              <a:avLst/>
              <a:gdLst>
                <a:gd name="T0" fmla="*/ 0 w 615"/>
                <a:gd name="T1" fmla="*/ 0 h 128"/>
                <a:gd name="T2" fmla="*/ 0 w 615"/>
                <a:gd name="T3" fmla="*/ 0 h 128"/>
                <a:gd name="T4" fmla="*/ 0 w 615"/>
                <a:gd name="T5" fmla="*/ 0 h 128"/>
                <a:gd name="T6" fmla="*/ 0 w 615"/>
                <a:gd name="T7" fmla="*/ 0 h 128"/>
                <a:gd name="T8" fmla="*/ 0 w 615"/>
                <a:gd name="T9" fmla="*/ 0 h 128"/>
                <a:gd name="T10" fmla="*/ 0 w 615"/>
                <a:gd name="T11" fmla="*/ 0 h 128"/>
                <a:gd name="T12" fmla="*/ 0 w 615"/>
                <a:gd name="T13" fmla="*/ 0 h 128"/>
                <a:gd name="T14" fmla="*/ 0 w 615"/>
                <a:gd name="T15" fmla="*/ 0 h 128"/>
                <a:gd name="T16" fmla="*/ 0 w 615"/>
                <a:gd name="T17" fmla="*/ 0 h 1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5"/>
                <a:gd name="T28" fmla="*/ 0 h 128"/>
                <a:gd name="T29" fmla="*/ 615 w 615"/>
                <a:gd name="T30" fmla="*/ 128 h 1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5" h="128">
                  <a:moveTo>
                    <a:pt x="47" y="36"/>
                  </a:moveTo>
                  <a:lnTo>
                    <a:pt x="615" y="70"/>
                  </a:lnTo>
                  <a:lnTo>
                    <a:pt x="615" y="0"/>
                  </a:lnTo>
                  <a:lnTo>
                    <a:pt x="71" y="0"/>
                  </a:lnTo>
                  <a:lnTo>
                    <a:pt x="24" y="24"/>
                  </a:lnTo>
                  <a:lnTo>
                    <a:pt x="0" y="47"/>
                  </a:lnTo>
                  <a:lnTo>
                    <a:pt x="0" y="128"/>
                  </a:lnTo>
                  <a:lnTo>
                    <a:pt x="13" y="128"/>
                  </a:lnTo>
                  <a:lnTo>
                    <a:pt x="47" y="36"/>
                  </a:lnTo>
                </a:path>
              </a:pathLst>
            </a:custGeom>
            <a:noFill/>
            <a:ln w="0">
              <a:solidFill>
                <a:srgbClr val="99999B"/>
              </a:solidFill>
              <a:prstDash val="solid"/>
              <a:round/>
              <a:headEnd/>
              <a:tailEnd/>
            </a:ln>
          </p:spPr>
          <p:txBody>
            <a:bodyPr/>
            <a:lstStyle/>
            <a:p>
              <a:endParaRPr lang="en-US"/>
            </a:p>
          </p:txBody>
        </p:sp>
        <p:sp>
          <p:nvSpPr>
            <p:cNvPr id="172119" name="Freeform 92"/>
            <p:cNvSpPr>
              <a:spLocks/>
            </p:cNvSpPr>
            <p:nvPr/>
          </p:nvSpPr>
          <p:spPr bwMode="auto">
            <a:xfrm>
              <a:off x="4996" y="2088"/>
              <a:ext cx="139" cy="58"/>
            </a:xfrm>
            <a:custGeom>
              <a:avLst/>
              <a:gdLst>
                <a:gd name="T0" fmla="*/ 0 w 696"/>
                <a:gd name="T1" fmla="*/ 0 h 291"/>
                <a:gd name="T2" fmla="*/ 0 w 696"/>
                <a:gd name="T3" fmla="*/ 0 h 291"/>
                <a:gd name="T4" fmla="*/ 0 w 696"/>
                <a:gd name="T5" fmla="*/ 0 h 291"/>
                <a:gd name="T6" fmla="*/ 0 w 696"/>
                <a:gd name="T7" fmla="*/ 0 h 291"/>
                <a:gd name="T8" fmla="*/ 0 w 696"/>
                <a:gd name="T9" fmla="*/ 0 h 291"/>
                <a:gd name="T10" fmla="*/ 0 w 696"/>
                <a:gd name="T11" fmla="*/ 0 h 291"/>
                <a:gd name="T12" fmla="*/ 0 w 696"/>
                <a:gd name="T13" fmla="*/ 0 h 291"/>
                <a:gd name="T14" fmla="*/ 0 w 696"/>
                <a:gd name="T15" fmla="*/ 0 h 291"/>
                <a:gd name="T16" fmla="*/ 0 w 696"/>
                <a:gd name="T17" fmla="*/ 0 h 291"/>
                <a:gd name="T18" fmla="*/ 0 w 696"/>
                <a:gd name="T19" fmla="*/ 0 h 291"/>
                <a:gd name="T20" fmla="*/ 0 w 696"/>
                <a:gd name="T21" fmla="*/ 0 h 2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6"/>
                <a:gd name="T34" fmla="*/ 0 h 291"/>
                <a:gd name="T35" fmla="*/ 696 w 696"/>
                <a:gd name="T36" fmla="*/ 291 h 2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6" h="291">
                  <a:moveTo>
                    <a:pt x="696" y="163"/>
                  </a:moveTo>
                  <a:lnTo>
                    <a:pt x="591" y="116"/>
                  </a:lnTo>
                  <a:lnTo>
                    <a:pt x="0" y="291"/>
                  </a:lnTo>
                  <a:lnTo>
                    <a:pt x="0" y="268"/>
                  </a:lnTo>
                  <a:lnTo>
                    <a:pt x="533" y="116"/>
                  </a:lnTo>
                  <a:lnTo>
                    <a:pt x="591" y="94"/>
                  </a:lnTo>
                  <a:lnTo>
                    <a:pt x="591" y="35"/>
                  </a:lnTo>
                  <a:lnTo>
                    <a:pt x="568" y="0"/>
                  </a:lnTo>
                  <a:lnTo>
                    <a:pt x="614" y="0"/>
                  </a:lnTo>
                  <a:lnTo>
                    <a:pt x="638" y="35"/>
                  </a:lnTo>
                  <a:lnTo>
                    <a:pt x="696" y="163"/>
                  </a:lnTo>
                  <a:close/>
                </a:path>
              </a:pathLst>
            </a:custGeom>
            <a:solidFill>
              <a:srgbClr val="7B7B7C"/>
            </a:solidFill>
            <a:ln w="9525">
              <a:noFill/>
              <a:round/>
              <a:headEnd/>
              <a:tailEnd/>
            </a:ln>
          </p:spPr>
          <p:txBody>
            <a:bodyPr/>
            <a:lstStyle/>
            <a:p>
              <a:endParaRPr lang="en-US"/>
            </a:p>
          </p:txBody>
        </p:sp>
        <p:sp>
          <p:nvSpPr>
            <p:cNvPr id="172120" name="Freeform 93"/>
            <p:cNvSpPr>
              <a:spLocks/>
            </p:cNvSpPr>
            <p:nvPr/>
          </p:nvSpPr>
          <p:spPr bwMode="auto">
            <a:xfrm>
              <a:off x="4996" y="2088"/>
              <a:ext cx="139" cy="58"/>
            </a:xfrm>
            <a:custGeom>
              <a:avLst/>
              <a:gdLst>
                <a:gd name="T0" fmla="*/ 0 w 696"/>
                <a:gd name="T1" fmla="*/ 0 h 291"/>
                <a:gd name="T2" fmla="*/ 0 w 696"/>
                <a:gd name="T3" fmla="*/ 0 h 291"/>
                <a:gd name="T4" fmla="*/ 0 w 696"/>
                <a:gd name="T5" fmla="*/ 0 h 291"/>
                <a:gd name="T6" fmla="*/ 0 w 696"/>
                <a:gd name="T7" fmla="*/ 0 h 291"/>
                <a:gd name="T8" fmla="*/ 0 w 696"/>
                <a:gd name="T9" fmla="*/ 0 h 291"/>
                <a:gd name="T10" fmla="*/ 0 w 696"/>
                <a:gd name="T11" fmla="*/ 0 h 291"/>
                <a:gd name="T12" fmla="*/ 0 w 696"/>
                <a:gd name="T13" fmla="*/ 0 h 291"/>
                <a:gd name="T14" fmla="*/ 0 w 696"/>
                <a:gd name="T15" fmla="*/ 0 h 291"/>
                <a:gd name="T16" fmla="*/ 0 w 696"/>
                <a:gd name="T17" fmla="*/ 0 h 291"/>
                <a:gd name="T18" fmla="*/ 0 w 696"/>
                <a:gd name="T19" fmla="*/ 0 h 291"/>
                <a:gd name="T20" fmla="*/ 0 w 696"/>
                <a:gd name="T21" fmla="*/ 0 h 2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6"/>
                <a:gd name="T34" fmla="*/ 0 h 291"/>
                <a:gd name="T35" fmla="*/ 696 w 696"/>
                <a:gd name="T36" fmla="*/ 291 h 2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6" h="291">
                  <a:moveTo>
                    <a:pt x="696" y="163"/>
                  </a:moveTo>
                  <a:lnTo>
                    <a:pt x="591" y="116"/>
                  </a:lnTo>
                  <a:lnTo>
                    <a:pt x="0" y="291"/>
                  </a:lnTo>
                  <a:lnTo>
                    <a:pt x="0" y="268"/>
                  </a:lnTo>
                  <a:lnTo>
                    <a:pt x="533" y="116"/>
                  </a:lnTo>
                  <a:lnTo>
                    <a:pt x="591" y="94"/>
                  </a:lnTo>
                  <a:lnTo>
                    <a:pt x="591" y="35"/>
                  </a:lnTo>
                  <a:lnTo>
                    <a:pt x="568" y="0"/>
                  </a:lnTo>
                  <a:lnTo>
                    <a:pt x="614" y="0"/>
                  </a:lnTo>
                  <a:lnTo>
                    <a:pt x="638" y="35"/>
                  </a:lnTo>
                  <a:lnTo>
                    <a:pt x="696" y="163"/>
                  </a:lnTo>
                </a:path>
              </a:pathLst>
            </a:custGeom>
            <a:noFill/>
            <a:ln w="0">
              <a:solidFill>
                <a:srgbClr val="7B7B7C"/>
              </a:solidFill>
              <a:prstDash val="solid"/>
              <a:round/>
              <a:headEnd/>
              <a:tailEnd/>
            </a:ln>
          </p:spPr>
          <p:txBody>
            <a:bodyPr/>
            <a:lstStyle/>
            <a:p>
              <a:endParaRPr lang="en-US"/>
            </a:p>
          </p:txBody>
        </p:sp>
        <p:sp>
          <p:nvSpPr>
            <p:cNvPr id="172121" name="Freeform 94"/>
            <p:cNvSpPr>
              <a:spLocks/>
            </p:cNvSpPr>
            <p:nvPr/>
          </p:nvSpPr>
          <p:spPr bwMode="auto">
            <a:xfrm>
              <a:off x="4940" y="2016"/>
              <a:ext cx="244" cy="151"/>
            </a:xfrm>
            <a:custGeom>
              <a:avLst/>
              <a:gdLst>
                <a:gd name="T0" fmla="*/ 0 w 1218"/>
                <a:gd name="T1" fmla="*/ 0 h 753"/>
                <a:gd name="T2" fmla="*/ 0 w 1218"/>
                <a:gd name="T3" fmla="*/ 0 h 753"/>
                <a:gd name="T4" fmla="*/ 0 w 1218"/>
                <a:gd name="T5" fmla="*/ 0 h 753"/>
                <a:gd name="T6" fmla="*/ 0 w 1218"/>
                <a:gd name="T7" fmla="*/ 0 h 753"/>
                <a:gd name="T8" fmla="*/ 0 w 1218"/>
                <a:gd name="T9" fmla="*/ 0 h 753"/>
                <a:gd name="T10" fmla="*/ 0 w 1218"/>
                <a:gd name="T11" fmla="*/ 0 h 753"/>
                <a:gd name="T12" fmla="*/ 0 w 1218"/>
                <a:gd name="T13" fmla="*/ 0 h 753"/>
                <a:gd name="T14" fmla="*/ 0 w 1218"/>
                <a:gd name="T15" fmla="*/ 0 h 753"/>
                <a:gd name="T16" fmla="*/ 0 w 1218"/>
                <a:gd name="T17" fmla="*/ 0 h 7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18"/>
                <a:gd name="T28" fmla="*/ 0 h 753"/>
                <a:gd name="T29" fmla="*/ 1218 w 1218"/>
                <a:gd name="T30" fmla="*/ 753 h 7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18" h="753">
                  <a:moveTo>
                    <a:pt x="197" y="684"/>
                  </a:moveTo>
                  <a:lnTo>
                    <a:pt x="231" y="511"/>
                  </a:lnTo>
                  <a:lnTo>
                    <a:pt x="1218" y="0"/>
                  </a:lnTo>
                  <a:lnTo>
                    <a:pt x="81" y="522"/>
                  </a:lnTo>
                  <a:lnTo>
                    <a:pt x="34" y="569"/>
                  </a:lnTo>
                  <a:lnTo>
                    <a:pt x="11" y="603"/>
                  </a:lnTo>
                  <a:lnTo>
                    <a:pt x="0" y="672"/>
                  </a:lnTo>
                  <a:lnTo>
                    <a:pt x="0" y="753"/>
                  </a:lnTo>
                  <a:lnTo>
                    <a:pt x="197" y="684"/>
                  </a:lnTo>
                  <a:close/>
                </a:path>
              </a:pathLst>
            </a:custGeom>
            <a:solidFill>
              <a:srgbClr val="5E5D5E"/>
            </a:solidFill>
            <a:ln w="9525">
              <a:noFill/>
              <a:round/>
              <a:headEnd/>
              <a:tailEnd/>
            </a:ln>
          </p:spPr>
          <p:txBody>
            <a:bodyPr/>
            <a:lstStyle/>
            <a:p>
              <a:endParaRPr lang="en-US"/>
            </a:p>
          </p:txBody>
        </p:sp>
        <p:sp>
          <p:nvSpPr>
            <p:cNvPr id="172122" name="Freeform 95"/>
            <p:cNvSpPr>
              <a:spLocks/>
            </p:cNvSpPr>
            <p:nvPr/>
          </p:nvSpPr>
          <p:spPr bwMode="auto">
            <a:xfrm>
              <a:off x="4940" y="2016"/>
              <a:ext cx="244" cy="151"/>
            </a:xfrm>
            <a:custGeom>
              <a:avLst/>
              <a:gdLst>
                <a:gd name="T0" fmla="*/ 0 w 1218"/>
                <a:gd name="T1" fmla="*/ 0 h 753"/>
                <a:gd name="T2" fmla="*/ 0 w 1218"/>
                <a:gd name="T3" fmla="*/ 0 h 753"/>
                <a:gd name="T4" fmla="*/ 0 w 1218"/>
                <a:gd name="T5" fmla="*/ 0 h 753"/>
                <a:gd name="T6" fmla="*/ 0 w 1218"/>
                <a:gd name="T7" fmla="*/ 0 h 753"/>
                <a:gd name="T8" fmla="*/ 0 w 1218"/>
                <a:gd name="T9" fmla="*/ 0 h 753"/>
                <a:gd name="T10" fmla="*/ 0 w 1218"/>
                <a:gd name="T11" fmla="*/ 0 h 753"/>
                <a:gd name="T12" fmla="*/ 0 w 1218"/>
                <a:gd name="T13" fmla="*/ 0 h 753"/>
                <a:gd name="T14" fmla="*/ 0 w 1218"/>
                <a:gd name="T15" fmla="*/ 0 h 753"/>
                <a:gd name="T16" fmla="*/ 0 w 1218"/>
                <a:gd name="T17" fmla="*/ 0 h 7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18"/>
                <a:gd name="T28" fmla="*/ 0 h 753"/>
                <a:gd name="T29" fmla="*/ 1218 w 1218"/>
                <a:gd name="T30" fmla="*/ 753 h 7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18" h="753">
                  <a:moveTo>
                    <a:pt x="197" y="684"/>
                  </a:moveTo>
                  <a:lnTo>
                    <a:pt x="231" y="511"/>
                  </a:lnTo>
                  <a:lnTo>
                    <a:pt x="1218" y="0"/>
                  </a:lnTo>
                  <a:lnTo>
                    <a:pt x="81" y="522"/>
                  </a:lnTo>
                  <a:lnTo>
                    <a:pt x="34" y="569"/>
                  </a:lnTo>
                  <a:lnTo>
                    <a:pt x="11" y="603"/>
                  </a:lnTo>
                  <a:lnTo>
                    <a:pt x="0" y="672"/>
                  </a:lnTo>
                  <a:lnTo>
                    <a:pt x="0" y="753"/>
                  </a:lnTo>
                  <a:lnTo>
                    <a:pt x="197" y="684"/>
                  </a:lnTo>
                </a:path>
              </a:pathLst>
            </a:custGeom>
            <a:noFill/>
            <a:ln w="0">
              <a:solidFill>
                <a:srgbClr val="5E5D5E"/>
              </a:solidFill>
              <a:prstDash val="solid"/>
              <a:round/>
              <a:headEnd/>
              <a:tailEnd/>
            </a:ln>
          </p:spPr>
          <p:txBody>
            <a:bodyPr/>
            <a:lstStyle/>
            <a:p>
              <a:endParaRPr lang="en-US"/>
            </a:p>
          </p:txBody>
        </p:sp>
        <p:sp>
          <p:nvSpPr>
            <p:cNvPr id="172123" name="Freeform 96"/>
            <p:cNvSpPr>
              <a:spLocks/>
            </p:cNvSpPr>
            <p:nvPr/>
          </p:nvSpPr>
          <p:spPr bwMode="auto">
            <a:xfrm>
              <a:off x="5214" y="2150"/>
              <a:ext cx="151" cy="82"/>
            </a:xfrm>
            <a:custGeom>
              <a:avLst/>
              <a:gdLst>
                <a:gd name="T0" fmla="*/ 0 w 754"/>
                <a:gd name="T1" fmla="*/ 0 h 406"/>
                <a:gd name="T2" fmla="*/ 0 w 754"/>
                <a:gd name="T3" fmla="*/ 0 h 406"/>
                <a:gd name="T4" fmla="*/ 0 w 754"/>
                <a:gd name="T5" fmla="*/ 0 h 406"/>
                <a:gd name="T6" fmla="*/ 0 w 754"/>
                <a:gd name="T7" fmla="*/ 0 h 406"/>
                <a:gd name="T8" fmla="*/ 0 60000 65536"/>
                <a:gd name="T9" fmla="*/ 0 60000 65536"/>
                <a:gd name="T10" fmla="*/ 0 60000 65536"/>
                <a:gd name="T11" fmla="*/ 0 60000 65536"/>
                <a:gd name="T12" fmla="*/ 0 w 754"/>
                <a:gd name="T13" fmla="*/ 0 h 406"/>
                <a:gd name="T14" fmla="*/ 754 w 754"/>
                <a:gd name="T15" fmla="*/ 406 h 406"/>
              </a:gdLst>
              <a:ahLst/>
              <a:cxnLst>
                <a:cxn ang="T8">
                  <a:pos x="T0" y="T1"/>
                </a:cxn>
                <a:cxn ang="T9">
                  <a:pos x="T2" y="T3"/>
                </a:cxn>
                <a:cxn ang="T10">
                  <a:pos x="T4" y="T5"/>
                </a:cxn>
                <a:cxn ang="T11">
                  <a:pos x="T6" y="T7"/>
                </a:cxn>
              </a:cxnLst>
              <a:rect l="T12" t="T13" r="T14" b="T15"/>
              <a:pathLst>
                <a:path w="754" h="406">
                  <a:moveTo>
                    <a:pt x="34" y="0"/>
                  </a:moveTo>
                  <a:lnTo>
                    <a:pt x="754" y="406"/>
                  </a:lnTo>
                  <a:lnTo>
                    <a:pt x="0" y="47"/>
                  </a:lnTo>
                  <a:lnTo>
                    <a:pt x="34" y="0"/>
                  </a:lnTo>
                  <a:close/>
                </a:path>
              </a:pathLst>
            </a:custGeom>
            <a:solidFill>
              <a:srgbClr val="4F4F4F"/>
            </a:solidFill>
            <a:ln w="9525">
              <a:noFill/>
              <a:round/>
              <a:headEnd/>
              <a:tailEnd/>
            </a:ln>
          </p:spPr>
          <p:txBody>
            <a:bodyPr/>
            <a:lstStyle/>
            <a:p>
              <a:endParaRPr lang="en-US"/>
            </a:p>
          </p:txBody>
        </p:sp>
        <p:sp>
          <p:nvSpPr>
            <p:cNvPr id="172124" name="Freeform 97"/>
            <p:cNvSpPr>
              <a:spLocks/>
            </p:cNvSpPr>
            <p:nvPr/>
          </p:nvSpPr>
          <p:spPr bwMode="auto">
            <a:xfrm>
              <a:off x="5214" y="2150"/>
              <a:ext cx="151" cy="82"/>
            </a:xfrm>
            <a:custGeom>
              <a:avLst/>
              <a:gdLst>
                <a:gd name="T0" fmla="*/ 0 w 754"/>
                <a:gd name="T1" fmla="*/ 0 h 406"/>
                <a:gd name="T2" fmla="*/ 0 w 754"/>
                <a:gd name="T3" fmla="*/ 0 h 406"/>
                <a:gd name="T4" fmla="*/ 0 w 754"/>
                <a:gd name="T5" fmla="*/ 0 h 406"/>
                <a:gd name="T6" fmla="*/ 0 w 754"/>
                <a:gd name="T7" fmla="*/ 0 h 406"/>
                <a:gd name="T8" fmla="*/ 0 60000 65536"/>
                <a:gd name="T9" fmla="*/ 0 60000 65536"/>
                <a:gd name="T10" fmla="*/ 0 60000 65536"/>
                <a:gd name="T11" fmla="*/ 0 60000 65536"/>
                <a:gd name="T12" fmla="*/ 0 w 754"/>
                <a:gd name="T13" fmla="*/ 0 h 406"/>
                <a:gd name="T14" fmla="*/ 754 w 754"/>
                <a:gd name="T15" fmla="*/ 406 h 406"/>
              </a:gdLst>
              <a:ahLst/>
              <a:cxnLst>
                <a:cxn ang="T8">
                  <a:pos x="T0" y="T1"/>
                </a:cxn>
                <a:cxn ang="T9">
                  <a:pos x="T2" y="T3"/>
                </a:cxn>
                <a:cxn ang="T10">
                  <a:pos x="T4" y="T5"/>
                </a:cxn>
                <a:cxn ang="T11">
                  <a:pos x="T6" y="T7"/>
                </a:cxn>
              </a:cxnLst>
              <a:rect l="T12" t="T13" r="T14" b="T15"/>
              <a:pathLst>
                <a:path w="754" h="406">
                  <a:moveTo>
                    <a:pt x="34" y="0"/>
                  </a:moveTo>
                  <a:lnTo>
                    <a:pt x="754" y="406"/>
                  </a:lnTo>
                  <a:lnTo>
                    <a:pt x="0" y="47"/>
                  </a:lnTo>
                  <a:lnTo>
                    <a:pt x="34" y="0"/>
                  </a:lnTo>
                </a:path>
              </a:pathLst>
            </a:custGeom>
            <a:noFill/>
            <a:ln w="0">
              <a:solidFill>
                <a:srgbClr val="504F4F"/>
              </a:solidFill>
              <a:prstDash val="solid"/>
              <a:round/>
              <a:headEnd/>
              <a:tailEnd/>
            </a:ln>
          </p:spPr>
          <p:txBody>
            <a:bodyPr/>
            <a:lstStyle/>
            <a:p>
              <a:endParaRPr lang="en-US"/>
            </a:p>
          </p:txBody>
        </p:sp>
        <p:sp>
          <p:nvSpPr>
            <p:cNvPr id="172125" name="Freeform 98"/>
            <p:cNvSpPr>
              <a:spLocks/>
            </p:cNvSpPr>
            <p:nvPr/>
          </p:nvSpPr>
          <p:spPr bwMode="auto">
            <a:xfrm>
              <a:off x="5100" y="2176"/>
              <a:ext cx="81" cy="81"/>
            </a:xfrm>
            <a:custGeom>
              <a:avLst/>
              <a:gdLst>
                <a:gd name="T0" fmla="*/ 0 w 405"/>
                <a:gd name="T1" fmla="*/ 0 h 406"/>
                <a:gd name="T2" fmla="*/ 0 w 405"/>
                <a:gd name="T3" fmla="*/ 0 h 406"/>
                <a:gd name="T4" fmla="*/ 0 w 405"/>
                <a:gd name="T5" fmla="*/ 0 h 406"/>
                <a:gd name="T6" fmla="*/ 0 w 405"/>
                <a:gd name="T7" fmla="*/ 0 h 406"/>
                <a:gd name="T8" fmla="*/ 0 w 405"/>
                <a:gd name="T9" fmla="*/ 0 h 406"/>
                <a:gd name="T10" fmla="*/ 0 w 405"/>
                <a:gd name="T11" fmla="*/ 0 h 406"/>
                <a:gd name="T12" fmla="*/ 0 w 405"/>
                <a:gd name="T13" fmla="*/ 0 h 406"/>
                <a:gd name="T14" fmla="*/ 0 w 405"/>
                <a:gd name="T15" fmla="*/ 0 h 406"/>
                <a:gd name="T16" fmla="*/ 0 w 405"/>
                <a:gd name="T17" fmla="*/ 0 h 406"/>
                <a:gd name="T18" fmla="*/ 0 w 405"/>
                <a:gd name="T19" fmla="*/ 0 h 406"/>
                <a:gd name="T20" fmla="*/ 0 w 405"/>
                <a:gd name="T21" fmla="*/ 0 h 406"/>
                <a:gd name="T22" fmla="*/ 0 w 405"/>
                <a:gd name="T23" fmla="*/ 0 h 406"/>
                <a:gd name="T24" fmla="*/ 0 w 405"/>
                <a:gd name="T25" fmla="*/ 0 h 406"/>
                <a:gd name="T26" fmla="*/ 0 w 405"/>
                <a:gd name="T27" fmla="*/ 0 h 406"/>
                <a:gd name="T28" fmla="*/ 0 w 405"/>
                <a:gd name="T29" fmla="*/ 0 h 406"/>
                <a:gd name="T30" fmla="*/ 0 w 405"/>
                <a:gd name="T31" fmla="*/ 0 h 406"/>
                <a:gd name="T32" fmla="*/ 0 w 405"/>
                <a:gd name="T33" fmla="*/ 0 h 406"/>
                <a:gd name="T34" fmla="*/ 0 w 405"/>
                <a:gd name="T35" fmla="*/ 0 h 406"/>
                <a:gd name="T36" fmla="*/ 0 w 405"/>
                <a:gd name="T37" fmla="*/ 0 h 406"/>
                <a:gd name="T38" fmla="*/ 0 w 405"/>
                <a:gd name="T39" fmla="*/ 0 h 406"/>
                <a:gd name="T40" fmla="*/ 0 w 405"/>
                <a:gd name="T41" fmla="*/ 0 h 406"/>
                <a:gd name="T42" fmla="*/ 0 w 405"/>
                <a:gd name="T43" fmla="*/ 0 h 406"/>
                <a:gd name="T44" fmla="*/ 0 w 405"/>
                <a:gd name="T45" fmla="*/ 0 h 406"/>
                <a:gd name="T46" fmla="*/ 0 w 405"/>
                <a:gd name="T47" fmla="*/ 0 h 406"/>
                <a:gd name="T48" fmla="*/ 0 w 405"/>
                <a:gd name="T49" fmla="*/ 0 h 406"/>
                <a:gd name="T50" fmla="*/ 0 w 405"/>
                <a:gd name="T51" fmla="*/ 0 h 406"/>
                <a:gd name="T52" fmla="*/ 0 w 405"/>
                <a:gd name="T53" fmla="*/ 0 h 406"/>
                <a:gd name="T54" fmla="*/ 0 w 405"/>
                <a:gd name="T55" fmla="*/ 0 h 406"/>
                <a:gd name="T56" fmla="*/ 0 w 405"/>
                <a:gd name="T57" fmla="*/ 0 h 406"/>
                <a:gd name="T58" fmla="*/ 0 w 405"/>
                <a:gd name="T59" fmla="*/ 0 h 406"/>
                <a:gd name="T60" fmla="*/ 0 w 405"/>
                <a:gd name="T61" fmla="*/ 0 h 406"/>
                <a:gd name="T62" fmla="*/ 0 w 405"/>
                <a:gd name="T63" fmla="*/ 0 h 406"/>
                <a:gd name="T64" fmla="*/ 0 w 405"/>
                <a:gd name="T65" fmla="*/ 0 h 406"/>
                <a:gd name="T66" fmla="*/ 0 w 405"/>
                <a:gd name="T67" fmla="*/ 0 h 406"/>
                <a:gd name="T68" fmla="*/ 0 w 405"/>
                <a:gd name="T69" fmla="*/ 0 h 406"/>
                <a:gd name="T70" fmla="*/ 0 w 405"/>
                <a:gd name="T71" fmla="*/ 0 h 406"/>
                <a:gd name="T72" fmla="*/ 0 w 405"/>
                <a:gd name="T73" fmla="*/ 0 h 406"/>
                <a:gd name="T74" fmla="*/ 0 w 405"/>
                <a:gd name="T75" fmla="*/ 0 h 406"/>
                <a:gd name="T76" fmla="*/ 0 w 405"/>
                <a:gd name="T77" fmla="*/ 0 h 406"/>
                <a:gd name="T78" fmla="*/ 0 w 405"/>
                <a:gd name="T79" fmla="*/ 0 h 40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5"/>
                <a:gd name="T121" fmla="*/ 0 h 406"/>
                <a:gd name="T122" fmla="*/ 405 w 405"/>
                <a:gd name="T123" fmla="*/ 406 h 40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5" h="406">
                  <a:moveTo>
                    <a:pt x="405" y="209"/>
                  </a:moveTo>
                  <a:lnTo>
                    <a:pt x="405" y="174"/>
                  </a:lnTo>
                  <a:lnTo>
                    <a:pt x="405" y="139"/>
                  </a:lnTo>
                  <a:lnTo>
                    <a:pt x="383" y="105"/>
                  </a:lnTo>
                  <a:lnTo>
                    <a:pt x="371" y="81"/>
                  </a:lnTo>
                  <a:lnTo>
                    <a:pt x="347" y="58"/>
                  </a:lnTo>
                  <a:lnTo>
                    <a:pt x="324" y="35"/>
                  </a:lnTo>
                  <a:lnTo>
                    <a:pt x="289" y="11"/>
                  </a:lnTo>
                  <a:lnTo>
                    <a:pt x="255" y="0"/>
                  </a:lnTo>
                  <a:lnTo>
                    <a:pt x="220" y="0"/>
                  </a:lnTo>
                  <a:lnTo>
                    <a:pt x="185" y="0"/>
                  </a:lnTo>
                  <a:lnTo>
                    <a:pt x="163" y="0"/>
                  </a:lnTo>
                  <a:lnTo>
                    <a:pt x="127" y="11"/>
                  </a:lnTo>
                  <a:lnTo>
                    <a:pt x="92" y="24"/>
                  </a:lnTo>
                  <a:lnTo>
                    <a:pt x="69" y="47"/>
                  </a:lnTo>
                  <a:lnTo>
                    <a:pt x="46" y="70"/>
                  </a:lnTo>
                  <a:lnTo>
                    <a:pt x="23" y="105"/>
                  </a:lnTo>
                  <a:lnTo>
                    <a:pt x="11" y="128"/>
                  </a:lnTo>
                  <a:lnTo>
                    <a:pt x="0" y="163"/>
                  </a:lnTo>
                  <a:lnTo>
                    <a:pt x="0" y="197"/>
                  </a:lnTo>
                  <a:lnTo>
                    <a:pt x="0" y="232"/>
                  </a:lnTo>
                  <a:lnTo>
                    <a:pt x="0" y="267"/>
                  </a:lnTo>
                  <a:lnTo>
                    <a:pt x="11" y="290"/>
                  </a:lnTo>
                  <a:lnTo>
                    <a:pt x="35" y="325"/>
                  </a:lnTo>
                  <a:lnTo>
                    <a:pt x="58" y="349"/>
                  </a:lnTo>
                  <a:lnTo>
                    <a:pt x="81" y="371"/>
                  </a:lnTo>
                  <a:lnTo>
                    <a:pt x="105" y="394"/>
                  </a:lnTo>
                  <a:lnTo>
                    <a:pt x="139" y="406"/>
                  </a:lnTo>
                  <a:lnTo>
                    <a:pt x="174" y="406"/>
                  </a:lnTo>
                  <a:lnTo>
                    <a:pt x="208" y="406"/>
                  </a:lnTo>
                  <a:lnTo>
                    <a:pt x="244" y="406"/>
                  </a:lnTo>
                  <a:lnTo>
                    <a:pt x="278" y="394"/>
                  </a:lnTo>
                  <a:lnTo>
                    <a:pt x="302" y="383"/>
                  </a:lnTo>
                  <a:lnTo>
                    <a:pt x="336" y="371"/>
                  </a:lnTo>
                  <a:lnTo>
                    <a:pt x="360" y="349"/>
                  </a:lnTo>
                  <a:lnTo>
                    <a:pt x="383" y="313"/>
                  </a:lnTo>
                  <a:lnTo>
                    <a:pt x="394" y="290"/>
                  </a:lnTo>
                  <a:lnTo>
                    <a:pt x="405" y="255"/>
                  </a:lnTo>
                  <a:lnTo>
                    <a:pt x="405" y="221"/>
                  </a:lnTo>
                  <a:lnTo>
                    <a:pt x="405" y="209"/>
                  </a:lnTo>
                  <a:close/>
                </a:path>
              </a:pathLst>
            </a:custGeom>
            <a:solidFill>
              <a:srgbClr val="E21E1B"/>
            </a:solidFill>
            <a:ln w="9525">
              <a:noFill/>
              <a:round/>
              <a:headEnd/>
              <a:tailEnd/>
            </a:ln>
          </p:spPr>
          <p:txBody>
            <a:bodyPr/>
            <a:lstStyle/>
            <a:p>
              <a:endParaRPr lang="en-US"/>
            </a:p>
          </p:txBody>
        </p:sp>
        <p:sp>
          <p:nvSpPr>
            <p:cNvPr id="172126" name="Freeform 99"/>
            <p:cNvSpPr>
              <a:spLocks/>
            </p:cNvSpPr>
            <p:nvPr/>
          </p:nvSpPr>
          <p:spPr bwMode="auto">
            <a:xfrm>
              <a:off x="5100" y="2176"/>
              <a:ext cx="81" cy="81"/>
            </a:xfrm>
            <a:custGeom>
              <a:avLst/>
              <a:gdLst>
                <a:gd name="T0" fmla="*/ 0 w 405"/>
                <a:gd name="T1" fmla="*/ 0 h 406"/>
                <a:gd name="T2" fmla="*/ 0 w 405"/>
                <a:gd name="T3" fmla="*/ 0 h 406"/>
                <a:gd name="T4" fmla="*/ 0 w 405"/>
                <a:gd name="T5" fmla="*/ 0 h 406"/>
                <a:gd name="T6" fmla="*/ 0 w 405"/>
                <a:gd name="T7" fmla="*/ 0 h 406"/>
                <a:gd name="T8" fmla="*/ 0 w 405"/>
                <a:gd name="T9" fmla="*/ 0 h 406"/>
                <a:gd name="T10" fmla="*/ 0 w 405"/>
                <a:gd name="T11" fmla="*/ 0 h 406"/>
                <a:gd name="T12" fmla="*/ 0 w 405"/>
                <a:gd name="T13" fmla="*/ 0 h 406"/>
                <a:gd name="T14" fmla="*/ 0 w 405"/>
                <a:gd name="T15" fmla="*/ 0 h 406"/>
                <a:gd name="T16" fmla="*/ 0 w 405"/>
                <a:gd name="T17" fmla="*/ 0 h 406"/>
                <a:gd name="T18" fmla="*/ 0 w 405"/>
                <a:gd name="T19" fmla="*/ 0 h 406"/>
                <a:gd name="T20" fmla="*/ 0 w 405"/>
                <a:gd name="T21" fmla="*/ 0 h 406"/>
                <a:gd name="T22" fmla="*/ 0 w 405"/>
                <a:gd name="T23" fmla="*/ 0 h 406"/>
                <a:gd name="T24" fmla="*/ 0 w 405"/>
                <a:gd name="T25" fmla="*/ 0 h 406"/>
                <a:gd name="T26" fmla="*/ 0 w 405"/>
                <a:gd name="T27" fmla="*/ 0 h 406"/>
                <a:gd name="T28" fmla="*/ 0 w 405"/>
                <a:gd name="T29" fmla="*/ 0 h 406"/>
                <a:gd name="T30" fmla="*/ 0 w 405"/>
                <a:gd name="T31" fmla="*/ 0 h 406"/>
                <a:gd name="T32" fmla="*/ 0 w 405"/>
                <a:gd name="T33" fmla="*/ 0 h 406"/>
                <a:gd name="T34" fmla="*/ 0 w 405"/>
                <a:gd name="T35" fmla="*/ 0 h 406"/>
                <a:gd name="T36" fmla="*/ 0 w 405"/>
                <a:gd name="T37" fmla="*/ 0 h 406"/>
                <a:gd name="T38" fmla="*/ 0 w 405"/>
                <a:gd name="T39" fmla="*/ 0 h 406"/>
                <a:gd name="T40" fmla="*/ 0 w 405"/>
                <a:gd name="T41" fmla="*/ 0 h 406"/>
                <a:gd name="T42" fmla="*/ 0 w 405"/>
                <a:gd name="T43" fmla="*/ 0 h 406"/>
                <a:gd name="T44" fmla="*/ 0 w 405"/>
                <a:gd name="T45" fmla="*/ 0 h 406"/>
                <a:gd name="T46" fmla="*/ 0 w 405"/>
                <a:gd name="T47" fmla="*/ 0 h 406"/>
                <a:gd name="T48" fmla="*/ 0 w 405"/>
                <a:gd name="T49" fmla="*/ 0 h 406"/>
                <a:gd name="T50" fmla="*/ 0 w 405"/>
                <a:gd name="T51" fmla="*/ 0 h 406"/>
                <a:gd name="T52" fmla="*/ 0 w 405"/>
                <a:gd name="T53" fmla="*/ 0 h 406"/>
                <a:gd name="T54" fmla="*/ 0 w 405"/>
                <a:gd name="T55" fmla="*/ 0 h 406"/>
                <a:gd name="T56" fmla="*/ 0 w 405"/>
                <a:gd name="T57" fmla="*/ 0 h 406"/>
                <a:gd name="T58" fmla="*/ 0 w 405"/>
                <a:gd name="T59" fmla="*/ 0 h 406"/>
                <a:gd name="T60" fmla="*/ 0 w 405"/>
                <a:gd name="T61" fmla="*/ 0 h 406"/>
                <a:gd name="T62" fmla="*/ 0 w 405"/>
                <a:gd name="T63" fmla="*/ 0 h 406"/>
                <a:gd name="T64" fmla="*/ 0 w 405"/>
                <a:gd name="T65" fmla="*/ 0 h 406"/>
                <a:gd name="T66" fmla="*/ 0 w 405"/>
                <a:gd name="T67" fmla="*/ 0 h 406"/>
                <a:gd name="T68" fmla="*/ 0 w 405"/>
                <a:gd name="T69" fmla="*/ 0 h 406"/>
                <a:gd name="T70" fmla="*/ 0 w 405"/>
                <a:gd name="T71" fmla="*/ 0 h 406"/>
                <a:gd name="T72" fmla="*/ 0 w 405"/>
                <a:gd name="T73" fmla="*/ 0 h 406"/>
                <a:gd name="T74" fmla="*/ 0 w 405"/>
                <a:gd name="T75" fmla="*/ 0 h 406"/>
                <a:gd name="T76" fmla="*/ 0 w 405"/>
                <a:gd name="T77" fmla="*/ 0 h 406"/>
                <a:gd name="T78" fmla="*/ 0 w 405"/>
                <a:gd name="T79" fmla="*/ 0 h 40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5"/>
                <a:gd name="T121" fmla="*/ 0 h 406"/>
                <a:gd name="T122" fmla="*/ 405 w 405"/>
                <a:gd name="T123" fmla="*/ 406 h 40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5" h="406">
                  <a:moveTo>
                    <a:pt x="405" y="209"/>
                  </a:moveTo>
                  <a:lnTo>
                    <a:pt x="405" y="174"/>
                  </a:lnTo>
                  <a:lnTo>
                    <a:pt x="405" y="139"/>
                  </a:lnTo>
                  <a:lnTo>
                    <a:pt x="383" y="105"/>
                  </a:lnTo>
                  <a:lnTo>
                    <a:pt x="371" y="81"/>
                  </a:lnTo>
                  <a:lnTo>
                    <a:pt x="347" y="58"/>
                  </a:lnTo>
                  <a:lnTo>
                    <a:pt x="324" y="35"/>
                  </a:lnTo>
                  <a:lnTo>
                    <a:pt x="289" y="11"/>
                  </a:lnTo>
                  <a:lnTo>
                    <a:pt x="255" y="0"/>
                  </a:lnTo>
                  <a:lnTo>
                    <a:pt x="220" y="0"/>
                  </a:lnTo>
                  <a:lnTo>
                    <a:pt x="185" y="0"/>
                  </a:lnTo>
                  <a:lnTo>
                    <a:pt x="163" y="0"/>
                  </a:lnTo>
                  <a:lnTo>
                    <a:pt x="127" y="11"/>
                  </a:lnTo>
                  <a:lnTo>
                    <a:pt x="92" y="24"/>
                  </a:lnTo>
                  <a:lnTo>
                    <a:pt x="69" y="47"/>
                  </a:lnTo>
                  <a:lnTo>
                    <a:pt x="46" y="70"/>
                  </a:lnTo>
                  <a:lnTo>
                    <a:pt x="23" y="105"/>
                  </a:lnTo>
                  <a:lnTo>
                    <a:pt x="11" y="128"/>
                  </a:lnTo>
                  <a:lnTo>
                    <a:pt x="0" y="163"/>
                  </a:lnTo>
                  <a:lnTo>
                    <a:pt x="0" y="197"/>
                  </a:lnTo>
                  <a:lnTo>
                    <a:pt x="0" y="232"/>
                  </a:lnTo>
                  <a:lnTo>
                    <a:pt x="0" y="267"/>
                  </a:lnTo>
                  <a:lnTo>
                    <a:pt x="11" y="290"/>
                  </a:lnTo>
                  <a:lnTo>
                    <a:pt x="35" y="325"/>
                  </a:lnTo>
                  <a:lnTo>
                    <a:pt x="58" y="349"/>
                  </a:lnTo>
                  <a:lnTo>
                    <a:pt x="81" y="371"/>
                  </a:lnTo>
                  <a:lnTo>
                    <a:pt x="105" y="394"/>
                  </a:lnTo>
                  <a:lnTo>
                    <a:pt x="139" y="406"/>
                  </a:lnTo>
                  <a:lnTo>
                    <a:pt x="174" y="406"/>
                  </a:lnTo>
                  <a:lnTo>
                    <a:pt x="208" y="406"/>
                  </a:lnTo>
                  <a:lnTo>
                    <a:pt x="244" y="406"/>
                  </a:lnTo>
                  <a:lnTo>
                    <a:pt x="278" y="394"/>
                  </a:lnTo>
                  <a:lnTo>
                    <a:pt x="302" y="383"/>
                  </a:lnTo>
                  <a:lnTo>
                    <a:pt x="336" y="371"/>
                  </a:lnTo>
                  <a:lnTo>
                    <a:pt x="360" y="349"/>
                  </a:lnTo>
                  <a:lnTo>
                    <a:pt x="383" y="313"/>
                  </a:lnTo>
                  <a:lnTo>
                    <a:pt x="394" y="290"/>
                  </a:lnTo>
                  <a:lnTo>
                    <a:pt x="405" y="255"/>
                  </a:lnTo>
                  <a:lnTo>
                    <a:pt x="405" y="221"/>
                  </a:lnTo>
                  <a:lnTo>
                    <a:pt x="405" y="209"/>
                  </a:lnTo>
                </a:path>
              </a:pathLst>
            </a:custGeom>
            <a:noFill/>
            <a:ln w="0">
              <a:solidFill>
                <a:srgbClr val="F33400"/>
              </a:solidFill>
              <a:prstDash val="solid"/>
              <a:round/>
              <a:headEnd/>
              <a:tailEnd/>
            </a:ln>
          </p:spPr>
          <p:txBody>
            <a:bodyPr/>
            <a:lstStyle/>
            <a:p>
              <a:endParaRPr lang="en-US"/>
            </a:p>
          </p:txBody>
        </p:sp>
        <p:sp>
          <p:nvSpPr>
            <p:cNvPr id="172127" name="Freeform 100"/>
            <p:cNvSpPr>
              <a:spLocks/>
            </p:cNvSpPr>
            <p:nvPr/>
          </p:nvSpPr>
          <p:spPr bwMode="auto">
            <a:xfrm>
              <a:off x="5126" y="2171"/>
              <a:ext cx="18" cy="35"/>
            </a:xfrm>
            <a:custGeom>
              <a:avLst/>
              <a:gdLst>
                <a:gd name="T0" fmla="*/ 0 w 93"/>
                <a:gd name="T1" fmla="*/ 0 h 173"/>
                <a:gd name="T2" fmla="*/ 0 w 93"/>
                <a:gd name="T3" fmla="*/ 0 h 173"/>
                <a:gd name="T4" fmla="*/ 0 w 93"/>
                <a:gd name="T5" fmla="*/ 0 h 173"/>
                <a:gd name="T6" fmla="*/ 0 w 93"/>
                <a:gd name="T7" fmla="*/ 0 h 173"/>
                <a:gd name="T8" fmla="*/ 0 w 93"/>
                <a:gd name="T9" fmla="*/ 0 h 173"/>
                <a:gd name="T10" fmla="*/ 0 w 93"/>
                <a:gd name="T11" fmla="*/ 0 h 173"/>
                <a:gd name="T12" fmla="*/ 0 60000 65536"/>
                <a:gd name="T13" fmla="*/ 0 60000 65536"/>
                <a:gd name="T14" fmla="*/ 0 60000 65536"/>
                <a:gd name="T15" fmla="*/ 0 60000 65536"/>
                <a:gd name="T16" fmla="*/ 0 60000 65536"/>
                <a:gd name="T17" fmla="*/ 0 60000 65536"/>
                <a:gd name="T18" fmla="*/ 0 w 93"/>
                <a:gd name="T19" fmla="*/ 0 h 173"/>
                <a:gd name="T20" fmla="*/ 93 w 93"/>
                <a:gd name="T21" fmla="*/ 173 h 173"/>
              </a:gdLst>
              <a:ahLst/>
              <a:cxnLst>
                <a:cxn ang="T12">
                  <a:pos x="T0" y="T1"/>
                </a:cxn>
                <a:cxn ang="T13">
                  <a:pos x="T2" y="T3"/>
                </a:cxn>
                <a:cxn ang="T14">
                  <a:pos x="T4" y="T5"/>
                </a:cxn>
                <a:cxn ang="T15">
                  <a:pos x="T6" y="T7"/>
                </a:cxn>
                <a:cxn ang="T16">
                  <a:pos x="T8" y="T9"/>
                </a:cxn>
                <a:cxn ang="T17">
                  <a:pos x="T10" y="T11"/>
                </a:cxn>
              </a:cxnLst>
              <a:rect l="T18" t="T19" r="T20" b="T21"/>
              <a:pathLst>
                <a:path w="93" h="173">
                  <a:moveTo>
                    <a:pt x="81" y="151"/>
                  </a:moveTo>
                  <a:lnTo>
                    <a:pt x="93" y="0"/>
                  </a:lnTo>
                  <a:lnTo>
                    <a:pt x="36" y="0"/>
                  </a:lnTo>
                  <a:lnTo>
                    <a:pt x="0" y="12"/>
                  </a:lnTo>
                  <a:lnTo>
                    <a:pt x="47" y="173"/>
                  </a:lnTo>
                  <a:lnTo>
                    <a:pt x="81" y="151"/>
                  </a:lnTo>
                  <a:close/>
                </a:path>
              </a:pathLst>
            </a:custGeom>
            <a:solidFill>
              <a:srgbClr val="5E5D5E"/>
            </a:solidFill>
            <a:ln w="9525">
              <a:noFill/>
              <a:round/>
              <a:headEnd/>
              <a:tailEnd/>
            </a:ln>
          </p:spPr>
          <p:txBody>
            <a:bodyPr/>
            <a:lstStyle/>
            <a:p>
              <a:endParaRPr lang="en-US"/>
            </a:p>
          </p:txBody>
        </p:sp>
        <p:sp>
          <p:nvSpPr>
            <p:cNvPr id="172128" name="Freeform 101"/>
            <p:cNvSpPr>
              <a:spLocks/>
            </p:cNvSpPr>
            <p:nvPr/>
          </p:nvSpPr>
          <p:spPr bwMode="auto">
            <a:xfrm>
              <a:off x="5126" y="2171"/>
              <a:ext cx="18" cy="35"/>
            </a:xfrm>
            <a:custGeom>
              <a:avLst/>
              <a:gdLst>
                <a:gd name="T0" fmla="*/ 0 w 93"/>
                <a:gd name="T1" fmla="*/ 0 h 173"/>
                <a:gd name="T2" fmla="*/ 0 w 93"/>
                <a:gd name="T3" fmla="*/ 0 h 173"/>
                <a:gd name="T4" fmla="*/ 0 w 93"/>
                <a:gd name="T5" fmla="*/ 0 h 173"/>
                <a:gd name="T6" fmla="*/ 0 w 93"/>
                <a:gd name="T7" fmla="*/ 0 h 173"/>
                <a:gd name="T8" fmla="*/ 0 w 93"/>
                <a:gd name="T9" fmla="*/ 0 h 173"/>
                <a:gd name="T10" fmla="*/ 0 w 93"/>
                <a:gd name="T11" fmla="*/ 0 h 173"/>
                <a:gd name="T12" fmla="*/ 0 60000 65536"/>
                <a:gd name="T13" fmla="*/ 0 60000 65536"/>
                <a:gd name="T14" fmla="*/ 0 60000 65536"/>
                <a:gd name="T15" fmla="*/ 0 60000 65536"/>
                <a:gd name="T16" fmla="*/ 0 60000 65536"/>
                <a:gd name="T17" fmla="*/ 0 60000 65536"/>
                <a:gd name="T18" fmla="*/ 0 w 93"/>
                <a:gd name="T19" fmla="*/ 0 h 173"/>
                <a:gd name="T20" fmla="*/ 93 w 93"/>
                <a:gd name="T21" fmla="*/ 173 h 173"/>
              </a:gdLst>
              <a:ahLst/>
              <a:cxnLst>
                <a:cxn ang="T12">
                  <a:pos x="T0" y="T1"/>
                </a:cxn>
                <a:cxn ang="T13">
                  <a:pos x="T2" y="T3"/>
                </a:cxn>
                <a:cxn ang="T14">
                  <a:pos x="T4" y="T5"/>
                </a:cxn>
                <a:cxn ang="T15">
                  <a:pos x="T6" y="T7"/>
                </a:cxn>
                <a:cxn ang="T16">
                  <a:pos x="T8" y="T9"/>
                </a:cxn>
                <a:cxn ang="T17">
                  <a:pos x="T10" y="T11"/>
                </a:cxn>
              </a:cxnLst>
              <a:rect l="T18" t="T19" r="T20" b="T21"/>
              <a:pathLst>
                <a:path w="93" h="173">
                  <a:moveTo>
                    <a:pt x="81" y="151"/>
                  </a:moveTo>
                  <a:lnTo>
                    <a:pt x="93" y="0"/>
                  </a:lnTo>
                  <a:lnTo>
                    <a:pt x="36" y="0"/>
                  </a:lnTo>
                  <a:lnTo>
                    <a:pt x="0" y="12"/>
                  </a:lnTo>
                  <a:lnTo>
                    <a:pt x="47" y="173"/>
                  </a:lnTo>
                  <a:lnTo>
                    <a:pt x="81" y="151"/>
                  </a:lnTo>
                </a:path>
              </a:pathLst>
            </a:custGeom>
            <a:noFill/>
            <a:ln w="0">
              <a:solidFill>
                <a:srgbClr val="5E5D5E"/>
              </a:solidFill>
              <a:prstDash val="solid"/>
              <a:round/>
              <a:headEnd/>
              <a:tailEnd/>
            </a:ln>
          </p:spPr>
          <p:txBody>
            <a:bodyPr/>
            <a:lstStyle/>
            <a:p>
              <a:endParaRPr lang="en-US"/>
            </a:p>
          </p:txBody>
        </p:sp>
        <p:sp>
          <p:nvSpPr>
            <p:cNvPr id="172129" name="Freeform 102"/>
            <p:cNvSpPr>
              <a:spLocks/>
            </p:cNvSpPr>
            <p:nvPr/>
          </p:nvSpPr>
          <p:spPr bwMode="auto">
            <a:xfrm>
              <a:off x="5142" y="2183"/>
              <a:ext cx="9" cy="30"/>
            </a:xfrm>
            <a:custGeom>
              <a:avLst/>
              <a:gdLst>
                <a:gd name="T0" fmla="*/ 0 w 47"/>
                <a:gd name="T1" fmla="*/ 0 h 151"/>
                <a:gd name="T2" fmla="*/ 0 w 47"/>
                <a:gd name="T3" fmla="*/ 0 h 151"/>
                <a:gd name="T4" fmla="*/ 0 w 47"/>
                <a:gd name="T5" fmla="*/ 0 h 151"/>
                <a:gd name="T6" fmla="*/ 0 w 47"/>
                <a:gd name="T7" fmla="*/ 0 h 151"/>
                <a:gd name="T8" fmla="*/ 0 60000 65536"/>
                <a:gd name="T9" fmla="*/ 0 60000 65536"/>
                <a:gd name="T10" fmla="*/ 0 60000 65536"/>
                <a:gd name="T11" fmla="*/ 0 60000 65536"/>
                <a:gd name="T12" fmla="*/ 0 w 47"/>
                <a:gd name="T13" fmla="*/ 0 h 151"/>
                <a:gd name="T14" fmla="*/ 47 w 47"/>
                <a:gd name="T15" fmla="*/ 151 h 151"/>
              </a:gdLst>
              <a:ahLst/>
              <a:cxnLst>
                <a:cxn ang="T8">
                  <a:pos x="T0" y="T1"/>
                </a:cxn>
                <a:cxn ang="T9">
                  <a:pos x="T2" y="T3"/>
                </a:cxn>
                <a:cxn ang="T10">
                  <a:pos x="T4" y="T5"/>
                </a:cxn>
                <a:cxn ang="T11">
                  <a:pos x="T6" y="T7"/>
                </a:cxn>
              </a:cxnLst>
              <a:rect l="T12" t="T13" r="T14" b="T15"/>
              <a:pathLst>
                <a:path w="47" h="151">
                  <a:moveTo>
                    <a:pt x="0" y="139"/>
                  </a:moveTo>
                  <a:lnTo>
                    <a:pt x="47" y="0"/>
                  </a:lnTo>
                  <a:lnTo>
                    <a:pt x="47" y="151"/>
                  </a:lnTo>
                  <a:lnTo>
                    <a:pt x="0" y="139"/>
                  </a:lnTo>
                  <a:close/>
                </a:path>
              </a:pathLst>
            </a:custGeom>
            <a:solidFill>
              <a:srgbClr val="FFFF1B"/>
            </a:solidFill>
            <a:ln w="9525">
              <a:noFill/>
              <a:round/>
              <a:headEnd/>
              <a:tailEnd/>
            </a:ln>
          </p:spPr>
          <p:txBody>
            <a:bodyPr/>
            <a:lstStyle/>
            <a:p>
              <a:endParaRPr lang="en-US"/>
            </a:p>
          </p:txBody>
        </p:sp>
        <p:sp>
          <p:nvSpPr>
            <p:cNvPr id="172130" name="Freeform 103"/>
            <p:cNvSpPr>
              <a:spLocks/>
            </p:cNvSpPr>
            <p:nvPr/>
          </p:nvSpPr>
          <p:spPr bwMode="auto">
            <a:xfrm>
              <a:off x="5142" y="2183"/>
              <a:ext cx="9" cy="30"/>
            </a:xfrm>
            <a:custGeom>
              <a:avLst/>
              <a:gdLst>
                <a:gd name="T0" fmla="*/ 0 w 47"/>
                <a:gd name="T1" fmla="*/ 0 h 151"/>
                <a:gd name="T2" fmla="*/ 0 w 47"/>
                <a:gd name="T3" fmla="*/ 0 h 151"/>
                <a:gd name="T4" fmla="*/ 0 w 47"/>
                <a:gd name="T5" fmla="*/ 0 h 151"/>
                <a:gd name="T6" fmla="*/ 0 w 47"/>
                <a:gd name="T7" fmla="*/ 0 h 151"/>
                <a:gd name="T8" fmla="*/ 0 60000 65536"/>
                <a:gd name="T9" fmla="*/ 0 60000 65536"/>
                <a:gd name="T10" fmla="*/ 0 60000 65536"/>
                <a:gd name="T11" fmla="*/ 0 60000 65536"/>
                <a:gd name="T12" fmla="*/ 0 w 47"/>
                <a:gd name="T13" fmla="*/ 0 h 151"/>
                <a:gd name="T14" fmla="*/ 47 w 47"/>
                <a:gd name="T15" fmla="*/ 151 h 151"/>
              </a:gdLst>
              <a:ahLst/>
              <a:cxnLst>
                <a:cxn ang="T8">
                  <a:pos x="T0" y="T1"/>
                </a:cxn>
                <a:cxn ang="T9">
                  <a:pos x="T2" y="T3"/>
                </a:cxn>
                <a:cxn ang="T10">
                  <a:pos x="T4" y="T5"/>
                </a:cxn>
                <a:cxn ang="T11">
                  <a:pos x="T6" y="T7"/>
                </a:cxn>
              </a:cxnLst>
              <a:rect l="T12" t="T13" r="T14" b="T15"/>
              <a:pathLst>
                <a:path w="47" h="151">
                  <a:moveTo>
                    <a:pt x="0" y="139"/>
                  </a:moveTo>
                  <a:lnTo>
                    <a:pt x="47" y="0"/>
                  </a:lnTo>
                  <a:lnTo>
                    <a:pt x="47" y="151"/>
                  </a:lnTo>
                  <a:lnTo>
                    <a:pt x="0" y="139"/>
                  </a:lnTo>
                </a:path>
              </a:pathLst>
            </a:custGeom>
            <a:noFill/>
            <a:ln w="0">
              <a:solidFill>
                <a:srgbClr val="FFFF1B"/>
              </a:solidFill>
              <a:prstDash val="solid"/>
              <a:round/>
              <a:headEnd/>
              <a:tailEnd/>
            </a:ln>
          </p:spPr>
          <p:txBody>
            <a:bodyPr/>
            <a:lstStyle/>
            <a:p>
              <a:endParaRPr lang="en-US"/>
            </a:p>
          </p:txBody>
        </p:sp>
        <p:sp>
          <p:nvSpPr>
            <p:cNvPr id="172131" name="Freeform 104"/>
            <p:cNvSpPr>
              <a:spLocks/>
            </p:cNvSpPr>
            <p:nvPr/>
          </p:nvSpPr>
          <p:spPr bwMode="auto">
            <a:xfrm>
              <a:off x="5119" y="2195"/>
              <a:ext cx="44" cy="44"/>
            </a:xfrm>
            <a:custGeom>
              <a:avLst/>
              <a:gdLst>
                <a:gd name="T0" fmla="*/ 0 w 221"/>
                <a:gd name="T1" fmla="*/ 0 h 220"/>
                <a:gd name="T2" fmla="*/ 0 w 221"/>
                <a:gd name="T3" fmla="*/ 0 h 220"/>
                <a:gd name="T4" fmla="*/ 0 w 221"/>
                <a:gd name="T5" fmla="*/ 0 h 220"/>
                <a:gd name="T6" fmla="*/ 0 w 221"/>
                <a:gd name="T7" fmla="*/ 0 h 220"/>
                <a:gd name="T8" fmla="*/ 0 w 221"/>
                <a:gd name="T9" fmla="*/ 0 h 220"/>
                <a:gd name="T10" fmla="*/ 0 w 221"/>
                <a:gd name="T11" fmla="*/ 0 h 220"/>
                <a:gd name="T12" fmla="*/ 0 w 221"/>
                <a:gd name="T13" fmla="*/ 0 h 220"/>
                <a:gd name="T14" fmla="*/ 0 w 221"/>
                <a:gd name="T15" fmla="*/ 0 h 220"/>
                <a:gd name="T16" fmla="*/ 0 w 221"/>
                <a:gd name="T17" fmla="*/ 0 h 220"/>
                <a:gd name="T18" fmla="*/ 0 w 221"/>
                <a:gd name="T19" fmla="*/ 0 h 220"/>
                <a:gd name="T20" fmla="*/ 0 w 221"/>
                <a:gd name="T21" fmla="*/ 0 h 220"/>
                <a:gd name="T22" fmla="*/ 0 w 221"/>
                <a:gd name="T23" fmla="*/ 0 h 220"/>
                <a:gd name="T24" fmla="*/ 0 w 221"/>
                <a:gd name="T25" fmla="*/ 0 h 220"/>
                <a:gd name="T26" fmla="*/ 0 w 221"/>
                <a:gd name="T27" fmla="*/ 0 h 220"/>
                <a:gd name="T28" fmla="*/ 0 w 221"/>
                <a:gd name="T29" fmla="*/ 0 h 220"/>
                <a:gd name="T30" fmla="*/ 0 w 221"/>
                <a:gd name="T31" fmla="*/ 0 h 220"/>
                <a:gd name="T32" fmla="*/ 0 w 221"/>
                <a:gd name="T33" fmla="*/ 0 h 220"/>
                <a:gd name="T34" fmla="*/ 0 w 221"/>
                <a:gd name="T35" fmla="*/ 0 h 220"/>
                <a:gd name="T36" fmla="*/ 0 w 221"/>
                <a:gd name="T37" fmla="*/ 0 h 220"/>
                <a:gd name="T38" fmla="*/ 0 w 221"/>
                <a:gd name="T39" fmla="*/ 0 h 220"/>
                <a:gd name="T40" fmla="*/ 0 w 221"/>
                <a:gd name="T41" fmla="*/ 0 h 220"/>
                <a:gd name="T42" fmla="*/ 0 w 221"/>
                <a:gd name="T43" fmla="*/ 0 h 220"/>
                <a:gd name="T44" fmla="*/ 0 w 221"/>
                <a:gd name="T45" fmla="*/ 0 h 220"/>
                <a:gd name="T46" fmla="*/ 0 w 221"/>
                <a:gd name="T47" fmla="*/ 0 h 220"/>
                <a:gd name="T48" fmla="*/ 0 w 221"/>
                <a:gd name="T49" fmla="*/ 0 h 220"/>
                <a:gd name="T50" fmla="*/ 0 w 221"/>
                <a:gd name="T51" fmla="*/ 0 h 220"/>
                <a:gd name="T52" fmla="*/ 0 w 221"/>
                <a:gd name="T53" fmla="*/ 0 h 220"/>
                <a:gd name="T54" fmla="*/ 0 w 221"/>
                <a:gd name="T55" fmla="*/ 0 h 220"/>
                <a:gd name="T56" fmla="*/ 0 w 221"/>
                <a:gd name="T57" fmla="*/ 0 h 220"/>
                <a:gd name="T58" fmla="*/ 0 w 221"/>
                <a:gd name="T59" fmla="*/ 0 h 2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21"/>
                <a:gd name="T91" fmla="*/ 0 h 220"/>
                <a:gd name="T92" fmla="*/ 221 w 221"/>
                <a:gd name="T93" fmla="*/ 220 h 22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21" h="220">
                  <a:moveTo>
                    <a:pt x="221" y="116"/>
                  </a:moveTo>
                  <a:lnTo>
                    <a:pt x="221" y="81"/>
                  </a:lnTo>
                  <a:lnTo>
                    <a:pt x="210" y="57"/>
                  </a:lnTo>
                  <a:lnTo>
                    <a:pt x="197" y="46"/>
                  </a:lnTo>
                  <a:lnTo>
                    <a:pt x="186" y="23"/>
                  </a:lnTo>
                  <a:lnTo>
                    <a:pt x="163" y="12"/>
                  </a:lnTo>
                  <a:lnTo>
                    <a:pt x="140" y="0"/>
                  </a:lnTo>
                  <a:lnTo>
                    <a:pt x="116" y="0"/>
                  </a:lnTo>
                  <a:lnTo>
                    <a:pt x="82" y="0"/>
                  </a:lnTo>
                  <a:lnTo>
                    <a:pt x="71" y="12"/>
                  </a:lnTo>
                  <a:lnTo>
                    <a:pt x="47" y="23"/>
                  </a:lnTo>
                  <a:lnTo>
                    <a:pt x="24" y="35"/>
                  </a:lnTo>
                  <a:lnTo>
                    <a:pt x="13" y="57"/>
                  </a:lnTo>
                  <a:lnTo>
                    <a:pt x="0" y="81"/>
                  </a:lnTo>
                  <a:lnTo>
                    <a:pt x="0" y="104"/>
                  </a:lnTo>
                  <a:lnTo>
                    <a:pt x="0" y="128"/>
                  </a:lnTo>
                  <a:lnTo>
                    <a:pt x="13" y="162"/>
                  </a:lnTo>
                  <a:lnTo>
                    <a:pt x="24" y="174"/>
                  </a:lnTo>
                  <a:lnTo>
                    <a:pt x="35" y="197"/>
                  </a:lnTo>
                  <a:lnTo>
                    <a:pt x="58" y="209"/>
                  </a:lnTo>
                  <a:lnTo>
                    <a:pt x="82" y="220"/>
                  </a:lnTo>
                  <a:lnTo>
                    <a:pt x="105" y="220"/>
                  </a:lnTo>
                  <a:lnTo>
                    <a:pt x="128" y="220"/>
                  </a:lnTo>
                  <a:lnTo>
                    <a:pt x="152" y="209"/>
                  </a:lnTo>
                  <a:lnTo>
                    <a:pt x="174" y="197"/>
                  </a:lnTo>
                  <a:lnTo>
                    <a:pt x="197" y="185"/>
                  </a:lnTo>
                  <a:lnTo>
                    <a:pt x="210" y="162"/>
                  </a:lnTo>
                  <a:lnTo>
                    <a:pt x="221" y="139"/>
                  </a:lnTo>
                  <a:lnTo>
                    <a:pt x="221" y="116"/>
                  </a:lnTo>
                  <a:close/>
                </a:path>
              </a:pathLst>
            </a:custGeom>
            <a:solidFill>
              <a:srgbClr val="0E0D0D"/>
            </a:solidFill>
            <a:ln w="9525">
              <a:noFill/>
              <a:round/>
              <a:headEnd/>
              <a:tailEnd/>
            </a:ln>
          </p:spPr>
          <p:txBody>
            <a:bodyPr/>
            <a:lstStyle/>
            <a:p>
              <a:endParaRPr lang="en-US"/>
            </a:p>
          </p:txBody>
        </p:sp>
        <p:sp>
          <p:nvSpPr>
            <p:cNvPr id="172132" name="Freeform 105"/>
            <p:cNvSpPr>
              <a:spLocks/>
            </p:cNvSpPr>
            <p:nvPr/>
          </p:nvSpPr>
          <p:spPr bwMode="auto">
            <a:xfrm>
              <a:off x="5119" y="2195"/>
              <a:ext cx="44" cy="44"/>
            </a:xfrm>
            <a:custGeom>
              <a:avLst/>
              <a:gdLst>
                <a:gd name="T0" fmla="*/ 0 w 221"/>
                <a:gd name="T1" fmla="*/ 0 h 220"/>
                <a:gd name="T2" fmla="*/ 0 w 221"/>
                <a:gd name="T3" fmla="*/ 0 h 220"/>
                <a:gd name="T4" fmla="*/ 0 w 221"/>
                <a:gd name="T5" fmla="*/ 0 h 220"/>
                <a:gd name="T6" fmla="*/ 0 w 221"/>
                <a:gd name="T7" fmla="*/ 0 h 220"/>
                <a:gd name="T8" fmla="*/ 0 w 221"/>
                <a:gd name="T9" fmla="*/ 0 h 220"/>
                <a:gd name="T10" fmla="*/ 0 w 221"/>
                <a:gd name="T11" fmla="*/ 0 h 220"/>
                <a:gd name="T12" fmla="*/ 0 w 221"/>
                <a:gd name="T13" fmla="*/ 0 h 220"/>
                <a:gd name="T14" fmla="*/ 0 w 221"/>
                <a:gd name="T15" fmla="*/ 0 h 220"/>
                <a:gd name="T16" fmla="*/ 0 w 221"/>
                <a:gd name="T17" fmla="*/ 0 h 220"/>
                <a:gd name="T18" fmla="*/ 0 w 221"/>
                <a:gd name="T19" fmla="*/ 0 h 220"/>
                <a:gd name="T20" fmla="*/ 0 w 221"/>
                <a:gd name="T21" fmla="*/ 0 h 220"/>
                <a:gd name="T22" fmla="*/ 0 w 221"/>
                <a:gd name="T23" fmla="*/ 0 h 220"/>
                <a:gd name="T24" fmla="*/ 0 w 221"/>
                <a:gd name="T25" fmla="*/ 0 h 220"/>
                <a:gd name="T26" fmla="*/ 0 w 221"/>
                <a:gd name="T27" fmla="*/ 0 h 220"/>
                <a:gd name="T28" fmla="*/ 0 w 221"/>
                <a:gd name="T29" fmla="*/ 0 h 220"/>
                <a:gd name="T30" fmla="*/ 0 w 221"/>
                <a:gd name="T31" fmla="*/ 0 h 220"/>
                <a:gd name="T32" fmla="*/ 0 w 221"/>
                <a:gd name="T33" fmla="*/ 0 h 220"/>
                <a:gd name="T34" fmla="*/ 0 w 221"/>
                <a:gd name="T35" fmla="*/ 0 h 220"/>
                <a:gd name="T36" fmla="*/ 0 w 221"/>
                <a:gd name="T37" fmla="*/ 0 h 220"/>
                <a:gd name="T38" fmla="*/ 0 w 221"/>
                <a:gd name="T39" fmla="*/ 0 h 220"/>
                <a:gd name="T40" fmla="*/ 0 w 221"/>
                <a:gd name="T41" fmla="*/ 0 h 220"/>
                <a:gd name="T42" fmla="*/ 0 w 221"/>
                <a:gd name="T43" fmla="*/ 0 h 220"/>
                <a:gd name="T44" fmla="*/ 0 w 221"/>
                <a:gd name="T45" fmla="*/ 0 h 220"/>
                <a:gd name="T46" fmla="*/ 0 w 221"/>
                <a:gd name="T47" fmla="*/ 0 h 220"/>
                <a:gd name="T48" fmla="*/ 0 w 221"/>
                <a:gd name="T49" fmla="*/ 0 h 220"/>
                <a:gd name="T50" fmla="*/ 0 w 221"/>
                <a:gd name="T51" fmla="*/ 0 h 220"/>
                <a:gd name="T52" fmla="*/ 0 w 221"/>
                <a:gd name="T53" fmla="*/ 0 h 220"/>
                <a:gd name="T54" fmla="*/ 0 w 221"/>
                <a:gd name="T55" fmla="*/ 0 h 220"/>
                <a:gd name="T56" fmla="*/ 0 w 221"/>
                <a:gd name="T57" fmla="*/ 0 h 220"/>
                <a:gd name="T58" fmla="*/ 0 w 221"/>
                <a:gd name="T59" fmla="*/ 0 h 2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21"/>
                <a:gd name="T91" fmla="*/ 0 h 220"/>
                <a:gd name="T92" fmla="*/ 221 w 221"/>
                <a:gd name="T93" fmla="*/ 220 h 22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21" h="220">
                  <a:moveTo>
                    <a:pt x="221" y="116"/>
                  </a:moveTo>
                  <a:lnTo>
                    <a:pt x="221" y="81"/>
                  </a:lnTo>
                  <a:lnTo>
                    <a:pt x="210" y="57"/>
                  </a:lnTo>
                  <a:lnTo>
                    <a:pt x="197" y="46"/>
                  </a:lnTo>
                  <a:lnTo>
                    <a:pt x="186" y="23"/>
                  </a:lnTo>
                  <a:lnTo>
                    <a:pt x="163" y="12"/>
                  </a:lnTo>
                  <a:lnTo>
                    <a:pt x="140" y="0"/>
                  </a:lnTo>
                  <a:lnTo>
                    <a:pt x="116" y="0"/>
                  </a:lnTo>
                  <a:lnTo>
                    <a:pt x="82" y="0"/>
                  </a:lnTo>
                  <a:lnTo>
                    <a:pt x="71" y="12"/>
                  </a:lnTo>
                  <a:lnTo>
                    <a:pt x="47" y="23"/>
                  </a:lnTo>
                  <a:lnTo>
                    <a:pt x="24" y="35"/>
                  </a:lnTo>
                  <a:lnTo>
                    <a:pt x="13" y="57"/>
                  </a:lnTo>
                  <a:lnTo>
                    <a:pt x="0" y="81"/>
                  </a:lnTo>
                  <a:lnTo>
                    <a:pt x="0" y="104"/>
                  </a:lnTo>
                  <a:lnTo>
                    <a:pt x="0" y="128"/>
                  </a:lnTo>
                  <a:lnTo>
                    <a:pt x="13" y="162"/>
                  </a:lnTo>
                  <a:lnTo>
                    <a:pt x="24" y="174"/>
                  </a:lnTo>
                  <a:lnTo>
                    <a:pt x="35" y="197"/>
                  </a:lnTo>
                  <a:lnTo>
                    <a:pt x="58" y="209"/>
                  </a:lnTo>
                  <a:lnTo>
                    <a:pt x="82" y="220"/>
                  </a:lnTo>
                  <a:lnTo>
                    <a:pt x="105" y="220"/>
                  </a:lnTo>
                  <a:lnTo>
                    <a:pt x="128" y="220"/>
                  </a:lnTo>
                  <a:lnTo>
                    <a:pt x="152" y="209"/>
                  </a:lnTo>
                  <a:lnTo>
                    <a:pt x="174" y="197"/>
                  </a:lnTo>
                  <a:lnTo>
                    <a:pt x="197" y="185"/>
                  </a:lnTo>
                  <a:lnTo>
                    <a:pt x="210" y="162"/>
                  </a:lnTo>
                  <a:lnTo>
                    <a:pt x="221" y="139"/>
                  </a:lnTo>
                  <a:lnTo>
                    <a:pt x="221" y="116"/>
                  </a:lnTo>
                </a:path>
              </a:pathLst>
            </a:custGeom>
            <a:noFill/>
            <a:ln w="0">
              <a:solidFill>
                <a:srgbClr val="0E0D0C"/>
              </a:solidFill>
              <a:prstDash val="solid"/>
              <a:round/>
              <a:headEnd/>
              <a:tailEnd/>
            </a:ln>
          </p:spPr>
          <p:txBody>
            <a:bodyPr/>
            <a:lstStyle/>
            <a:p>
              <a:endParaRPr lang="en-US"/>
            </a:p>
          </p:txBody>
        </p:sp>
        <p:sp>
          <p:nvSpPr>
            <p:cNvPr id="172133" name="Freeform 106"/>
            <p:cNvSpPr>
              <a:spLocks/>
            </p:cNvSpPr>
            <p:nvPr/>
          </p:nvSpPr>
          <p:spPr bwMode="auto">
            <a:xfrm>
              <a:off x="5144" y="2218"/>
              <a:ext cx="26" cy="21"/>
            </a:xfrm>
            <a:custGeom>
              <a:avLst/>
              <a:gdLst>
                <a:gd name="T0" fmla="*/ 0 w 127"/>
                <a:gd name="T1" fmla="*/ 0 h 104"/>
                <a:gd name="T2" fmla="*/ 0 w 127"/>
                <a:gd name="T3" fmla="*/ 0 h 104"/>
                <a:gd name="T4" fmla="*/ 0 w 127"/>
                <a:gd name="T5" fmla="*/ 0 h 104"/>
                <a:gd name="T6" fmla="*/ 0 w 127"/>
                <a:gd name="T7" fmla="*/ 0 h 104"/>
                <a:gd name="T8" fmla="*/ 0 w 127"/>
                <a:gd name="T9" fmla="*/ 0 h 104"/>
                <a:gd name="T10" fmla="*/ 0 60000 65536"/>
                <a:gd name="T11" fmla="*/ 0 60000 65536"/>
                <a:gd name="T12" fmla="*/ 0 60000 65536"/>
                <a:gd name="T13" fmla="*/ 0 60000 65536"/>
                <a:gd name="T14" fmla="*/ 0 60000 65536"/>
                <a:gd name="T15" fmla="*/ 0 w 127"/>
                <a:gd name="T16" fmla="*/ 0 h 104"/>
                <a:gd name="T17" fmla="*/ 127 w 127"/>
                <a:gd name="T18" fmla="*/ 104 h 104"/>
              </a:gdLst>
              <a:ahLst/>
              <a:cxnLst>
                <a:cxn ang="T10">
                  <a:pos x="T0" y="T1"/>
                </a:cxn>
                <a:cxn ang="T11">
                  <a:pos x="T2" y="T3"/>
                </a:cxn>
                <a:cxn ang="T12">
                  <a:pos x="T4" y="T5"/>
                </a:cxn>
                <a:cxn ang="T13">
                  <a:pos x="T6" y="T7"/>
                </a:cxn>
                <a:cxn ang="T14">
                  <a:pos x="T8" y="T9"/>
                </a:cxn>
              </a:cxnLst>
              <a:rect l="T15" t="T16" r="T17" b="T18"/>
              <a:pathLst>
                <a:path w="127" h="104">
                  <a:moveTo>
                    <a:pt x="12" y="0"/>
                  </a:moveTo>
                  <a:lnTo>
                    <a:pt x="127" y="58"/>
                  </a:lnTo>
                  <a:lnTo>
                    <a:pt x="93" y="104"/>
                  </a:lnTo>
                  <a:lnTo>
                    <a:pt x="0" y="23"/>
                  </a:lnTo>
                  <a:lnTo>
                    <a:pt x="12" y="0"/>
                  </a:lnTo>
                  <a:close/>
                </a:path>
              </a:pathLst>
            </a:custGeom>
            <a:solidFill>
              <a:srgbClr val="FFFFFF"/>
            </a:solidFill>
            <a:ln w="9525">
              <a:noFill/>
              <a:round/>
              <a:headEnd/>
              <a:tailEnd/>
            </a:ln>
          </p:spPr>
          <p:txBody>
            <a:bodyPr/>
            <a:lstStyle/>
            <a:p>
              <a:endParaRPr lang="en-US"/>
            </a:p>
          </p:txBody>
        </p:sp>
        <p:sp>
          <p:nvSpPr>
            <p:cNvPr id="172134" name="Freeform 107"/>
            <p:cNvSpPr>
              <a:spLocks/>
            </p:cNvSpPr>
            <p:nvPr/>
          </p:nvSpPr>
          <p:spPr bwMode="auto">
            <a:xfrm>
              <a:off x="5144" y="2218"/>
              <a:ext cx="26" cy="21"/>
            </a:xfrm>
            <a:custGeom>
              <a:avLst/>
              <a:gdLst>
                <a:gd name="T0" fmla="*/ 0 w 127"/>
                <a:gd name="T1" fmla="*/ 0 h 104"/>
                <a:gd name="T2" fmla="*/ 0 w 127"/>
                <a:gd name="T3" fmla="*/ 0 h 104"/>
                <a:gd name="T4" fmla="*/ 0 w 127"/>
                <a:gd name="T5" fmla="*/ 0 h 104"/>
                <a:gd name="T6" fmla="*/ 0 w 127"/>
                <a:gd name="T7" fmla="*/ 0 h 104"/>
                <a:gd name="T8" fmla="*/ 0 w 127"/>
                <a:gd name="T9" fmla="*/ 0 h 104"/>
                <a:gd name="T10" fmla="*/ 0 60000 65536"/>
                <a:gd name="T11" fmla="*/ 0 60000 65536"/>
                <a:gd name="T12" fmla="*/ 0 60000 65536"/>
                <a:gd name="T13" fmla="*/ 0 60000 65536"/>
                <a:gd name="T14" fmla="*/ 0 60000 65536"/>
                <a:gd name="T15" fmla="*/ 0 w 127"/>
                <a:gd name="T16" fmla="*/ 0 h 104"/>
                <a:gd name="T17" fmla="*/ 127 w 127"/>
                <a:gd name="T18" fmla="*/ 104 h 104"/>
              </a:gdLst>
              <a:ahLst/>
              <a:cxnLst>
                <a:cxn ang="T10">
                  <a:pos x="T0" y="T1"/>
                </a:cxn>
                <a:cxn ang="T11">
                  <a:pos x="T2" y="T3"/>
                </a:cxn>
                <a:cxn ang="T12">
                  <a:pos x="T4" y="T5"/>
                </a:cxn>
                <a:cxn ang="T13">
                  <a:pos x="T6" y="T7"/>
                </a:cxn>
                <a:cxn ang="T14">
                  <a:pos x="T8" y="T9"/>
                </a:cxn>
              </a:cxnLst>
              <a:rect l="T15" t="T16" r="T17" b="T18"/>
              <a:pathLst>
                <a:path w="127" h="104">
                  <a:moveTo>
                    <a:pt x="12" y="0"/>
                  </a:moveTo>
                  <a:lnTo>
                    <a:pt x="127" y="58"/>
                  </a:lnTo>
                  <a:lnTo>
                    <a:pt x="93" y="104"/>
                  </a:lnTo>
                  <a:lnTo>
                    <a:pt x="0" y="23"/>
                  </a:lnTo>
                  <a:lnTo>
                    <a:pt x="12" y="0"/>
                  </a:lnTo>
                </a:path>
              </a:pathLst>
            </a:custGeom>
            <a:noFill/>
            <a:ln w="0">
              <a:solidFill>
                <a:srgbClr val="FFFFFF"/>
              </a:solidFill>
              <a:prstDash val="solid"/>
              <a:round/>
              <a:headEnd/>
              <a:tailEnd/>
            </a:ln>
          </p:spPr>
          <p:txBody>
            <a:bodyPr/>
            <a:lstStyle/>
            <a:p>
              <a:endParaRPr lang="en-US"/>
            </a:p>
          </p:txBody>
        </p:sp>
        <p:sp>
          <p:nvSpPr>
            <p:cNvPr id="172135" name="Freeform 108"/>
            <p:cNvSpPr>
              <a:spLocks/>
            </p:cNvSpPr>
            <p:nvPr/>
          </p:nvSpPr>
          <p:spPr bwMode="auto">
            <a:xfrm>
              <a:off x="5168" y="2234"/>
              <a:ext cx="11" cy="14"/>
            </a:xfrm>
            <a:custGeom>
              <a:avLst/>
              <a:gdLst>
                <a:gd name="T0" fmla="*/ 0 w 58"/>
                <a:gd name="T1" fmla="*/ 0 h 70"/>
                <a:gd name="T2" fmla="*/ 0 w 58"/>
                <a:gd name="T3" fmla="*/ 0 h 70"/>
                <a:gd name="T4" fmla="*/ 0 w 58"/>
                <a:gd name="T5" fmla="*/ 0 h 70"/>
                <a:gd name="T6" fmla="*/ 0 w 58"/>
                <a:gd name="T7" fmla="*/ 0 h 70"/>
                <a:gd name="T8" fmla="*/ 0 w 58"/>
                <a:gd name="T9" fmla="*/ 0 h 70"/>
                <a:gd name="T10" fmla="*/ 0 60000 65536"/>
                <a:gd name="T11" fmla="*/ 0 60000 65536"/>
                <a:gd name="T12" fmla="*/ 0 60000 65536"/>
                <a:gd name="T13" fmla="*/ 0 60000 65536"/>
                <a:gd name="T14" fmla="*/ 0 60000 65536"/>
                <a:gd name="T15" fmla="*/ 0 w 58"/>
                <a:gd name="T16" fmla="*/ 0 h 70"/>
                <a:gd name="T17" fmla="*/ 58 w 58"/>
                <a:gd name="T18" fmla="*/ 70 h 70"/>
              </a:gdLst>
              <a:ahLst/>
              <a:cxnLst>
                <a:cxn ang="T10">
                  <a:pos x="T0" y="T1"/>
                </a:cxn>
                <a:cxn ang="T11">
                  <a:pos x="T2" y="T3"/>
                </a:cxn>
                <a:cxn ang="T12">
                  <a:pos x="T4" y="T5"/>
                </a:cxn>
                <a:cxn ang="T13">
                  <a:pos x="T6" y="T7"/>
                </a:cxn>
                <a:cxn ang="T14">
                  <a:pos x="T8" y="T9"/>
                </a:cxn>
              </a:cxnLst>
              <a:rect l="T15" t="T16" r="T17" b="T18"/>
              <a:pathLst>
                <a:path w="58" h="70">
                  <a:moveTo>
                    <a:pt x="0" y="46"/>
                  </a:moveTo>
                  <a:lnTo>
                    <a:pt x="35" y="0"/>
                  </a:lnTo>
                  <a:lnTo>
                    <a:pt x="58" y="12"/>
                  </a:lnTo>
                  <a:lnTo>
                    <a:pt x="24" y="70"/>
                  </a:lnTo>
                  <a:lnTo>
                    <a:pt x="0" y="46"/>
                  </a:lnTo>
                  <a:close/>
                </a:path>
              </a:pathLst>
            </a:custGeom>
            <a:solidFill>
              <a:srgbClr val="FFFFFF"/>
            </a:solidFill>
            <a:ln w="9525">
              <a:noFill/>
              <a:round/>
              <a:headEnd/>
              <a:tailEnd/>
            </a:ln>
          </p:spPr>
          <p:txBody>
            <a:bodyPr/>
            <a:lstStyle/>
            <a:p>
              <a:endParaRPr lang="en-US"/>
            </a:p>
          </p:txBody>
        </p:sp>
        <p:sp>
          <p:nvSpPr>
            <p:cNvPr id="172136" name="Freeform 109"/>
            <p:cNvSpPr>
              <a:spLocks/>
            </p:cNvSpPr>
            <p:nvPr/>
          </p:nvSpPr>
          <p:spPr bwMode="auto">
            <a:xfrm>
              <a:off x="5168" y="2234"/>
              <a:ext cx="11" cy="14"/>
            </a:xfrm>
            <a:custGeom>
              <a:avLst/>
              <a:gdLst>
                <a:gd name="T0" fmla="*/ 0 w 58"/>
                <a:gd name="T1" fmla="*/ 0 h 70"/>
                <a:gd name="T2" fmla="*/ 0 w 58"/>
                <a:gd name="T3" fmla="*/ 0 h 70"/>
                <a:gd name="T4" fmla="*/ 0 w 58"/>
                <a:gd name="T5" fmla="*/ 0 h 70"/>
                <a:gd name="T6" fmla="*/ 0 w 58"/>
                <a:gd name="T7" fmla="*/ 0 h 70"/>
                <a:gd name="T8" fmla="*/ 0 w 58"/>
                <a:gd name="T9" fmla="*/ 0 h 70"/>
                <a:gd name="T10" fmla="*/ 0 60000 65536"/>
                <a:gd name="T11" fmla="*/ 0 60000 65536"/>
                <a:gd name="T12" fmla="*/ 0 60000 65536"/>
                <a:gd name="T13" fmla="*/ 0 60000 65536"/>
                <a:gd name="T14" fmla="*/ 0 60000 65536"/>
                <a:gd name="T15" fmla="*/ 0 w 58"/>
                <a:gd name="T16" fmla="*/ 0 h 70"/>
                <a:gd name="T17" fmla="*/ 58 w 58"/>
                <a:gd name="T18" fmla="*/ 70 h 70"/>
              </a:gdLst>
              <a:ahLst/>
              <a:cxnLst>
                <a:cxn ang="T10">
                  <a:pos x="T0" y="T1"/>
                </a:cxn>
                <a:cxn ang="T11">
                  <a:pos x="T2" y="T3"/>
                </a:cxn>
                <a:cxn ang="T12">
                  <a:pos x="T4" y="T5"/>
                </a:cxn>
                <a:cxn ang="T13">
                  <a:pos x="T6" y="T7"/>
                </a:cxn>
                <a:cxn ang="T14">
                  <a:pos x="T8" y="T9"/>
                </a:cxn>
              </a:cxnLst>
              <a:rect l="T15" t="T16" r="T17" b="T18"/>
              <a:pathLst>
                <a:path w="58" h="70">
                  <a:moveTo>
                    <a:pt x="0" y="46"/>
                  </a:moveTo>
                  <a:lnTo>
                    <a:pt x="35" y="0"/>
                  </a:lnTo>
                  <a:lnTo>
                    <a:pt x="58" y="12"/>
                  </a:lnTo>
                  <a:lnTo>
                    <a:pt x="24" y="70"/>
                  </a:lnTo>
                  <a:lnTo>
                    <a:pt x="0" y="46"/>
                  </a:lnTo>
                </a:path>
              </a:pathLst>
            </a:custGeom>
            <a:noFill/>
            <a:ln w="0">
              <a:solidFill>
                <a:srgbClr val="FFFFFF"/>
              </a:solidFill>
              <a:prstDash val="solid"/>
              <a:round/>
              <a:headEnd/>
              <a:tailEnd/>
            </a:ln>
          </p:spPr>
          <p:txBody>
            <a:bodyPr/>
            <a:lstStyle/>
            <a:p>
              <a:endParaRPr lang="en-US"/>
            </a:p>
          </p:txBody>
        </p:sp>
        <p:sp>
          <p:nvSpPr>
            <p:cNvPr id="172137" name="Freeform 110"/>
            <p:cNvSpPr>
              <a:spLocks/>
            </p:cNvSpPr>
            <p:nvPr/>
          </p:nvSpPr>
          <p:spPr bwMode="auto">
            <a:xfrm>
              <a:off x="5112" y="2192"/>
              <a:ext cx="16" cy="17"/>
            </a:xfrm>
            <a:custGeom>
              <a:avLst/>
              <a:gdLst>
                <a:gd name="T0" fmla="*/ 0 w 81"/>
                <a:gd name="T1" fmla="*/ 0 h 82"/>
                <a:gd name="T2" fmla="*/ 0 w 81"/>
                <a:gd name="T3" fmla="*/ 0 h 82"/>
                <a:gd name="T4" fmla="*/ 0 w 81"/>
                <a:gd name="T5" fmla="*/ 0 h 82"/>
                <a:gd name="T6" fmla="*/ 0 w 81"/>
                <a:gd name="T7" fmla="*/ 0 h 82"/>
                <a:gd name="T8" fmla="*/ 0 w 81"/>
                <a:gd name="T9" fmla="*/ 0 h 82"/>
                <a:gd name="T10" fmla="*/ 0 60000 65536"/>
                <a:gd name="T11" fmla="*/ 0 60000 65536"/>
                <a:gd name="T12" fmla="*/ 0 60000 65536"/>
                <a:gd name="T13" fmla="*/ 0 60000 65536"/>
                <a:gd name="T14" fmla="*/ 0 60000 65536"/>
                <a:gd name="T15" fmla="*/ 0 w 81"/>
                <a:gd name="T16" fmla="*/ 0 h 82"/>
                <a:gd name="T17" fmla="*/ 81 w 81"/>
                <a:gd name="T18" fmla="*/ 82 h 82"/>
              </a:gdLst>
              <a:ahLst/>
              <a:cxnLst>
                <a:cxn ang="T10">
                  <a:pos x="T0" y="T1"/>
                </a:cxn>
                <a:cxn ang="T11">
                  <a:pos x="T2" y="T3"/>
                </a:cxn>
                <a:cxn ang="T12">
                  <a:pos x="T4" y="T5"/>
                </a:cxn>
                <a:cxn ang="T13">
                  <a:pos x="T6" y="T7"/>
                </a:cxn>
                <a:cxn ang="T14">
                  <a:pos x="T8" y="T9"/>
                </a:cxn>
              </a:cxnLst>
              <a:rect l="T15" t="T16" r="T17" b="T18"/>
              <a:pathLst>
                <a:path w="81" h="82">
                  <a:moveTo>
                    <a:pt x="81" y="58"/>
                  </a:moveTo>
                  <a:lnTo>
                    <a:pt x="34" y="0"/>
                  </a:lnTo>
                  <a:lnTo>
                    <a:pt x="0" y="58"/>
                  </a:lnTo>
                  <a:lnTo>
                    <a:pt x="81" y="82"/>
                  </a:lnTo>
                  <a:lnTo>
                    <a:pt x="81" y="58"/>
                  </a:lnTo>
                  <a:close/>
                </a:path>
              </a:pathLst>
            </a:custGeom>
            <a:solidFill>
              <a:srgbClr val="FFFFFF"/>
            </a:solidFill>
            <a:ln w="9525">
              <a:noFill/>
              <a:round/>
              <a:headEnd/>
              <a:tailEnd/>
            </a:ln>
          </p:spPr>
          <p:txBody>
            <a:bodyPr/>
            <a:lstStyle/>
            <a:p>
              <a:endParaRPr lang="en-US"/>
            </a:p>
          </p:txBody>
        </p:sp>
        <p:sp>
          <p:nvSpPr>
            <p:cNvPr id="172138" name="Freeform 111"/>
            <p:cNvSpPr>
              <a:spLocks/>
            </p:cNvSpPr>
            <p:nvPr/>
          </p:nvSpPr>
          <p:spPr bwMode="auto">
            <a:xfrm>
              <a:off x="5112" y="2192"/>
              <a:ext cx="16" cy="17"/>
            </a:xfrm>
            <a:custGeom>
              <a:avLst/>
              <a:gdLst>
                <a:gd name="T0" fmla="*/ 0 w 81"/>
                <a:gd name="T1" fmla="*/ 0 h 82"/>
                <a:gd name="T2" fmla="*/ 0 w 81"/>
                <a:gd name="T3" fmla="*/ 0 h 82"/>
                <a:gd name="T4" fmla="*/ 0 w 81"/>
                <a:gd name="T5" fmla="*/ 0 h 82"/>
                <a:gd name="T6" fmla="*/ 0 w 81"/>
                <a:gd name="T7" fmla="*/ 0 h 82"/>
                <a:gd name="T8" fmla="*/ 0 w 81"/>
                <a:gd name="T9" fmla="*/ 0 h 82"/>
                <a:gd name="T10" fmla="*/ 0 60000 65536"/>
                <a:gd name="T11" fmla="*/ 0 60000 65536"/>
                <a:gd name="T12" fmla="*/ 0 60000 65536"/>
                <a:gd name="T13" fmla="*/ 0 60000 65536"/>
                <a:gd name="T14" fmla="*/ 0 60000 65536"/>
                <a:gd name="T15" fmla="*/ 0 w 81"/>
                <a:gd name="T16" fmla="*/ 0 h 82"/>
                <a:gd name="T17" fmla="*/ 81 w 81"/>
                <a:gd name="T18" fmla="*/ 82 h 82"/>
              </a:gdLst>
              <a:ahLst/>
              <a:cxnLst>
                <a:cxn ang="T10">
                  <a:pos x="T0" y="T1"/>
                </a:cxn>
                <a:cxn ang="T11">
                  <a:pos x="T2" y="T3"/>
                </a:cxn>
                <a:cxn ang="T12">
                  <a:pos x="T4" y="T5"/>
                </a:cxn>
                <a:cxn ang="T13">
                  <a:pos x="T6" y="T7"/>
                </a:cxn>
                <a:cxn ang="T14">
                  <a:pos x="T8" y="T9"/>
                </a:cxn>
              </a:cxnLst>
              <a:rect l="T15" t="T16" r="T17" b="T18"/>
              <a:pathLst>
                <a:path w="81" h="82">
                  <a:moveTo>
                    <a:pt x="81" y="58"/>
                  </a:moveTo>
                  <a:lnTo>
                    <a:pt x="34" y="0"/>
                  </a:lnTo>
                  <a:lnTo>
                    <a:pt x="0" y="58"/>
                  </a:lnTo>
                  <a:lnTo>
                    <a:pt x="81" y="82"/>
                  </a:lnTo>
                  <a:lnTo>
                    <a:pt x="81" y="58"/>
                  </a:lnTo>
                </a:path>
              </a:pathLst>
            </a:custGeom>
            <a:noFill/>
            <a:ln w="0">
              <a:solidFill>
                <a:srgbClr val="FFFFFF"/>
              </a:solidFill>
              <a:prstDash val="solid"/>
              <a:round/>
              <a:headEnd/>
              <a:tailEnd/>
            </a:ln>
          </p:spPr>
          <p:txBody>
            <a:bodyPr/>
            <a:lstStyle/>
            <a:p>
              <a:endParaRPr lang="en-US"/>
            </a:p>
          </p:txBody>
        </p:sp>
        <p:sp>
          <p:nvSpPr>
            <p:cNvPr id="172139" name="Freeform 112"/>
            <p:cNvSpPr>
              <a:spLocks/>
            </p:cNvSpPr>
            <p:nvPr/>
          </p:nvSpPr>
          <p:spPr bwMode="auto">
            <a:xfrm>
              <a:off x="5096" y="2171"/>
              <a:ext cx="93" cy="91"/>
            </a:xfrm>
            <a:custGeom>
              <a:avLst/>
              <a:gdLst>
                <a:gd name="T0" fmla="*/ 0 w 464"/>
                <a:gd name="T1" fmla="*/ 0 h 452"/>
                <a:gd name="T2" fmla="*/ 0 w 464"/>
                <a:gd name="T3" fmla="*/ 0 h 452"/>
                <a:gd name="T4" fmla="*/ 0 w 464"/>
                <a:gd name="T5" fmla="*/ 0 h 452"/>
                <a:gd name="T6" fmla="*/ 0 w 464"/>
                <a:gd name="T7" fmla="*/ 0 h 452"/>
                <a:gd name="T8" fmla="*/ 0 w 464"/>
                <a:gd name="T9" fmla="*/ 0 h 452"/>
                <a:gd name="T10" fmla="*/ 0 w 464"/>
                <a:gd name="T11" fmla="*/ 0 h 452"/>
                <a:gd name="T12" fmla="*/ 0 w 464"/>
                <a:gd name="T13" fmla="*/ 0 h 452"/>
                <a:gd name="T14" fmla="*/ 0 w 464"/>
                <a:gd name="T15" fmla="*/ 0 h 452"/>
                <a:gd name="T16" fmla="*/ 0 w 464"/>
                <a:gd name="T17" fmla="*/ 0 h 452"/>
                <a:gd name="T18" fmla="*/ 0 w 464"/>
                <a:gd name="T19" fmla="*/ 0 h 452"/>
                <a:gd name="T20" fmla="*/ 0 w 464"/>
                <a:gd name="T21" fmla="*/ 0 h 452"/>
                <a:gd name="T22" fmla="*/ 0 w 464"/>
                <a:gd name="T23" fmla="*/ 0 h 452"/>
                <a:gd name="T24" fmla="*/ 0 w 464"/>
                <a:gd name="T25" fmla="*/ 0 h 452"/>
                <a:gd name="T26" fmla="*/ 0 w 464"/>
                <a:gd name="T27" fmla="*/ 0 h 452"/>
                <a:gd name="T28" fmla="*/ 0 w 464"/>
                <a:gd name="T29" fmla="*/ 0 h 452"/>
                <a:gd name="T30" fmla="*/ 0 w 464"/>
                <a:gd name="T31" fmla="*/ 0 h 452"/>
                <a:gd name="T32" fmla="*/ 0 w 464"/>
                <a:gd name="T33" fmla="*/ 0 h 452"/>
                <a:gd name="T34" fmla="*/ 0 w 464"/>
                <a:gd name="T35" fmla="*/ 0 h 452"/>
                <a:gd name="T36" fmla="*/ 0 w 464"/>
                <a:gd name="T37" fmla="*/ 0 h 452"/>
                <a:gd name="T38" fmla="*/ 0 w 464"/>
                <a:gd name="T39" fmla="*/ 0 h 452"/>
                <a:gd name="T40" fmla="*/ 0 w 464"/>
                <a:gd name="T41" fmla="*/ 0 h 452"/>
                <a:gd name="T42" fmla="*/ 0 w 464"/>
                <a:gd name="T43" fmla="*/ 0 h 452"/>
                <a:gd name="T44" fmla="*/ 0 w 464"/>
                <a:gd name="T45" fmla="*/ 0 h 452"/>
                <a:gd name="T46" fmla="*/ 0 w 464"/>
                <a:gd name="T47" fmla="*/ 0 h 452"/>
                <a:gd name="T48" fmla="*/ 0 w 464"/>
                <a:gd name="T49" fmla="*/ 0 h 452"/>
                <a:gd name="T50" fmla="*/ 0 w 464"/>
                <a:gd name="T51" fmla="*/ 0 h 452"/>
                <a:gd name="T52" fmla="*/ 0 w 464"/>
                <a:gd name="T53" fmla="*/ 0 h 452"/>
                <a:gd name="T54" fmla="*/ 0 w 464"/>
                <a:gd name="T55" fmla="*/ 0 h 452"/>
                <a:gd name="T56" fmla="*/ 0 w 464"/>
                <a:gd name="T57" fmla="*/ 0 h 452"/>
                <a:gd name="T58" fmla="*/ 0 w 464"/>
                <a:gd name="T59" fmla="*/ 0 h 452"/>
                <a:gd name="T60" fmla="*/ 0 w 464"/>
                <a:gd name="T61" fmla="*/ 0 h 452"/>
                <a:gd name="T62" fmla="*/ 0 w 464"/>
                <a:gd name="T63" fmla="*/ 0 h 452"/>
                <a:gd name="T64" fmla="*/ 0 w 464"/>
                <a:gd name="T65" fmla="*/ 0 h 452"/>
                <a:gd name="T66" fmla="*/ 0 w 464"/>
                <a:gd name="T67" fmla="*/ 0 h 452"/>
                <a:gd name="T68" fmla="*/ 0 w 464"/>
                <a:gd name="T69" fmla="*/ 0 h 452"/>
                <a:gd name="T70" fmla="*/ 0 w 464"/>
                <a:gd name="T71" fmla="*/ 0 h 452"/>
                <a:gd name="T72" fmla="*/ 0 w 464"/>
                <a:gd name="T73" fmla="*/ 0 h 452"/>
                <a:gd name="T74" fmla="*/ 0 w 464"/>
                <a:gd name="T75" fmla="*/ 0 h 452"/>
                <a:gd name="T76" fmla="*/ 0 w 464"/>
                <a:gd name="T77" fmla="*/ 0 h 452"/>
                <a:gd name="T78" fmla="*/ 0 w 464"/>
                <a:gd name="T79" fmla="*/ 0 h 452"/>
                <a:gd name="T80" fmla="*/ 0 w 464"/>
                <a:gd name="T81" fmla="*/ 0 h 4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4"/>
                <a:gd name="T124" fmla="*/ 0 h 452"/>
                <a:gd name="T125" fmla="*/ 464 w 464"/>
                <a:gd name="T126" fmla="*/ 452 h 45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4" h="452">
                  <a:moveTo>
                    <a:pt x="428" y="232"/>
                  </a:moveTo>
                  <a:lnTo>
                    <a:pt x="428" y="244"/>
                  </a:lnTo>
                  <a:lnTo>
                    <a:pt x="428" y="278"/>
                  </a:lnTo>
                  <a:lnTo>
                    <a:pt x="417" y="313"/>
                  </a:lnTo>
                  <a:lnTo>
                    <a:pt x="406" y="336"/>
                  </a:lnTo>
                  <a:lnTo>
                    <a:pt x="383" y="372"/>
                  </a:lnTo>
                  <a:lnTo>
                    <a:pt x="359" y="394"/>
                  </a:lnTo>
                  <a:lnTo>
                    <a:pt x="325" y="406"/>
                  </a:lnTo>
                  <a:lnTo>
                    <a:pt x="301" y="417"/>
                  </a:lnTo>
                  <a:lnTo>
                    <a:pt x="267" y="429"/>
                  </a:lnTo>
                  <a:lnTo>
                    <a:pt x="231" y="429"/>
                  </a:lnTo>
                  <a:lnTo>
                    <a:pt x="197" y="429"/>
                  </a:lnTo>
                  <a:lnTo>
                    <a:pt x="162" y="429"/>
                  </a:lnTo>
                  <a:lnTo>
                    <a:pt x="128" y="417"/>
                  </a:lnTo>
                  <a:lnTo>
                    <a:pt x="104" y="394"/>
                  </a:lnTo>
                  <a:lnTo>
                    <a:pt x="81" y="372"/>
                  </a:lnTo>
                  <a:lnTo>
                    <a:pt x="58" y="348"/>
                  </a:lnTo>
                  <a:lnTo>
                    <a:pt x="34" y="313"/>
                  </a:lnTo>
                  <a:lnTo>
                    <a:pt x="23" y="290"/>
                  </a:lnTo>
                  <a:lnTo>
                    <a:pt x="23" y="255"/>
                  </a:lnTo>
                  <a:lnTo>
                    <a:pt x="23" y="220"/>
                  </a:lnTo>
                  <a:lnTo>
                    <a:pt x="23" y="186"/>
                  </a:lnTo>
                  <a:lnTo>
                    <a:pt x="34" y="151"/>
                  </a:lnTo>
                  <a:lnTo>
                    <a:pt x="46" y="128"/>
                  </a:lnTo>
                  <a:lnTo>
                    <a:pt x="69" y="93"/>
                  </a:lnTo>
                  <a:lnTo>
                    <a:pt x="92" y="70"/>
                  </a:lnTo>
                  <a:lnTo>
                    <a:pt x="115" y="47"/>
                  </a:lnTo>
                  <a:lnTo>
                    <a:pt x="150" y="34"/>
                  </a:lnTo>
                  <a:lnTo>
                    <a:pt x="186" y="23"/>
                  </a:lnTo>
                  <a:lnTo>
                    <a:pt x="208" y="23"/>
                  </a:lnTo>
                  <a:lnTo>
                    <a:pt x="243" y="23"/>
                  </a:lnTo>
                  <a:lnTo>
                    <a:pt x="278" y="23"/>
                  </a:lnTo>
                  <a:lnTo>
                    <a:pt x="312" y="34"/>
                  </a:lnTo>
                  <a:lnTo>
                    <a:pt x="347" y="58"/>
                  </a:lnTo>
                  <a:lnTo>
                    <a:pt x="370" y="81"/>
                  </a:lnTo>
                  <a:lnTo>
                    <a:pt x="394" y="104"/>
                  </a:lnTo>
                  <a:lnTo>
                    <a:pt x="406" y="128"/>
                  </a:lnTo>
                  <a:lnTo>
                    <a:pt x="428" y="162"/>
                  </a:lnTo>
                  <a:lnTo>
                    <a:pt x="428" y="197"/>
                  </a:lnTo>
                  <a:lnTo>
                    <a:pt x="428" y="232"/>
                  </a:lnTo>
                  <a:lnTo>
                    <a:pt x="464" y="232"/>
                  </a:lnTo>
                  <a:lnTo>
                    <a:pt x="452" y="197"/>
                  </a:lnTo>
                  <a:lnTo>
                    <a:pt x="452" y="162"/>
                  </a:lnTo>
                  <a:lnTo>
                    <a:pt x="428" y="128"/>
                  </a:lnTo>
                  <a:lnTo>
                    <a:pt x="417" y="93"/>
                  </a:lnTo>
                  <a:lnTo>
                    <a:pt x="394" y="70"/>
                  </a:lnTo>
                  <a:lnTo>
                    <a:pt x="359" y="47"/>
                  </a:lnTo>
                  <a:lnTo>
                    <a:pt x="336" y="23"/>
                  </a:lnTo>
                  <a:lnTo>
                    <a:pt x="301" y="12"/>
                  </a:lnTo>
                  <a:lnTo>
                    <a:pt x="267" y="0"/>
                  </a:lnTo>
                  <a:lnTo>
                    <a:pt x="231" y="0"/>
                  </a:lnTo>
                  <a:lnTo>
                    <a:pt x="197" y="0"/>
                  </a:lnTo>
                  <a:lnTo>
                    <a:pt x="162" y="0"/>
                  </a:lnTo>
                  <a:lnTo>
                    <a:pt x="128" y="23"/>
                  </a:lnTo>
                  <a:lnTo>
                    <a:pt x="92" y="34"/>
                  </a:lnTo>
                  <a:lnTo>
                    <a:pt x="69" y="58"/>
                  </a:lnTo>
                  <a:lnTo>
                    <a:pt x="46" y="81"/>
                  </a:lnTo>
                  <a:lnTo>
                    <a:pt x="23" y="116"/>
                  </a:lnTo>
                  <a:lnTo>
                    <a:pt x="11" y="151"/>
                  </a:lnTo>
                  <a:lnTo>
                    <a:pt x="0" y="186"/>
                  </a:lnTo>
                  <a:lnTo>
                    <a:pt x="0" y="209"/>
                  </a:lnTo>
                  <a:lnTo>
                    <a:pt x="0" y="255"/>
                  </a:lnTo>
                  <a:lnTo>
                    <a:pt x="0" y="290"/>
                  </a:lnTo>
                  <a:lnTo>
                    <a:pt x="11" y="325"/>
                  </a:lnTo>
                  <a:lnTo>
                    <a:pt x="34" y="348"/>
                  </a:lnTo>
                  <a:lnTo>
                    <a:pt x="58" y="383"/>
                  </a:lnTo>
                  <a:lnTo>
                    <a:pt x="81" y="406"/>
                  </a:lnTo>
                  <a:lnTo>
                    <a:pt x="104" y="429"/>
                  </a:lnTo>
                  <a:lnTo>
                    <a:pt x="139" y="441"/>
                  </a:lnTo>
                  <a:lnTo>
                    <a:pt x="173" y="452"/>
                  </a:lnTo>
                  <a:lnTo>
                    <a:pt x="208" y="452"/>
                  </a:lnTo>
                  <a:lnTo>
                    <a:pt x="243" y="452"/>
                  </a:lnTo>
                  <a:lnTo>
                    <a:pt x="278" y="452"/>
                  </a:lnTo>
                  <a:lnTo>
                    <a:pt x="312" y="441"/>
                  </a:lnTo>
                  <a:lnTo>
                    <a:pt x="347" y="429"/>
                  </a:lnTo>
                  <a:lnTo>
                    <a:pt x="370" y="406"/>
                  </a:lnTo>
                  <a:lnTo>
                    <a:pt x="406" y="383"/>
                  </a:lnTo>
                  <a:lnTo>
                    <a:pt x="417" y="348"/>
                  </a:lnTo>
                  <a:lnTo>
                    <a:pt x="441" y="325"/>
                  </a:lnTo>
                  <a:lnTo>
                    <a:pt x="452" y="290"/>
                  </a:lnTo>
                  <a:lnTo>
                    <a:pt x="452" y="255"/>
                  </a:lnTo>
                  <a:lnTo>
                    <a:pt x="464" y="232"/>
                  </a:lnTo>
                  <a:lnTo>
                    <a:pt x="428" y="232"/>
                  </a:lnTo>
                  <a:close/>
                </a:path>
              </a:pathLst>
            </a:custGeom>
            <a:solidFill>
              <a:srgbClr val="7B7B7C"/>
            </a:solidFill>
            <a:ln w="9525">
              <a:noFill/>
              <a:round/>
              <a:headEnd/>
              <a:tailEnd/>
            </a:ln>
          </p:spPr>
          <p:txBody>
            <a:bodyPr/>
            <a:lstStyle/>
            <a:p>
              <a:endParaRPr lang="en-US"/>
            </a:p>
          </p:txBody>
        </p:sp>
        <p:sp>
          <p:nvSpPr>
            <p:cNvPr id="172140" name="Freeform 113"/>
            <p:cNvSpPr>
              <a:spLocks/>
            </p:cNvSpPr>
            <p:nvPr/>
          </p:nvSpPr>
          <p:spPr bwMode="auto">
            <a:xfrm>
              <a:off x="5096" y="2171"/>
              <a:ext cx="93" cy="91"/>
            </a:xfrm>
            <a:custGeom>
              <a:avLst/>
              <a:gdLst>
                <a:gd name="T0" fmla="*/ 0 w 464"/>
                <a:gd name="T1" fmla="*/ 0 h 452"/>
                <a:gd name="T2" fmla="*/ 0 w 464"/>
                <a:gd name="T3" fmla="*/ 0 h 452"/>
                <a:gd name="T4" fmla="*/ 0 w 464"/>
                <a:gd name="T5" fmla="*/ 0 h 452"/>
                <a:gd name="T6" fmla="*/ 0 w 464"/>
                <a:gd name="T7" fmla="*/ 0 h 452"/>
                <a:gd name="T8" fmla="*/ 0 w 464"/>
                <a:gd name="T9" fmla="*/ 0 h 452"/>
                <a:gd name="T10" fmla="*/ 0 w 464"/>
                <a:gd name="T11" fmla="*/ 0 h 452"/>
                <a:gd name="T12" fmla="*/ 0 w 464"/>
                <a:gd name="T13" fmla="*/ 0 h 452"/>
                <a:gd name="T14" fmla="*/ 0 w 464"/>
                <a:gd name="T15" fmla="*/ 0 h 452"/>
                <a:gd name="T16" fmla="*/ 0 w 464"/>
                <a:gd name="T17" fmla="*/ 0 h 452"/>
                <a:gd name="T18" fmla="*/ 0 w 464"/>
                <a:gd name="T19" fmla="*/ 0 h 452"/>
                <a:gd name="T20" fmla="*/ 0 w 464"/>
                <a:gd name="T21" fmla="*/ 0 h 452"/>
                <a:gd name="T22" fmla="*/ 0 w 464"/>
                <a:gd name="T23" fmla="*/ 0 h 452"/>
                <a:gd name="T24" fmla="*/ 0 w 464"/>
                <a:gd name="T25" fmla="*/ 0 h 452"/>
                <a:gd name="T26" fmla="*/ 0 w 464"/>
                <a:gd name="T27" fmla="*/ 0 h 452"/>
                <a:gd name="T28" fmla="*/ 0 w 464"/>
                <a:gd name="T29" fmla="*/ 0 h 452"/>
                <a:gd name="T30" fmla="*/ 0 w 464"/>
                <a:gd name="T31" fmla="*/ 0 h 452"/>
                <a:gd name="T32" fmla="*/ 0 w 464"/>
                <a:gd name="T33" fmla="*/ 0 h 452"/>
                <a:gd name="T34" fmla="*/ 0 w 464"/>
                <a:gd name="T35" fmla="*/ 0 h 452"/>
                <a:gd name="T36" fmla="*/ 0 w 464"/>
                <a:gd name="T37" fmla="*/ 0 h 452"/>
                <a:gd name="T38" fmla="*/ 0 w 464"/>
                <a:gd name="T39" fmla="*/ 0 h 452"/>
                <a:gd name="T40" fmla="*/ 0 w 464"/>
                <a:gd name="T41" fmla="*/ 0 h 452"/>
                <a:gd name="T42" fmla="*/ 0 w 464"/>
                <a:gd name="T43" fmla="*/ 0 h 452"/>
                <a:gd name="T44" fmla="*/ 0 w 464"/>
                <a:gd name="T45" fmla="*/ 0 h 452"/>
                <a:gd name="T46" fmla="*/ 0 w 464"/>
                <a:gd name="T47" fmla="*/ 0 h 452"/>
                <a:gd name="T48" fmla="*/ 0 w 464"/>
                <a:gd name="T49" fmla="*/ 0 h 452"/>
                <a:gd name="T50" fmla="*/ 0 w 464"/>
                <a:gd name="T51" fmla="*/ 0 h 452"/>
                <a:gd name="T52" fmla="*/ 0 w 464"/>
                <a:gd name="T53" fmla="*/ 0 h 452"/>
                <a:gd name="T54" fmla="*/ 0 w 464"/>
                <a:gd name="T55" fmla="*/ 0 h 452"/>
                <a:gd name="T56" fmla="*/ 0 w 464"/>
                <a:gd name="T57" fmla="*/ 0 h 452"/>
                <a:gd name="T58" fmla="*/ 0 w 464"/>
                <a:gd name="T59" fmla="*/ 0 h 452"/>
                <a:gd name="T60" fmla="*/ 0 w 464"/>
                <a:gd name="T61" fmla="*/ 0 h 452"/>
                <a:gd name="T62" fmla="*/ 0 w 464"/>
                <a:gd name="T63" fmla="*/ 0 h 452"/>
                <a:gd name="T64" fmla="*/ 0 w 464"/>
                <a:gd name="T65" fmla="*/ 0 h 452"/>
                <a:gd name="T66" fmla="*/ 0 w 464"/>
                <a:gd name="T67" fmla="*/ 0 h 452"/>
                <a:gd name="T68" fmla="*/ 0 w 464"/>
                <a:gd name="T69" fmla="*/ 0 h 452"/>
                <a:gd name="T70" fmla="*/ 0 w 464"/>
                <a:gd name="T71" fmla="*/ 0 h 452"/>
                <a:gd name="T72" fmla="*/ 0 w 464"/>
                <a:gd name="T73" fmla="*/ 0 h 452"/>
                <a:gd name="T74" fmla="*/ 0 w 464"/>
                <a:gd name="T75" fmla="*/ 0 h 452"/>
                <a:gd name="T76" fmla="*/ 0 w 464"/>
                <a:gd name="T77" fmla="*/ 0 h 452"/>
                <a:gd name="T78" fmla="*/ 0 w 464"/>
                <a:gd name="T79" fmla="*/ 0 h 452"/>
                <a:gd name="T80" fmla="*/ 0 w 464"/>
                <a:gd name="T81" fmla="*/ 0 h 4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4"/>
                <a:gd name="T124" fmla="*/ 0 h 452"/>
                <a:gd name="T125" fmla="*/ 464 w 464"/>
                <a:gd name="T126" fmla="*/ 452 h 45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4" h="452">
                  <a:moveTo>
                    <a:pt x="428" y="232"/>
                  </a:moveTo>
                  <a:lnTo>
                    <a:pt x="428" y="244"/>
                  </a:lnTo>
                  <a:lnTo>
                    <a:pt x="428" y="278"/>
                  </a:lnTo>
                  <a:lnTo>
                    <a:pt x="417" y="313"/>
                  </a:lnTo>
                  <a:lnTo>
                    <a:pt x="406" y="336"/>
                  </a:lnTo>
                  <a:lnTo>
                    <a:pt x="383" y="372"/>
                  </a:lnTo>
                  <a:lnTo>
                    <a:pt x="359" y="394"/>
                  </a:lnTo>
                  <a:lnTo>
                    <a:pt x="325" y="406"/>
                  </a:lnTo>
                  <a:lnTo>
                    <a:pt x="301" y="417"/>
                  </a:lnTo>
                  <a:lnTo>
                    <a:pt x="267" y="429"/>
                  </a:lnTo>
                  <a:lnTo>
                    <a:pt x="231" y="429"/>
                  </a:lnTo>
                  <a:lnTo>
                    <a:pt x="197" y="429"/>
                  </a:lnTo>
                  <a:lnTo>
                    <a:pt x="162" y="429"/>
                  </a:lnTo>
                  <a:lnTo>
                    <a:pt x="128" y="417"/>
                  </a:lnTo>
                  <a:lnTo>
                    <a:pt x="104" y="394"/>
                  </a:lnTo>
                  <a:lnTo>
                    <a:pt x="81" y="372"/>
                  </a:lnTo>
                  <a:lnTo>
                    <a:pt x="58" y="348"/>
                  </a:lnTo>
                  <a:lnTo>
                    <a:pt x="34" y="313"/>
                  </a:lnTo>
                  <a:lnTo>
                    <a:pt x="23" y="290"/>
                  </a:lnTo>
                  <a:lnTo>
                    <a:pt x="23" y="255"/>
                  </a:lnTo>
                  <a:lnTo>
                    <a:pt x="23" y="220"/>
                  </a:lnTo>
                  <a:lnTo>
                    <a:pt x="23" y="186"/>
                  </a:lnTo>
                  <a:lnTo>
                    <a:pt x="34" y="151"/>
                  </a:lnTo>
                  <a:lnTo>
                    <a:pt x="46" y="128"/>
                  </a:lnTo>
                  <a:lnTo>
                    <a:pt x="69" y="93"/>
                  </a:lnTo>
                  <a:lnTo>
                    <a:pt x="92" y="70"/>
                  </a:lnTo>
                  <a:lnTo>
                    <a:pt x="115" y="47"/>
                  </a:lnTo>
                  <a:lnTo>
                    <a:pt x="150" y="34"/>
                  </a:lnTo>
                  <a:lnTo>
                    <a:pt x="186" y="23"/>
                  </a:lnTo>
                  <a:lnTo>
                    <a:pt x="208" y="23"/>
                  </a:lnTo>
                  <a:lnTo>
                    <a:pt x="243" y="23"/>
                  </a:lnTo>
                  <a:lnTo>
                    <a:pt x="278" y="23"/>
                  </a:lnTo>
                  <a:lnTo>
                    <a:pt x="312" y="34"/>
                  </a:lnTo>
                  <a:lnTo>
                    <a:pt x="347" y="58"/>
                  </a:lnTo>
                  <a:lnTo>
                    <a:pt x="370" y="81"/>
                  </a:lnTo>
                  <a:lnTo>
                    <a:pt x="394" y="104"/>
                  </a:lnTo>
                  <a:lnTo>
                    <a:pt x="406" y="128"/>
                  </a:lnTo>
                  <a:lnTo>
                    <a:pt x="428" y="162"/>
                  </a:lnTo>
                  <a:lnTo>
                    <a:pt x="428" y="197"/>
                  </a:lnTo>
                  <a:lnTo>
                    <a:pt x="428" y="232"/>
                  </a:lnTo>
                  <a:lnTo>
                    <a:pt x="464" y="232"/>
                  </a:lnTo>
                  <a:lnTo>
                    <a:pt x="452" y="197"/>
                  </a:lnTo>
                  <a:lnTo>
                    <a:pt x="452" y="162"/>
                  </a:lnTo>
                  <a:lnTo>
                    <a:pt x="428" y="128"/>
                  </a:lnTo>
                  <a:lnTo>
                    <a:pt x="417" y="93"/>
                  </a:lnTo>
                  <a:lnTo>
                    <a:pt x="394" y="70"/>
                  </a:lnTo>
                  <a:lnTo>
                    <a:pt x="359" y="47"/>
                  </a:lnTo>
                  <a:lnTo>
                    <a:pt x="336" y="23"/>
                  </a:lnTo>
                  <a:lnTo>
                    <a:pt x="301" y="12"/>
                  </a:lnTo>
                  <a:lnTo>
                    <a:pt x="267" y="0"/>
                  </a:lnTo>
                  <a:lnTo>
                    <a:pt x="231" y="0"/>
                  </a:lnTo>
                  <a:lnTo>
                    <a:pt x="197" y="0"/>
                  </a:lnTo>
                  <a:lnTo>
                    <a:pt x="162" y="0"/>
                  </a:lnTo>
                  <a:lnTo>
                    <a:pt x="128" y="23"/>
                  </a:lnTo>
                  <a:lnTo>
                    <a:pt x="92" y="34"/>
                  </a:lnTo>
                  <a:lnTo>
                    <a:pt x="69" y="58"/>
                  </a:lnTo>
                  <a:lnTo>
                    <a:pt x="46" y="81"/>
                  </a:lnTo>
                  <a:lnTo>
                    <a:pt x="23" y="116"/>
                  </a:lnTo>
                  <a:lnTo>
                    <a:pt x="11" y="151"/>
                  </a:lnTo>
                  <a:lnTo>
                    <a:pt x="0" y="186"/>
                  </a:lnTo>
                  <a:lnTo>
                    <a:pt x="0" y="209"/>
                  </a:lnTo>
                  <a:lnTo>
                    <a:pt x="0" y="255"/>
                  </a:lnTo>
                  <a:lnTo>
                    <a:pt x="0" y="290"/>
                  </a:lnTo>
                  <a:lnTo>
                    <a:pt x="11" y="325"/>
                  </a:lnTo>
                  <a:lnTo>
                    <a:pt x="34" y="348"/>
                  </a:lnTo>
                  <a:lnTo>
                    <a:pt x="58" y="383"/>
                  </a:lnTo>
                  <a:lnTo>
                    <a:pt x="81" y="406"/>
                  </a:lnTo>
                  <a:lnTo>
                    <a:pt x="104" y="429"/>
                  </a:lnTo>
                  <a:lnTo>
                    <a:pt x="139" y="441"/>
                  </a:lnTo>
                  <a:lnTo>
                    <a:pt x="173" y="452"/>
                  </a:lnTo>
                  <a:lnTo>
                    <a:pt x="208" y="452"/>
                  </a:lnTo>
                  <a:lnTo>
                    <a:pt x="243" y="452"/>
                  </a:lnTo>
                  <a:lnTo>
                    <a:pt x="278" y="452"/>
                  </a:lnTo>
                  <a:lnTo>
                    <a:pt x="312" y="441"/>
                  </a:lnTo>
                  <a:lnTo>
                    <a:pt x="347" y="429"/>
                  </a:lnTo>
                  <a:lnTo>
                    <a:pt x="370" y="406"/>
                  </a:lnTo>
                  <a:lnTo>
                    <a:pt x="406" y="383"/>
                  </a:lnTo>
                  <a:lnTo>
                    <a:pt x="417" y="348"/>
                  </a:lnTo>
                  <a:lnTo>
                    <a:pt x="441" y="325"/>
                  </a:lnTo>
                  <a:lnTo>
                    <a:pt x="452" y="290"/>
                  </a:lnTo>
                  <a:lnTo>
                    <a:pt x="452" y="255"/>
                  </a:lnTo>
                  <a:lnTo>
                    <a:pt x="464" y="232"/>
                  </a:lnTo>
                  <a:lnTo>
                    <a:pt x="428" y="232"/>
                  </a:lnTo>
                </a:path>
              </a:pathLst>
            </a:custGeom>
            <a:noFill/>
            <a:ln w="0">
              <a:solidFill>
                <a:srgbClr val="7B7B7C"/>
              </a:solidFill>
              <a:prstDash val="solid"/>
              <a:round/>
              <a:headEnd/>
              <a:tailEnd/>
            </a:ln>
          </p:spPr>
          <p:txBody>
            <a:bodyPr/>
            <a:lstStyle/>
            <a:p>
              <a:endParaRPr lang="en-US"/>
            </a:p>
          </p:txBody>
        </p:sp>
        <p:sp>
          <p:nvSpPr>
            <p:cNvPr id="172141" name="Rectangle 114"/>
            <p:cNvSpPr>
              <a:spLocks noChangeArrowheads="1"/>
            </p:cNvSpPr>
            <p:nvPr/>
          </p:nvSpPr>
          <p:spPr bwMode="auto">
            <a:xfrm>
              <a:off x="4919" y="2160"/>
              <a:ext cx="44" cy="67"/>
            </a:xfrm>
            <a:prstGeom prst="rect">
              <a:avLst/>
            </a:prstGeom>
            <a:solidFill>
              <a:srgbClr val="7B7B7C"/>
            </a:solidFill>
            <a:ln w="9525">
              <a:noFill/>
              <a:miter lim="800000"/>
              <a:headEnd/>
              <a:tailEnd/>
            </a:ln>
          </p:spPr>
          <p:txBody>
            <a:bodyPr/>
            <a:lstStyle/>
            <a:p>
              <a:endParaRPr lang="en-GB"/>
            </a:p>
          </p:txBody>
        </p:sp>
        <p:sp>
          <p:nvSpPr>
            <p:cNvPr id="172142" name="Rectangle 115"/>
            <p:cNvSpPr>
              <a:spLocks noChangeArrowheads="1"/>
            </p:cNvSpPr>
            <p:nvPr/>
          </p:nvSpPr>
          <p:spPr bwMode="auto">
            <a:xfrm>
              <a:off x="4919" y="2160"/>
              <a:ext cx="44" cy="67"/>
            </a:xfrm>
            <a:prstGeom prst="rect">
              <a:avLst/>
            </a:prstGeom>
            <a:noFill/>
            <a:ln w="0">
              <a:solidFill>
                <a:srgbClr val="7B7B7C"/>
              </a:solidFill>
              <a:miter lim="800000"/>
              <a:headEnd/>
              <a:tailEnd/>
            </a:ln>
          </p:spPr>
          <p:txBody>
            <a:bodyPr/>
            <a:lstStyle/>
            <a:p>
              <a:endParaRPr lang="en-GB"/>
            </a:p>
          </p:txBody>
        </p:sp>
        <p:sp>
          <p:nvSpPr>
            <p:cNvPr id="172143" name="Rectangle 116"/>
            <p:cNvSpPr>
              <a:spLocks noChangeArrowheads="1"/>
            </p:cNvSpPr>
            <p:nvPr/>
          </p:nvSpPr>
          <p:spPr bwMode="auto">
            <a:xfrm>
              <a:off x="4917" y="2188"/>
              <a:ext cx="46" cy="23"/>
            </a:xfrm>
            <a:prstGeom prst="rect">
              <a:avLst/>
            </a:prstGeom>
            <a:solidFill>
              <a:srgbClr val="3E3E3E"/>
            </a:solidFill>
            <a:ln w="9525">
              <a:noFill/>
              <a:miter lim="800000"/>
              <a:headEnd/>
              <a:tailEnd/>
            </a:ln>
          </p:spPr>
          <p:txBody>
            <a:bodyPr/>
            <a:lstStyle/>
            <a:p>
              <a:endParaRPr lang="en-GB"/>
            </a:p>
          </p:txBody>
        </p:sp>
        <p:sp>
          <p:nvSpPr>
            <p:cNvPr id="172144" name="Rectangle 117"/>
            <p:cNvSpPr>
              <a:spLocks noChangeArrowheads="1"/>
            </p:cNvSpPr>
            <p:nvPr/>
          </p:nvSpPr>
          <p:spPr bwMode="auto">
            <a:xfrm>
              <a:off x="4917" y="2188"/>
              <a:ext cx="46" cy="23"/>
            </a:xfrm>
            <a:prstGeom prst="rect">
              <a:avLst/>
            </a:prstGeom>
            <a:noFill/>
            <a:ln w="0">
              <a:solidFill>
                <a:srgbClr val="3F3E3E"/>
              </a:solidFill>
              <a:miter lim="800000"/>
              <a:headEnd/>
              <a:tailEnd/>
            </a:ln>
          </p:spPr>
          <p:txBody>
            <a:bodyPr/>
            <a:lstStyle/>
            <a:p>
              <a:endParaRPr lang="en-GB"/>
            </a:p>
          </p:txBody>
        </p:sp>
        <p:sp>
          <p:nvSpPr>
            <p:cNvPr id="172145" name="Rectangle 118"/>
            <p:cNvSpPr>
              <a:spLocks noChangeArrowheads="1"/>
            </p:cNvSpPr>
            <p:nvPr/>
          </p:nvSpPr>
          <p:spPr bwMode="auto">
            <a:xfrm>
              <a:off x="4917" y="2178"/>
              <a:ext cx="46" cy="10"/>
            </a:xfrm>
            <a:prstGeom prst="rect">
              <a:avLst/>
            </a:prstGeom>
            <a:solidFill>
              <a:srgbClr val="FFFFFF"/>
            </a:solidFill>
            <a:ln w="9525">
              <a:noFill/>
              <a:miter lim="800000"/>
              <a:headEnd/>
              <a:tailEnd/>
            </a:ln>
          </p:spPr>
          <p:txBody>
            <a:bodyPr/>
            <a:lstStyle/>
            <a:p>
              <a:endParaRPr lang="en-GB"/>
            </a:p>
          </p:txBody>
        </p:sp>
        <p:sp>
          <p:nvSpPr>
            <p:cNvPr id="172146" name="Rectangle 119"/>
            <p:cNvSpPr>
              <a:spLocks noChangeArrowheads="1"/>
            </p:cNvSpPr>
            <p:nvPr/>
          </p:nvSpPr>
          <p:spPr bwMode="auto">
            <a:xfrm>
              <a:off x="4917" y="2178"/>
              <a:ext cx="46" cy="10"/>
            </a:xfrm>
            <a:prstGeom prst="rect">
              <a:avLst/>
            </a:prstGeom>
            <a:noFill/>
            <a:ln w="0">
              <a:solidFill>
                <a:srgbClr val="FFFFFF"/>
              </a:solidFill>
              <a:miter lim="800000"/>
              <a:headEnd/>
              <a:tailEnd/>
            </a:ln>
          </p:spPr>
          <p:txBody>
            <a:bodyPr/>
            <a:lstStyle/>
            <a:p>
              <a:endParaRPr lang="en-GB"/>
            </a:p>
          </p:txBody>
        </p:sp>
        <p:sp>
          <p:nvSpPr>
            <p:cNvPr id="172147" name="Rectangle 120"/>
            <p:cNvSpPr>
              <a:spLocks noChangeArrowheads="1"/>
            </p:cNvSpPr>
            <p:nvPr/>
          </p:nvSpPr>
          <p:spPr bwMode="auto">
            <a:xfrm>
              <a:off x="4917" y="2167"/>
              <a:ext cx="46" cy="9"/>
            </a:xfrm>
            <a:prstGeom prst="rect">
              <a:avLst/>
            </a:prstGeom>
            <a:solidFill>
              <a:srgbClr val="4F4F4F"/>
            </a:solidFill>
            <a:ln w="9525">
              <a:noFill/>
              <a:miter lim="800000"/>
              <a:headEnd/>
              <a:tailEnd/>
            </a:ln>
          </p:spPr>
          <p:txBody>
            <a:bodyPr/>
            <a:lstStyle/>
            <a:p>
              <a:endParaRPr lang="en-GB"/>
            </a:p>
          </p:txBody>
        </p:sp>
        <p:sp>
          <p:nvSpPr>
            <p:cNvPr id="172148" name="Rectangle 121"/>
            <p:cNvSpPr>
              <a:spLocks noChangeArrowheads="1"/>
            </p:cNvSpPr>
            <p:nvPr/>
          </p:nvSpPr>
          <p:spPr bwMode="auto">
            <a:xfrm>
              <a:off x="4917" y="2167"/>
              <a:ext cx="46" cy="9"/>
            </a:xfrm>
            <a:prstGeom prst="rect">
              <a:avLst/>
            </a:prstGeom>
            <a:noFill/>
            <a:ln w="0">
              <a:solidFill>
                <a:srgbClr val="504F4F"/>
              </a:solidFill>
              <a:miter lim="800000"/>
              <a:headEnd/>
              <a:tailEnd/>
            </a:ln>
          </p:spPr>
          <p:txBody>
            <a:bodyPr/>
            <a:lstStyle/>
            <a:p>
              <a:endParaRPr lang="en-GB"/>
            </a:p>
          </p:txBody>
        </p:sp>
        <p:sp>
          <p:nvSpPr>
            <p:cNvPr id="172149" name="Rectangle 122"/>
            <p:cNvSpPr>
              <a:spLocks noChangeArrowheads="1"/>
            </p:cNvSpPr>
            <p:nvPr/>
          </p:nvSpPr>
          <p:spPr bwMode="auto">
            <a:xfrm>
              <a:off x="4917" y="2225"/>
              <a:ext cx="46" cy="2"/>
            </a:xfrm>
            <a:prstGeom prst="rect">
              <a:avLst/>
            </a:prstGeom>
            <a:noFill/>
            <a:ln w="0">
              <a:solidFill>
                <a:srgbClr val="FFFFFF"/>
              </a:solidFill>
              <a:miter lim="800000"/>
              <a:headEnd/>
              <a:tailEnd/>
            </a:ln>
          </p:spPr>
          <p:txBody>
            <a:bodyPr/>
            <a:lstStyle/>
            <a:p>
              <a:endParaRPr lang="en-GB"/>
            </a:p>
          </p:txBody>
        </p:sp>
        <p:sp>
          <p:nvSpPr>
            <p:cNvPr id="172150" name="Freeform 123"/>
            <p:cNvSpPr>
              <a:spLocks/>
            </p:cNvSpPr>
            <p:nvPr/>
          </p:nvSpPr>
          <p:spPr bwMode="auto">
            <a:xfrm>
              <a:off x="4864" y="2190"/>
              <a:ext cx="51" cy="9"/>
            </a:xfrm>
            <a:custGeom>
              <a:avLst/>
              <a:gdLst>
                <a:gd name="T0" fmla="*/ 0 w 254"/>
                <a:gd name="T1" fmla="*/ 0 h 46"/>
                <a:gd name="T2" fmla="*/ 0 w 254"/>
                <a:gd name="T3" fmla="*/ 0 h 46"/>
                <a:gd name="T4" fmla="*/ 0 w 254"/>
                <a:gd name="T5" fmla="*/ 0 h 46"/>
                <a:gd name="T6" fmla="*/ 0 w 254"/>
                <a:gd name="T7" fmla="*/ 0 h 46"/>
                <a:gd name="T8" fmla="*/ 0 w 254"/>
                <a:gd name="T9" fmla="*/ 0 h 46"/>
                <a:gd name="T10" fmla="*/ 0 60000 65536"/>
                <a:gd name="T11" fmla="*/ 0 60000 65536"/>
                <a:gd name="T12" fmla="*/ 0 60000 65536"/>
                <a:gd name="T13" fmla="*/ 0 60000 65536"/>
                <a:gd name="T14" fmla="*/ 0 60000 65536"/>
                <a:gd name="T15" fmla="*/ 0 w 254"/>
                <a:gd name="T16" fmla="*/ 0 h 46"/>
                <a:gd name="T17" fmla="*/ 254 w 254"/>
                <a:gd name="T18" fmla="*/ 46 h 46"/>
              </a:gdLst>
              <a:ahLst/>
              <a:cxnLst>
                <a:cxn ang="T10">
                  <a:pos x="T0" y="T1"/>
                </a:cxn>
                <a:cxn ang="T11">
                  <a:pos x="T2" y="T3"/>
                </a:cxn>
                <a:cxn ang="T12">
                  <a:pos x="T4" y="T5"/>
                </a:cxn>
                <a:cxn ang="T13">
                  <a:pos x="T6" y="T7"/>
                </a:cxn>
                <a:cxn ang="T14">
                  <a:pos x="T8" y="T9"/>
                </a:cxn>
              </a:cxnLst>
              <a:rect l="T15" t="T16" r="T17" b="T18"/>
              <a:pathLst>
                <a:path w="254" h="46">
                  <a:moveTo>
                    <a:pt x="254" y="46"/>
                  </a:moveTo>
                  <a:lnTo>
                    <a:pt x="0" y="46"/>
                  </a:lnTo>
                  <a:lnTo>
                    <a:pt x="174" y="11"/>
                  </a:lnTo>
                  <a:lnTo>
                    <a:pt x="254" y="0"/>
                  </a:lnTo>
                  <a:lnTo>
                    <a:pt x="254" y="46"/>
                  </a:lnTo>
                  <a:close/>
                </a:path>
              </a:pathLst>
            </a:custGeom>
            <a:solidFill>
              <a:srgbClr val="FFFFFF"/>
            </a:solidFill>
            <a:ln w="9525">
              <a:noFill/>
              <a:round/>
              <a:headEnd/>
              <a:tailEnd/>
            </a:ln>
          </p:spPr>
          <p:txBody>
            <a:bodyPr/>
            <a:lstStyle/>
            <a:p>
              <a:endParaRPr lang="en-US"/>
            </a:p>
          </p:txBody>
        </p:sp>
        <p:sp>
          <p:nvSpPr>
            <p:cNvPr id="172151" name="Freeform 124"/>
            <p:cNvSpPr>
              <a:spLocks/>
            </p:cNvSpPr>
            <p:nvPr/>
          </p:nvSpPr>
          <p:spPr bwMode="auto">
            <a:xfrm>
              <a:off x="4864" y="2190"/>
              <a:ext cx="51" cy="9"/>
            </a:xfrm>
            <a:custGeom>
              <a:avLst/>
              <a:gdLst>
                <a:gd name="T0" fmla="*/ 0 w 254"/>
                <a:gd name="T1" fmla="*/ 0 h 46"/>
                <a:gd name="T2" fmla="*/ 0 w 254"/>
                <a:gd name="T3" fmla="*/ 0 h 46"/>
                <a:gd name="T4" fmla="*/ 0 w 254"/>
                <a:gd name="T5" fmla="*/ 0 h 46"/>
                <a:gd name="T6" fmla="*/ 0 w 254"/>
                <a:gd name="T7" fmla="*/ 0 h 46"/>
                <a:gd name="T8" fmla="*/ 0 w 254"/>
                <a:gd name="T9" fmla="*/ 0 h 46"/>
                <a:gd name="T10" fmla="*/ 0 60000 65536"/>
                <a:gd name="T11" fmla="*/ 0 60000 65536"/>
                <a:gd name="T12" fmla="*/ 0 60000 65536"/>
                <a:gd name="T13" fmla="*/ 0 60000 65536"/>
                <a:gd name="T14" fmla="*/ 0 60000 65536"/>
                <a:gd name="T15" fmla="*/ 0 w 254"/>
                <a:gd name="T16" fmla="*/ 0 h 46"/>
                <a:gd name="T17" fmla="*/ 254 w 254"/>
                <a:gd name="T18" fmla="*/ 46 h 46"/>
              </a:gdLst>
              <a:ahLst/>
              <a:cxnLst>
                <a:cxn ang="T10">
                  <a:pos x="T0" y="T1"/>
                </a:cxn>
                <a:cxn ang="T11">
                  <a:pos x="T2" y="T3"/>
                </a:cxn>
                <a:cxn ang="T12">
                  <a:pos x="T4" y="T5"/>
                </a:cxn>
                <a:cxn ang="T13">
                  <a:pos x="T6" y="T7"/>
                </a:cxn>
                <a:cxn ang="T14">
                  <a:pos x="T8" y="T9"/>
                </a:cxn>
              </a:cxnLst>
              <a:rect l="T15" t="T16" r="T17" b="T18"/>
              <a:pathLst>
                <a:path w="254" h="46">
                  <a:moveTo>
                    <a:pt x="254" y="46"/>
                  </a:moveTo>
                  <a:lnTo>
                    <a:pt x="0" y="46"/>
                  </a:lnTo>
                  <a:lnTo>
                    <a:pt x="174" y="11"/>
                  </a:lnTo>
                  <a:lnTo>
                    <a:pt x="254" y="0"/>
                  </a:lnTo>
                  <a:lnTo>
                    <a:pt x="254" y="46"/>
                  </a:lnTo>
                </a:path>
              </a:pathLst>
            </a:custGeom>
            <a:noFill/>
            <a:ln w="0">
              <a:solidFill>
                <a:srgbClr val="FFFFFF"/>
              </a:solidFill>
              <a:prstDash val="solid"/>
              <a:round/>
              <a:headEnd/>
              <a:tailEnd/>
            </a:ln>
          </p:spPr>
          <p:txBody>
            <a:bodyPr/>
            <a:lstStyle/>
            <a:p>
              <a:endParaRPr lang="en-US"/>
            </a:p>
          </p:txBody>
        </p:sp>
        <p:sp>
          <p:nvSpPr>
            <p:cNvPr id="172152" name="Freeform 125"/>
            <p:cNvSpPr>
              <a:spLocks/>
            </p:cNvSpPr>
            <p:nvPr/>
          </p:nvSpPr>
          <p:spPr bwMode="auto">
            <a:xfrm>
              <a:off x="5073" y="2148"/>
              <a:ext cx="53" cy="7"/>
            </a:xfrm>
            <a:custGeom>
              <a:avLst/>
              <a:gdLst>
                <a:gd name="T0" fmla="*/ 0 w 266"/>
                <a:gd name="T1" fmla="*/ 0 h 35"/>
                <a:gd name="T2" fmla="*/ 0 w 266"/>
                <a:gd name="T3" fmla="*/ 0 h 35"/>
                <a:gd name="T4" fmla="*/ 0 w 266"/>
                <a:gd name="T5" fmla="*/ 0 h 35"/>
                <a:gd name="T6" fmla="*/ 0 w 266"/>
                <a:gd name="T7" fmla="*/ 0 h 35"/>
                <a:gd name="T8" fmla="*/ 0 60000 65536"/>
                <a:gd name="T9" fmla="*/ 0 60000 65536"/>
                <a:gd name="T10" fmla="*/ 0 60000 65536"/>
                <a:gd name="T11" fmla="*/ 0 60000 65536"/>
                <a:gd name="T12" fmla="*/ 0 w 266"/>
                <a:gd name="T13" fmla="*/ 0 h 35"/>
                <a:gd name="T14" fmla="*/ 266 w 266"/>
                <a:gd name="T15" fmla="*/ 35 h 35"/>
              </a:gdLst>
              <a:ahLst/>
              <a:cxnLst>
                <a:cxn ang="T8">
                  <a:pos x="T0" y="T1"/>
                </a:cxn>
                <a:cxn ang="T9">
                  <a:pos x="T2" y="T3"/>
                </a:cxn>
                <a:cxn ang="T10">
                  <a:pos x="T4" y="T5"/>
                </a:cxn>
                <a:cxn ang="T11">
                  <a:pos x="T6" y="T7"/>
                </a:cxn>
              </a:cxnLst>
              <a:rect l="T12" t="T13" r="T14" b="T15"/>
              <a:pathLst>
                <a:path w="266" h="35">
                  <a:moveTo>
                    <a:pt x="266" y="35"/>
                  </a:moveTo>
                  <a:lnTo>
                    <a:pt x="0" y="11"/>
                  </a:lnTo>
                  <a:lnTo>
                    <a:pt x="266" y="0"/>
                  </a:lnTo>
                  <a:lnTo>
                    <a:pt x="266" y="35"/>
                  </a:lnTo>
                  <a:close/>
                </a:path>
              </a:pathLst>
            </a:custGeom>
            <a:solidFill>
              <a:srgbClr val="FFFFFF"/>
            </a:solidFill>
            <a:ln w="9525">
              <a:noFill/>
              <a:round/>
              <a:headEnd/>
              <a:tailEnd/>
            </a:ln>
          </p:spPr>
          <p:txBody>
            <a:bodyPr/>
            <a:lstStyle/>
            <a:p>
              <a:endParaRPr lang="en-US"/>
            </a:p>
          </p:txBody>
        </p:sp>
        <p:sp>
          <p:nvSpPr>
            <p:cNvPr id="172153" name="Freeform 126"/>
            <p:cNvSpPr>
              <a:spLocks/>
            </p:cNvSpPr>
            <p:nvPr/>
          </p:nvSpPr>
          <p:spPr bwMode="auto">
            <a:xfrm>
              <a:off x="5073" y="2148"/>
              <a:ext cx="53" cy="7"/>
            </a:xfrm>
            <a:custGeom>
              <a:avLst/>
              <a:gdLst>
                <a:gd name="T0" fmla="*/ 0 w 266"/>
                <a:gd name="T1" fmla="*/ 0 h 35"/>
                <a:gd name="T2" fmla="*/ 0 w 266"/>
                <a:gd name="T3" fmla="*/ 0 h 35"/>
                <a:gd name="T4" fmla="*/ 0 w 266"/>
                <a:gd name="T5" fmla="*/ 0 h 35"/>
                <a:gd name="T6" fmla="*/ 0 w 266"/>
                <a:gd name="T7" fmla="*/ 0 h 35"/>
                <a:gd name="T8" fmla="*/ 0 60000 65536"/>
                <a:gd name="T9" fmla="*/ 0 60000 65536"/>
                <a:gd name="T10" fmla="*/ 0 60000 65536"/>
                <a:gd name="T11" fmla="*/ 0 60000 65536"/>
                <a:gd name="T12" fmla="*/ 0 w 266"/>
                <a:gd name="T13" fmla="*/ 0 h 35"/>
                <a:gd name="T14" fmla="*/ 266 w 266"/>
                <a:gd name="T15" fmla="*/ 35 h 35"/>
              </a:gdLst>
              <a:ahLst/>
              <a:cxnLst>
                <a:cxn ang="T8">
                  <a:pos x="T0" y="T1"/>
                </a:cxn>
                <a:cxn ang="T9">
                  <a:pos x="T2" y="T3"/>
                </a:cxn>
                <a:cxn ang="T10">
                  <a:pos x="T4" y="T5"/>
                </a:cxn>
                <a:cxn ang="T11">
                  <a:pos x="T6" y="T7"/>
                </a:cxn>
              </a:cxnLst>
              <a:rect l="T12" t="T13" r="T14" b="T15"/>
              <a:pathLst>
                <a:path w="266" h="35">
                  <a:moveTo>
                    <a:pt x="266" y="35"/>
                  </a:moveTo>
                  <a:lnTo>
                    <a:pt x="0" y="11"/>
                  </a:lnTo>
                  <a:lnTo>
                    <a:pt x="266" y="0"/>
                  </a:lnTo>
                  <a:lnTo>
                    <a:pt x="266" y="35"/>
                  </a:lnTo>
                </a:path>
              </a:pathLst>
            </a:custGeom>
            <a:noFill/>
            <a:ln w="0">
              <a:solidFill>
                <a:srgbClr val="FFFFFF"/>
              </a:solidFill>
              <a:prstDash val="solid"/>
              <a:round/>
              <a:headEnd/>
              <a:tailEnd/>
            </a:ln>
          </p:spPr>
          <p:txBody>
            <a:bodyPr/>
            <a:lstStyle/>
            <a:p>
              <a:endParaRPr lang="en-US"/>
            </a:p>
          </p:txBody>
        </p:sp>
        <p:sp>
          <p:nvSpPr>
            <p:cNvPr id="172154" name="Freeform 127"/>
            <p:cNvSpPr>
              <a:spLocks/>
            </p:cNvSpPr>
            <p:nvPr/>
          </p:nvSpPr>
          <p:spPr bwMode="auto">
            <a:xfrm>
              <a:off x="5073" y="2083"/>
              <a:ext cx="51" cy="35"/>
            </a:xfrm>
            <a:custGeom>
              <a:avLst/>
              <a:gdLst>
                <a:gd name="T0" fmla="*/ 0 w 255"/>
                <a:gd name="T1" fmla="*/ 0 h 175"/>
                <a:gd name="T2" fmla="*/ 0 w 255"/>
                <a:gd name="T3" fmla="*/ 0 h 175"/>
                <a:gd name="T4" fmla="*/ 0 w 255"/>
                <a:gd name="T5" fmla="*/ 0 h 175"/>
                <a:gd name="T6" fmla="*/ 0 w 255"/>
                <a:gd name="T7" fmla="*/ 0 h 175"/>
                <a:gd name="T8" fmla="*/ 0 w 255"/>
                <a:gd name="T9" fmla="*/ 0 h 175"/>
                <a:gd name="T10" fmla="*/ 0 w 255"/>
                <a:gd name="T11" fmla="*/ 0 h 175"/>
                <a:gd name="T12" fmla="*/ 0 w 255"/>
                <a:gd name="T13" fmla="*/ 0 h 175"/>
                <a:gd name="T14" fmla="*/ 0 60000 65536"/>
                <a:gd name="T15" fmla="*/ 0 60000 65536"/>
                <a:gd name="T16" fmla="*/ 0 60000 65536"/>
                <a:gd name="T17" fmla="*/ 0 60000 65536"/>
                <a:gd name="T18" fmla="*/ 0 60000 65536"/>
                <a:gd name="T19" fmla="*/ 0 60000 65536"/>
                <a:gd name="T20" fmla="*/ 0 60000 65536"/>
                <a:gd name="T21" fmla="*/ 0 w 255"/>
                <a:gd name="T22" fmla="*/ 0 h 175"/>
                <a:gd name="T23" fmla="*/ 255 w 255"/>
                <a:gd name="T24" fmla="*/ 175 h 1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5" h="175">
                  <a:moveTo>
                    <a:pt x="255" y="0"/>
                  </a:moveTo>
                  <a:lnTo>
                    <a:pt x="185" y="36"/>
                  </a:lnTo>
                  <a:lnTo>
                    <a:pt x="185" y="105"/>
                  </a:lnTo>
                  <a:lnTo>
                    <a:pt x="0" y="175"/>
                  </a:lnTo>
                  <a:lnTo>
                    <a:pt x="150" y="105"/>
                  </a:lnTo>
                  <a:lnTo>
                    <a:pt x="162" y="23"/>
                  </a:lnTo>
                  <a:lnTo>
                    <a:pt x="255" y="0"/>
                  </a:lnTo>
                  <a:close/>
                </a:path>
              </a:pathLst>
            </a:custGeom>
            <a:solidFill>
              <a:srgbClr val="FFFFFF"/>
            </a:solidFill>
            <a:ln w="9525">
              <a:noFill/>
              <a:round/>
              <a:headEnd/>
              <a:tailEnd/>
            </a:ln>
          </p:spPr>
          <p:txBody>
            <a:bodyPr/>
            <a:lstStyle/>
            <a:p>
              <a:endParaRPr lang="en-US"/>
            </a:p>
          </p:txBody>
        </p:sp>
        <p:sp>
          <p:nvSpPr>
            <p:cNvPr id="172155" name="Freeform 128"/>
            <p:cNvSpPr>
              <a:spLocks/>
            </p:cNvSpPr>
            <p:nvPr/>
          </p:nvSpPr>
          <p:spPr bwMode="auto">
            <a:xfrm>
              <a:off x="5073" y="2083"/>
              <a:ext cx="51" cy="35"/>
            </a:xfrm>
            <a:custGeom>
              <a:avLst/>
              <a:gdLst>
                <a:gd name="T0" fmla="*/ 0 w 255"/>
                <a:gd name="T1" fmla="*/ 0 h 175"/>
                <a:gd name="T2" fmla="*/ 0 w 255"/>
                <a:gd name="T3" fmla="*/ 0 h 175"/>
                <a:gd name="T4" fmla="*/ 0 w 255"/>
                <a:gd name="T5" fmla="*/ 0 h 175"/>
                <a:gd name="T6" fmla="*/ 0 w 255"/>
                <a:gd name="T7" fmla="*/ 0 h 175"/>
                <a:gd name="T8" fmla="*/ 0 w 255"/>
                <a:gd name="T9" fmla="*/ 0 h 175"/>
                <a:gd name="T10" fmla="*/ 0 w 255"/>
                <a:gd name="T11" fmla="*/ 0 h 175"/>
                <a:gd name="T12" fmla="*/ 0 w 255"/>
                <a:gd name="T13" fmla="*/ 0 h 175"/>
                <a:gd name="T14" fmla="*/ 0 60000 65536"/>
                <a:gd name="T15" fmla="*/ 0 60000 65536"/>
                <a:gd name="T16" fmla="*/ 0 60000 65536"/>
                <a:gd name="T17" fmla="*/ 0 60000 65536"/>
                <a:gd name="T18" fmla="*/ 0 60000 65536"/>
                <a:gd name="T19" fmla="*/ 0 60000 65536"/>
                <a:gd name="T20" fmla="*/ 0 60000 65536"/>
                <a:gd name="T21" fmla="*/ 0 w 255"/>
                <a:gd name="T22" fmla="*/ 0 h 175"/>
                <a:gd name="T23" fmla="*/ 255 w 255"/>
                <a:gd name="T24" fmla="*/ 175 h 1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5" h="175">
                  <a:moveTo>
                    <a:pt x="255" y="0"/>
                  </a:moveTo>
                  <a:lnTo>
                    <a:pt x="185" y="36"/>
                  </a:lnTo>
                  <a:lnTo>
                    <a:pt x="185" y="105"/>
                  </a:lnTo>
                  <a:lnTo>
                    <a:pt x="0" y="175"/>
                  </a:lnTo>
                  <a:lnTo>
                    <a:pt x="150" y="105"/>
                  </a:lnTo>
                  <a:lnTo>
                    <a:pt x="162" y="23"/>
                  </a:lnTo>
                  <a:lnTo>
                    <a:pt x="255" y="0"/>
                  </a:lnTo>
                </a:path>
              </a:pathLst>
            </a:custGeom>
            <a:noFill/>
            <a:ln w="0">
              <a:solidFill>
                <a:srgbClr val="FFFFFF"/>
              </a:solidFill>
              <a:prstDash val="solid"/>
              <a:round/>
              <a:headEnd/>
              <a:tailEnd/>
            </a:ln>
          </p:spPr>
          <p:txBody>
            <a:bodyPr/>
            <a:lstStyle/>
            <a:p>
              <a:endParaRPr lang="en-US"/>
            </a:p>
          </p:txBody>
        </p:sp>
        <p:sp>
          <p:nvSpPr>
            <p:cNvPr id="172156" name="Freeform 129"/>
            <p:cNvSpPr>
              <a:spLocks/>
            </p:cNvSpPr>
            <p:nvPr/>
          </p:nvSpPr>
          <p:spPr bwMode="auto">
            <a:xfrm>
              <a:off x="5150" y="3190"/>
              <a:ext cx="284" cy="770"/>
            </a:xfrm>
            <a:custGeom>
              <a:avLst/>
              <a:gdLst>
                <a:gd name="T0" fmla="*/ 0 w 2554"/>
                <a:gd name="T1" fmla="*/ 0 h 6931"/>
                <a:gd name="T2" fmla="*/ 0 w 2554"/>
                <a:gd name="T3" fmla="*/ 0 h 6931"/>
                <a:gd name="T4" fmla="*/ 0 w 2554"/>
                <a:gd name="T5" fmla="*/ 0 h 6931"/>
                <a:gd name="T6" fmla="*/ 0 w 2554"/>
                <a:gd name="T7" fmla="*/ 0 h 6931"/>
                <a:gd name="T8" fmla="*/ 0 w 2554"/>
                <a:gd name="T9" fmla="*/ 0 h 6931"/>
                <a:gd name="T10" fmla="*/ 0 w 2554"/>
                <a:gd name="T11" fmla="*/ 0 h 6931"/>
                <a:gd name="T12" fmla="*/ 0 w 2554"/>
                <a:gd name="T13" fmla="*/ 0 h 6931"/>
                <a:gd name="T14" fmla="*/ 0 w 2554"/>
                <a:gd name="T15" fmla="*/ 0 h 6931"/>
                <a:gd name="T16" fmla="*/ 0 w 2554"/>
                <a:gd name="T17" fmla="*/ 0 h 6931"/>
                <a:gd name="T18" fmla="*/ 0 w 2554"/>
                <a:gd name="T19" fmla="*/ 0 h 6931"/>
                <a:gd name="T20" fmla="*/ 0 w 2554"/>
                <a:gd name="T21" fmla="*/ 0 h 6931"/>
                <a:gd name="T22" fmla="*/ 0 w 2554"/>
                <a:gd name="T23" fmla="*/ 0 h 6931"/>
                <a:gd name="T24" fmla="*/ 0 w 2554"/>
                <a:gd name="T25" fmla="*/ 0 h 6931"/>
                <a:gd name="T26" fmla="*/ 0 w 2554"/>
                <a:gd name="T27" fmla="*/ 0 h 6931"/>
                <a:gd name="T28" fmla="*/ 0 w 2554"/>
                <a:gd name="T29" fmla="*/ 0 h 6931"/>
                <a:gd name="T30" fmla="*/ 0 w 2554"/>
                <a:gd name="T31" fmla="*/ 0 h 6931"/>
                <a:gd name="T32" fmla="*/ 0 w 2554"/>
                <a:gd name="T33" fmla="*/ 0 h 6931"/>
                <a:gd name="T34" fmla="*/ 0 w 2554"/>
                <a:gd name="T35" fmla="*/ 0 h 6931"/>
                <a:gd name="T36" fmla="*/ 0 w 2554"/>
                <a:gd name="T37" fmla="*/ 0 h 6931"/>
                <a:gd name="T38" fmla="*/ 0 w 2554"/>
                <a:gd name="T39" fmla="*/ 0 h 6931"/>
                <a:gd name="T40" fmla="*/ 0 w 2554"/>
                <a:gd name="T41" fmla="*/ 0 h 6931"/>
                <a:gd name="T42" fmla="*/ 0 w 2554"/>
                <a:gd name="T43" fmla="*/ 0 h 6931"/>
                <a:gd name="T44" fmla="*/ 0 w 2554"/>
                <a:gd name="T45" fmla="*/ 0 h 6931"/>
                <a:gd name="T46" fmla="*/ 0 w 2554"/>
                <a:gd name="T47" fmla="*/ 0 h 6931"/>
                <a:gd name="T48" fmla="*/ 0 w 2554"/>
                <a:gd name="T49" fmla="*/ 0 h 6931"/>
                <a:gd name="T50" fmla="*/ 0 w 2554"/>
                <a:gd name="T51" fmla="*/ 0 h 6931"/>
                <a:gd name="T52" fmla="*/ 0 w 2554"/>
                <a:gd name="T53" fmla="*/ 0 h 6931"/>
                <a:gd name="T54" fmla="*/ 0 w 2554"/>
                <a:gd name="T55" fmla="*/ 0 h 6931"/>
                <a:gd name="T56" fmla="*/ 0 w 2554"/>
                <a:gd name="T57" fmla="*/ 0 h 6931"/>
                <a:gd name="T58" fmla="*/ 0 w 2554"/>
                <a:gd name="T59" fmla="*/ 0 h 6931"/>
                <a:gd name="T60" fmla="*/ 0 w 2554"/>
                <a:gd name="T61" fmla="*/ 0 h 6931"/>
                <a:gd name="T62" fmla="*/ 0 w 2554"/>
                <a:gd name="T63" fmla="*/ 0 h 6931"/>
                <a:gd name="T64" fmla="*/ 0 w 2554"/>
                <a:gd name="T65" fmla="*/ 0 h 6931"/>
                <a:gd name="T66" fmla="*/ 0 w 2554"/>
                <a:gd name="T67" fmla="*/ 0 h 6931"/>
                <a:gd name="T68" fmla="*/ 0 w 2554"/>
                <a:gd name="T69" fmla="*/ 0 h 6931"/>
                <a:gd name="T70" fmla="*/ 0 w 2554"/>
                <a:gd name="T71" fmla="*/ 0 h 6931"/>
                <a:gd name="T72" fmla="*/ 0 w 2554"/>
                <a:gd name="T73" fmla="*/ 0 h 6931"/>
                <a:gd name="T74" fmla="*/ 0 w 2554"/>
                <a:gd name="T75" fmla="*/ 0 h 6931"/>
                <a:gd name="T76" fmla="*/ 0 w 2554"/>
                <a:gd name="T77" fmla="*/ 0 h 6931"/>
                <a:gd name="T78" fmla="*/ 0 w 2554"/>
                <a:gd name="T79" fmla="*/ 0 h 6931"/>
                <a:gd name="T80" fmla="*/ 0 w 2554"/>
                <a:gd name="T81" fmla="*/ 0 h 6931"/>
                <a:gd name="T82" fmla="*/ 0 w 2554"/>
                <a:gd name="T83" fmla="*/ 0 h 6931"/>
                <a:gd name="T84" fmla="*/ 0 w 2554"/>
                <a:gd name="T85" fmla="*/ 0 h 6931"/>
                <a:gd name="T86" fmla="*/ 0 w 2554"/>
                <a:gd name="T87" fmla="*/ 0 h 6931"/>
                <a:gd name="T88" fmla="*/ 0 w 2554"/>
                <a:gd name="T89" fmla="*/ 0 h 6931"/>
                <a:gd name="T90" fmla="*/ 0 w 2554"/>
                <a:gd name="T91" fmla="*/ 0 h 6931"/>
                <a:gd name="T92" fmla="*/ 0 w 2554"/>
                <a:gd name="T93" fmla="*/ 0 h 6931"/>
                <a:gd name="T94" fmla="*/ 0 w 2554"/>
                <a:gd name="T95" fmla="*/ 0 h 6931"/>
                <a:gd name="T96" fmla="*/ 0 w 2554"/>
                <a:gd name="T97" fmla="*/ 0 h 6931"/>
                <a:gd name="T98" fmla="*/ 0 w 2554"/>
                <a:gd name="T99" fmla="*/ 0 h 6931"/>
                <a:gd name="T100" fmla="*/ 0 w 2554"/>
                <a:gd name="T101" fmla="*/ 0 h 6931"/>
                <a:gd name="T102" fmla="*/ 0 w 2554"/>
                <a:gd name="T103" fmla="*/ 0 h 6931"/>
                <a:gd name="T104" fmla="*/ 0 w 2554"/>
                <a:gd name="T105" fmla="*/ 0 h 693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554"/>
                <a:gd name="T160" fmla="*/ 0 h 6931"/>
                <a:gd name="T161" fmla="*/ 2554 w 2554"/>
                <a:gd name="T162" fmla="*/ 6931 h 693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554" h="6931">
                  <a:moveTo>
                    <a:pt x="23" y="6507"/>
                  </a:moveTo>
                  <a:lnTo>
                    <a:pt x="23" y="6493"/>
                  </a:lnTo>
                  <a:lnTo>
                    <a:pt x="23" y="6451"/>
                  </a:lnTo>
                  <a:lnTo>
                    <a:pt x="22" y="6384"/>
                  </a:lnTo>
                  <a:lnTo>
                    <a:pt x="22" y="6293"/>
                  </a:lnTo>
                  <a:lnTo>
                    <a:pt x="22" y="6180"/>
                  </a:lnTo>
                  <a:lnTo>
                    <a:pt x="21" y="6047"/>
                  </a:lnTo>
                  <a:lnTo>
                    <a:pt x="20" y="5897"/>
                  </a:lnTo>
                  <a:lnTo>
                    <a:pt x="20" y="5729"/>
                  </a:lnTo>
                  <a:lnTo>
                    <a:pt x="19" y="5545"/>
                  </a:lnTo>
                  <a:lnTo>
                    <a:pt x="18" y="5349"/>
                  </a:lnTo>
                  <a:lnTo>
                    <a:pt x="17" y="5141"/>
                  </a:lnTo>
                  <a:lnTo>
                    <a:pt x="16" y="4924"/>
                  </a:lnTo>
                  <a:lnTo>
                    <a:pt x="15" y="4699"/>
                  </a:lnTo>
                  <a:lnTo>
                    <a:pt x="14" y="4467"/>
                  </a:lnTo>
                  <a:lnTo>
                    <a:pt x="13" y="4230"/>
                  </a:lnTo>
                  <a:lnTo>
                    <a:pt x="12" y="3991"/>
                  </a:lnTo>
                  <a:lnTo>
                    <a:pt x="11" y="3751"/>
                  </a:lnTo>
                  <a:lnTo>
                    <a:pt x="10" y="3511"/>
                  </a:lnTo>
                  <a:lnTo>
                    <a:pt x="9" y="3275"/>
                  </a:lnTo>
                  <a:lnTo>
                    <a:pt x="8" y="3043"/>
                  </a:lnTo>
                  <a:lnTo>
                    <a:pt x="7" y="2816"/>
                  </a:lnTo>
                  <a:lnTo>
                    <a:pt x="5" y="2598"/>
                  </a:lnTo>
                  <a:lnTo>
                    <a:pt x="4" y="2387"/>
                  </a:lnTo>
                  <a:lnTo>
                    <a:pt x="3" y="2189"/>
                  </a:lnTo>
                  <a:lnTo>
                    <a:pt x="3" y="2004"/>
                  </a:lnTo>
                  <a:lnTo>
                    <a:pt x="2" y="1834"/>
                  </a:lnTo>
                  <a:lnTo>
                    <a:pt x="1" y="1680"/>
                  </a:lnTo>
                  <a:lnTo>
                    <a:pt x="1" y="1544"/>
                  </a:lnTo>
                  <a:lnTo>
                    <a:pt x="1" y="1429"/>
                  </a:lnTo>
                  <a:lnTo>
                    <a:pt x="0" y="1335"/>
                  </a:lnTo>
                  <a:lnTo>
                    <a:pt x="0" y="1265"/>
                  </a:lnTo>
                  <a:lnTo>
                    <a:pt x="0" y="1219"/>
                  </a:lnTo>
                  <a:lnTo>
                    <a:pt x="0" y="1182"/>
                  </a:lnTo>
                  <a:lnTo>
                    <a:pt x="1" y="1144"/>
                  </a:lnTo>
                  <a:lnTo>
                    <a:pt x="2" y="1105"/>
                  </a:lnTo>
                  <a:lnTo>
                    <a:pt x="4" y="1064"/>
                  </a:lnTo>
                  <a:lnTo>
                    <a:pt x="7" y="1022"/>
                  </a:lnTo>
                  <a:lnTo>
                    <a:pt x="11" y="980"/>
                  </a:lnTo>
                  <a:lnTo>
                    <a:pt x="17" y="935"/>
                  </a:lnTo>
                  <a:lnTo>
                    <a:pt x="24" y="891"/>
                  </a:lnTo>
                  <a:lnTo>
                    <a:pt x="34" y="846"/>
                  </a:lnTo>
                  <a:lnTo>
                    <a:pt x="46" y="800"/>
                  </a:lnTo>
                  <a:lnTo>
                    <a:pt x="59" y="754"/>
                  </a:lnTo>
                  <a:lnTo>
                    <a:pt x="76" y="708"/>
                  </a:lnTo>
                  <a:lnTo>
                    <a:pt x="95" y="662"/>
                  </a:lnTo>
                  <a:lnTo>
                    <a:pt x="117" y="617"/>
                  </a:lnTo>
                  <a:lnTo>
                    <a:pt x="143" y="571"/>
                  </a:lnTo>
                  <a:lnTo>
                    <a:pt x="172" y="527"/>
                  </a:lnTo>
                  <a:lnTo>
                    <a:pt x="205" y="483"/>
                  </a:lnTo>
                  <a:lnTo>
                    <a:pt x="241" y="439"/>
                  </a:lnTo>
                  <a:lnTo>
                    <a:pt x="282" y="397"/>
                  </a:lnTo>
                  <a:lnTo>
                    <a:pt x="326" y="355"/>
                  </a:lnTo>
                  <a:lnTo>
                    <a:pt x="376" y="315"/>
                  </a:lnTo>
                  <a:lnTo>
                    <a:pt x="430" y="277"/>
                  </a:lnTo>
                  <a:lnTo>
                    <a:pt x="489" y="240"/>
                  </a:lnTo>
                  <a:lnTo>
                    <a:pt x="554" y="204"/>
                  </a:lnTo>
                  <a:lnTo>
                    <a:pt x="623" y="170"/>
                  </a:lnTo>
                  <a:lnTo>
                    <a:pt x="699" y="139"/>
                  </a:lnTo>
                  <a:lnTo>
                    <a:pt x="781" y="110"/>
                  </a:lnTo>
                  <a:lnTo>
                    <a:pt x="868" y="83"/>
                  </a:lnTo>
                  <a:lnTo>
                    <a:pt x="961" y="58"/>
                  </a:lnTo>
                  <a:lnTo>
                    <a:pt x="1062" y="36"/>
                  </a:lnTo>
                  <a:lnTo>
                    <a:pt x="1168" y="16"/>
                  </a:lnTo>
                  <a:lnTo>
                    <a:pt x="1282" y="0"/>
                  </a:lnTo>
                  <a:lnTo>
                    <a:pt x="1348" y="11"/>
                  </a:lnTo>
                  <a:lnTo>
                    <a:pt x="1412" y="21"/>
                  </a:lnTo>
                  <a:lnTo>
                    <a:pt x="1476" y="34"/>
                  </a:lnTo>
                  <a:lnTo>
                    <a:pt x="1538" y="48"/>
                  </a:lnTo>
                  <a:lnTo>
                    <a:pt x="1599" y="63"/>
                  </a:lnTo>
                  <a:lnTo>
                    <a:pt x="1659" y="77"/>
                  </a:lnTo>
                  <a:lnTo>
                    <a:pt x="1717" y="95"/>
                  </a:lnTo>
                  <a:lnTo>
                    <a:pt x="1775" y="113"/>
                  </a:lnTo>
                  <a:lnTo>
                    <a:pt x="1830" y="133"/>
                  </a:lnTo>
                  <a:lnTo>
                    <a:pt x="1885" y="154"/>
                  </a:lnTo>
                  <a:lnTo>
                    <a:pt x="1937" y="178"/>
                  </a:lnTo>
                  <a:lnTo>
                    <a:pt x="1989" y="202"/>
                  </a:lnTo>
                  <a:lnTo>
                    <a:pt x="2037" y="228"/>
                  </a:lnTo>
                  <a:lnTo>
                    <a:pt x="2085" y="256"/>
                  </a:lnTo>
                  <a:lnTo>
                    <a:pt x="2130" y="285"/>
                  </a:lnTo>
                  <a:lnTo>
                    <a:pt x="2175" y="317"/>
                  </a:lnTo>
                  <a:lnTo>
                    <a:pt x="2216" y="351"/>
                  </a:lnTo>
                  <a:lnTo>
                    <a:pt x="2255" y="387"/>
                  </a:lnTo>
                  <a:lnTo>
                    <a:pt x="2293" y="425"/>
                  </a:lnTo>
                  <a:lnTo>
                    <a:pt x="2328" y="465"/>
                  </a:lnTo>
                  <a:lnTo>
                    <a:pt x="2360" y="507"/>
                  </a:lnTo>
                  <a:lnTo>
                    <a:pt x="2391" y="551"/>
                  </a:lnTo>
                  <a:lnTo>
                    <a:pt x="2419" y="599"/>
                  </a:lnTo>
                  <a:lnTo>
                    <a:pt x="2444" y="648"/>
                  </a:lnTo>
                  <a:lnTo>
                    <a:pt x="2467" y="700"/>
                  </a:lnTo>
                  <a:lnTo>
                    <a:pt x="2487" y="754"/>
                  </a:lnTo>
                  <a:lnTo>
                    <a:pt x="2505" y="812"/>
                  </a:lnTo>
                  <a:lnTo>
                    <a:pt x="2520" y="872"/>
                  </a:lnTo>
                  <a:lnTo>
                    <a:pt x="2532" y="934"/>
                  </a:lnTo>
                  <a:lnTo>
                    <a:pt x="2541" y="1000"/>
                  </a:lnTo>
                  <a:lnTo>
                    <a:pt x="2546" y="1068"/>
                  </a:lnTo>
                  <a:lnTo>
                    <a:pt x="2550" y="1140"/>
                  </a:lnTo>
                  <a:lnTo>
                    <a:pt x="2551" y="1227"/>
                  </a:lnTo>
                  <a:lnTo>
                    <a:pt x="2552" y="1334"/>
                  </a:lnTo>
                  <a:lnTo>
                    <a:pt x="2553" y="1460"/>
                  </a:lnTo>
                  <a:lnTo>
                    <a:pt x="2553" y="1603"/>
                  </a:lnTo>
                  <a:lnTo>
                    <a:pt x="2554" y="1764"/>
                  </a:lnTo>
                  <a:lnTo>
                    <a:pt x="2554" y="1938"/>
                  </a:lnTo>
                  <a:lnTo>
                    <a:pt x="2553" y="2125"/>
                  </a:lnTo>
                  <a:lnTo>
                    <a:pt x="2553" y="2324"/>
                  </a:lnTo>
                  <a:lnTo>
                    <a:pt x="2552" y="2532"/>
                  </a:lnTo>
                  <a:lnTo>
                    <a:pt x="2552" y="2749"/>
                  </a:lnTo>
                  <a:lnTo>
                    <a:pt x="2551" y="2973"/>
                  </a:lnTo>
                  <a:lnTo>
                    <a:pt x="2550" y="3202"/>
                  </a:lnTo>
                  <a:lnTo>
                    <a:pt x="2548" y="3435"/>
                  </a:lnTo>
                  <a:lnTo>
                    <a:pt x="2546" y="3671"/>
                  </a:lnTo>
                  <a:lnTo>
                    <a:pt x="2545" y="3906"/>
                  </a:lnTo>
                  <a:lnTo>
                    <a:pt x="2544" y="4142"/>
                  </a:lnTo>
                  <a:lnTo>
                    <a:pt x="2542" y="4374"/>
                  </a:lnTo>
                  <a:lnTo>
                    <a:pt x="2541" y="4603"/>
                  </a:lnTo>
                  <a:lnTo>
                    <a:pt x="2539" y="4826"/>
                  </a:lnTo>
                  <a:lnTo>
                    <a:pt x="2538" y="5043"/>
                  </a:lnTo>
                  <a:lnTo>
                    <a:pt x="2537" y="5251"/>
                  </a:lnTo>
                  <a:lnTo>
                    <a:pt x="2535" y="5448"/>
                  </a:lnTo>
                  <a:lnTo>
                    <a:pt x="2534" y="5634"/>
                  </a:lnTo>
                  <a:lnTo>
                    <a:pt x="2533" y="5808"/>
                  </a:lnTo>
                  <a:lnTo>
                    <a:pt x="2531" y="5966"/>
                  </a:lnTo>
                  <a:lnTo>
                    <a:pt x="2529" y="6109"/>
                  </a:lnTo>
                  <a:lnTo>
                    <a:pt x="2528" y="6233"/>
                  </a:lnTo>
                  <a:lnTo>
                    <a:pt x="2528" y="6339"/>
                  </a:lnTo>
                  <a:lnTo>
                    <a:pt x="2527" y="6423"/>
                  </a:lnTo>
                  <a:lnTo>
                    <a:pt x="2526" y="6485"/>
                  </a:lnTo>
                  <a:lnTo>
                    <a:pt x="2526" y="6525"/>
                  </a:lnTo>
                  <a:lnTo>
                    <a:pt x="2526" y="6537"/>
                  </a:lnTo>
                  <a:lnTo>
                    <a:pt x="2459" y="6594"/>
                  </a:lnTo>
                  <a:lnTo>
                    <a:pt x="2387" y="6646"/>
                  </a:lnTo>
                  <a:lnTo>
                    <a:pt x="2311" y="6693"/>
                  </a:lnTo>
                  <a:lnTo>
                    <a:pt x="2232" y="6736"/>
                  </a:lnTo>
                  <a:lnTo>
                    <a:pt x="2149" y="6774"/>
                  </a:lnTo>
                  <a:lnTo>
                    <a:pt x="2064" y="6807"/>
                  </a:lnTo>
                  <a:lnTo>
                    <a:pt x="1976" y="6837"/>
                  </a:lnTo>
                  <a:lnTo>
                    <a:pt x="1885" y="6862"/>
                  </a:lnTo>
                  <a:lnTo>
                    <a:pt x="1794" y="6882"/>
                  </a:lnTo>
                  <a:lnTo>
                    <a:pt x="1700" y="6900"/>
                  </a:lnTo>
                  <a:lnTo>
                    <a:pt x="1606" y="6913"/>
                  </a:lnTo>
                  <a:lnTo>
                    <a:pt x="1511" y="6922"/>
                  </a:lnTo>
                  <a:lnTo>
                    <a:pt x="1416" y="6929"/>
                  </a:lnTo>
                  <a:lnTo>
                    <a:pt x="1321" y="6931"/>
                  </a:lnTo>
                  <a:lnTo>
                    <a:pt x="1226" y="6930"/>
                  </a:lnTo>
                  <a:lnTo>
                    <a:pt x="1132" y="6926"/>
                  </a:lnTo>
                  <a:lnTo>
                    <a:pt x="1039" y="6918"/>
                  </a:lnTo>
                  <a:lnTo>
                    <a:pt x="947" y="6908"/>
                  </a:lnTo>
                  <a:lnTo>
                    <a:pt x="858" y="6894"/>
                  </a:lnTo>
                  <a:lnTo>
                    <a:pt x="771" y="6878"/>
                  </a:lnTo>
                  <a:lnTo>
                    <a:pt x="686" y="6859"/>
                  </a:lnTo>
                  <a:lnTo>
                    <a:pt x="604" y="6837"/>
                  </a:lnTo>
                  <a:lnTo>
                    <a:pt x="525" y="6814"/>
                  </a:lnTo>
                  <a:lnTo>
                    <a:pt x="450" y="6787"/>
                  </a:lnTo>
                  <a:lnTo>
                    <a:pt x="379" y="6759"/>
                  </a:lnTo>
                  <a:lnTo>
                    <a:pt x="313" y="6728"/>
                  </a:lnTo>
                  <a:lnTo>
                    <a:pt x="250" y="6695"/>
                  </a:lnTo>
                  <a:lnTo>
                    <a:pt x="193" y="6661"/>
                  </a:lnTo>
                  <a:lnTo>
                    <a:pt x="142" y="6625"/>
                  </a:lnTo>
                  <a:lnTo>
                    <a:pt x="96" y="6587"/>
                  </a:lnTo>
                  <a:lnTo>
                    <a:pt x="56" y="6548"/>
                  </a:lnTo>
                  <a:lnTo>
                    <a:pt x="23" y="6507"/>
                  </a:lnTo>
                  <a:close/>
                </a:path>
              </a:pathLst>
            </a:custGeom>
            <a:solidFill>
              <a:srgbClr val="D90000"/>
            </a:solidFill>
            <a:ln w="9525">
              <a:noFill/>
              <a:round/>
              <a:headEnd/>
              <a:tailEnd/>
            </a:ln>
          </p:spPr>
          <p:txBody>
            <a:bodyPr/>
            <a:lstStyle/>
            <a:p>
              <a:endParaRPr lang="en-US"/>
            </a:p>
          </p:txBody>
        </p:sp>
        <p:sp>
          <p:nvSpPr>
            <p:cNvPr id="172157" name="Freeform 130"/>
            <p:cNvSpPr>
              <a:spLocks/>
            </p:cNvSpPr>
            <p:nvPr/>
          </p:nvSpPr>
          <p:spPr bwMode="auto">
            <a:xfrm>
              <a:off x="5150" y="3190"/>
              <a:ext cx="284" cy="770"/>
            </a:xfrm>
            <a:custGeom>
              <a:avLst/>
              <a:gdLst>
                <a:gd name="T0" fmla="*/ 0 w 2554"/>
                <a:gd name="T1" fmla="*/ 0 h 6931"/>
                <a:gd name="T2" fmla="*/ 0 w 2554"/>
                <a:gd name="T3" fmla="*/ 0 h 6931"/>
                <a:gd name="T4" fmla="*/ 0 w 2554"/>
                <a:gd name="T5" fmla="*/ 0 h 6931"/>
                <a:gd name="T6" fmla="*/ 0 w 2554"/>
                <a:gd name="T7" fmla="*/ 0 h 6931"/>
                <a:gd name="T8" fmla="*/ 0 w 2554"/>
                <a:gd name="T9" fmla="*/ 0 h 6931"/>
                <a:gd name="T10" fmla="*/ 0 w 2554"/>
                <a:gd name="T11" fmla="*/ 0 h 6931"/>
                <a:gd name="T12" fmla="*/ 0 w 2554"/>
                <a:gd name="T13" fmla="*/ 0 h 6931"/>
                <a:gd name="T14" fmla="*/ 0 w 2554"/>
                <a:gd name="T15" fmla="*/ 0 h 6931"/>
                <a:gd name="T16" fmla="*/ 0 w 2554"/>
                <a:gd name="T17" fmla="*/ 0 h 6931"/>
                <a:gd name="T18" fmla="*/ 0 w 2554"/>
                <a:gd name="T19" fmla="*/ 0 h 6931"/>
                <a:gd name="T20" fmla="*/ 0 w 2554"/>
                <a:gd name="T21" fmla="*/ 0 h 6931"/>
                <a:gd name="T22" fmla="*/ 0 w 2554"/>
                <a:gd name="T23" fmla="*/ 0 h 6931"/>
                <a:gd name="T24" fmla="*/ 0 w 2554"/>
                <a:gd name="T25" fmla="*/ 0 h 6931"/>
                <a:gd name="T26" fmla="*/ 0 w 2554"/>
                <a:gd name="T27" fmla="*/ 0 h 6931"/>
                <a:gd name="T28" fmla="*/ 0 w 2554"/>
                <a:gd name="T29" fmla="*/ 0 h 6931"/>
                <a:gd name="T30" fmla="*/ 0 w 2554"/>
                <a:gd name="T31" fmla="*/ 0 h 6931"/>
                <a:gd name="T32" fmla="*/ 0 w 2554"/>
                <a:gd name="T33" fmla="*/ 0 h 6931"/>
                <a:gd name="T34" fmla="*/ 0 w 2554"/>
                <a:gd name="T35" fmla="*/ 0 h 6931"/>
                <a:gd name="T36" fmla="*/ 0 w 2554"/>
                <a:gd name="T37" fmla="*/ 0 h 6931"/>
                <a:gd name="T38" fmla="*/ 0 w 2554"/>
                <a:gd name="T39" fmla="*/ 0 h 6931"/>
                <a:gd name="T40" fmla="*/ 0 w 2554"/>
                <a:gd name="T41" fmla="*/ 0 h 6931"/>
                <a:gd name="T42" fmla="*/ 0 w 2554"/>
                <a:gd name="T43" fmla="*/ 0 h 6931"/>
                <a:gd name="T44" fmla="*/ 0 w 2554"/>
                <a:gd name="T45" fmla="*/ 0 h 6931"/>
                <a:gd name="T46" fmla="*/ 0 w 2554"/>
                <a:gd name="T47" fmla="*/ 0 h 6931"/>
                <a:gd name="T48" fmla="*/ 0 w 2554"/>
                <a:gd name="T49" fmla="*/ 0 h 6931"/>
                <a:gd name="T50" fmla="*/ 0 w 2554"/>
                <a:gd name="T51" fmla="*/ 0 h 6931"/>
                <a:gd name="T52" fmla="*/ 0 w 2554"/>
                <a:gd name="T53" fmla="*/ 0 h 6931"/>
                <a:gd name="T54" fmla="*/ 0 w 2554"/>
                <a:gd name="T55" fmla="*/ 0 h 6931"/>
                <a:gd name="T56" fmla="*/ 0 w 2554"/>
                <a:gd name="T57" fmla="*/ 0 h 6931"/>
                <a:gd name="T58" fmla="*/ 0 w 2554"/>
                <a:gd name="T59" fmla="*/ 0 h 6931"/>
                <a:gd name="T60" fmla="*/ 0 w 2554"/>
                <a:gd name="T61" fmla="*/ 0 h 6931"/>
                <a:gd name="T62" fmla="*/ 0 w 2554"/>
                <a:gd name="T63" fmla="*/ 0 h 6931"/>
                <a:gd name="T64" fmla="*/ 0 w 2554"/>
                <a:gd name="T65" fmla="*/ 0 h 6931"/>
                <a:gd name="T66" fmla="*/ 0 w 2554"/>
                <a:gd name="T67" fmla="*/ 0 h 6931"/>
                <a:gd name="T68" fmla="*/ 0 w 2554"/>
                <a:gd name="T69" fmla="*/ 0 h 6931"/>
                <a:gd name="T70" fmla="*/ 0 w 2554"/>
                <a:gd name="T71" fmla="*/ 0 h 6931"/>
                <a:gd name="T72" fmla="*/ 0 w 2554"/>
                <a:gd name="T73" fmla="*/ 0 h 6931"/>
                <a:gd name="T74" fmla="*/ 0 w 2554"/>
                <a:gd name="T75" fmla="*/ 0 h 6931"/>
                <a:gd name="T76" fmla="*/ 0 w 2554"/>
                <a:gd name="T77" fmla="*/ 0 h 6931"/>
                <a:gd name="T78" fmla="*/ 0 w 2554"/>
                <a:gd name="T79" fmla="*/ 0 h 6931"/>
                <a:gd name="T80" fmla="*/ 0 w 2554"/>
                <a:gd name="T81" fmla="*/ 0 h 6931"/>
                <a:gd name="T82" fmla="*/ 0 w 2554"/>
                <a:gd name="T83" fmla="*/ 0 h 6931"/>
                <a:gd name="T84" fmla="*/ 0 w 2554"/>
                <a:gd name="T85" fmla="*/ 0 h 6931"/>
                <a:gd name="T86" fmla="*/ 0 w 2554"/>
                <a:gd name="T87" fmla="*/ 0 h 6931"/>
                <a:gd name="T88" fmla="*/ 0 w 2554"/>
                <a:gd name="T89" fmla="*/ 0 h 6931"/>
                <a:gd name="T90" fmla="*/ 0 w 2554"/>
                <a:gd name="T91" fmla="*/ 0 h 6931"/>
                <a:gd name="T92" fmla="*/ 0 w 2554"/>
                <a:gd name="T93" fmla="*/ 0 h 6931"/>
                <a:gd name="T94" fmla="*/ 0 w 2554"/>
                <a:gd name="T95" fmla="*/ 0 h 6931"/>
                <a:gd name="T96" fmla="*/ 0 w 2554"/>
                <a:gd name="T97" fmla="*/ 0 h 6931"/>
                <a:gd name="T98" fmla="*/ 0 w 2554"/>
                <a:gd name="T99" fmla="*/ 0 h 6931"/>
                <a:gd name="T100" fmla="*/ 0 w 2554"/>
                <a:gd name="T101" fmla="*/ 0 h 6931"/>
                <a:gd name="T102" fmla="*/ 0 w 2554"/>
                <a:gd name="T103" fmla="*/ 0 h 6931"/>
                <a:gd name="T104" fmla="*/ 0 w 2554"/>
                <a:gd name="T105" fmla="*/ 0 h 6931"/>
                <a:gd name="T106" fmla="*/ 0 w 2554"/>
                <a:gd name="T107" fmla="*/ 0 h 6931"/>
                <a:gd name="T108" fmla="*/ 0 w 2554"/>
                <a:gd name="T109" fmla="*/ 0 h 693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554"/>
                <a:gd name="T166" fmla="*/ 0 h 6931"/>
                <a:gd name="T167" fmla="*/ 2554 w 2554"/>
                <a:gd name="T168" fmla="*/ 6931 h 693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554" h="6931">
                  <a:moveTo>
                    <a:pt x="23" y="6507"/>
                  </a:moveTo>
                  <a:lnTo>
                    <a:pt x="23" y="6507"/>
                  </a:lnTo>
                  <a:lnTo>
                    <a:pt x="23" y="6493"/>
                  </a:lnTo>
                  <a:lnTo>
                    <a:pt x="23" y="6451"/>
                  </a:lnTo>
                  <a:lnTo>
                    <a:pt x="22" y="6384"/>
                  </a:lnTo>
                  <a:lnTo>
                    <a:pt x="22" y="6293"/>
                  </a:lnTo>
                  <a:lnTo>
                    <a:pt x="22" y="6180"/>
                  </a:lnTo>
                  <a:lnTo>
                    <a:pt x="21" y="6047"/>
                  </a:lnTo>
                  <a:lnTo>
                    <a:pt x="20" y="5897"/>
                  </a:lnTo>
                  <a:lnTo>
                    <a:pt x="20" y="5729"/>
                  </a:lnTo>
                  <a:lnTo>
                    <a:pt x="19" y="5545"/>
                  </a:lnTo>
                  <a:lnTo>
                    <a:pt x="18" y="5349"/>
                  </a:lnTo>
                  <a:lnTo>
                    <a:pt x="17" y="5141"/>
                  </a:lnTo>
                  <a:lnTo>
                    <a:pt x="16" y="4924"/>
                  </a:lnTo>
                  <a:lnTo>
                    <a:pt x="15" y="4699"/>
                  </a:lnTo>
                  <a:lnTo>
                    <a:pt x="14" y="4467"/>
                  </a:lnTo>
                  <a:lnTo>
                    <a:pt x="13" y="4230"/>
                  </a:lnTo>
                  <a:lnTo>
                    <a:pt x="12" y="3991"/>
                  </a:lnTo>
                  <a:lnTo>
                    <a:pt x="11" y="3751"/>
                  </a:lnTo>
                  <a:lnTo>
                    <a:pt x="10" y="3511"/>
                  </a:lnTo>
                  <a:lnTo>
                    <a:pt x="9" y="3275"/>
                  </a:lnTo>
                  <a:lnTo>
                    <a:pt x="8" y="3043"/>
                  </a:lnTo>
                  <a:lnTo>
                    <a:pt x="7" y="2816"/>
                  </a:lnTo>
                  <a:lnTo>
                    <a:pt x="5" y="2598"/>
                  </a:lnTo>
                  <a:lnTo>
                    <a:pt x="4" y="2387"/>
                  </a:lnTo>
                  <a:lnTo>
                    <a:pt x="3" y="2189"/>
                  </a:lnTo>
                  <a:lnTo>
                    <a:pt x="3" y="2004"/>
                  </a:lnTo>
                  <a:lnTo>
                    <a:pt x="2" y="1834"/>
                  </a:lnTo>
                  <a:lnTo>
                    <a:pt x="1" y="1680"/>
                  </a:lnTo>
                  <a:lnTo>
                    <a:pt x="1" y="1544"/>
                  </a:lnTo>
                  <a:lnTo>
                    <a:pt x="1" y="1429"/>
                  </a:lnTo>
                  <a:lnTo>
                    <a:pt x="0" y="1335"/>
                  </a:lnTo>
                  <a:lnTo>
                    <a:pt x="0" y="1265"/>
                  </a:lnTo>
                  <a:lnTo>
                    <a:pt x="0" y="1219"/>
                  </a:lnTo>
                  <a:lnTo>
                    <a:pt x="0" y="1182"/>
                  </a:lnTo>
                  <a:lnTo>
                    <a:pt x="1" y="1144"/>
                  </a:lnTo>
                  <a:lnTo>
                    <a:pt x="2" y="1105"/>
                  </a:lnTo>
                  <a:lnTo>
                    <a:pt x="4" y="1064"/>
                  </a:lnTo>
                  <a:lnTo>
                    <a:pt x="7" y="1022"/>
                  </a:lnTo>
                  <a:lnTo>
                    <a:pt x="11" y="980"/>
                  </a:lnTo>
                  <a:lnTo>
                    <a:pt x="17" y="935"/>
                  </a:lnTo>
                  <a:lnTo>
                    <a:pt x="24" y="891"/>
                  </a:lnTo>
                  <a:lnTo>
                    <a:pt x="34" y="846"/>
                  </a:lnTo>
                  <a:lnTo>
                    <a:pt x="46" y="800"/>
                  </a:lnTo>
                  <a:lnTo>
                    <a:pt x="59" y="754"/>
                  </a:lnTo>
                  <a:lnTo>
                    <a:pt x="76" y="708"/>
                  </a:lnTo>
                  <a:lnTo>
                    <a:pt x="95" y="662"/>
                  </a:lnTo>
                  <a:lnTo>
                    <a:pt x="117" y="617"/>
                  </a:lnTo>
                  <a:lnTo>
                    <a:pt x="143" y="571"/>
                  </a:lnTo>
                  <a:lnTo>
                    <a:pt x="172" y="527"/>
                  </a:lnTo>
                  <a:lnTo>
                    <a:pt x="205" y="483"/>
                  </a:lnTo>
                  <a:lnTo>
                    <a:pt x="241" y="439"/>
                  </a:lnTo>
                  <a:lnTo>
                    <a:pt x="282" y="397"/>
                  </a:lnTo>
                  <a:lnTo>
                    <a:pt x="326" y="355"/>
                  </a:lnTo>
                  <a:lnTo>
                    <a:pt x="376" y="315"/>
                  </a:lnTo>
                  <a:lnTo>
                    <a:pt x="430" y="277"/>
                  </a:lnTo>
                  <a:lnTo>
                    <a:pt x="489" y="240"/>
                  </a:lnTo>
                  <a:lnTo>
                    <a:pt x="554" y="204"/>
                  </a:lnTo>
                  <a:lnTo>
                    <a:pt x="623" y="170"/>
                  </a:lnTo>
                  <a:lnTo>
                    <a:pt x="699" y="139"/>
                  </a:lnTo>
                  <a:lnTo>
                    <a:pt x="781" y="110"/>
                  </a:lnTo>
                  <a:lnTo>
                    <a:pt x="868" y="83"/>
                  </a:lnTo>
                  <a:lnTo>
                    <a:pt x="961" y="58"/>
                  </a:lnTo>
                  <a:lnTo>
                    <a:pt x="1062" y="36"/>
                  </a:lnTo>
                  <a:lnTo>
                    <a:pt x="1168" y="16"/>
                  </a:lnTo>
                  <a:lnTo>
                    <a:pt x="1282" y="0"/>
                  </a:lnTo>
                  <a:lnTo>
                    <a:pt x="1348" y="11"/>
                  </a:lnTo>
                  <a:lnTo>
                    <a:pt x="1412" y="21"/>
                  </a:lnTo>
                  <a:lnTo>
                    <a:pt x="1476" y="34"/>
                  </a:lnTo>
                  <a:lnTo>
                    <a:pt x="1538" y="48"/>
                  </a:lnTo>
                  <a:lnTo>
                    <a:pt x="1599" y="63"/>
                  </a:lnTo>
                  <a:lnTo>
                    <a:pt x="1659" y="77"/>
                  </a:lnTo>
                  <a:lnTo>
                    <a:pt x="1717" y="95"/>
                  </a:lnTo>
                  <a:lnTo>
                    <a:pt x="1775" y="113"/>
                  </a:lnTo>
                  <a:lnTo>
                    <a:pt x="1830" y="133"/>
                  </a:lnTo>
                  <a:lnTo>
                    <a:pt x="1885" y="154"/>
                  </a:lnTo>
                  <a:lnTo>
                    <a:pt x="1937" y="178"/>
                  </a:lnTo>
                  <a:lnTo>
                    <a:pt x="1989" y="202"/>
                  </a:lnTo>
                  <a:lnTo>
                    <a:pt x="2037" y="228"/>
                  </a:lnTo>
                  <a:lnTo>
                    <a:pt x="2085" y="256"/>
                  </a:lnTo>
                  <a:lnTo>
                    <a:pt x="2130" y="285"/>
                  </a:lnTo>
                  <a:lnTo>
                    <a:pt x="2175" y="317"/>
                  </a:lnTo>
                  <a:lnTo>
                    <a:pt x="2216" y="351"/>
                  </a:lnTo>
                  <a:lnTo>
                    <a:pt x="2255" y="387"/>
                  </a:lnTo>
                  <a:lnTo>
                    <a:pt x="2293" y="425"/>
                  </a:lnTo>
                  <a:lnTo>
                    <a:pt x="2328" y="465"/>
                  </a:lnTo>
                  <a:lnTo>
                    <a:pt x="2360" y="507"/>
                  </a:lnTo>
                  <a:lnTo>
                    <a:pt x="2391" y="551"/>
                  </a:lnTo>
                  <a:lnTo>
                    <a:pt x="2419" y="599"/>
                  </a:lnTo>
                  <a:lnTo>
                    <a:pt x="2444" y="648"/>
                  </a:lnTo>
                  <a:lnTo>
                    <a:pt x="2467" y="700"/>
                  </a:lnTo>
                  <a:lnTo>
                    <a:pt x="2487" y="754"/>
                  </a:lnTo>
                  <a:lnTo>
                    <a:pt x="2505" y="812"/>
                  </a:lnTo>
                  <a:lnTo>
                    <a:pt x="2520" y="872"/>
                  </a:lnTo>
                  <a:lnTo>
                    <a:pt x="2532" y="934"/>
                  </a:lnTo>
                  <a:lnTo>
                    <a:pt x="2541" y="1000"/>
                  </a:lnTo>
                  <a:lnTo>
                    <a:pt x="2546" y="1068"/>
                  </a:lnTo>
                  <a:lnTo>
                    <a:pt x="2550" y="1140"/>
                  </a:lnTo>
                  <a:lnTo>
                    <a:pt x="2551" y="1227"/>
                  </a:lnTo>
                  <a:lnTo>
                    <a:pt x="2552" y="1334"/>
                  </a:lnTo>
                  <a:lnTo>
                    <a:pt x="2553" y="1460"/>
                  </a:lnTo>
                  <a:lnTo>
                    <a:pt x="2553" y="1603"/>
                  </a:lnTo>
                  <a:lnTo>
                    <a:pt x="2554" y="1764"/>
                  </a:lnTo>
                  <a:lnTo>
                    <a:pt x="2554" y="1938"/>
                  </a:lnTo>
                  <a:lnTo>
                    <a:pt x="2553" y="2125"/>
                  </a:lnTo>
                  <a:lnTo>
                    <a:pt x="2553" y="2324"/>
                  </a:lnTo>
                  <a:lnTo>
                    <a:pt x="2552" y="2532"/>
                  </a:lnTo>
                  <a:lnTo>
                    <a:pt x="2552" y="2749"/>
                  </a:lnTo>
                  <a:lnTo>
                    <a:pt x="2551" y="2973"/>
                  </a:lnTo>
                  <a:lnTo>
                    <a:pt x="2550" y="3202"/>
                  </a:lnTo>
                  <a:lnTo>
                    <a:pt x="2548" y="3435"/>
                  </a:lnTo>
                  <a:lnTo>
                    <a:pt x="2546" y="3671"/>
                  </a:lnTo>
                  <a:lnTo>
                    <a:pt x="2545" y="3906"/>
                  </a:lnTo>
                  <a:lnTo>
                    <a:pt x="2544" y="4142"/>
                  </a:lnTo>
                  <a:lnTo>
                    <a:pt x="2542" y="4374"/>
                  </a:lnTo>
                  <a:lnTo>
                    <a:pt x="2541" y="4603"/>
                  </a:lnTo>
                  <a:lnTo>
                    <a:pt x="2539" y="4826"/>
                  </a:lnTo>
                  <a:lnTo>
                    <a:pt x="2538" y="5043"/>
                  </a:lnTo>
                  <a:lnTo>
                    <a:pt x="2537" y="5251"/>
                  </a:lnTo>
                  <a:lnTo>
                    <a:pt x="2535" y="5448"/>
                  </a:lnTo>
                  <a:lnTo>
                    <a:pt x="2534" y="5634"/>
                  </a:lnTo>
                  <a:lnTo>
                    <a:pt x="2533" y="5808"/>
                  </a:lnTo>
                  <a:lnTo>
                    <a:pt x="2531" y="5966"/>
                  </a:lnTo>
                  <a:lnTo>
                    <a:pt x="2529" y="6109"/>
                  </a:lnTo>
                  <a:lnTo>
                    <a:pt x="2528" y="6233"/>
                  </a:lnTo>
                  <a:lnTo>
                    <a:pt x="2528" y="6339"/>
                  </a:lnTo>
                  <a:lnTo>
                    <a:pt x="2527" y="6423"/>
                  </a:lnTo>
                  <a:lnTo>
                    <a:pt x="2526" y="6485"/>
                  </a:lnTo>
                  <a:lnTo>
                    <a:pt x="2526" y="6525"/>
                  </a:lnTo>
                  <a:lnTo>
                    <a:pt x="2526" y="6537"/>
                  </a:lnTo>
                  <a:lnTo>
                    <a:pt x="2459" y="6594"/>
                  </a:lnTo>
                  <a:lnTo>
                    <a:pt x="2387" y="6646"/>
                  </a:lnTo>
                  <a:lnTo>
                    <a:pt x="2311" y="6693"/>
                  </a:lnTo>
                  <a:lnTo>
                    <a:pt x="2232" y="6736"/>
                  </a:lnTo>
                  <a:lnTo>
                    <a:pt x="2149" y="6774"/>
                  </a:lnTo>
                  <a:lnTo>
                    <a:pt x="2064" y="6807"/>
                  </a:lnTo>
                  <a:lnTo>
                    <a:pt x="1976" y="6837"/>
                  </a:lnTo>
                  <a:lnTo>
                    <a:pt x="1885" y="6862"/>
                  </a:lnTo>
                  <a:lnTo>
                    <a:pt x="1794" y="6882"/>
                  </a:lnTo>
                  <a:lnTo>
                    <a:pt x="1700" y="6900"/>
                  </a:lnTo>
                  <a:lnTo>
                    <a:pt x="1606" y="6913"/>
                  </a:lnTo>
                  <a:lnTo>
                    <a:pt x="1511" y="6922"/>
                  </a:lnTo>
                  <a:lnTo>
                    <a:pt x="1416" y="6929"/>
                  </a:lnTo>
                  <a:lnTo>
                    <a:pt x="1321" y="6931"/>
                  </a:lnTo>
                  <a:lnTo>
                    <a:pt x="1226" y="6930"/>
                  </a:lnTo>
                  <a:lnTo>
                    <a:pt x="1132" y="6926"/>
                  </a:lnTo>
                  <a:lnTo>
                    <a:pt x="1039" y="6918"/>
                  </a:lnTo>
                  <a:lnTo>
                    <a:pt x="947" y="6908"/>
                  </a:lnTo>
                  <a:lnTo>
                    <a:pt x="858" y="6894"/>
                  </a:lnTo>
                  <a:lnTo>
                    <a:pt x="771" y="6878"/>
                  </a:lnTo>
                  <a:lnTo>
                    <a:pt x="686" y="6859"/>
                  </a:lnTo>
                  <a:lnTo>
                    <a:pt x="604" y="6837"/>
                  </a:lnTo>
                  <a:lnTo>
                    <a:pt x="525" y="6814"/>
                  </a:lnTo>
                  <a:lnTo>
                    <a:pt x="450" y="6787"/>
                  </a:lnTo>
                  <a:lnTo>
                    <a:pt x="379" y="6759"/>
                  </a:lnTo>
                  <a:lnTo>
                    <a:pt x="313" y="6728"/>
                  </a:lnTo>
                  <a:lnTo>
                    <a:pt x="250" y="6695"/>
                  </a:lnTo>
                  <a:lnTo>
                    <a:pt x="193" y="6661"/>
                  </a:lnTo>
                  <a:lnTo>
                    <a:pt x="142" y="6625"/>
                  </a:lnTo>
                  <a:lnTo>
                    <a:pt x="96" y="6587"/>
                  </a:lnTo>
                  <a:lnTo>
                    <a:pt x="56" y="6548"/>
                  </a:lnTo>
                  <a:lnTo>
                    <a:pt x="23" y="6507"/>
                  </a:lnTo>
                </a:path>
              </a:pathLst>
            </a:custGeom>
            <a:noFill/>
            <a:ln w="0">
              <a:solidFill>
                <a:srgbClr val="000000"/>
              </a:solidFill>
              <a:prstDash val="solid"/>
              <a:round/>
              <a:headEnd/>
              <a:tailEnd/>
            </a:ln>
          </p:spPr>
          <p:txBody>
            <a:bodyPr/>
            <a:lstStyle/>
            <a:p>
              <a:endParaRPr lang="en-US"/>
            </a:p>
          </p:txBody>
        </p:sp>
        <p:sp>
          <p:nvSpPr>
            <p:cNvPr id="172158" name="Freeform 131"/>
            <p:cNvSpPr>
              <a:spLocks/>
            </p:cNvSpPr>
            <p:nvPr/>
          </p:nvSpPr>
          <p:spPr bwMode="auto">
            <a:xfrm>
              <a:off x="5311" y="3077"/>
              <a:ext cx="37" cy="74"/>
            </a:xfrm>
            <a:custGeom>
              <a:avLst/>
              <a:gdLst>
                <a:gd name="T0" fmla="*/ 0 w 336"/>
                <a:gd name="T1" fmla="*/ 0 h 671"/>
                <a:gd name="T2" fmla="*/ 0 w 336"/>
                <a:gd name="T3" fmla="*/ 0 h 671"/>
                <a:gd name="T4" fmla="*/ 0 w 336"/>
                <a:gd name="T5" fmla="*/ 0 h 671"/>
                <a:gd name="T6" fmla="*/ 0 w 336"/>
                <a:gd name="T7" fmla="*/ 0 h 671"/>
                <a:gd name="T8" fmla="*/ 0 w 336"/>
                <a:gd name="T9" fmla="*/ 0 h 671"/>
                <a:gd name="T10" fmla="*/ 0 w 336"/>
                <a:gd name="T11" fmla="*/ 0 h 671"/>
                <a:gd name="T12" fmla="*/ 0 w 336"/>
                <a:gd name="T13" fmla="*/ 0 h 671"/>
                <a:gd name="T14" fmla="*/ 0 w 336"/>
                <a:gd name="T15" fmla="*/ 0 h 671"/>
                <a:gd name="T16" fmla="*/ 0 w 336"/>
                <a:gd name="T17" fmla="*/ 0 h 671"/>
                <a:gd name="T18" fmla="*/ 0 w 336"/>
                <a:gd name="T19" fmla="*/ 0 h 671"/>
                <a:gd name="T20" fmla="*/ 0 w 336"/>
                <a:gd name="T21" fmla="*/ 0 h 671"/>
                <a:gd name="T22" fmla="*/ 0 w 336"/>
                <a:gd name="T23" fmla="*/ 0 h 671"/>
                <a:gd name="T24" fmla="*/ 0 w 336"/>
                <a:gd name="T25" fmla="*/ 0 h 671"/>
                <a:gd name="T26" fmla="*/ 0 w 336"/>
                <a:gd name="T27" fmla="*/ 0 h 671"/>
                <a:gd name="T28" fmla="*/ 0 w 336"/>
                <a:gd name="T29" fmla="*/ 0 h 671"/>
                <a:gd name="T30" fmla="*/ 0 w 336"/>
                <a:gd name="T31" fmla="*/ 0 h 671"/>
                <a:gd name="T32" fmla="*/ 0 w 336"/>
                <a:gd name="T33" fmla="*/ 0 h 671"/>
                <a:gd name="T34" fmla="*/ 0 w 336"/>
                <a:gd name="T35" fmla="*/ 0 h 671"/>
                <a:gd name="T36" fmla="*/ 0 w 336"/>
                <a:gd name="T37" fmla="*/ 0 h 671"/>
                <a:gd name="T38" fmla="*/ 0 w 336"/>
                <a:gd name="T39" fmla="*/ 0 h 671"/>
                <a:gd name="T40" fmla="*/ 0 w 336"/>
                <a:gd name="T41" fmla="*/ 0 h 671"/>
                <a:gd name="T42" fmla="*/ 0 w 336"/>
                <a:gd name="T43" fmla="*/ 0 h 671"/>
                <a:gd name="T44" fmla="*/ 0 w 336"/>
                <a:gd name="T45" fmla="*/ 0 h 671"/>
                <a:gd name="T46" fmla="*/ 0 w 336"/>
                <a:gd name="T47" fmla="*/ 0 h 671"/>
                <a:gd name="T48" fmla="*/ 0 w 336"/>
                <a:gd name="T49" fmla="*/ 0 h 671"/>
                <a:gd name="T50" fmla="*/ 0 w 336"/>
                <a:gd name="T51" fmla="*/ 0 h 671"/>
                <a:gd name="T52" fmla="*/ 0 w 336"/>
                <a:gd name="T53" fmla="*/ 0 h 671"/>
                <a:gd name="T54" fmla="*/ 0 w 336"/>
                <a:gd name="T55" fmla="*/ 0 h 671"/>
                <a:gd name="T56" fmla="*/ 0 w 336"/>
                <a:gd name="T57" fmla="*/ 0 h 671"/>
                <a:gd name="T58" fmla="*/ 0 w 336"/>
                <a:gd name="T59" fmla="*/ 0 h 671"/>
                <a:gd name="T60" fmla="*/ 0 w 336"/>
                <a:gd name="T61" fmla="*/ 0 h 671"/>
                <a:gd name="T62" fmla="*/ 0 w 336"/>
                <a:gd name="T63" fmla="*/ 0 h 671"/>
                <a:gd name="T64" fmla="*/ 0 w 336"/>
                <a:gd name="T65" fmla="*/ 0 h 671"/>
                <a:gd name="T66" fmla="*/ 0 w 336"/>
                <a:gd name="T67" fmla="*/ 0 h 671"/>
                <a:gd name="T68" fmla="*/ 0 w 336"/>
                <a:gd name="T69" fmla="*/ 0 h 671"/>
                <a:gd name="T70" fmla="*/ 0 w 336"/>
                <a:gd name="T71" fmla="*/ 0 h 671"/>
                <a:gd name="T72" fmla="*/ 0 w 336"/>
                <a:gd name="T73" fmla="*/ 0 h 671"/>
                <a:gd name="T74" fmla="*/ 0 w 336"/>
                <a:gd name="T75" fmla="*/ 0 h 671"/>
                <a:gd name="T76" fmla="*/ 0 w 336"/>
                <a:gd name="T77" fmla="*/ 0 h 671"/>
                <a:gd name="T78" fmla="*/ 0 w 336"/>
                <a:gd name="T79" fmla="*/ 0 h 671"/>
                <a:gd name="T80" fmla="*/ 0 w 336"/>
                <a:gd name="T81" fmla="*/ 0 h 671"/>
                <a:gd name="T82" fmla="*/ 0 w 336"/>
                <a:gd name="T83" fmla="*/ 0 h 671"/>
                <a:gd name="T84" fmla="*/ 0 w 336"/>
                <a:gd name="T85" fmla="*/ 0 h 671"/>
                <a:gd name="T86" fmla="*/ 0 w 336"/>
                <a:gd name="T87" fmla="*/ 0 h 671"/>
                <a:gd name="T88" fmla="*/ 0 w 336"/>
                <a:gd name="T89" fmla="*/ 0 h 671"/>
                <a:gd name="T90" fmla="*/ 0 w 336"/>
                <a:gd name="T91" fmla="*/ 0 h 671"/>
                <a:gd name="T92" fmla="*/ 0 w 336"/>
                <a:gd name="T93" fmla="*/ 0 h 671"/>
                <a:gd name="T94" fmla="*/ 0 w 336"/>
                <a:gd name="T95" fmla="*/ 0 h 671"/>
                <a:gd name="T96" fmla="*/ 0 w 336"/>
                <a:gd name="T97" fmla="*/ 0 h 67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6"/>
                <a:gd name="T148" fmla="*/ 0 h 671"/>
                <a:gd name="T149" fmla="*/ 336 w 336"/>
                <a:gd name="T150" fmla="*/ 671 h 67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6" h="671">
                  <a:moveTo>
                    <a:pt x="0" y="671"/>
                  </a:moveTo>
                  <a:lnTo>
                    <a:pt x="34" y="669"/>
                  </a:lnTo>
                  <a:lnTo>
                    <a:pt x="67" y="665"/>
                  </a:lnTo>
                  <a:lnTo>
                    <a:pt x="99" y="656"/>
                  </a:lnTo>
                  <a:lnTo>
                    <a:pt x="131" y="645"/>
                  </a:lnTo>
                  <a:lnTo>
                    <a:pt x="159" y="631"/>
                  </a:lnTo>
                  <a:lnTo>
                    <a:pt x="188" y="614"/>
                  </a:lnTo>
                  <a:lnTo>
                    <a:pt x="213" y="595"/>
                  </a:lnTo>
                  <a:lnTo>
                    <a:pt x="237" y="573"/>
                  </a:lnTo>
                  <a:lnTo>
                    <a:pt x="258" y="549"/>
                  </a:lnTo>
                  <a:lnTo>
                    <a:pt x="279" y="523"/>
                  </a:lnTo>
                  <a:lnTo>
                    <a:pt x="294" y="496"/>
                  </a:lnTo>
                  <a:lnTo>
                    <a:pt x="309" y="466"/>
                  </a:lnTo>
                  <a:lnTo>
                    <a:pt x="321" y="436"/>
                  </a:lnTo>
                  <a:lnTo>
                    <a:pt x="329" y="403"/>
                  </a:lnTo>
                  <a:lnTo>
                    <a:pt x="333" y="370"/>
                  </a:lnTo>
                  <a:lnTo>
                    <a:pt x="336" y="336"/>
                  </a:lnTo>
                  <a:lnTo>
                    <a:pt x="333" y="302"/>
                  </a:lnTo>
                  <a:lnTo>
                    <a:pt x="329" y="268"/>
                  </a:lnTo>
                  <a:lnTo>
                    <a:pt x="321" y="236"/>
                  </a:lnTo>
                  <a:lnTo>
                    <a:pt x="309" y="205"/>
                  </a:lnTo>
                  <a:lnTo>
                    <a:pt x="294" y="176"/>
                  </a:lnTo>
                  <a:lnTo>
                    <a:pt x="279" y="148"/>
                  </a:lnTo>
                  <a:lnTo>
                    <a:pt x="258" y="122"/>
                  </a:lnTo>
                  <a:lnTo>
                    <a:pt x="237" y="98"/>
                  </a:lnTo>
                  <a:lnTo>
                    <a:pt x="213" y="77"/>
                  </a:lnTo>
                  <a:lnTo>
                    <a:pt x="188" y="57"/>
                  </a:lnTo>
                  <a:lnTo>
                    <a:pt x="159" y="41"/>
                  </a:lnTo>
                  <a:lnTo>
                    <a:pt x="131" y="26"/>
                  </a:lnTo>
                  <a:lnTo>
                    <a:pt x="99" y="15"/>
                  </a:lnTo>
                  <a:lnTo>
                    <a:pt x="67" y="6"/>
                  </a:lnTo>
                  <a:lnTo>
                    <a:pt x="34" y="2"/>
                  </a:lnTo>
                  <a:lnTo>
                    <a:pt x="0" y="0"/>
                  </a:lnTo>
                  <a:lnTo>
                    <a:pt x="0" y="73"/>
                  </a:lnTo>
                  <a:lnTo>
                    <a:pt x="0" y="142"/>
                  </a:lnTo>
                  <a:lnTo>
                    <a:pt x="0" y="209"/>
                  </a:lnTo>
                  <a:lnTo>
                    <a:pt x="0" y="272"/>
                  </a:lnTo>
                  <a:lnTo>
                    <a:pt x="0" y="331"/>
                  </a:lnTo>
                  <a:lnTo>
                    <a:pt x="0" y="386"/>
                  </a:lnTo>
                  <a:lnTo>
                    <a:pt x="0" y="437"/>
                  </a:lnTo>
                  <a:lnTo>
                    <a:pt x="0" y="484"/>
                  </a:lnTo>
                  <a:lnTo>
                    <a:pt x="0" y="526"/>
                  </a:lnTo>
                  <a:lnTo>
                    <a:pt x="0" y="564"/>
                  </a:lnTo>
                  <a:lnTo>
                    <a:pt x="0" y="595"/>
                  </a:lnTo>
                  <a:lnTo>
                    <a:pt x="0" y="622"/>
                  </a:lnTo>
                  <a:lnTo>
                    <a:pt x="0" y="643"/>
                  </a:lnTo>
                  <a:lnTo>
                    <a:pt x="0" y="659"/>
                  </a:lnTo>
                  <a:lnTo>
                    <a:pt x="0" y="668"/>
                  </a:lnTo>
                  <a:lnTo>
                    <a:pt x="0" y="671"/>
                  </a:lnTo>
                  <a:close/>
                </a:path>
              </a:pathLst>
            </a:custGeom>
            <a:solidFill>
              <a:srgbClr val="404040"/>
            </a:solidFill>
            <a:ln w="9525">
              <a:noFill/>
              <a:round/>
              <a:headEnd/>
              <a:tailEnd/>
            </a:ln>
          </p:spPr>
          <p:txBody>
            <a:bodyPr/>
            <a:lstStyle/>
            <a:p>
              <a:endParaRPr lang="en-US"/>
            </a:p>
          </p:txBody>
        </p:sp>
        <p:sp>
          <p:nvSpPr>
            <p:cNvPr id="172159" name="Freeform 132"/>
            <p:cNvSpPr>
              <a:spLocks/>
            </p:cNvSpPr>
            <p:nvPr/>
          </p:nvSpPr>
          <p:spPr bwMode="auto">
            <a:xfrm>
              <a:off x="5311" y="3077"/>
              <a:ext cx="37" cy="74"/>
            </a:xfrm>
            <a:custGeom>
              <a:avLst/>
              <a:gdLst>
                <a:gd name="T0" fmla="*/ 0 w 336"/>
                <a:gd name="T1" fmla="*/ 0 h 671"/>
                <a:gd name="T2" fmla="*/ 0 w 336"/>
                <a:gd name="T3" fmla="*/ 0 h 671"/>
                <a:gd name="T4" fmla="*/ 0 w 336"/>
                <a:gd name="T5" fmla="*/ 0 h 671"/>
                <a:gd name="T6" fmla="*/ 0 w 336"/>
                <a:gd name="T7" fmla="*/ 0 h 671"/>
                <a:gd name="T8" fmla="*/ 0 w 336"/>
                <a:gd name="T9" fmla="*/ 0 h 671"/>
                <a:gd name="T10" fmla="*/ 0 w 336"/>
                <a:gd name="T11" fmla="*/ 0 h 671"/>
                <a:gd name="T12" fmla="*/ 0 w 336"/>
                <a:gd name="T13" fmla="*/ 0 h 671"/>
                <a:gd name="T14" fmla="*/ 0 w 336"/>
                <a:gd name="T15" fmla="*/ 0 h 671"/>
                <a:gd name="T16" fmla="*/ 0 w 336"/>
                <a:gd name="T17" fmla="*/ 0 h 671"/>
                <a:gd name="T18" fmla="*/ 0 w 336"/>
                <a:gd name="T19" fmla="*/ 0 h 671"/>
                <a:gd name="T20" fmla="*/ 0 w 336"/>
                <a:gd name="T21" fmla="*/ 0 h 671"/>
                <a:gd name="T22" fmla="*/ 0 w 336"/>
                <a:gd name="T23" fmla="*/ 0 h 671"/>
                <a:gd name="T24" fmla="*/ 0 w 336"/>
                <a:gd name="T25" fmla="*/ 0 h 671"/>
                <a:gd name="T26" fmla="*/ 0 w 336"/>
                <a:gd name="T27" fmla="*/ 0 h 671"/>
                <a:gd name="T28" fmla="*/ 0 w 336"/>
                <a:gd name="T29" fmla="*/ 0 h 671"/>
                <a:gd name="T30" fmla="*/ 0 w 336"/>
                <a:gd name="T31" fmla="*/ 0 h 671"/>
                <a:gd name="T32" fmla="*/ 0 w 336"/>
                <a:gd name="T33" fmla="*/ 0 h 671"/>
                <a:gd name="T34" fmla="*/ 0 w 336"/>
                <a:gd name="T35" fmla="*/ 0 h 671"/>
                <a:gd name="T36" fmla="*/ 0 w 336"/>
                <a:gd name="T37" fmla="*/ 0 h 671"/>
                <a:gd name="T38" fmla="*/ 0 w 336"/>
                <a:gd name="T39" fmla="*/ 0 h 671"/>
                <a:gd name="T40" fmla="*/ 0 w 336"/>
                <a:gd name="T41" fmla="*/ 0 h 671"/>
                <a:gd name="T42" fmla="*/ 0 w 336"/>
                <a:gd name="T43" fmla="*/ 0 h 671"/>
                <a:gd name="T44" fmla="*/ 0 w 336"/>
                <a:gd name="T45" fmla="*/ 0 h 671"/>
                <a:gd name="T46" fmla="*/ 0 w 336"/>
                <a:gd name="T47" fmla="*/ 0 h 671"/>
                <a:gd name="T48" fmla="*/ 0 w 336"/>
                <a:gd name="T49" fmla="*/ 0 h 671"/>
                <a:gd name="T50" fmla="*/ 0 w 336"/>
                <a:gd name="T51" fmla="*/ 0 h 671"/>
                <a:gd name="T52" fmla="*/ 0 w 336"/>
                <a:gd name="T53" fmla="*/ 0 h 671"/>
                <a:gd name="T54" fmla="*/ 0 w 336"/>
                <a:gd name="T55" fmla="*/ 0 h 671"/>
                <a:gd name="T56" fmla="*/ 0 w 336"/>
                <a:gd name="T57" fmla="*/ 0 h 671"/>
                <a:gd name="T58" fmla="*/ 0 w 336"/>
                <a:gd name="T59" fmla="*/ 0 h 671"/>
                <a:gd name="T60" fmla="*/ 0 w 336"/>
                <a:gd name="T61" fmla="*/ 0 h 671"/>
                <a:gd name="T62" fmla="*/ 0 w 336"/>
                <a:gd name="T63" fmla="*/ 0 h 671"/>
                <a:gd name="T64" fmla="*/ 0 w 336"/>
                <a:gd name="T65" fmla="*/ 0 h 671"/>
                <a:gd name="T66" fmla="*/ 0 w 336"/>
                <a:gd name="T67" fmla="*/ 0 h 671"/>
                <a:gd name="T68" fmla="*/ 0 w 336"/>
                <a:gd name="T69" fmla="*/ 0 h 671"/>
                <a:gd name="T70" fmla="*/ 0 w 336"/>
                <a:gd name="T71" fmla="*/ 0 h 671"/>
                <a:gd name="T72" fmla="*/ 0 w 336"/>
                <a:gd name="T73" fmla="*/ 0 h 671"/>
                <a:gd name="T74" fmla="*/ 0 w 336"/>
                <a:gd name="T75" fmla="*/ 0 h 671"/>
                <a:gd name="T76" fmla="*/ 0 w 336"/>
                <a:gd name="T77" fmla="*/ 0 h 671"/>
                <a:gd name="T78" fmla="*/ 0 w 336"/>
                <a:gd name="T79" fmla="*/ 0 h 671"/>
                <a:gd name="T80" fmla="*/ 0 w 336"/>
                <a:gd name="T81" fmla="*/ 0 h 671"/>
                <a:gd name="T82" fmla="*/ 0 w 336"/>
                <a:gd name="T83" fmla="*/ 0 h 671"/>
                <a:gd name="T84" fmla="*/ 0 w 336"/>
                <a:gd name="T85" fmla="*/ 0 h 671"/>
                <a:gd name="T86" fmla="*/ 0 w 336"/>
                <a:gd name="T87" fmla="*/ 0 h 671"/>
                <a:gd name="T88" fmla="*/ 0 w 336"/>
                <a:gd name="T89" fmla="*/ 0 h 671"/>
                <a:gd name="T90" fmla="*/ 0 w 336"/>
                <a:gd name="T91" fmla="*/ 0 h 671"/>
                <a:gd name="T92" fmla="*/ 0 w 336"/>
                <a:gd name="T93" fmla="*/ 0 h 671"/>
                <a:gd name="T94" fmla="*/ 0 w 336"/>
                <a:gd name="T95" fmla="*/ 0 h 671"/>
                <a:gd name="T96" fmla="*/ 0 w 336"/>
                <a:gd name="T97" fmla="*/ 0 h 671"/>
                <a:gd name="T98" fmla="*/ 0 w 336"/>
                <a:gd name="T99" fmla="*/ 0 h 671"/>
                <a:gd name="T100" fmla="*/ 0 w 336"/>
                <a:gd name="T101" fmla="*/ 0 h 671"/>
                <a:gd name="T102" fmla="*/ 0 w 336"/>
                <a:gd name="T103" fmla="*/ 0 h 67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36"/>
                <a:gd name="T157" fmla="*/ 0 h 671"/>
                <a:gd name="T158" fmla="*/ 336 w 336"/>
                <a:gd name="T159" fmla="*/ 671 h 67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36" h="671">
                  <a:moveTo>
                    <a:pt x="0" y="671"/>
                  </a:moveTo>
                  <a:lnTo>
                    <a:pt x="0" y="671"/>
                  </a:lnTo>
                  <a:lnTo>
                    <a:pt x="34" y="669"/>
                  </a:lnTo>
                  <a:lnTo>
                    <a:pt x="67" y="665"/>
                  </a:lnTo>
                  <a:lnTo>
                    <a:pt x="99" y="656"/>
                  </a:lnTo>
                  <a:lnTo>
                    <a:pt x="131" y="645"/>
                  </a:lnTo>
                  <a:lnTo>
                    <a:pt x="159" y="631"/>
                  </a:lnTo>
                  <a:lnTo>
                    <a:pt x="188" y="614"/>
                  </a:lnTo>
                  <a:lnTo>
                    <a:pt x="213" y="595"/>
                  </a:lnTo>
                  <a:lnTo>
                    <a:pt x="237" y="573"/>
                  </a:lnTo>
                  <a:lnTo>
                    <a:pt x="258" y="549"/>
                  </a:lnTo>
                  <a:lnTo>
                    <a:pt x="279" y="523"/>
                  </a:lnTo>
                  <a:lnTo>
                    <a:pt x="294" y="496"/>
                  </a:lnTo>
                  <a:lnTo>
                    <a:pt x="309" y="466"/>
                  </a:lnTo>
                  <a:lnTo>
                    <a:pt x="321" y="436"/>
                  </a:lnTo>
                  <a:lnTo>
                    <a:pt x="329" y="403"/>
                  </a:lnTo>
                  <a:lnTo>
                    <a:pt x="333" y="370"/>
                  </a:lnTo>
                  <a:lnTo>
                    <a:pt x="336" y="336"/>
                  </a:lnTo>
                  <a:lnTo>
                    <a:pt x="333" y="302"/>
                  </a:lnTo>
                  <a:lnTo>
                    <a:pt x="329" y="268"/>
                  </a:lnTo>
                  <a:lnTo>
                    <a:pt x="321" y="236"/>
                  </a:lnTo>
                  <a:lnTo>
                    <a:pt x="309" y="205"/>
                  </a:lnTo>
                  <a:lnTo>
                    <a:pt x="294" y="176"/>
                  </a:lnTo>
                  <a:lnTo>
                    <a:pt x="279" y="148"/>
                  </a:lnTo>
                  <a:lnTo>
                    <a:pt x="258" y="122"/>
                  </a:lnTo>
                  <a:lnTo>
                    <a:pt x="237" y="98"/>
                  </a:lnTo>
                  <a:lnTo>
                    <a:pt x="213" y="77"/>
                  </a:lnTo>
                  <a:lnTo>
                    <a:pt x="188" y="57"/>
                  </a:lnTo>
                  <a:lnTo>
                    <a:pt x="159" y="41"/>
                  </a:lnTo>
                  <a:lnTo>
                    <a:pt x="131" y="26"/>
                  </a:lnTo>
                  <a:lnTo>
                    <a:pt x="99" y="15"/>
                  </a:lnTo>
                  <a:lnTo>
                    <a:pt x="67" y="6"/>
                  </a:lnTo>
                  <a:lnTo>
                    <a:pt x="34" y="2"/>
                  </a:lnTo>
                  <a:lnTo>
                    <a:pt x="0" y="0"/>
                  </a:lnTo>
                  <a:lnTo>
                    <a:pt x="0" y="73"/>
                  </a:lnTo>
                  <a:lnTo>
                    <a:pt x="0" y="142"/>
                  </a:lnTo>
                  <a:lnTo>
                    <a:pt x="0" y="209"/>
                  </a:lnTo>
                  <a:lnTo>
                    <a:pt x="0" y="272"/>
                  </a:lnTo>
                  <a:lnTo>
                    <a:pt x="0" y="331"/>
                  </a:lnTo>
                  <a:lnTo>
                    <a:pt x="0" y="386"/>
                  </a:lnTo>
                  <a:lnTo>
                    <a:pt x="0" y="437"/>
                  </a:lnTo>
                  <a:lnTo>
                    <a:pt x="0" y="484"/>
                  </a:lnTo>
                  <a:lnTo>
                    <a:pt x="0" y="526"/>
                  </a:lnTo>
                  <a:lnTo>
                    <a:pt x="0" y="564"/>
                  </a:lnTo>
                  <a:lnTo>
                    <a:pt x="0" y="595"/>
                  </a:lnTo>
                  <a:lnTo>
                    <a:pt x="0" y="622"/>
                  </a:lnTo>
                  <a:lnTo>
                    <a:pt x="0" y="643"/>
                  </a:lnTo>
                  <a:lnTo>
                    <a:pt x="0" y="659"/>
                  </a:lnTo>
                  <a:lnTo>
                    <a:pt x="0" y="668"/>
                  </a:lnTo>
                  <a:lnTo>
                    <a:pt x="0" y="671"/>
                  </a:lnTo>
                </a:path>
              </a:pathLst>
            </a:custGeom>
            <a:noFill/>
            <a:ln w="0">
              <a:solidFill>
                <a:srgbClr val="000000"/>
              </a:solidFill>
              <a:prstDash val="solid"/>
              <a:round/>
              <a:headEnd/>
              <a:tailEnd/>
            </a:ln>
          </p:spPr>
          <p:txBody>
            <a:bodyPr/>
            <a:lstStyle/>
            <a:p>
              <a:endParaRPr lang="en-US"/>
            </a:p>
          </p:txBody>
        </p:sp>
        <p:sp>
          <p:nvSpPr>
            <p:cNvPr id="172160" name="Freeform 133"/>
            <p:cNvSpPr>
              <a:spLocks/>
            </p:cNvSpPr>
            <p:nvPr/>
          </p:nvSpPr>
          <p:spPr bwMode="auto">
            <a:xfrm>
              <a:off x="5160" y="3206"/>
              <a:ext cx="88" cy="747"/>
            </a:xfrm>
            <a:custGeom>
              <a:avLst/>
              <a:gdLst>
                <a:gd name="T0" fmla="*/ 0 w 792"/>
                <a:gd name="T1" fmla="*/ 0 h 6730"/>
                <a:gd name="T2" fmla="*/ 0 w 792"/>
                <a:gd name="T3" fmla="*/ 0 h 6730"/>
                <a:gd name="T4" fmla="*/ 0 w 792"/>
                <a:gd name="T5" fmla="*/ 0 h 6730"/>
                <a:gd name="T6" fmla="*/ 0 w 792"/>
                <a:gd name="T7" fmla="*/ 0 h 6730"/>
                <a:gd name="T8" fmla="*/ 0 w 792"/>
                <a:gd name="T9" fmla="*/ 0 h 6730"/>
                <a:gd name="T10" fmla="*/ 0 w 792"/>
                <a:gd name="T11" fmla="*/ 0 h 6730"/>
                <a:gd name="T12" fmla="*/ 0 w 792"/>
                <a:gd name="T13" fmla="*/ 0 h 6730"/>
                <a:gd name="T14" fmla="*/ 0 w 792"/>
                <a:gd name="T15" fmla="*/ 0 h 6730"/>
                <a:gd name="T16" fmla="*/ 0 w 792"/>
                <a:gd name="T17" fmla="*/ 0 h 6730"/>
                <a:gd name="T18" fmla="*/ 0 w 792"/>
                <a:gd name="T19" fmla="*/ 0 h 6730"/>
                <a:gd name="T20" fmla="*/ 0 w 792"/>
                <a:gd name="T21" fmla="*/ 0 h 6730"/>
                <a:gd name="T22" fmla="*/ 0 w 792"/>
                <a:gd name="T23" fmla="*/ 0 h 6730"/>
                <a:gd name="T24" fmla="*/ 0 w 792"/>
                <a:gd name="T25" fmla="*/ 0 h 6730"/>
                <a:gd name="T26" fmla="*/ 0 w 792"/>
                <a:gd name="T27" fmla="*/ 0 h 6730"/>
                <a:gd name="T28" fmla="*/ 0 w 792"/>
                <a:gd name="T29" fmla="*/ 0 h 6730"/>
                <a:gd name="T30" fmla="*/ 0 w 792"/>
                <a:gd name="T31" fmla="*/ 0 h 6730"/>
                <a:gd name="T32" fmla="*/ 0 w 792"/>
                <a:gd name="T33" fmla="*/ 0 h 6730"/>
                <a:gd name="T34" fmla="*/ 0 w 792"/>
                <a:gd name="T35" fmla="*/ 0 h 6730"/>
                <a:gd name="T36" fmla="*/ 0 w 792"/>
                <a:gd name="T37" fmla="*/ 0 h 6730"/>
                <a:gd name="T38" fmla="*/ 0 w 792"/>
                <a:gd name="T39" fmla="*/ 0 h 6730"/>
                <a:gd name="T40" fmla="*/ 0 w 792"/>
                <a:gd name="T41" fmla="*/ 0 h 6730"/>
                <a:gd name="T42" fmla="*/ 0 w 792"/>
                <a:gd name="T43" fmla="*/ 0 h 6730"/>
                <a:gd name="T44" fmla="*/ 0 w 792"/>
                <a:gd name="T45" fmla="*/ 0 h 6730"/>
                <a:gd name="T46" fmla="*/ 0 w 792"/>
                <a:gd name="T47" fmla="*/ 0 h 6730"/>
                <a:gd name="T48" fmla="*/ 0 w 792"/>
                <a:gd name="T49" fmla="*/ 0 h 6730"/>
                <a:gd name="T50" fmla="*/ 0 w 792"/>
                <a:gd name="T51" fmla="*/ 0 h 6730"/>
                <a:gd name="T52" fmla="*/ 0 w 792"/>
                <a:gd name="T53" fmla="*/ 0 h 6730"/>
                <a:gd name="T54" fmla="*/ 0 w 792"/>
                <a:gd name="T55" fmla="*/ 0 h 6730"/>
                <a:gd name="T56" fmla="*/ 0 w 792"/>
                <a:gd name="T57" fmla="*/ 0 h 6730"/>
                <a:gd name="T58" fmla="*/ 0 w 792"/>
                <a:gd name="T59" fmla="*/ 0 h 6730"/>
                <a:gd name="T60" fmla="*/ 0 w 792"/>
                <a:gd name="T61" fmla="*/ 0 h 6730"/>
                <a:gd name="T62" fmla="*/ 0 w 792"/>
                <a:gd name="T63" fmla="*/ 0 h 6730"/>
                <a:gd name="T64" fmla="*/ 0 w 792"/>
                <a:gd name="T65" fmla="*/ 0 h 6730"/>
                <a:gd name="T66" fmla="*/ 0 w 792"/>
                <a:gd name="T67" fmla="*/ 0 h 6730"/>
                <a:gd name="T68" fmla="*/ 0 w 792"/>
                <a:gd name="T69" fmla="*/ 0 h 6730"/>
                <a:gd name="T70" fmla="*/ 0 w 792"/>
                <a:gd name="T71" fmla="*/ 0 h 6730"/>
                <a:gd name="T72" fmla="*/ 0 w 792"/>
                <a:gd name="T73" fmla="*/ 0 h 6730"/>
                <a:gd name="T74" fmla="*/ 0 w 792"/>
                <a:gd name="T75" fmla="*/ 0 h 6730"/>
                <a:gd name="T76" fmla="*/ 0 w 792"/>
                <a:gd name="T77" fmla="*/ 0 h 6730"/>
                <a:gd name="T78" fmla="*/ 0 w 792"/>
                <a:gd name="T79" fmla="*/ 0 h 6730"/>
                <a:gd name="T80" fmla="*/ 0 w 792"/>
                <a:gd name="T81" fmla="*/ 0 h 6730"/>
                <a:gd name="T82" fmla="*/ 0 w 792"/>
                <a:gd name="T83" fmla="*/ 0 h 6730"/>
                <a:gd name="T84" fmla="*/ 0 w 792"/>
                <a:gd name="T85" fmla="*/ 0 h 6730"/>
                <a:gd name="T86" fmla="*/ 0 w 792"/>
                <a:gd name="T87" fmla="*/ 0 h 6730"/>
                <a:gd name="T88" fmla="*/ 0 w 792"/>
                <a:gd name="T89" fmla="*/ 0 h 6730"/>
                <a:gd name="T90" fmla="*/ 0 w 792"/>
                <a:gd name="T91" fmla="*/ 0 h 6730"/>
                <a:gd name="T92" fmla="*/ 0 w 792"/>
                <a:gd name="T93" fmla="*/ 0 h 6730"/>
                <a:gd name="T94" fmla="*/ 0 w 792"/>
                <a:gd name="T95" fmla="*/ 0 h 6730"/>
                <a:gd name="T96" fmla="*/ 0 w 792"/>
                <a:gd name="T97" fmla="*/ 0 h 6730"/>
                <a:gd name="T98" fmla="*/ 0 w 792"/>
                <a:gd name="T99" fmla="*/ 0 h 6730"/>
                <a:gd name="T100" fmla="*/ 0 w 792"/>
                <a:gd name="T101" fmla="*/ 0 h 6730"/>
                <a:gd name="T102" fmla="*/ 0 w 792"/>
                <a:gd name="T103" fmla="*/ 0 h 6730"/>
                <a:gd name="T104" fmla="*/ 0 w 792"/>
                <a:gd name="T105" fmla="*/ 0 h 6730"/>
                <a:gd name="T106" fmla="*/ 0 w 792"/>
                <a:gd name="T107" fmla="*/ 0 h 6730"/>
                <a:gd name="T108" fmla="*/ 0 w 792"/>
                <a:gd name="T109" fmla="*/ 0 h 6730"/>
                <a:gd name="T110" fmla="*/ 0 w 792"/>
                <a:gd name="T111" fmla="*/ 0 h 6730"/>
                <a:gd name="T112" fmla="*/ 0 w 792"/>
                <a:gd name="T113" fmla="*/ 0 h 6730"/>
                <a:gd name="T114" fmla="*/ 0 w 792"/>
                <a:gd name="T115" fmla="*/ 0 h 6730"/>
                <a:gd name="T116" fmla="*/ 0 w 792"/>
                <a:gd name="T117" fmla="*/ 0 h 67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2"/>
                <a:gd name="T178" fmla="*/ 0 h 6730"/>
                <a:gd name="T179" fmla="*/ 792 w 792"/>
                <a:gd name="T180" fmla="*/ 6730 h 673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2" h="6730">
                  <a:moveTo>
                    <a:pt x="792" y="0"/>
                  </a:moveTo>
                  <a:lnTo>
                    <a:pt x="756" y="8"/>
                  </a:lnTo>
                  <a:lnTo>
                    <a:pt x="721" y="18"/>
                  </a:lnTo>
                  <a:lnTo>
                    <a:pt x="686" y="29"/>
                  </a:lnTo>
                  <a:lnTo>
                    <a:pt x="651" y="42"/>
                  </a:lnTo>
                  <a:lnTo>
                    <a:pt x="617" y="56"/>
                  </a:lnTo>
                  <a:lnTo>
                    <a:pt x="583" y="72"/>
                  </a:lnTo>
                  <a:lnTo>
                    <a:pt x="549" y="88"/>
                  </a:lnTo>
                  <a:lnTo>
                    <a:pt x="516" y="106"/>
                  </a:lnTo>
                  <a:lnTo>
                    <a:pt x="483" y="125"/>
                  </a:lnTo>
                  <a:lnTo>
                    <a:pt x="452" y="145"/>
                  </a:lnTo>
                  <a:lnTo>
                    <a:pt x="421" y="168"/>
                  </a:lnTo>
                  <a:lnTo>
                    <a:pt x="391" y="190"/>
                  </a:lnTo>
                  <a:lnTo>
                    <a:pt x="361" y="213"/>
                  </a:lnTo>
                  <a:lnTo>
                    <a:pt x="332" y="237"/>
                  </a:lnTo>
                  <a:lnTo>
                    <a:pt x="305" y="263"/>
                  </a:lnTo>
                  <a:lnTo>
                    <a:pt x="279" y="289"/>
                  </a:lnTo>
                  <a:lnTo>
                    <a:pt x="253" y="316"/>
                  </a:lnTo>
                  <a:lnTo>
                    <a:pt x="229" y="344"/>
                  </a:lnTo>
                  <a:lnTo>
                    <a:pt x="206" y="373"/>
                  </a:lnTo>
                  <a:lnTo>
                    <a:pt x="184" y="402"/>
                  </a:lnTo>
                  <a:lnTo>
                    <a:pt x="162" y="431"/>
                  </a:lnTo>
                  <a:lnTo>
                    <a:pt x="143" y="462"/>
                  </a:lnTo>
                  <a:lnTo>
                    <a:pt x="125" y="494"/>
                  </a:lnTo>
                  <a:lnTo>
                    <a:pt x="109" y="524"/>
                  </a:lnTo>
                  <a:lnTo>
                    <a:pt x="94" y="557"/>
                  </a:lnTo>
                  <a:lnTo>
                    <a:pt x="80" y="589"/>
                  </a:lnTo>
                  <a:lnTo>
                    <a:pt x="68" y="621"/>
                  </a:lnTo>
                  <a:lnTo>
                    <a:pt x="58" y="654"/>
                  </a:lnTo>
                  <a:lnTo>
                    <a:pt x="49" y="687"/>
                  </a:lnTo>
                  <a:lnTo>
                    <a:pt x="43" y="721"/>
                  </a:lnTo>
                  <a:lnTo>
                    <a:pt x="39" y="753"/>
                  </a:lnTo>
                  <a:lnTo>
                    <a:pt x="36" y="787"/>
                  </a:lnTo>
                  <a:lnTo>
                    <a:pt x="36" y="1224"/>
                  </a:lnTo>
                  <a:lnTo>
                    <a:pt x="36" y="1632"/>
                  </a:lnTo>
                  <a:lnTo>
                    <a:pt x="35" y="2014"/>
                  </a:lnTo>
                  <a:lnTo>
                    <a:pt x="35" y="2369"/>
                  </a:lnTo>
                  <a:lnTo>
                    <a:pt x="34" y="2699"/>
                  </a:lnTo>
                  <a:lnTo>
                    <a:pt x="33" y="3007"/>
                  </a:lnTo>
                  <a:lnTo>
                    <a:pt x="31" y="3289"/>
                  </a:lnTo>
                  <a:lnTo>
                    <a:pt x="30" y="3550"/>
                  </a:lnTo>
                  <a:lnTo>
                    <a:pt x="28" y="3790"/>
                  </a:lnTo>
                  <a:lnTo>
                    <a:pt x="27" y="4010"/>
                  </a:lnTo>
                  <a:lnTo>
                    <a:pt x="26" y="4211"/>
                  </a:lnTo>
                  <a:lnTo>
                    <a:pt x="24" y="4392"/>
                  </a:lnTo>
                  <a:lnTo>
                    <a:pt x="23" y="4558"/>
                  </a:lnTo>
                  <a:lnTo>
                    <a:pt x="21" y="4707"/>
                  </a:lnTo>
                  <a:lnTo>
                    <a:pt x="20" y="4841"/>
                  </a:lnTo>
                  <a:lnTo>
                    <a:pt x="18" y="4960"/>
                  </a:lnTo>
                  <a:lnTo>
                    <a:pt x="16" y="5067"/>
                  </a:lnTo>
                  <a:lnTo>
                    <a:pt x="15" y="5162"/>
                  </a:lnTo>
                  <a:lnTo>
                    <a:pt x="12" y="5245"/>
                  </a:lnTo>
                  <a:lnTo>
                    <a:pt x="11" y="5318"/>
                  </a:lnTo>
                  <a:lnTo>
                    <a:pt x="9" y="5381"/>
                  </a:lnTo>
                  <a:lnTo>
                    <a:pt x="8" y="5437"/>
                  </a:lnTo>
                  <a:lnTo>
                    <a:pt x="7" y="5486"/>
                  </a:lnTo>
                  <a:lnTo>
                    <a:pt x="5" y="5528"/>
                  </a:lnTo>
                  <a:lnTo>
                    <a:pt x="4" y="5565"/>
                  </a:lnTo>
                  <a:lnTo>
                    <a:pt x="3" y="5597"/>
                  </a:lnTo>
                  <a:lnTo>
                    <a:pt x="2" y="5627"/>
                  </a:lnTo>
                  <a:lnTo>
                    <a:pt x="1" y="5654"/>
                  </a:lnTo>
                  <a:lnTo>
                    <a:pt x="1" y="5681"/>
                  </a:lnTo>
                  <a:lnTo>
                    <a:pt x="0" y="5707"/>
                  </a:lnTo>
                  <a:lnTo>
                    <a:pt x="0" y="5734"/>
                  </a:lnTo>
                  <a:lnTo>
                    <a:pt x="0" y="5762"/>
                  </a:lnTo>
                  <a:lnTo>
                    <a:pt x="0" y="5792"/>
                  </a:lnTo>
                  <a:lnTo>
                    <a:pt x="0" y="5822"/>
                  </a:lnTo>
                  <a:lnTo>
                    <a:pt x="1" y="5852"/>
                  </a:lnTo>
                  <a:lnTo>
                    <a:pt x="1" y="5882"/>
                  </a:lnTo>
                  <a:lnTo>
                    <a:pt x="1" y="5913"/>
                  </a:lnTo>
                  <a:lnTo>
                    <a:pt x="2" y="5943"/>
                  </a:lnTo>
                  <a:lnTo>
                    <a:pt x="3" y="5973"/>
                  </a:lnTo>
                  <a:lnTo>
                    <a:pt x="3" y="6003"/>
                  </a:lnTo>
                  <a:lnTo>
                    <a:pt x="4" y="6032"/>
                  </a:lnTo>
                  <a:lnTo>
                    <a:pt x="5" y="6062"/>
                  </a:lnTo>
                  <a:lnTo>
                    <a:pt x="6" y="6090"/>
                  </a:lnTo>
                  <a:lnTo>
                    <a:pt x="7" y="6118"/>
                  </a:lnTo>
                  <a:lnTo>
                    <a:pt x="8" y="6146"/>
                  </a:lnTo>
                  <a:lnTo>
                    <a:pt x="9" y="6173"/>
                  </a:lnTo>
                  <a:lnTo>
                    <a:pt x="10" y="6199"/>
                  </a:lnTo>
                  <a:lnTo>
                    <a:pt x="11" y="6223"/>
                  </a:lnTo>
                  <a:lnTo>
                    <a:pt x="12" y="6248"/>
                  </a:lnTo>
                  <a:lnTo>
                    <a:pt x="13" y="6272"/>
                  </a:lnTo>
                  <a:lnTo>
                    <a:pt x="15" y="6294"/>
                  </a:lnTo>
                  <a:lnTo>
                    <a:pt x="16" y="6314"/>
                  </a:lnTo>
                  <a:lnTo>
                    <a:pt x="17" y="6334"/>
                  </a:lnTo>
                  <a:lnTo>
                    <a:pt x="18" y="6353"/>
                  </a:lnTo>
                  <a:lnTo>
                    <a:pt x="19" y="6370"/>
                  </a:lnTo>
                  <a:lnTo>
                    <a:pt x="20" y="6386"/>
                  </a:lnTo>
                  <a:lnTo>
                    <a:pt x="20" y="6400"/>
                  </a:lnTo>
                  <a:lnTo>
                    <a:pt x="21" y="6412"/>
                  </a:lnTo>
                  <a:lnTo>
                    <a:pt x="22" y="6423"/>
                  </a:lnTo>
                  <a:lnTo>
                    <a:pt x="22" y="6431"/>
                  </a:lnTo>
                  <a:lnTo>
                    <a:pt x="22" y="6439"/>
                  </a:lnTo>
                  <a:lnTo>
                    <a:pt x="23" y="6444"/>
                  </a:lnTo>
                  <a:lnTo>
                    <a:pt x="23" y="6447"/>
                  </a:lnTo>
                  <a:lnTo>
                    <a:pt x="23" y="6448"/>
                  </a:lnTo>
                  <a:lnTo>
                    <a:pt x="59" y="6477"/>
                  </a:lnTo>
                  <a:lnTo>
                    <a:pt x="96" y="6504"/>
                  </a:lnTo>
                  <a:lnTo>
                    <a:pt x="135" y="6529"/>
                  </a:lnTo>
                  <a:lnTo>
                    <a:pt x="176" y="6554"/>
                  </a:lnTo>
                  <a:lnTo>
                    <a:pt x="218" y="6576"/>
                  </a:lnTo>
                  <a:lnTo>
                    <a:pt x="262" y="6596"/>
                  </a:lnTo>
                  <a:lnTo>
                    <a:pt x="306" y="6616"/>
                  </a:lnTo>
                  <a:lnTo>
                    <a:pt x="350" y="6634"/>
                  </a:lnTo>
                  <a:lnTo>
                    <a:pt x="395" y="6651"/>
                  </a:lnTo>
                  <a:lnTo>
                    <a:pt x="439" y="6665"/>
                  </a:lnTo>
                  <a:lnTo>
                    <a:pt x="483" y="6679"/>
                  </a:lnTo>
                  <a:lnTo>
                    <a:pt x="527" y="6692"/>
                  </a:lnTo>
                  <a:lnTo>
                    <a:pt x="569" y="6703"/>
                  </a:lnTo>
                  <a:lnTo>
                    <a:pt x="610" y="6713"/>
                  </a:lnTo>
                  <a:lnTo>
                    <a:pt x="650" y="6722"/>
                  </a:lnTo>
                  <a:lnTo>
                    <a:pt x="688" y="6730"/>
                  </a:lnTo>
                  <a:lnTo>
                    <a:pt x="680" y="6244"/>
                  </a:lnTo>
                  <a:lnTo>
                    <a:pt x="671" y="5788"/>
                  </a:lnTo>
                  <a:lnTo>
                    <a:pt x="664" y="5362"/>
                  </a:lnTo>
                  <a:lnTo>
                    <a:pt x="657" y="4962"/>
                  </a:lnTo>
                  <a:lnTo>
                    <a:pt x="649" y="4591"/>
                  </a:lnTo>
                  <a:lnTo>
                    <a:pt x="643" y="4243"/>
                  </a:lnTo>
                  <a:lnTo>
                    <a:pt x="637" y="3922"/>
                  </a:lnTo>
                  <a:lnTo>
                    <a:pt x="630" y="3624"/>
                  </a:lnTo>
                  <a:lnTo>
                    <a:pt x="624" y="3348"/>
                  </a:lnTo>
                  <a:lnTo>
                    <a:pt x="619" y="3094"/>
                  </a:lnTo>
                  <a:lnTo>
                    <a:pt x="614" y="2861"/>
                  </a:lnTo>
                  <a:lnTo>
                    <a:pt x="609" y="2648"/>
                  </a:lnTo>
                  <a:lnTo>
                    <a:pt x="605" y="2452"/>
                  </a:lnTo>
                  <a:lnTo>
                    <a:pt x="601" y="2274"/>
                  </a:lnTo>
                  <a:lnTo>
                    <a:pt x="598" y="2113"/>
                  </a:lnTo>
                  <a:lnTo>
                    <a:pt x="594" y="1967"/>
                  </a:lnTo>
                  <a:lnTo>
                    <a:pt x="591" y="1835"/>
                  </a:lnTo>
                  <a:lnTo>
                    <a:pt x="588" y="1716"/>
                  </a:lnTo>
                  <a:lnTo>
                    <a:pt x="586" y="1610"/>
                  </a:lnTo>
                  <a:lnTo>
                    <a:pt x="584" y="1515"/>
                  </a:lnTo>
                  <a:lnTo>
                    <a:pt x="583" y="1430"/>
                  </a:lnTo>
                  <a:lnTo>
                    <a:pt x="581" y="1354"/>
                  </a:lnTo>
                  <a:lnTo>
                    <a:pt x="581" y="1286"/>
                  </a:lnTo>
                  <a:lnTo>
                    <a:pt x="580" y="1226"/>
                  </a:lnTo>
                  <a:lnTo>
                    <a:pt x="580" y="1171"/>
                  </a:lnTo>
                  <a:lnTo>
                    <a:pt x="580" y="1122"/>
                  </a:lnTo>
                  <a:lnTo>
                    <a:pt x="580" y="1076"/>
                  </a:lnTo>
                  <a:lnTo>
                    <a:pt x="581" y="1033"/>
                  </a:lnTo>
                  <a:lnTo>
                    <a:pt x="581" y="993"/>
                  </a:lnTo>
                  <a:lnTo>
                    <a:pt x="583" y="953"/>
                  </a:lnTo>
                  <a:lnTo>
                    <a:pt x="584" y="912"/>
                  </a:lnTo>
                  <a:lnTo>
                    <a:pt x="586" y="870"/>
                  </a:lnTo>
                  <a:lnTo>
                    <a:pt x="588" y="845"/>
                  </a:lnTo>
                  <a:lnTo>
                    <a:pt x="590" y="819"/>
                  </a:lnTo>
                  <a:lnTo>
                    <a:pt x="594" y="789"/>
                  </a:lnTo>
                  <a:lnTo>
                    <a:pt x="599" y="759"/>
                  </a:lnTo>
                  <a:lnTo>
                    <a:pt x="604" y="727"/>
                  </a:lnTo>
                  <a:lnTo>
                    <a:pt x="610" y="694"/>
                  </a:lnTo>
                  <a:lnTo>
                    <a:pt x="617" y="660"/>
                  </a:lnTo>
                  <a:lnTo>
                    <a:pt x="624" y="626"/>
                  </a:lnTo>
                  <a:lnTo>
                    <a:pt x="631" y="591"/>
                  </a:lnTo>
                  <a:lnTo>
                    <a:pt x="640" y="555"/>
                  </a:lnTo>
                  <a:lnTo>
                    <a:pt x="648" y="518"/>
                  </a:lnTo>
                  <a:lnTo>
                    <a:pt x="657" y="482"/>
                  </a:lnTo>
                  <a:lnTo>
                    <a:pt x="666" y="445"/>
                  </a:lnTo>
                  <a:lnTo>
                    <a:pt x="676" y="409"/>
                  </a:lnTo>
                  <a:lnTo>
                    <a:pt x="685" y="373"/>
                  </a:lnTo>
                  <a:lnTo>
                    <a:pt x="694" y="339"/>
                  </a:lnTo>
                  <a:lnTo>
                    <a:pt x="703" y="304"/>
                  </a:lnTo>
                  <a:lnTo>
                    <a:pt x="713" y="271"/>
                  </a:lnTo>
                  <a:lnTo>
                    <a:pt x="721" y="238"/>
                  </a:lnTo>
                  <a:lnTo>
                    <a:pt x="731" y="208"/>
                  </a:lnTo>
                  <a:lnTo>
                    <a:pt x="739" y="178"/>
                  </a:lnTo>
                  <a:lnTo>
                    <a:pt x="746" y="150"/>
                  </a:lnTo>
                  <a:lnTo>
                    <a:pt x="755" y="123"/>
                  </a:lnTo>
                  <a:lnTo>
                    <a:pt x="761" y="100"/>
                  </a:lnTo>
                  <a:lnTo>
                    <a:pt x="769" y="78"/>
                  </a:lnTo>
                  <a:lnTo>
                    <a:pt x="774" y="58"/>
                  </a:lnTo>
                  <a:lnTo>
                    <a:pt x="779" y="41"/>
                  </a:lnTo>
                  <a:lnTo>
                    <a:pt x="783" y="26"/>
                  </a:lnTo>
                  <a:lnTo>
                    <a:pt x="787" y="16"/>
                  </a:lnTo>
                  <a:lnTo>
                    <a:pt x="790" y="7"/>
                  </a:lnTo>
                  <a:lnTo>
                    <a:pt x="791" y="2"/>
                  </a:lnTo>
                  <a:lnTo>
                    <a:pt x="792" y="0"/>
                  </a:lnTo>
                  <a:close/>
                </a:path>
              </a:pathLst>
            </a:custGeom>
            <a:solidFill>
              <a:srgbClr val="990000"/>
            </a:solidFill>
            <a:ln w="9525">
              <a:noFill/>
              <a:round/>
              <a:headEnd/>
              <a:tailEnd/>
            </a:ln>
          </p:spPr>
          <p:txBody>
            <a:bodyPr/>
            <a:lstStyle/>
            <a:p>
              <a:endParaRPr lang="en-US"/>
            </a:p>
          </p:txBody>
        </p:sp>
        <p:sp>
          <p:nvSpPr>
            <p:cNvPr id="172161" name="Freeform 134"/>
            <p:cNvSpPr>
              <a:spLocks/>
            </p:cNvSpPr>
            <p:nvPr/>
          </p:nvSpPr>
          <p:spPr bwMode="auto">
            <a:xfrm>
              <a:off x="5248" y="3199"/>
              <a:ext cx="3" cy="5"/>
            </a:xfrm>
            <a:custGeom>
              <a:avLst/>
              <a:gdLst>
                <a:gd name="T0" fmla="*/ 0 w 23"/>
                <a:gd name="T1" fmla="*/ 0 h 38"/>
                <a:gd name="T2" fmla="*/ 0 w 23"/>
                <a:gd name="T3" fmla="*/ 0 h 38"/>
                <a:gd name="T4" fmla="*/ 0 w 23"/>
                <a:gd name="T5" fmla="*/ 0 h 38"/>
                <a:gd name="T6" fmla="*/ 0 w 23"/>
                <a:gd name="T7" fmla="*/ 0 h 38"/>
                <a:gd name="T8" fmla="*/ 0 w 23"/>
                <a:gd name="T9" fmla="*/ 0 h 38"/>
                <a:gd name="T10" fmla="*/ 0 w 23"/>
                <a:gd name="T11" fmla="*/ 0 h 38"/>
                <a:gd name="T12" fmla="*/ 0 w 23"/>
                <a:gd name="T13" fmla="*/ 0 h 38"/>
                <a:gd name="T14" fmla="*/ 0 w 23"/>
                <a:gd name="T15" fmla="*/ 0 h 38"/>
                <a:gd name="T16" fmla="*/ 0 w 23"/>
                <a:gd name="T17" fmla="*/ 0 h 38"/>
                <a:gd name="T18" fmla="*/ 0 w 23"/>
                <a:gd name="T19" fmla="*/ 0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38"/>
                <a:gd name="T32" fmla="*/ 23 w 23"/>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38">
                  <a:moveTo>
                    <a:pt x="8" y="38"/>
                  </a:moveTo>
                  <a:lnTo>
                    <a:pt x="17" y="35"/>
                  </a:lnTo>
                  <a:lnTo>
                    <a:pt x="21" y="29"/>
                  </a:lnTo>
                  <a:lnTo>
                    <a:pt x="23" y="22"/>
                  </a:lnTo>
                  <a:lnTo>
                    <a:pt x="23" y="15"/>
                  </a:lnTo>
                  <a:lnTo>
                    <a:pt x="20" y="8"/>
                  </a:lnTo>
                  <a:lnTo>
                    <a:pt x="16" y="3"/>
                  </a:lnTo>
                  <a:lnTo>
                    <a:pt x="8" y="0"/>
                  </a:lnTo>
                  <a:lnTo>
                    <a:pt x="0" y="0"/>
                  </a:lnTo>
                  <a:lnTo>
                    <a:pt x="8" y="38"/>
                  </a:lnTo>
                  <a:close/>
                </a:path>
              </a:pathLst>
            </a:custGeom>
            <a:solidFill>
              <a:srgbClr val="D90000"/>
            </a:solidFill>
            <a:ln w="9525">
              <a:noFill/>
              <a:round/>
              <a:headEnd/>
              <a:tailEnd/>
            </a:ln>
          </p:spPr>
          <p:txBody>
            <a:bodyPr/>
            <a:lstStyle/>
            <a:p>
              <a:endParaRPr lang="en-US"/>
            </a:p>
          </p:txBody>
        </p:sp>
        <p:sp>
          <p:nvSpPr>
            <p:cNvPr id="172162" name="Freeform 135"/>
            <p:cNvSpPr>
              <a:spLocks/>
            </p:cNvSpPr>
            <p:nvPr/>
          </p:nvSpPr>
          <p:spPr bwMode="auto">
            <a:xfrm>
              <a:off x="5154" y="3199"/>
              <a:ext cx="95" cy="105"/>
            </a:xfrm>
            <a:custGeom>
              <a:avLst/>
              <a:gdLst>
                <a:gd name="T0" fmla="*/ 0 w 855"/>
                <a:gd name="T1" fmla="*/ 0 h 940"/>
                <a:gd name="T2" fmla="*/ 0 w 855"/>
                <a:gd name="T3" fmla="*/ 0 h 940"/>
                <a:gd name="T4" fmla="*/ 0 w 855"/>
                <a:gd name="T5" fmla="*/ 0 h 940"/>
                <a:gd name="T6" fmla="*/ 0 w 855"/>
                <a:gd name="T7" fmla="*/ 0 h 940"/>
                <a:gd name="T8" fmla="*/ 0 w 855"/>
                <a:gd name="T9" fmla="*/ 0 h 940"/>
                <a:gd name="T10" fmla="*/ 0 w 855"/>
                <a:gd name="T11" fmla="*/ 0 h 940"/>
                <a:gd name="T12" fmla="*/ 0 w 855"/>
                <a:gd name="T13" fmla="*/ 0 h 940"/>
                <a:gd name="T14" fmla="*/ 0 w 855"/>
                <a:gd name="T15" fmla="*/ 0 h 940"/>
                <a:gd name="T16" fmla="*/ 0 w 855"/>
                <a:gd name="T17" fmla="*/ 0 h 940"/>
                <a:gd name="T18" fmla="*/ 0 w 855"/>
                <a:gd name="T19" fmla="*/ 0 h 940"/>
                <a:gd name="T20" fmla="*/ 0 w 855"/>
                <a:gd name="T21" fmla="*/ 0 h 940"/>
                <a:gd name="T22" fmla="*/ 0 w 855"/>
                <a:gd name="T23" fmla="*/ 0 h 940"/>
                <a:gd name="T24" fmla="*/ 0 w 855"/>
                <a:gd name="T25" fmla="*/ 0 h 940"/>
                <a:gd name="T26" fmla="*/ 0 w 855"/>
                <a:gd name="T27" fmla="*/ 0 h 940"/>
                <a:gd name="T28" fmla="*/ 0 w 855"/>
                <a:gd name="T29" fmla="*/ 0 h 940"/>
                <a:gd name="T30" fmla="*/ 0 w 855"/>
                <a:gd name="T31" fmla="*/ 0 h 940"/>
                <a:gd name="T32" fmla="*/ 0 w 855"/>
                <a:gd name="T33" fmla="*/ 0 h 940"/>
                <a:gd name="T34" fmla="*/ 0 w 855"/>
                <a:gd name="T35" fmla="*/ 0 h 940"/>
                <a:gd name="T36" fmla="*/ 0 w 855"/>
                <a:gd name="T37" fmla="*/ 0 h 940"/>
                <a:gd name="T38" fmla="*/ 0 w 855"/>
                <a:gd name="T39" fmla="*/ 0 h 940"/>
                <a:gd name="T40" fmla="*/ 0 w 855"/>
                <a:gd name="T41" fmla="*/ 0 h 940"/>
                <a:gd name="T42" fmla="*/ 0 w 855"/>
                <a:gd name="T43" fmla="*/ 0 h 940"/>
                <a:gd name="T44" fmla="*/ 0 w 855"/>
                <a:gd name="T45" fmla="*/ 0 h 940"/>
                <a:gd name="T46" fmla="*/ 0 w 855"/>
                <a:gd name="T47" fmla="*/ 0 h 940"/>
                <a:gd name="T48" fmla="*/ 0 w 855"/>
                <a:gd name="T49" fmla="*/ 0 h 940"/>
                <a:gd name="T50" fmla="*/ 0 w 855"/>
                <a:gd name="T51" fmla="*/ 0 h 940"/>
                <a:gd name="T52" fmla="*/ 0 w 855"/>
                <a:gd name="T53" fmla="*/ 0 h 940"/>
                <a:gd name="T54" fmla="*/ 0 w 855"/>
                <a:gd name="T55" fmla="*/ 0 h 940"/>
                <a:gd name="T56" fmla="*/ 0 w 855"/>
                <a:gd name="T57" fmla="*/ 0 h 940"/>
                <a:gd name="T58" fmla="*/ 0 w 855"/>
                <a:gd name="T59" fmla="*/ 0 h 940"/>
                <a:gd name="T60" fmla="*/ 0 w 855"/>
                <a:gd name="T61" fmla="*/ 0 h 940"/>
                <a:gd name="T62" fmla="*/ 0 w 855"/>
                <a:gd name="T63" fmla="*/ 0 h 940"/>
                <a:gd name="T64" fmla="*/ 0 w 855"/>
                <a:gd name="T65" fmla="*/ 0 h 940"/>
                <a:gd name="T66" fmla="*/ 0 w 855"/>
                <a:gd name="T67" fmla="*/ 0 h 9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55"/>
                <a:gd name="T103" fmla="*/ 0 h 940"/>
                <a:gd name="T104" fmla="*/ 855 w 855"/>
                <a:gd name="T105" fmla="*/ 940 h 9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55" h="940">
                  <a:moveTo>
                    <a:pt x="40" y="940"/>
                  </a:moveTo>
                  <a:lnTo>
                    <a:pt x="40" y="940"/>
                  </a:lnTo>
                  <a:lnTo>
                    <a:pt x="40" y="896"/>
                  </a:lnTo>
                  <a:lnTo>
                    <a:pt x="43" y="853"/>
                  </a:lnTo>
                  <a:lnTo>
                    <a:pt x="50" y="809"/>
                  </a:lnTo>
                  <a:lnTo>
                    <a:pt x="58" y="768"/>
                  </a:lnTo>
                  <a:lnTo>
                    <a:pt x="68" y="728"/>
                  </a:lnTo>
                  <a:lnTo>
                    <a:pt x="80" y="688"/>
                  </a:lnTo>
                  <a:lnTo>
                    <a:pt x="93" y="650"/>
                  </a:lnTo>
                  <a:lnTo>
                    <a:pt x="109" y="611"/>
                  </a:lnTo>
                  <a:lnTo>
                    <a:pt x="126" y="575"/>
                  </a:lnTo>
                  <a:lnTo>
                    <a:pt x="146" y="539"/>
                  </a:lnTo>
                  <a:lnTo>
                    <a:pt x="167" y="504"/>
                  </a:lnTo>
                  <a:lnTo>
                    <a:pt x="188" y="472"/>
                  </a:lnTo>
                  <a:lnTo>
                    <a:pt x="212" y="439"/>
                  </a:lnTo>
                  <a:lnTo>
                    <a:pt x="238" y="407"/>
                  </a:lnTo>
                  <a:lnTo>
                    <a:pt x="265" y="377"/>
                  </a:lnTo>
                  <a:lnTo>
                    <a:pt x="293" y="347"/>
                  </a:lnTo>
                  <a:lnTo>
                    <a:pt x="322" y="320"/>
                  </a:lnTo>
                  <a:lnTo>
                    <a:pt x="352" y="292"/>
                  </a:lnTo>
                  <a:lnTo>
                    <a:pt x="382" y="266"/>
                  </a:lnTo>
                  <a:lnTo>
                    <a:pt x="416" y="242"/>
                  </a:lnTo>
                  <a:lnTo>
                    <a:pt x="449" y="217"/>
                  </a:lnTo>
                  <a:lnTo>
                    <a:pt x="484" y="196"/>
                  </a:lnTo>
                  <a:lnTo>
                    <a:pt x="518" y="174"/>
                  </a:lnTo>
                  <a:lnTo>
                    <a:pt x="555" y="154"/>
                  </a:lnTo>
                  <a:lnTo>
                    <a:pt x="589" y="136"/>
                  </a:lnTo>
                  <a:lnTo>
                    <a:pt x="627" y="118"/>
                  </a:lnTo>
                  <a:lnTo>
                    <a:pt x="664" y="101"/>
                  </a:lnTo>
                  <a:lnTo>
                    <a:pt x="702" y="85"/>
                  </a:lnTo>
                  <a:lnTo>
                    <a:pt x="740" y="72"/>
                  </a:lnTo>
                  <a:lnTo>
                    <a:pt x="778" y="60"/>
                  </a:lnTo>
                  <a:lnTo>
                    <a:pt x="817" y="48"/>
                  </a:lnTo>
                  <a:lnTo>
                    <a:pt x="855" y="38"/>
                  </a:lnTo>
                  <a:lnTo>
                    <a:pt x="847" y="0"/>
                  </a:lnTo>
                  <a:lnTo>
                    <a:pt x="807" y="10"/>
                  </a:lnTo>
                  <a:lnTo>
                    <a:pt x="768" y="22"/>
                  </a:lnTo>
                  <a:lnTo>
                    <a:pt x="728" y="36"/>
                  </a:lnTo>
                  <a:lnTo>
                    <a:pt x="688" y="50"/>
                  </a:lnTo>
                  <a:lnTo>
                    <a:pt x="650" y="65"/>
                  </a:lnTo>
                  <a:lnTo>
                    <a:pt x="610" y="82"/>
                  </a:lnTo>
                  <a:lnTo>
                    <a:pt x="572" y="100"/>
                  </a:lnTo>
                  <a:lnTo>
                    <a:pt x="536" y="120"/>
                  </a:lnTo>
                  <a:lnTo>
                    <a:pt x="499" y="140"/>
                  </a:lnTo>
                  <a:lnTo>
                    <a:pt x="463" y="162"/>
                  </a:lnTo>
                  <a:lnTo>
                    <a:pt x="428" y="186"/>
                  </a:lnTo>
                  <a:lnTo>
                    <a:pt x="393" y="210"/>
                  </a:lnTo>
                  <a:lnTo>
                    <a:pt x="359" y="236"/>
                  </a:lnTo>
                  <a:lnTo>
                    <a:pt x="326" y="263"/>
                  </a:lnTo>
                  <a:lnTo>
                    <a:pt x="295" y="290"/>
                  </a:lnTo>
                  <a:lnTo>
                    <a:pt x="265" y="320"/>
                  </a:lnTo>
                  <a:lnTo>
                    <a:pt x="236" y="351"/>
                  </a:lnTo>
                  <a:lnTo>
                    <a:pt x="208" y="382"/>
                  </a:lnTo>
                  <a:lnTo>
                    <a:pt x="181" y="416"/>
                  </a:lnTo>
                  <a:lnTo>
                    <a:pt x="156" y="448"/>
                  </a:lnTo>
                  <a:lnTo>
                    <a:pt x="133" y="483"/>
                  </a:lnTo>
                  <a:lnTo>
                    <a:pt x="112" y="520"/>
                  </a:lnTo>
                  <a:lnTo>
                    <a:pt x="92" y="558"/>
                  </a:lnTo>
                  <a:lnTo>
                    <a:pt x="73" y="596"/>
                  </a:lnTo>
                  <a:lnTo>
                    <a:pt x="57" y="635"/>
                  </a:lnTo>
                  <a:lnTo>
                    <a:pt x="42" y="675"/>
                  </a:lnTo>
                  <a:lnTo>
                    <a:pt x="30" y="718"/>
                  </a:lnTo>
                  <a:lnTo>
                    <a:pt x="20" y="760"/>
                  </a:lnTo>
                  <a:lnTo>
                    <a:pt x="12" y="803"/>
                  </a:lnTo>
                  <a:lnTo>
                    <a:pt x="5" y="848"/>
                  </a:lnTo>
                  <a:lnTo>
                    <a:pt x="2" y="894"/>
                  </a:lnTo>
                  <a:lnTo>
                    <a:pt x="0" y="940"/>
                  </a:lnTo>
                  <a:lnTo>
                    <a:pt x="40" y="940"/>
                  </a:lnTo>
                  <a:close/>
                </a:path>
              </a:pathLst>
            </a:custGeom>
            <a:solidFill>
              <a:srgbClr val="D90000"/>
            </a:solidFill>
            <a:ln w="9525">
              <a:noFill/>
              <a:round/>
              <a:headEnd/>
              <a:tailEnd/>
            </a:ln>
          </p:spPr>
          <p:txBody>
            <a:bodyPr/>
            <a:lstStyle/>
            <a:p>
              <a:endParaRPr lang="en-US"/>
            </a:p>
          </p:txBody>
        </p:sp>
        <p:sp>
          <p:nvSpPr>
            <p:cNvPr id="172163" name="Freeform 136"/>
            <p:cNvSpPr>
              <a:spLocks/>
            </p:cNvSpPr>
            <p:nvPr/>
          </p:nvSpPr>
          <p:spPr bwMode="auto">
            <a:xfrm>
              <a:off x="5154" y="3304"/>
              <a:ext cx="5" cy="607"/>
            </a:xfrm>
            <a:custGeom>
              <a:avLst/>
              <a:gdLst>
                <a:gd name="T0" fmla="*/ 0 w 40"/>
                <a:gd name="T1" fmla="*/ 0 h 5468"/>
                <a:gd name="T2" fmla="*/ 0 w 40"/>
                <a:gd name="T3" fmla="*/ 0 h 5468"/>
                <a:gd name="T4" fmla="*/ 0 w 40"/>
                <a:gd name="T5" fmla="*/ 0 h 5468"/>
                <a:gd name="T6" fmla="*/ 0 w 40"/>
                <a:gd name="T7" fmla="*/ 0 h 5468"/>
                <a:gd name="T8" fmla="*/ 0 w 40"/>
                <a:gd name="T9" fmla="*/ 0 h 5468"/>
                <a:gd name="T10" fmla="*/ 0 w 40"/>
                <a:gd name="T11" fmla="*/ 0 h 5468"/>
                <a:gd name="T12" fmla="*/ 0 w 40"/>
                <a:gd name="T13" fmla="*/ 0 h 5468"/>
                <a:gd name="T14" fmla="*/ 0 w 40"/>
                <a:gd name="T15" fmla="*/ 0 h 5468"/>
                <a:gd name="T16" fmla="*/ 0 w 40"/>
                <a:gd name="T17" fmla="*/ 0 h 5468"/>
                <a:gd name="T18" fmla="*/ 0 w 40"/>
                <a:gd name="T19" fmla="*/ 0 h 5468"/>
                <a:gd name="T20" fmla="*/ 0 w 40"/>
                <a:gd name="T21" fmla="*/ 0 h 5468"/>
                <a:gd name="T22" fmla="*/ 0 w 40"/>
                <a:gd name="T23" fmla="*/ 0 h 5468"/>
                <a:gd name="T24" fmla="*/ 0 w 40"/>
                <a:gd name="T25" fmla="*/ 0 h 5468"/>
                <a:gd name="T26" fmla="*/ 0 w 40"/>
                <a:gd name="T27" fmla="*/ 0 h 5468"/>
                <a:gd name="T28" fmla="*/ 0 w 40"/>
                <a:gd name="T29" fmla="*/ 0 h 5468"/>
                <a:gd name="T30" fmla="*/ 0 w 40"/>
                <a:gd name="T31" fmla="*/ 0 h 5468"/>
                <a:gd name="T32" fmla="*/ 0 w 40"/>
                <a:gd name="T33" fmla="*/ 0 h 5468"/>
                <a:gd name="T34" fmla="*/ 0 w 40"/>
                <a:gd name="T35" fmla="*/ 0 h 5468"/>
                <a:gd name="T36" fmla="*/ 0 w 40"/>
                <a:gd name="T37" fmla="*/ 0 h 5468"/>
                <a:gd name="T38" fmla="*/ 0 w 40"/>
                <a:gd name="T39" fmla="*/ 0 h 5468"/>
                <a:gd name="T40" fmla="*/ 0 w 40"/>
                <a:gd name="T41" fmla="*/ 0 h 5468"/>
                <a:gd name="T42" fmla="*/ 0 w 40"/>
                <a:gd name="T43" fmla="*/ 0 h 5468"/>
                <a:gd name="T44" fmla="*/ 0 w 40"/>
                <a:gd name="T45" fmla="*/ 0 h 5468"/>
                <a:gd name="T46" fmla="*/ 0 w 40"/>
                <a:gd name="T47" fmla="*/ 0 h 5468"/>
                <a:gd name="T48" fmla="*/ 0 w 40"/>
                <a:gd name="T49" fmla="*/ 0 h 5468"/>
                <a:gd name="T50" fmla="*/ 0 w 40"/>
                <a:gd name="T51" fmla="*/ 0 h 5468"/>
                <a:gd name="T52" fmla="*/ 0 w 40"/>
                <a:gd name="T53" fmla="*/ 0 h 5468"/>
                <a:gd name="T54" fmla="*/ 0 w 40"/>
                <a:gd name="T55" fmla="*/ 0 h 5468"/>
                <a:gd name="T56" fmla="*/ 0 w 40"/>
                <a:gd name="T57" fmla="*/ 0 h 5468"/>
                <a:gd name="T58" fmla="*/ 0 w 40"/>
                <a:gd name="T59" fmla="*/ 0 h 5468"/>
                <a:gd name="T60" fmla="*/ 0 w 40"/>
                <a:gd name="T61" fmla="*/ 0 h 5468"/>
                <a:gd name="T62" fmla="*/ 0 w 40"/>
                <a:gd name="T63" fmla="*/ 0 h 5468"/>
                <a:gd name="T64" fmla="*/ 0 w 40"/>
                <a:gd name="T65" fmla="*/ 0 h 54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
                <a:gd name="T100" fmla="*/ 0 h 5468"/>
                <a:gd name="T101" fmla="*/ 40 w 40"/>
                <a:gd name="T102" fmla="*/ 5468 h 54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 h="5468">
                  <a:moveTo>
                    <a:pt x="40" y="5468"/>
                  </a:moveTo>
                  <a:lnTo>
                    <a:pt x="40" y="5458"/>
                  </a:lnTo>
                  <a:lnTo>
                    <a:pt x="40" y="5427"/>
                  </a:lnTo>
                  <a:lnTo>
                    <a:pt x="40" y="5377"/>
                  </a:lnTo>
                  <a:lnTo>
                    <a:pt x="40" y="5309"/>
                  </a:lnTo>
                  <a:lnTo>
                    <a:pt x="40" y="5224"/>
                  </a:lnTo>
                  <a:lnTo>
                    <a:pt x="40" y="5122"/>
                  </a:lnTo>
                  <a:lnTo>
                    <a:pt x="40" y="5006"/>
                  </a:lnTo>
                  <a:lnTo>
                    <a:pt x="40" y="4874"/>
                  </a:lnTo>
                  <a:lnTo>
                    <a:pt x="40" y="4729"/>
                  </a:lnTo>
                  <a:lnTo>
                    <a:pt x="40" y="4573"/>
                  </a:lnTo>
                  <a:lnTo>
                    <a:pt x="40" y="4405"/>
                  </a:lnTo>
                  <a:lnTo>
                    <a:pt x="40" y="4226"/>
                  </a:lnTo>
                  <a:lnTo>
                    <a:pt x="40" y="4038"/>
                  </a:lnTo>
                  <a:lnTo>
                    <a:pt x="40" y="3843"/>
                  </a:lnTo>
                  <a:lnTo>
                    <a:pt x="40" y="3639"/>
                  </a:lnTo>
                  <a:lnTo>
                    <a:pt x="40" y="3429"/>
                  </a:lnTo>
                  <a:lnTo>
                    <a:pt x="40" y="3213"/>
                  </a:lnTo>
                  <a:lnTo>
                    <a:pt x="40" y="2993"/>
                  </a:lnTo>
                  <a:lnTo>
                    <a:pt x="40" y="2771"/>
                  </a:lnTo>
                  <a:lnTo>
                    <a:pt x="40" y="2545"/>
                  </a:lnTo>
                  <a:lnTo>
                    <a:pt x="40" y="2317"/>
                  </a:lnTo>
                  <a:lnTo>
                    <a:pt x="40" y="2089"/>
                  </a:lnTo>
                  <a:lnTo>
                    <a:pt x="40" y="1862"/>
                  </a:lnTo>
                  <a:lnTo>
                    <a:pt x="40" y="1636"/>
                  </a:lnTo>
                  <a:lnTo>
                    <a:pt x="40" y="1412"/>
                  </a:lnTo>
                  <a:lnTo>
                    <a:pt x="40" y="1193"/>
                  </a:lnTo>
                  <a:lnTo>
                    <a:pt x="40" y="978"/>
                  </a:lnTo>
                  <a:lnTo>
                    <a:pt x="40" y="766"/>
                  </a:lnTo>
                  <a:lnTo>
                    <a:pt x="40" y="563"/>
                  </a:lnTo>
                  <a:lnTo>
                    <a:pt x="40" y="366"/>
                  </a:lnTo>
                  <a:lnTo>
                    <a:pt x="40" y="179"/>
                  </a:lnTo>
                  <a:lnTo>
                    <a:pt x="40" y="0"/>
                  </a:lnTo>
                  <a:lnTo>
                    <a:pt x="0" y="0"/>
                  </a:lnTo>
                  <a:lnTo>
                    <a:pt x="0" y="179"/>
                  </a:lnTo>
                  <a:lnTo>
                    <a:pt x="0" y="366"/>
                  </a:lnTo>
                  <a:lnTo>
                    <a:pt x="0" y="563"/>
                  </a:lnTo>
                  <a:lnTo>
                    <a:pt x="0" y="766"/>
                  </a:lnTo>
                  <a:lnTo>
                    <a:pt x="0" y="978"/>
                  </a:lnTo>
                  <a:lnTo>
                    <a:pt x="0" y="1193"/>
                  </a:lnTo>
                  <a:lnTo>
                    <a:pt x="0" y="1412"/>
                  </a:lnTo>
                  <a:lnTo>
                    <a:pt x="0" y="1636"/>
                  </a:lnTo>
                  <a:lnTo>
                    <a:pt x="0" y="1862"/>
                  </a:lnTo>
                  <a:lnTo>
                    <a:pt x="0" y="2089"/>
                  </a:lnTo>
                  <a:lnTo>
                    <a:pt x="0" y="2317"/>
                  </a:lnTo>
                  <a:lnTo>
                    <a:pt x="0" y="2545"/>
                  </a:lnTo>
                  <a:lnTo>
                    <a:pt x="0" y="2771"/>
                  </a:lnTo>
                  <a:lnTo>
                    <a:pt x="0" y="2993"/>
                  </a:lnTo>
                  <a:lnTo>
                    <a:pt x="0" y="3213"/>
                  </a:lnTo>
                  <a:lnTo>
                    <a:pt x="0" y="3429"/>
                  </a:lnTo>
                  <a:lnTo>
                    <a:pt x="0" y="3639"/>
                  </a:lnTo>
                  <a:lnTo>
                    <a:pt x="0" y="3843"/>
                  </a:lnTo>
                  <a:lnTo>
                    <a:pt x="0" y="4038"/>
                  </a:lnTo>
                  <a:lnTo>
                    <a:pt x="0" y="4226"/>
                  </a:lnTo>
                  <a:lnTo>
                    <a:pt x="0" y="4405"/>
                  </a:lnTo>
                  <a:lnTo>
                    <a:pt x="0" y="4573"/>
                  </a:lnTo>
                  <a:lnTo>
                    <a:pt x="0" y="4729"/>
                  </a:lnTo>
                  <a:lnTo>
                    <a:pt x="0" y="4874"/>
                  </a:lnTo>
                  <a:lnTo>
                    <a:pt x="0" y="5006"/>
                  </a:lnTo>
                  <a:lnTo>
                    <a:pt x="0" y="5122"/>
                  </a:lnTo>
                  <a:lnTo>
                    <a:pt x="0" y="5224"/>
                  </a:lnTo>
                  <a:lnTo>
                    <a:pt x="0" y="5309"/>
                  </a:lnTo>
                  <a:lnTo>
                    <a:pt x="0" y="5377"/>
                  </a:lnTo>
                  <a:lnTo>
                    <a:pt x="0" y="5427"/>
                  </a:lnTo>
                  <a:lnTo>
                    <a:pt x="0" y="5458"/>
                  </a:lnTo>
                  <a:lnTo>
                    <a:pt x="0" y="5468"/>
                  </a:lnTo>
                  <a:lnTo>
                    <a:pt x="40" y="5468"/>
                  </a:lnTo>
                  <a:close/>
                </a:path>
              </a:pathLst>
            </a:custGeom>
            <a:solidFill>
              <a:srgbClr val="D90000"/>
            </a:solidFill>
            <a:ln w="9525">
              <a:noFill/>
              <a:round/>
              <a:headEnd/>
              <a:tailEnd/>
            </a:ln>
          </p:spPr>
          <p:txBody>
            <a:bodyPr/>
            <a:lstStyle/>
            <a:p>
              <a:endParaRPr lang="en-US"/>
            </a:p>
          </p:txBody>
        </p:sp>
        <p:sp>
          <p:nvSpPr>
            <p:cNvPr id="172164" name="Freeform 137"/>
            <p:cNvSpPr>
              <a:spLocks/>
            </p:cNvSpPr>
            <p:nvPr/>
          </p:nvSpPr>
          <p:spPr bwMode="auto">
            <a:xfrm>
              <a:off x="5154" y="3911"/>
              <a:ext cx="5" cy="3"/>
            </a:xfrm>
            <a:custGeom>
              <a:avLst/>
              <a:gdLst>
                <a:gd name="T0" fmla="*/ 0 w 40"/>
                <a:gd name="T1" fmla="*/ 0 h 20"/>
                <a:gd name="T2" fmla="*/ 0 w 40"/>
                <a:gd name="T3" fmla="*/ 0 h 20"/>
                <a:gd name="T4" fmla="*/ 0 w 40"/>
                <a:gd name="T5" fmla="*/ 0 h 20"/>
                <a:gd name="T6" fmla="*/ 0 w 40"/>
                <a:gd name="T7" fmla="*/ 0 h 20"/>
                <a:gd name="T8" fmla="*/ 0 w 40"/>
                <a:gd name="T9" fmla="*/ 0 h 20"/>
                <a:gd name="T10" fmla="*/ 0 w 40"/>
                <a:gd name="T11" fmla="*/ 0 h 20"/>
                <a:gd name="T12" fmla="*/ 0 w 40"/>
                <a:gd name="T13" fmla="*/ 0 h 20"/>
                <a:gd name="T14" fmla="*/ 0 w 40"/>
                <a:gd name="T15" fmla="*/ 0 h 20"/>
                <a:gd name="T16" fmla="*/ 0 w 40"/>
                <a:gd name="T17" fmla="*/ 0 h 20"/>
                <a:gd name="T18" fmla="*/ 0 w 40"/>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20"/>
                <a:gd name="T32" fmla="*/ 40 w 4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20">
                  <a:moveTo>
                    <a:pt x="0" y="0"/>
                  </a:moveTo>
                  <a:lnTo>
                    <a:pt x="2" y="9"/>
                  </a:lnTo>
                  <a:lnTo>
                    <a:pt x="6" y="15"/>
                  </a:lnTo>
                  <a:lnTo>
                    <a:pt x="13" y="19"/>
                  </a:lnTo>
                  <a:lnTo>
                    <a:pt x="20" y="20"/>
                  </a:lnTo>
                  <a:lnTo>
                    <a:pt x="28" y="19"/>
                  </a:lnTo>
                  <a:lnTo>
                    <a:pt x="34" y="15"/>
                  </a:lnTo>
                  <a:lnTo>
                    <a:pt x="38" y="9"/>
                  </a:lnTo>
                  <a:lnTo>
                    <a:pt x="40" y="0"/>
                  </a:lnTo>
                  <a:lnTo>
                    <a:pt x="0" y="0"/>
                  </a:lnTo>
                  <a:close/>
                </a:path>
              </a:pathLst>
            </a:custGeom>
            <a:solidFill>
              <a:srgbClr val="D90000"/>
            </a:solidFill>
            <a:ln w="9525">
              <a:noFill/>
              <a:round/>
              <a:headEnd/>
              <a:tailEnd/>
            </a:ln>
          </p:spPr>
          <p:txBody>
            <a:bodyPr/>
            <a:lstStyle/>
            <a:p>
              <a:endParaRPr lang="en-US"/>
            </a:p>
          </p:txBody>
        </p:sp>
        <p:sp>
          <p:nvSpPr>
            <p:cNvPr id="172165" name="Freeform 138"/>
            <p:cNvSpPr>
              <a:spLocks/>
            </p:cNvSpPr>
            <p:nvPr/>
          </p:nvSpPr>
          <p:spPr bwMode="auto">
            <a:xfrm>
              <a:off x="5246" y="3201"/>
              <a:ext cx="4" cy="5"/>
            </a:xfrm>
            <a:custGeom>
              <a:avLst/>
              <a:gdLst>
                <a:gd name="T0" fmla="*/ 0 w 31"/>
                <a:gd name="T1" fmla="*/ 0 h 47"/>
                <a:gd name="T2" fmla="*/ 0 w 31"/>
                <a:gd name="T3" fmla="*/ 0 h 47"/>
                <a:gd name="T4" fmla="*/ 0 w 31"/>
                <a:gd name="T5" fmla="*/ 0 h 47"/>
                <a:gd name="T6" fmla="*/ 0 w 31"/>
                <a:gd name="T7" fmla="*/ 0 h 47"/>
                <a:gd name="T8" fmla="*/ 0 w 31"/>
                <a:gd name="T9" fmla="*/ 0 h 47"/>
                <a:gd name="T10" fmla="*/ 0 w 31"/>
                <a:gd name="T11" fmla="*/ 0 h 47"/>
                <a:gd name="T12" fmla="*/ 0 w 31"/>
                <a:gd name="T13" fmla="*/ 0 h 47"/>
                <a:gd name="T14" fmla="*/ 0 w 31"/>
                <a:gd name="T15" fmla="*/ 0 h 47"/>
                <a:gd name="T16" fmla="*/ 0 w 31"/>
                <a:gd name="T17" fmla="*/ 0 h 47"/>
                <a:gd name="T18" fmla="*/ 0 w 31"/>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47"/>
                <a:gd name="T32" fmla="*/ 31 w 31"/>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47">
                  <a:moveTo>
                    <a:pt x="13" y="47"/>
                  </a:moveTo>
                  <a:lnTo>
                    <a:pt x="22" y="42"/>
                  </a:lnTo>
                  <a:lnTo>
                    <a:pt x="27" y="35"/>
                  </a:lnTo>
                  <a:lnTo>
                    <a:pt x="31" y="26"/>
                  </a:lnTo>
                  <a:lnTo>
                    <a:pt x="29" y="18"/>
                  </a:lnTo>
                  <a:lnTo>
                    <a:pt x="25" y="9"/>
                  </a:lnTo>
                  <a:lnTo>
                    <a:pt x="19" y="3"/>
                  </a:lnTo>
                  <a:lnTo>
                    <a:pt x="10" y="0"/>
                  </a:lnTo>
                  <a:lnTo>
                    <a:pt x="0" y="1"/>
                  </a:lnTo>
                  <a:lnTo>
                    <a:pt x="13" y="47"/>
                  </a:lnTo>
                  <a:close/>
                </a:path>
              </a:pathLst>
            </a:custGeom>
            <a:solidFill>
              <a:srgbClr val="C70000"/>
            </a:solidFill>
            <a:ln w="9525">
              <a:noFill/>
              <a:round/>
              <a:headEnd/>
              <a:tailEnd/>
            </a:ln>
          </p:spPr>
          <p:txBody>
            <a:bodyPr/>
            <a:lstStyle/>
            <a:p>
              <a:endParaRPr lang="en-US"/>
            </a:p>
          </p:txBody>
        </p:sp>
        <p:sp>
          <p:nvSpPr>
            <p:cNvPr id="172166" name="Freeform 139"/>
            <p:cNvSpPr>
              <a:spLocks/>
            </p:cNvSpPr>
            <p:nvPr/>
          </p:nvSpPr>
          <p:spPr bwMode="auto">
            <a:xfrm>
              <a:off x="5157" y="3201"/>
              <a:ext cx="91" cy="105"/>
            </a:xfrm>
            <a:custGeom>
              <a:avLst/>
              <a:gdLst>
                <a:gd name="T0" fmla="*/ 0 w 818"/>
                <a:gd name="T1" fmla="*/ 0 h 942"/>
                <a:gd name="T2" fmla="*/ 0 w 818"/>
                <a:gd name="T3" fmla="*/ 0 h 942"/>
                <a:gd name="T4" fmla="*/ 0 w 818"/>
                <a:gd name="T5" fmla="*/ 0 h 942"/>
                <a:gd name="T6" fmla="*/ 0 w 818"/>
                <a:gd name="T7" fmla="*/ 0 h 942"/>
                <a:gd name="T8" fmla="*/ 0 w 818"/>
                <a:gd name="T9" fmla="*/ 0 h 942"/>
                <a:gd name="T10" fmla="*/ 0 w 818"/>
                <a:gd name="T11" fmla="*/ 0 h 942"/>
                <a:gd name="T12" fmla="*/ 0 w 818"/>
                <a:gd name="T13" fmla="*/ 0 h 942"/>
                <a:gd name="T14" fmla="*/ 0 w 818"/>
                <a:gd name="T15" fmla="*/ 0 h 942"/>
                <a:gd name="T16" fmla="*/ 0 w 818"/>
                <a:gd name="T17" fmla="*/ 0 h 942"/>
                <a:gd name="T18" fmla="*/ 0 w 818"/>
                <a:gd name="T19" fmla="*/ 0 h 942"/>
                <a:gd name="T20" fmla="*/ 0 w 818"/>
                <a:gd name="T21" fmla="*/ 0 h 942"/>
                <a:gd name="T22" fmla="*/ 0 w 818"/>
                <a:gd name="T23" fmla="*/ 0 h 942"/>
                <a:gd name="T24" fmla="*/ 0 w 818"/>
                <a:gd name="T25" fmla="*/ 0 h 942"/>
                <a:gd name="T26" fmla="*/ 0 w 818"/>
                <a:gd name="T27" fmla="*/ 0 h 942"/>
                <a:gd name="T28" fmla="*/ 0 w 818"/>
                <a:gd name="T29" fmla="*/ 0 h 942"/>
                <a:gd name="T30" fmla="*/ 0 w 818"/>
                <a:gd name="T31" fmla="*/ 0 h 942"/>
                <a:gd name="T32" fmla="*/ 0 w 818"/>
                <a:gd name="T33" fmla="*/ 0 h 942"/>
                <a:gd name="T34" fmla="*/ 0 w 818"/>
                <a:gd name="T35" fmla="*/ 0 h 942"/>
                <a:gd name="T36" fmla="*/ 0 w 818"/>
                <a:gd name="T37" fmla="*/ 0 h 942"/>
                <a:gd name="T38" fmla="*/ 0 w 818"/>
                <a:gd name="T39" fmla="*/ 0 h 942"/>
                <a:gd name="T40" fmla="*/ 0 w 818"/>
                <a:gd name="T41" fmla="*/ 0 h 942"/>
                <a:gd name="T42" fmla="*/ 0 w 818"/>
                <a:gd name="T43" fmla="*/ 0 h 942"/>
                <a:gd name="T44" fmla="*/ 0 w 818"/>
                <a:gd name="T45" fmla="*/ 0 h 942"/>
                <a:gd name="T46" fmla="*/ 0 w 818"/>
                <a:gd name="T47" fmla="*/ 0 h 942"/>
                <a:gd name="T48" fmla="*/ 0 w 818"/>
                <a:gd name="T49" fmla="*/ 0 h 942"/>
                <a:gd name="T50" fmla="*/ 0 w 818"/>
                <a:gd name="T51" fmla="*/ 0 h 942"/>
                <a:gd name="T52" fmla="*/ 0 w 818"/>
                <a:gd name="T53" fmla="*/ 0 h 942"/>
                <a:gd name="T54" fmla="*/ 0 w 818"/>
                <a:gd name="T55" fmla="*/ 0 h 942"/>
                <a:gd name="T56" fmla="*/ 0 w 818"/>
                <a:gd name="T57" fmla="*/ 0 h 942"/>
                <a:gd name="T58" fmla="*/ 0 w 818"/>
                <a:gd name="T59" fmla="*/ 0 h 942"/>
                <a:gd name="T60" fmla="*/ 0 w 818"/>
                <a:gd name="T61" fmla="*/ 0 h 942"/>
                <a:gd name="T62" fmla="*/ 0 w 818"/>
                <a:gd name="T63" fmla="*/ 0 h 942"/>
                <a:gd name="T64" fmla="*/ 0 w 818"/>
                <a:gd name="T65" fmla="*/ 0 h 942"/>
                <a:gd name="T66" fmla="*/ 0 w 818"/>
                <a:gd name="T67" fmla="*/ 0 h 942"/>
                <a:gd name="T68" fmla="*/ 0 w 818"/>
                <a:gd name="T69" fmla="*/ 0 h 942"/>
                <a:gd name="T70" fmla="*/ 0 w 818"/>
                <a:gd name="T71" fmla="*/ 0 h 94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18"/>
                <a:gd name="T109" fmla="*/ 0 h 942"/>
                <a:gd name="T110" fmla="*/ 818 w 818"/>
                <a:gd name="T111" fmla="*/ 942 h 94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18" h="942">
                  <a:moveTo>
                    <a:pt x="49" y="942"/>
                  </a:moveTo>
                  <a:lnTo>
                    <a:pt x="49" y="942"/>
                  </a:lnTo>
                  <a:lnTo>
                    <a:pt x="49" y="897"/>
                  </a:lnTo>
                  <a:lnTo>
                    <a:pt x="53" y="852"/>
                  </a:lnTo>
                  <a:lnTo>
                    <a:pt x="58" y="809"/>
                  </a:lnTo>
                  <a:lnTo>
                    <a:pt x="66" y="767"/>
                  </a:lnTo>
                  <a:lnTo>
                    <a:pt x="75" y="728"/>
                  </a:lnTo>
                  <a:lnTo>
                    <a:pt x="86" y="688"/>
                  </a:lnTo>
                  <a:lnTo>
                    <a:pt x="99" y="649"/>
                  </a:lnTo>
                  <a:lnTo>
                    <a:pt x="114" y="612"/>
                  </a:lnTo>
                  <a:lnTo>
                    <a:pt x="130" y="576"/>
                  </a:lnTo>
                  <a:lnTo>
                    <a:pt x="148" y="539"/>
                  </a:lnTo>
                  <a:lnTo>
                    <a:pt x="167" y="506"/>
                  </a:lnTo>
                  <a:lnTo>
                    <a:pt x="188" y="472"/>
                  </a:lnTo>
                  <a:lnTo>
                    <a:pt x="210" y="441"/>
                  </a:lnTo>
                  <a:lnTo>
                    <a:pt x="234" y="410"/>
                  </a:lnTo>
                  <a:lnTo>
                    <a:pt x="258" y="381"/>
                  </a:lnTo>
                  <a:lnTo>
                    <a:pt x="284" y="351"/>
                  </a:lnTo>
                  <a:lnTo>
                    <a:pt x="312" y="324"/>
                  </a:lnTo>
                  <a:lnTo>
                    <a:pt x="339" y="298"/>
                  </a:lnTo>
                  <a:lnTo>
                    <a:pt x="369" y="272"/>
                  </a:lnTo>
                  <a:lnTo>
                    <a:pt x="399" y="249"/>
                  </a:lnTo>
                  <a:lnTo>
                    <a:pt x="430" y="224"/>
                  </a:lnTo>
                  <a:lnTo>
                    <a:pt x="462" y="203"/>
                  </a:lnTo>
                  <a:lnTo>
                    <a:pt x="495" y="182"/>
                  </a:lnTo>
                  <a:lnTo>
                    <a:pt x="529" y="163"/>
                  </a:lnTo>
                  <a:lnTo>
                    <a:pt x="563" y="144"/>
                  </a:lnTo>
                  <a:lnTo>
                    <a:pt x="599" y="126"/>
                  </a:lnTo>
                  <a:lnTo>
                    <a:pt x="634" y="110"/>
                  </a:lnTo>
                  <a:lnTo>
                    <a:pt x="670" y="96"/>
                  </a:lnTo>
                  <a:lnTo>
                    <a:pt x="707" y="81"/>
                  </a:lnTo>
                  <a:lnTo>
                    <a:pt x="743" y="68"/>
                  </a:lnTo>
                  <a:lnTo>
                    <a:pt x="781" y="56"/>
                  </a:lnTo>
                  <a:lnTo>
                    <a:pt x="818" y="46"/>
                  </a:lnTo>
                  <a:lnTo>
                    <a:pt x="805" y="0"/>
                  </a:lnTo>
                  <a:lnTo>
                    <a:pt x="766" y="11"/>
                  </a:lnTo>
                  <a:lnTo>
                    <a:pt x="728" y="24"/>
                  </a:lnTo>
                  <a:lnTo>
                    <a:pt x="690" y="37"/>
                  </a:lnTo>
                  <a:lnTo>
                    <a:pt x="653" y="51"/>
                  </a:lnTo>
                  <a:lnTo>
                    <a:pt x="615" y="66"/>
                  </a:lnTo>
                  <a:lnTo>
                    <a:pt x="578" y="84"/>
                  </a:lnTo>
                  <a:lnTo>
                    <a:pt x="542" y="102"/>
                  </a:lnTo>
                  <a:lnTo>
                    <a:pt x="506" y="121"/>
                  </a:lnTo>
                  <a:lnTo>
                    <a:pt x="470" y="142"/>
                  </a:lnTo>
                  <a:lnTo>
                    <a:pt x="436" y="163"/>
                  </a:lnTo>
                  <a:lnTo>
                    <a:pt x="403" y="186"/>
                  </a:lnTo>
                  <a:lnTo>
                    <a:pt x="370" y="211"/>
                  </a:lnTo>
                  <a:lnTo>
                    <a:pt x="339" y="236"/>
                  </a:lnTo>
                  <a:lnTo>
                    <a:pt x="308" y="262"/>
                  </a:lnTo>
                  <a:lnTo>
                    <a:pt x="278" y="290"/>
                  </a:lnTo>
                  <a:lnTo>
                    <a:pt x="250" y="319"/>
                  </a:lnTo>
                  <a:lnTo>
                    <a:pt x="222" y="349"/>
                  </a:lnTo>
                  <a:lnTo>
                    <a:pt x="196" y="381"/>
                  </a:lnTo>
                  <a:lnTo>
                    <a:pt x="172" y="413"/>
                  </a:lnTo>
                  <a:lnTo>
                    <a:pt x="148" y="447"/>
                  </a:lnTo>
                  <a:lnTo>
                    <a:pt x="127" y="481"/>
                  </a:lnTo>
                  <a:lnTo>
                    <a:pt x="106" y="518"/>
                  </a:lnTo>
                  <a:lnTo>
                    <a:pt x="88" y="555"/>
                  </a:lnTo>
                  <a:lnTo>
                    <a:pt x="70" y="593"/>
                  </a:lnTo>
                  <a:lnTo>
                    <a:pt x="55" y="632"/>
                  </a:lnTo>
                  <a:lnTo>
                    <a:pt x="41" y="673"/>
                  </a:lnTo>
                  <a:lnTo>
                    <a:pt x="29" y="715"/>
                  </a:lnTo>
                  <a:lnTo>
                    <a:pt x="19" y="758"/>
                  </a:lnTo>
                  <a:lnTo>
                    <a:pt x="12" y="803"/>
                  </a:lnTo>
                  <a:lnTo>
                    <a:pt x="7" y="848"/>
                  </a:lnTo>
                  <a:lnTo>
                    <a:pt x="2" y="895"/>
                  </a:lnTo>
                  <a:lnTo>
                    <a:pt x="0" y="942"/>
                  </a:lnTo>
                  <a:lnTo>
                    <a:pt x="49" y="942"/>
                  </a:lnTo>
                  <a:close/>
                </a:path>
              </a:pathLst>
            </a:custGeom>
            <a:solidFill>
              <a:srgbClr val="C70000"/>
            </a:solidFill>
            <a:ln w="9525">
              <a:noFill/>
              <a:round/>
              <a:headEnd/>
              <a:tailEnd/>
            </a:ln>
          </p:spPr>
          <p:txBody>
            <a:bodyPr/>
            <a:lstStyle/>
            <a:p>
              <a:endParaRPr lang="en-US"/>
            </a:p>
          </p:txBody>
        </p:sp>
        <p:sp>
          <p:nvSpPr>
            <p:cNvPr id="172167" name="Freeform 140"/>
            <p:cNvSpPr>
              <a:spLocks/>
            </p:cNvSpPr>
            <p:nvPr/>
          </p:nvSpPr>
          <p:spPr bwMode="auto">
            <a:xfrm>
              <a:off x="5157" y="3306"/>
              <a:ext cx="5" cy="611"/>
            </a:xfrm>
            <a:custGeom>
              <a:avLst/>
              <a:gdLst>
                <a:gd name="T0" fmla="*/ 0 w 49"/>
                <a:gd name="T1" fmla="*/ 0 h 5504"/>
                <a:gd name="T2" fmla="*/ 0 w 49"/>
                <a:gd name="T3" fmla="*/ 0 h 5504"/>
                <a:gd name="T4" fmla="*/ 0 w 49"/>
                <a:gd name="T5" fmla="*/ 0 h 5504"/>
                <a:gd name="T6" fmla="*/ 0 w 49"/>
                <a:gd name="T7" fmla="*/ 0 h 5504"/>
                <a:gd name="T8" fmla="*/ 0 w 49"/>
                <a:gd name="T9" fmla="*/ 0 h 5504"/>
                <a:gd name="T10" fmla="*/ 0 w 49"/>
                <a:gd name="T11" fmla="*/ 0 h 5504"/>
                <a:gd name="T12" fmla="*/ 0 w 49"/>
                <a:gd name="T13" fmla="*/ 0 h 5504"/>
                <a:gd name="T14" fmla="*/ 0 w 49"/>
                <a:gd name="T15" fmla="*/ 0 h 5504"/>
                <a:gd name="T16" fmla="*/ 0 w 49"/>
                <a:gd name="T17" fmla="*/ 0 h 5504"/>
                <a:gd name="T18" fmla="*/ 0 w 49"/>
                <a:gd name="T19" fmla="*/ 0 h 5504"/>
                <a:gd name="T20" fmla="*/ 0 w 49"/>
                <a:gd name="T21" fmla="*/ 0 h 5504"/>
                <a:gd name="T22" fmla="*/ 0 w 49"/>
                <a:gd name="T23" fmla="*/ 0 h 5504"/>
                <a:gd name="T24" fmla="*/ 0 w 49"/>
                <a:gd name="T25" fmla="*/ 0 h 5504"/>
                <a:gd name="T26" fmla="*/ 0 w 49"/>
                <a:gd name="T27" fmla="*/ 0 h 5504"/>
                <a:gd name="T28" fmla="*/ 0 w 49"/>
                <a:gd name="T29" fmla="*/ 0 h 5504"/>
                <a:gd name="T30" fmla="*/ 0 w 49"/>
                <a:gd name="T31" fmla="*/ 0 h 5504"/>
                <a:gd name="T32" fmla="*/ 0 w 49"/>
                <a:gd name="T33" fmla="*/ 0 h 5504"/>
                <a:gd name="T34" fmla="*/ 0 w 49"/>
                <a:gd name="T35" fmla="*/ 0 h 5504"/>
                <a:gd name="T36" fmla="*/ 0 w 49"/>
                <a:gd name="T37" fmla="*/ 0 h 5504"/>
                <a:gd name="T38" fmla="*/ 0 w 49"/>
                <a:gd name="T39" fmla="*/ 0 h 5504"/>
                <a:gd name="T40" fmla="*/ 0 w 49"/>
                <a:gd name="T41" fmla="*/ 0 h 5504"/>
                <a:gd name="T42" fmla="*/ 0 w 49"/>
                <a:gd name="T43" fmla="*/ 0 h 5504"/>
                <a:gd name="T44" fmla="*/ 0 w 49"/>
                <a:gd name="T45" fmla="*/ 0 h 5504"/>
                <a:gd name="T46" fmla="*/ 0 w 49"/>
                <a:gd name="T47" fmla="*/ 0 h 5504"/>
                <a:gd name="T48" fmla="*/ 0 w 49"/>
                <a:gd name="T49" fmla="*/ 0 h 5504"/>
                <a:gd name="T50" fmla="*/ 0 w 49"/>
                <a:gd name="T51" fmla="*/ 0 h 5504"/>
                <a:gd name="T52" fmla="*/ 0 w 49"/>
                <a:gd name="T53" fmla="*/ 0 h 5504"/>
                <a:gd name="T54" fmla="*/ 0 w 49"/>
                <a:gd name="T55" fmla="*/ 0 h 5504"/>
                <a:gd name="T56" fmla="*/ 0 w 49"/>
                <a:gd name="T57" fmla="*/ 0 h 5504"/>
                <a:gd name="T58" fmla="*/ 0 w 49"/>
                <a:gd name="T59" fmla="*/ 0 h 5504"/>
                <a:gd name="T60" fmla="*/ 0 w 49"/>
                <a:gd name="T61" fmla="*/ 0 h 5504"/>
                <a:gd name="T62" fmla="*/ 0 w 49"/>
                <a:gd name="T63" fmla="*/ 0 h 5504"/>
                <a:gd name="T64" fmla="*/ 0 w 49"/>
                <a:gd name="T65" fmla="*/ 0 h 55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
                <a:gd name="T100" fmla="*/ 0 h 5504"/>
                <a:gd name="T101" fmla="*/ 49 w 49"/>
                <a:gd name="T102" fmla="*/ 5504 h 55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 h="5504">
                  <a:moveTo>
                    <a:pt x="41" y="5504"/>
                  </a:moveTo>
                  <a:lnTo>
                    <a:pt x="49" y="5475"/>
                  </a:lnTo>
                  <a:lnTo>
                    <a:pt x="49" y="5442"/>
                  </a:lnTo>
                  <a:lnTo>
                    <a:pt x="49" y="5387"/>
                  </a:lnTo>
                  <a:lnTo>
                    <a:pt x="49" y="5312"/>
                  </a:lnTo>
                  <a:lnTo>
                    <a:pt x="49" y="5218"/>
                  </a:lnTo>
                  <a:lnTo>
                    <a:pt x="49" y="5107"/>
                  </a:lnTo>
                  <a:lnTo>
                    <a:pt x="49" y="4980"/>
                  </a:lnTo>
                  <a:lnTo>
                    <a:pt x="49" y="4838"/>
                  </a:lnTo>
                  <a:lnTo>
                    <a:pt x="49" y="4682"/>
                  </a:lnTo>
                  <a:lnTo>
                    <a:pt x="49" y="4513"/>
                  </a:lnTo>
                  <a:lnTo>
                    <a:pt x="49" y="4332"/>
                  </a:lnTo>
                  <a:lnTo>
                    <a:pt x="49" y="4141"/>
                  </a:lnTo>
                  <a:lnTo>
                    <a:pt x="49" y="3941"/>
                  </a:lnTo>
                  <a:lnTo>
                    <a:pt x="49" y="3733"/>
                  </a:lnTo>
                  <a:lnTo>
                    <a:pt x="49" y="3519"/>
                  </a:lnTo>
                  <a:lnTo>
                    <a:pt x="49" y="3299"/>
                  </a:lnTo>
                  <a:lnTo>
                    <a:pt x="49" y="3074"/>
                  </a:lnTo>
                  <a:lnTo>
                    <a:pt x="49" y="2846"/>
                  </a:lnTo>
                  <a:lnTo>
                    <a:pt x="49" y="2617"/>
                  </a:lnTo>
                  <a:lnTo>
                    <a:pt x="49" y="2387"/>
                  </a:lnTo>
                  <a:lnTo>
                    <a:pt x="49" y="2157"/>
                  </a:lnTo>
                  <a:lnTo>
                    <a:pt x="49" y="1929"/>
                  </a:lnTo>
                  <a:lnTo>
                    <a:pt x="49" y="1703"/>
                  </a:lnTo>
                  <a:lnTo>
                    <a:pt x="49" y="1483"/>
                  </a:lnTo>
                  <a:lnTo>
                    <a:pt x="49" y="1267"/>
                  </a:lnTo>
                  <a:lnTo>
                    <a:pt x="49" y="1056"/>
                  </a:lnTo>
                  <a:lnTo>
                    <a:pt x="49" y="855"/>
                  </a:lnTo>
                  <a:lnTo>
                    <a:pt x="49" y="661"/>
                  </a:lnTo>
                  <a:lnTo>
                    <a:pt x="49" y="478"/>
                  </a:lnTo>
                  <a:lnTo>
                    <a:pt x="49" y="306"/>
                  </a:lnTo>
                  <a:lnTo>
                    <a:pt x="49" y="146"/>
                  </a:lnTo>
                  <a:lnTo>
                    <a:pt x="49" y="0"/>
                  </a:lnTo>
                  <a:lnTo>
                    <a:pt x="0" y="0"/>
                  </a:lnTo>
                  <a:lnTo>
                    <a:pt x="0" y="146"/>
                  </a:lnTo>
                  <a:lnTo>
                    <a:pt x="0" y="306"/>
                  </a:lnTo>
                  <a:lnTo>
                    <a:pt x="0" y="478"/>
                  </a:lnTo>
                  <a:lnTo>
                    <a:pt x="0" y="661"/>
                  </a:lnTo>
                  <a:lnTo>
                    <a:pt x="0" y="855"/>
                  </a:lnTo>
                  <a:lnTo>
                    <a:pt x="0" y="1056"/>
                  </a:lnTo>
                  <a:lnTo>
                    <a:pt x="0" y="1267"/>
                  </a:lnTo>
                  <a:lnTo>
                    <a:pt x="0" y="1483"/>
                  </a:lnTo>
                  <a:lnTo>
                    <a:pt x="0" y="1703"/>
                  </a:lnTo>
                  <a:lnTo>
                    <a:pt x="0" y="1929"/>
                  </a:lnTo>
                  <a:lnTo>
                    <a:pt x="0" y="2157"/>
                  </a:lnTo>
                  <a:lnTo>
                    <a:pt x="0" y="2387"/>
                  </a:lnTo>
                  <a:lnTo>
                    <a:pt x="0" y="2617"/>
                  </a:lnTo>
                  <a:lnTo>
                    <a:pt x="0" y="2846"/>
                  </a:lnTo>
                  <a:lnTo>
                    <a:pt x="0" y="3074"/>
                  </a:lnTo>
                  <a:lnTo>
                    <a:pt x="0" y="3299"/>
                  </a:lnTo>
                  <a:lnTo>
                    <a:pt x="0" y="3519"/>
                  </a:lnTo>
                  <a:lnTo>
                    <a:pt x="0" y="3733"/>
                  </a:lnTo>
                  <a:lnTo>
                    <a:pt x="0" y="3941"/>
                  </a:lnTo>
                  <a:lnTo>
                    <a:pt x="0" y="4141"/>
                  </a:lnTo>
                  <a:lnTo>
                    <a:pt x="0" y="4332"/>
                  </a:lnTo>
                  <a:lnTo>
                    <a:pt x="0" y="4513"/>
                  </a:lnTo>
                  <a:lnTo>
                    <a:pt x="0" y="4682"/>
                  </a:lnTo>
                  <a:lnTo>
                    <a:pt x="0" y="4838"/>
                  </a:lnTo>
                  <a:lnTo>
                    <a:pt x="0" y="4980"/>
                  </a:lnTo>
                  <a:lnTo>
                    <a:pt x="0" y="5107"/>
                  </a:lnTo>
                  <a:lnTo>
                    <a:pt x="0" y="5218"/>
                  </a:lnTo>
                  <a:lnTo>
                    <a:pt x="0" y="5312"/>
                  </a:lnTo>
                  <a:lnTo>
                    <a:pt x="0" y="5387"/>
                  </a:lnTo>
                  <a:lnTo>
                    <a:pt x="0" y="5442"/>
                  </a:lnTo>
                  <a:lnTo>
                    <a:pt x="0" y="5475"/>
                  </a:lnTo>
                  <a:lnTo>
                    <a:pt x="8" y="5470"/>
                  </a:lnTo>
                  <a:lnTo>
                    <a:pt x="41" y="5504"/>
                  </a:lnTo>
                  <a:close/>
                </a:path>
              </a:pathLst>
            </a:custGeom>
            <a:solidFill>
              <a:srgbClr val="C70000"/>
            </a:solidFill>
            <a:ln w="9525">
              <a:noFill/>
              <a:round/>
              <a:headEnd/>
              <a:tailEnd/>
            </a:ln>
          </p:spPr>
          <p:txBody>
            <a:bodyPr/>
            <a:lstStyle/>
            <a:p>
              <a:endParaRPr lang="en-US"/>
            </a:p>
          </p:txBody>
        </p:sp>
        <p:sp>
          <p:nvSpPr>
            <p:cNvPr id="172168" name="Freeform 141"/>
            <p:cNvSpPr>
              <a:spLocks/>
            </p:cNvSpPr>
            <p:nvPr/>
          </p:nvSpPr>
          <p:spPr bwMode="auto">
            <a:xfrm>
              <a:off x="5157" y="3913"/>
              <a:ext cx="4" cy="5"/>
            </a:xfrm>
            <a:custGeom>
              <a:avLst/>
              <a:gdLst>
                <a:gd name="T0" fmla="*/ 0 w 41"/>
                <a:gd name="T1" fmla="*/ 0 h 41"/>
                <a:gd name="T2" fmla="*/ 0 w 41"/>
                <a:gd name="T3" fmla="*/ 0 h 41"/>
                <a:gd name="T4" fmla="*/ 0 w 41"/>
                <a:gd name="T5" fmla="*/ 0 h 41"/>
                <a:gd name="T6" fmla="*/ 0 w 41"/>
                <a:gd name="T7" fmla="*/ 0 h 41"/>
                <a:gd name="T8" fmla="*/ 0 w 41"/>
                <a:gd name="T9" fmla="*/ 0 h 41"/>
                <a:gd name="T10" fmla="*/ 0 w 41"/>
                <a:gd name="T11" fmla="*/ 0 h 41"/>
                <a:gd name="T12" fmla="*/ 0 w 41"/>
                <a:gd name="T13" fmla="*/ 0 h 41"/>
                <a:gd name="T14" fmla="*/ 0 w 41"/>
                <a:gd name="T15" fmla="*/ 0 h 41"/>
                <a:gd name="T16" fmla="*/ 0 w 41"/>
                <a:gd name="T17" fmla="*/ 0 h 41"/>
                <a:gd name="T18" fmla="*/ 0 w 41"/>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41"/>
                <a:gd name="T32" fmla="*/ 41 w 41"/>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41">
                  <a:moveTo>
                    <a:pt x="8" y="0"/>
                  </a:moveTo>
                  <a:lnTo>
                    <a:pt x="1" y="8"/>
                  </a:lnTo>
                  <a:lnTo>
                    <a:pt x="0" y="18"/>
                  </a:lnTo>
                  <a:lnTo>
                    <a:pt x="2" y="26"/>
                  </a:lnTo>
                  <a:lnTo>
                    <a:pt x="8" y="34"/>
                  </a:lnTo>
                  <a:lnTo>
                    <a:pt x="15" y="39"/>
                  </a:lnTo>
                  <a:lnTo>
                    <a:pt x="23" y="41"/>
                  </a:lnTo>
                  <a:lnTo>
                    <a:pt x="33" y="40"/>
                  </a:lnTo>
                  <a:lnTo>
                    <a:pt x="41" y="34"/>
                  </a:lnTo>
                  <a:lnTo>
                    <a:pt x="8" y="0"/>
                  </a:lnTo>
                  <a:close/>
                </a:path>
              </a:pathLst>
            </a:custGeom>
            <a:solidFill>
              <a:srgbClr val="C70000"/>
            </a:solidFill>
            <a:ln w="9525">
              <a:noFill/>
              <a:round/>
              <a:headEnd/>
              <a:tailEnd/>
            </a:ln>
          </p:spPr>
          <p:txBody>
            <a:bodyPr/>
            <a:lstStyle/>
            <a:p>
              <a:endParaRPr lang="en-US"/>
            </a:p>
          </p:txBody>
        </p:sp>
        <p:sp>
          <p:nvSpPr>
            <p:cNvPr id="172169" name="Freeform 142"/>
            <p:cNvSpPr>
              <a:spLocks/>
            </p:cNvSpPr>
            <p:nvPr/>
          </p:nvSpPr>
          <p:spPr bwMode="auto">
            <a:xfrm>
              <a:off x="5244" y="3202"/>
              <a:ext cx="4" cy="6"/>
            </a:xfrm>
            <a:custGeom>
              <a:avLst/>
              <a:gdLst>
                <a:gd name="T0" fmla="*/ 0 w 35"/>
                <a:gd name="T1" fmla="*/ 0 h 54"/>
                <a:gd name="T2" fmla="*/ 0 w 35"/>
                <a:gd name="T3" fmla="*/ 0 h 54"/>
                <a:gd name="T4" fmla="*/ 0 w 35"/>
                <a:gd name="T5" fmla="*/ 0 h 54"/>
                <a:gd name="T6" fmla="*/ 0 w 35"/>
                <a:gd name="T7" fmla="*/ 0 h 54"/>
                <a:gd name="T8" fmla="*/ 0 w 35"/>
                <a:gd name="T9" fmla="*/ 0 h 54"/>
                <a:gd name="T10" fmla="*/ 0 w 35"/>
                <a:gd name="T11" fmla="*/ 0 h 54"/>
                <a:gd name="T12" fmla="*/ 0 w 35"/>
                <a:gd name="T13" fmla="*/ 0 h 54"/>
                <a:gd name="T14" fmla="*/ 0 w 35"/>
                <a:gd name="T15" fmla="*/ 0 h 54"/>
                <a:gd name="T16" fmla="*/ 0 w 35"/>
                <a:gd name="T17" fmla="*/ 0 h 54"/>
                <a:gd name="T18" fmla="*/ 0 w 35"/>
                <a:gd name="T19" fmla="*/ 0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54"/>
                <a:gd name="T32" fmla="*/ 35 w 35"/>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54">
                  <a:moveTo>
                    <a:pt x="15" y="54"/>
                  </a:moveTo>
                  <a:lnTo>
                    <a:pt x="25" y="49"/>
                  </a:lnTo>
                  <a:lnTo>
                    <a:pt x="32" y="40"/>
                  </a:lnTo>
                  <a:lnTo>
                    <a:pt x="35" y="31"/>
                  </a:lnTo>
                  <a:lnTo>
                    <a:pt x="34" y="20"/>
                  </a:lnTo>
                  <a:lnTo>
                    <a:pt x="29" y="11"/>
                  </a:lnTo>
                  <a:lnTo>
                    <a:pt x="22" y="5"/>
                  </a:lnTo>
                  <a:lnTo>
                    <a:pt x="11" y="0"/>
                  </a:lnTo>
                  <a:lnTo>
                    <a:pt x="0" y="1"/>
                  </a:lnTo>
                  <a:lnTo>
                    <a:pt x="15" y="54"/>
                  </a:lnTo>
                  <a:close/>
                </a:path>
              </a:pathLst>
            </a:custGeom>
            <a:solidFill>
              <a:srgbClr val="B50000"/>
            </a:solidFill>
            <a:ln w="9525">
              <a:noFill/>
              <a:round/>
              <a:headEnd/>
              <a:tailEnd/>
            </a:ln>
          </p:spPr>
          <p:txBody>
            <a:bodyPr/>
            <a:lstStyle/>
            <a:p>
              <a:endParaRPr lang="en-US"/>
            </a:p>
          </p:txBody>
        </p:sp>
        <p:sp>
          <p:nvSpPr>
            <p:cNvPr id="172170" name="Freeform 143"/>
            <p:cNvSpPr>
              <a:spLocks/>
            </p:cNvSpPr>
            <p:nvPr/>
          </p:nvSpPr>
          <p:spPr bwMode="auto">
            <a:xfrm>
              <a:off x="5159" y="3203"/>
              <a:ext cx="87" cy="104"/>
            </a:xfrm>
            <a:custGeom>
              <a:avLst/>
              <a:gdLst>
                <a:gd name="T0" fmla="*/ 0 w 778"/>
                <a:gd name="T1" fmla="*/ 0 h 944"/>
                <a:gd name="T2" fmla="*/ 0 w 778"/>
                <a:gd name="T3" fmla="*/ 0 h 944"/>
                <a:gd name="T4" fmla="*/ 0 w 778"/>
                <a:gd name="T5" fmla="*/ 0 h 944"/>
                <a:gd name="T6" fmla="*/ 0 w 778"/>
                <a:gd name="T7" fmla="*/ 0 h 944"/>
                <a:gd name="T8" fmla="*/ 0 w 778"/>
                <a:gd name="T9" fmla="*/ 0 h 944"/>
                <a:gd name="T10" fmla="*/ 0 w 778"/>
                <a:gd name="T11" fmla="*/ 0 h 944"/>
                <a:gd name="T12" fmla="*/ 0 w 778"/>
                <a:gd name="T13" fmla="*/ 0 h 944"/>
                <a:gd name="T14" fmla="*/ 0 w 778"/>
                <a:gd name="T15" fmla="*/ 0 h 944"/>
                <a:gd name="T16" fmla="*/ 0 w 778"/>
                <a:gd name="T17" fmla="*/ 0 h 944"/>
                <a:gd name="T18" fmla="*/ 0 w 778"/>
                <a:gd name="T19" fmla="*/ 0 h 944"/>
                <a:gd name="T20" fmla="*/ 0 w 778"/>
                <a:gd name="T21" fmla="*/ 0 h 944"/>
                <a:gd name="T22" fmla="*/ 0 w 778"/>
                <a:gd name="T23" fmla="*/ 0 h 944"/>
                <a:gd name="T24" fmla="*/ 0 w 778"/>
                <a:gd name="T25" fmla="*/ 0 h 944"/>
                <a:gd name="T26" fmla="*/ 0 w 778"/>
                <a:gd name="T27" fmla="*/ 0 h 944"/>
                <a:gd name="T28" fmla="*/ 0 w 778"/>
                <a:gd name="T29" fmla="*/ 0 h 944"/>
                <a:gd name="T30" fmla="*/ 0 w 778"/>
                <a:gd name="T31" fmla="*/ 0 h 944"/>
                <a:gd name="T32" fmla="*/ 0 w 778"/>
                <a:gd name="T33" fmla="*/ 0 h 944"/>
                <a:gd name="T34" fmla="*/ 0 w 778"/>
                <a:gd name="T35" fmla="*/ 0 h 944"/>
                <a:gd name="T36" fmla="*/ 0 w 778"/>
                <a:gd name="T37" fmla="*/ 0 h 944"/>
                <a:gd name="T38" fmla="*/ 0 w 778"/>
                <a:gd name="T39" fmla="*/ 0 h 944"/>
                <a:gd name="T40" fmla="*/ 0 w 778"/>
                <a:gd name="T41" fmla="*/ 0 h 944"/>
                <a:gd name="T42" fmla="*/ 0 w 778"/>
                <a:gd name="T43" fmla="*/ 0 h 944"/>
                <a:gd name="T44" fmla="*/ 0 w 778"/>
                <a:gd name="T45" fmla="*/ 0 h 944"/>
                <a:gd name="T46" fmla="*/ 0 w 778"/>
                <a:gd name="T47" fmla="*/ 0 h 944"/>
                <a:gd name="T48" fmla="*/ 0 w 778"/>
                <a:gd name="T49" fmla="*/ 0 h 944"/>
                <a:gd name="T50" fmla="*/ 0 w 778"/>
                <a:gd name="T51" fmla="*/ 0 h 944"/>
                <a:gd name="T52" fmla="*/ 0 w 778"/>
                <a:gd name="T53" fmla="*/ 0 h 944"/>
                <a:gd name="T54" fmla="*/ 0 w 778"/>
                <a:gd name="T55" fmla="*/ 0 h 944"/>
                <a:gd name="T56" fmla="*/ 0 w 778"/>
                <a:gd name="T57" fmla="*/ 0 h 944"/>
                <a:gd name="T58" fmla="*/ 0 w 778"/>
                <a:gd name="T59" fmla="*/ 0 h 944"/>
                <a:gd name="T60" fmla="*/ 0 w 778"/>
                <a:gd name="T61" fmla="*/ 0 h 944"/>
                <a:gd name="T62" fmla="*/ 0 w 778"/>
                <a:gd name="T63" fmla="*/ 0 h 944"/>
                <a:gd name="T64" fmla="*/ 0 w 778"/>
                <a:gd name="T65" fmla="*/ 0 h 944"/>
                <a:gd name="T66" fmla="*/ 0 w 778"/>
                <a:gd name="T67" fmla="*/ 0 h 944"/>
                <a:gd name="T68" fmla="*/ 0 w 778"/>
                <a:gd name="T69" fmla="*/ 0 h 944"/>
                <a:gd name="T70" fmla="*/ 0 w 778"/>
                <a:gd name="T71" fmla="*/ 0 h 9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78"/>
                <a:gd name="T109" fmla="*/ 0 h 944"/>
                <a:gd name="T110" fmla="*/ 778 w 778"/>
                <a:gd name="T111" fmla="*/ 944 h 9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78" h="944">
                  <a:moveTo>
                    <a:pt x="55" y="944"/>
                  </a:moveTo>
                  <a:lnTo>
                    <a:pt x="55" y="944"/>
                  </a:lnTo>
                  <a:lnTo>
                    <a:pt x="57" y="897"/>
                  </a:lnTo>
                  <a:lnTo>
                    <a:pt x="61" y="853"/>
                  </a:lnTo>
                  <a:lnTo>
                    <a:pt x="66" y="810"/>
                  </a:lnTo>
                  <a:lnTo>
                    <a:pt x="72" y="768"/>
                  </a:lnTo>
                  <a:lnTo>
                    <a:pt x="81" y="726"/>
                  </a:lnTo>
                  <a:lnTo>
                    <a:pt x="92" y="686"/>
                  </a:lnTo>
                  <a:lnTo>
                    <a:pt x="104" y="647"/>
                  </a:lnTo>
                  <a:lnTo>
                    <a:pt x="117" y="610"/>
                  </a:lnTo>
                  <a:lnTo>
                    <a:pt x="132" y="575"/>
                  </a:lnTo>
                  <a:lnTo>
                    <a:pt x="148" y="539"/>
                  </a:lnTo>
                  <a:lnTo>
                    <a:pt x="166" y="506"/>
                  </a:lnTo>
                  <a:lnTo>
                    <a:pt x="185" y="474"/>
                  </a:lnTo>
                  <a:lnTo>
                    <a:pt x="206" y="442"/>
                  </a:lnTo>
                  <a:lnTo>
                    <a:pt x="227" y="412"/>
                  </a:lnTo>
                  <a:lnTo>
                    <a:pt x="251" y="382"/>
                  </a:lnTo>
                  <a:lnTo>
                    <a:pt x="274" y="354"/>
                  </a:lnTo>
                  <a:lnTo>
                    <a:pt x="299" y="328"/>
                  </a:lnTo>
                  <a:lnTo>
                    <a:pt x="326" y="302"/>
                  </a:lnTo>
                  <a:lnTo>
                    <a:pt x="353" y="278"/>
                  </a:lnTo>
                  <a:lnTo>
                    <a:pt x="381" y="254"/>
                  </a:lnTo>
                  <a:lnTo>
                    <a:pt x="410" y="232"/>
                  </a:lnTo>
                  <a:lnTo>
                    <a:pt x="441" y="209"/>
                  </a:lnTo>
                  <a:lnTo>
                    <a:pt x="471" y="189"/>
                  </a:lnTo>
                  <a:lnTo>
                    <a:pt x="503" y="170"/>
                  </a:lnTo>
                  <a:lnTo>
                    <a:pt x="536" y="152"/>
                  </a:lnTo>
                  <a:lnTo>
                    <a:pt x="569" y="134"/>
                  </a:lnTo>
                  <a:lnTo>
                    <a:pt x="602" y="119"/>
                  </a:lnTo>
                  <a:lnTo>
                    <a:pt x="636" y="104"/>
                  </a:lnTo>
                  <a:lnTo>
                    <a:pt x="672" y="89"/>
                  </a:lnTo>
                  <a:lnTo>
                    <a:pt x="707" y="75"/>
                  </a:lnTo>
                  <a:lnTo>
                    <a:pt x="742" y="65"/>
                  </a:lnTo>
                  <a:lnTo>
                    <a:pt x="778" y="53"/>
                  </a:lnTo>
                  <a:lnTo>
                    <a:pt x="763" y="0"/>
                  </a:lnTo>
                  <a:lnTo>
                    <a:pt x="725" y="12"/>
                  </a:lnTo>
                  <a:lnTo>
                    <a:pt x="688" y="25"/>
                  </a:lnTo>
                  <a:lnTo>
                    <a:pt x="651" y="38"/>
                  </a:lnTo>
                  <a:lnTo>
                    <a:pt x="615" y="53"/>
                  </a:lnTo>
                  <a:lnTo>
                    <a:pt x="579" y="68"/>
                  </a:lnTo>
                  <a:lnTo>
                    <a:pt x="543" y="86"/>
                  </a:lnTo>
                  <a:lnTo>
                    <a:pt x="508" y="104"/>
                  </a:lnTo>
                  <a:lnTo>
                    <a:pt x="476" y="124"/>
                  </a:lnTo>
                  <a:lnTo>
                    <a:pt x="442" y="143"/>
                  </a:lnTo>
                  <a:lnTo>
                    <a:pt x="409" y="165"/>
                  </a:lnTo>
                  <a:lnTo>
                    <a:pt x="378" y="187"/>
                  </a:lnTo>
                  <a:lnTo>
                    <a:pt x="347" y="211"/>
                  </a:lnTo>
                  <a:lnTo>
                    <a:pt x="317" y="236"/>
                  </a:lnTo>
                  <a:lnTo>
                    <a:pt x="288" y="262"/>
                  </a:lnTo>
                  <a:lnTo>
                    <a:pt x="261" y="290"/>
                  </a:lnTo>
                  <a:lnTo>
                    <a:pt x="234" y="318"/>
                  </a:lnTo>
                  <a:lnTo>
                    <a:pt x="208" y="349"/>
                  </a:lnTo>
                  <a:lnTo>
                    <a:pt x="183" y="378"/>
                  </a:lnTo>
                  <a:lnTo>
                    <a:pt x="160" y="412"/>
                  </a:lnTo>
                  <a:lnTo>
                    <a:pt x="139" y="445"/>
                  </a:lnTo>
                  <a:lnTo>
                    <a:pt x="118" y="478"/>
                  </a:lnTo>
                  <a:lnTo>
                    <a:pt x="100" y="515"/>
                  </a:lnTo>
                  <a:lnTo>
                    <a:pt x="82" y="553"/>
                  </a:lnTo>
                  <a:lnTo>
                    <a:pt x="66" y="591"/>
                  </a:lnTo>
                  <a:lnTo>
                    <a:pt x="51" y="630"/>
                  </a:lnTo>
                  <a:lnTo>
                    <a:pt x="39" y="672"/>
                  </a:lnTo>
                  <a:lnTo>
                    <a:pt x="28" y="714"/>
                  </a:lnTo>
                  <a:lnTo>
                    <a:pt x="19" y="757"/>
                  </a:lnTo>
                  <a:lnTo>
                    <a:pt x="11" y="801"/>
                  </a:lnTo>
                  <a:lnTo>
                    <a:pt x="6" y="849"/>
                  </a:lnTo>
                  <a:lnTo>
                    <a:pt x="2" y="895"/>
                  </a:lnTo>
                  <a:lnTo>
                    <a:pt x="0" y="944"/>
                  </a:lnTo>
                  <a:lnTo>
                    <a:pt x="55" y="944"/>
                  </a:lnTo>
                  <a:close/>
                </a:path>
              </a:pathLst>
            </a:custGeom>
            <a:solidFill>
              <a:srgbClr val="B50000"/>
            </a:solidFill>
            <a:ln w="9525">
              <a:noFill/>
              <a:round/>
              <a:headEnd/>
              <a:tailEnd/>
            </a:ln>
          </p:spPr>
          <p:txBody>
            <a:bodyPr/>
            <a:lstStyle/>
            <a:p>
              <a:endParaRPr lang="en-US"/>
            </a:p>
          </p:txBody>
        </p:sp>
        <p:sp>
          <p:nvSpPr>
            <p:cNvPr id="172171" name="Freeform 144"/>
            <p:cNvSpPr>
              <a:spLocks/>
            </p:cNvSpPr>
            <p:nvPr/>
          </p:nvSpPr>
          <p:spPr bwMode="auto">
            <a:xfrm>
              <a:off x="5159" y="3307"/>
              <a:ext cx="6" cy="610"/>
            </a:xfrm>
            <a:custGeom>
              <a:avLst/>
              <a:gdLst>
                <a:gd name="T0" fmla="*/ 0 w 56"/>
                <a:gd name="T1" fmla="*/ 0 h 5486"/>
                <a:gd name="T2" fmla="*/ 0 w 56"/>
                <a:gd name="T3" fmla="*/ 0 h 5486"/>
                <a:gd name="T4" fmla="*/ 0 w 56"/>
                <a:gd name="T5" fmla="*/ 0 h 5486"/>
                <a:gd name="T6" fmla="*/ 0 w 56"/>
                <a:gd name="T7" fmla="*/ 0 h 5486"/>
                <a:gd name="T8" fmla="*/ 0 w 56"/>
                <a:gd name="T9" fmla="*/ 0 h 5486"/>
                <a:gd name="T10" fmla="*/ 0 w 56"/>
                <a:gd name="T11" fmla="*/ 0 h 5486"/>
                <a:gd name="T12" fmla="*/ 0 w 56"/>
                <a:gd name="T13" fmla="*/ 0 h 5486"/>
                <a:gd name="T14" fmla="*/ 0 w 56"/>
                <a:gd name="T15" fmla="*/ 0 h 5486"/>
                <a:gd name="T16" fmla="*/ 0 w 56"/>
                <a:gd name="T17" fmla="*/ 0 h 5486"/>
                <a:gd name="T18" fmla="*/ 0 w 56"/>
                <a:gd name="T19" fmla="*/ 0 h 5486"/>
                <a:gd name="T20" fmla="*/ 0 w 56"/>
                <a:gd name="T21" fmla="*/ 0 h 5486"/>
                <a:gd name="T22" fmla="*/ 0 w 56"/>
                <a:gd name="T23" fmla="*/ 0 h 5486"/>
                <a:gd name="T24" fmla="*/ 0 w 56"/>
                <a:gd name="T25" fmla="*/ 0 h 5486"/>
                <a:gd name="T26" fmla="*/ 0 w 56"/>
                <a:gd name="T27" fmla="*/ 0 h 5486"/>
                <a:gd name="T28" fmla="*/ 0 w 56"/>
                <a:gd name="T29" fmla="*/ 0 h 5486"/>
                <a:gd name="T30" fmla="*/ 0 w 56"/>
                <a:gd name="T31" fmla="*/ 0 h 5486"/>
                <a:gd name="T32" fmla="*/ 0 w 56"/>
                <a:gd name="T33" fmla="*/ 0 h 5486"/>
                <a:gd name="T34" fmla="*/ 0 w 56"/>
                <a:gd name="T35" fmla="*/ 0 h 5486"/>
                <a:gd name="T36" fmla="*/ 0 w 56"/>
                <a:gd name="T37" fmla="*/ 0 h 5486"/>
                <a:gd name="T38" fmla="*/ 0 w 56"/>
                <a:gd name="T39" fmla="*/ 0 h 5486"/>
                <a:gd name="T40" fmla="*/ 0 w 56"/>
                <a:gd name="T41" fmla="*/ 0 h 5486"/>
                <a:gd name="T42" fmla="*/ 0 w 56"/>
                <a:gd name="T43" fmla="*/ 0 h 5486"/>
                <a:gd name="T44" fmla="*/ 0 w 56"/>
                <a:gd name="T45" fmla="*/ 0 h 5486"/>
                <a:gd name="T46" fmla="*/ 0 w 56"/>
                <a:gd name="T47" fmla="*/ 0 h 5486"/>
                <a:gd name="T48" fmla="*/ 0 w 56"/>
                <a:gd name="T49" fmla="*/ 0 h 5486"/>
                <a:gd name="T50" fmla="*/ 0 w 56"/>
                <a:gd name="T51" fmla="*/ 0 h 5486"/>
                <a:gd name="T52" fmla="*/ 0 w 56"/>
                <a:gd name="T53" fmla="*/ 0 h 5486"/>
                <a:gd name="T54" fmla="*/ 0 w 56"/>
                <a:gd name="T55" fmla="*/ 0 h 5486"/>
                <a:gd name="T56" fmla="*/ 0 w 56"/>
                <a:gd name="T57" fmla="*/ 0 h 5486"/>
                <a:gd name="T58" fmla="*/ 0 w 56"/>
                <a:gd name="T59" fmla="*/ 0 h 5486"/>
                <a:gd name="T60" fmla="*/ 0 w 56"/>
                <a:gd name="T61" fmla="*/ 0 h 5486"/>
                <a:gd name="T62" fmla="*/ 0 w 56"/>
                <a:gd name="T63" fmla="*/ 0 h 5486"/>
                <a:gd name="T64" fmla="*/ 0 w 56"/>
                <a:gd name="T65" fmla="*/ 0 h 54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5486"/>
                <a:gd name="T101" fmla="*/ 56 w 56"/>
                <a:gd name="T102" fmla="*/ 5486 h 54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5486">
                  <a:moveTo>
                    <a:pt x="56" y="5486"/>
                  </a:moveTo>
                  <a:lnTo>
                    <a:pt x="56" y="5473"/>
                  </a:lnTo>
                  <a:lnTo>
                    <a:pt x="56" y="5436"/>
                  </a:lnTo>
                  <a:lnTo>
                    <a:pt x="56" y="5376"/>
                  </a:lnTo>
                  <a:lnTo>
                    <a:pt x="56" y="5295"/>
                  </a:lnTo>
                  <a:lnTo>
                    <a:pt x="56" y="5193"/>
                  </a:lnTo>
                  <a:lnTo>
                    <a:pt x="56" y="5074"/>
                  </a:lnTo>
                  <a:lnTo>
                    <a:pt x="56" y="4937"/>
                  </a:lnTo>
                  <a:lnTo>
                    <a:pt x="56" y="4784"/>
                  </a:lnTo>
                  <a:lnTo>
                    <a:pt x="56" y="4617"/>
                  </a:lnTo>
                  <a:lnTo>
                    <a:pt x="56" y="4437"/>
                  </a:lnTo>
                  <a:lnTo>
                    <a:pt x="56" y="4245"/>
                  </a:lnTo>
                  <a:lnTo>
                    <a:pt x="56" y="4043"/>
                  </a:lnTo>
                  <a:lnTo>
                    <a:pt x="56" y="3832"/>
                  </a:lnTo>
                  <a:lnTo>
                    <a:pt x="56" y="3613"/>
                  </a:lnTo>
                  <a:lnTo>
                    <a:pt x="56" y="3389"/>
                  </a:lnTo>
                  <a:lnTo>
                    <a:pt x="56" y="3160"/>
                  </a:lnTo>
                  <a:lnTo>
                    <a:pt x="55" y="2927"/>
                  </a:lnTo>
                  <a:lnTo>
                    <a:pt x="55" y="2693"/>
                  </a:lnTo>
                  <a:lnTo>
                    <a:pt x="55" y="2458"/>
                  </a:lnTo>
                  <a:lnTo>
                    <a:pt x="55" y="2225"/>
                  </a:lnTo>
                  <a:lnTo>
                    <a:pt x="55" y="1992"/>
                  </a:lnTo>
                  <a:lnTo>
                    <a:pt x="55" y="1766"/>
                  </a:lnTo>
                  <a:lnTo>
                    <a:pt x="55" y="1543"/>
                  </a:lnTo>
                  <a:lnTo>
                    <a:pt x="55" y="1326"/>
                  </a:lnTo>
                  <a:lnTo>
                    <a:pt x="55" y="1119"/>
                  </a:lnTo>
                  <a:lnTo>
                    <a:pt x="55" y="919"/>
                  </a:lnTo>
                  <a:lnTo>
                    <a:pt x="55" y="731"/>
                  </a:lnTo>
                  <a:lnTo>
                    <a:pt x="55" y="555"/>
                  </a:lnTo>
                  <a:lnTo>
                    <a:pt x="55" y="392"/>
                  </a:lnTo>
                  <a:lnTo>
                    <a:pt x="55" y="245"/>
                  </a:lnTo>
                  <a:lnTo>
                    <a:pt x="55" y="114"/>
                  </a:lnTo>
                  <a:lnTo>
                    <a:pt x="55" y="0"/>
                  </a:lnTo>
                  <a:lnTo>
                    <a:pt x="0" y="0"/>
                  </a:lnTo>
                  <a:lnTo>
                    <a:pt x="0" y="114"/>
                  </a:lnTo>
                  <a:lnTo>
                    <a:pt x="0" y="245"/>
                  </a:lnTo>
                  <a:lnTo>
                    <a:pt x="0" y="392"/>
                  </a:lnTo>
                  <a:lnTo>
                    <a:pt x="0" y="555"/>
                  </a:lnTo>
                  <a:lnTo>
                    <a:pt x="0" y="731"/>
                  </a:lnTo>
                  <a:lnTo>
                    <a:pt x="0" y="919"/>
                  </a:lnTo>
                  <a:lnTo>
                    <a:pt x="0" y="1119"/>
                  </a:lnTo>
                  <a:lnTo>
                    <a:pt x="0" y="1326"/>
                  </a:lnTo>
                  <a:lnTo>
                    <a:pt x="0" y="1543"/>
                  </a:lnTo>
                  <a:lnTo>
                    <a:pt x="0" y="1766"/>
                  </a:lnTo>
                  <a:lnTo>
                    <a:pt x="0" y="1992"/>
                  </a:lnTo>
                  <a:lnTo>
                    <a:pt x="0" y="2225"/>
                  </a:lnTo>
                  <a:lnTo>
                    <a:pt x="0" y="2458"/>
                  </a:lnTo>
                  <a:lnTo>
                    <a:pt x="0" y="2693"/>
                  </a:lnTo>
                  <a:lnTo>
                    <a:pt x="0" y="2927"/>
                  </a:lnTo>
                  <a:lnTo>
                    <a:pt x="1" y="3160"/>
                  </a:lnTo>
                  <a:lnTo>
                    <a:pt x="1" y="3389"/>
                  </a:lnTo>
                  <a:lnTo>
                    <a:pt x="1" y="3613"/>
                  </a:lnTo>
                  <a:lnTo>
                    <a:pt x="1" y="3832"/>
                  </a:lnTo>
                  <a:lnTo>
                    <a:pt x="1" y="4043"/>
                  </a:lnTo>
                  <a:lnTo>
                    <a:pt x="1" y="4245"/>
                  </a:lnTo>
                  <a:lnTo>
                    <a:pt x="1" y="4437"/>
                  </a:lnTo>
                  <a:lnTo>
                    <a:pt x="1" y="4617"/>
                  </a:lnTo>
                  <a:lnTo>
                    <a:pt x="1" y="4784"/>
                  </a:lnTo>
                  <a:lnTo>
                    <a:pt x="1" y="4937"/>
                  </a:lnTo>
                  <a:lnTo>
                    <a:pt x="1" y="5074"/>
                  </a:lnTo>
                  <a:lnTo>
                    <a:pt x="1" y="5193"/>
                  </a:lnTo>
                  <a:lnTo>
                    <a:pt x="1" y="5295"/>
                  </a:lnTo>
                  <a:lnTo>
                    <a:pt x="1" y="5376"/>
                  </a:lnTo>
                  <a:lnTo>
                    <a:pt x="1" y="5436"/>
                  </a:lnTo>
                  <a:lnTo>
                    <a:pt x="1" y="5473"/>
                  </a:lnTo>
                  <a:lnTo>
                    <a:pt x="1" y="5486"/>
                  </a:lnTo>
                  <a:lnTo>
                    <a:pt x="56" y="5486"/>
                  </a:lnTo>
                  <a:close/>
                </a:path>
              </a:pathLst>
            </a:custGeom>
            <a:solidFill>
              <a:srgbClr val="B50000"/>
            </a:solidFill>
            <a:ln w="9525">
              <a:noFill/>
              <a:round/>
              <a:headEnd/>
              <a:tailEnd/>
            </a:ln>
          </p:spPr>
          <p:txBody>
            <a:bodyPr/>
            <a:lstStyle/>
            <a:p>
              <a:endParaRPr lang="en-US"/>
            </a:p>
          </p:txBody>
        </p:sp>
        <p:sp>
          <p:nvSpPr>
            <p:cNvPr id="172172" name="Freeform 145"/>
            <p:cNvSpPr>
              <a:spLocks/>
            </p:cNvSpPr>
            <p:nvPr/>
          </p:nvSpPr>
          <p:spPr bwMode="auto">
            <a:xfrm>
              <a:off x="5159" y="3917"/>
              <a:ext cx="6" cy="3"/>
            </a:xfrm>
            <a:custGeom>
              <a:avLst/>
              <a:gdLst>
                <a:gd name="T0" fmla="*/ 0 w 55"/>
                <a:gd name="T1" fmla="*/ 0 h 26"/>
                <a:gd name="T2" fmla="*/ 0 w 55"/>
                <a:gd name="T3" fmla="*/ 0 h 26"/>
                <a:gd name="T4" fmla="*/ 0 w 55"/>
                <a:gd name="T5" fmla="*/ 0 h 26"/>
                <a:gd name="T6" fmla="*/ 0 w 55"/>
                <a:gd name="T7" fmla="*/ 0 h 26"/>
                <a:gd name="T8" fmla="*/ 0 w 55"/>
                <a:gd name="T9" fmla="*/ 0 h 26"/>
                <a:gd name="T10" fmla="*/ 0 w 55"/>
                <a:gd name="T11" fmla="*/ 0 h 26"/>
                <a:gd name="T12" fmla="*/ 0 w 55"/>
                <a:gd name="T13" fmla="*/ 0 h 26"/>
                <a:gd name="T14" fmla="*/ 0 w 55"/>
                <a:gd name="T15" fmla="*/ 0 h 26"/>
                <a:gd name="T16" fmla="*/ 0 w 55"/>
                <a:gd name="T17" fmla="*/ 0 h 26"/>
                <a:gd name="T18" fmla="*/ 0 w 55"/>
                <a:gd name="T19" fmla="*/ 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26"/>
                <a:gd name="T32" fmla="*/ 55 w 55"/>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26">
                  <a:moveTo>
                    <a:pt x="0" y="0"/>
                  </a:moveTo>
                  <a:lnTo>
                    <a:pt x="3" y="11"/>
                  </a:lnTo>
                  <a:lnTo>
                    <a:pt x="9" y="20"/>
                  </a:lnTo>
                  <a:lnTo>
                    <a:pt x="17" y="25"/>
                  </a:lnTo>
                  <a:lnTo>
                    <a:pt x="28" y="26"/>
                  </a:lnTo>
                  <a:lnTo>
                    <a:pt x="38" y="25"/>
                  </a:lnTo>
                  <a:lnTo>
                    <a:pt x="47" y="20"/>
                  </a:lnTo>
                  <a:lnTo>
                    <a:pt x="53" y="11"/>
                  </a:lnTo>
                  <a:lnTo>
                    <a:pt x="55" y="0"/>
                  </a:lnTo>
                  <a:lnTo>
                    <a:pt x="0" y="0"/>
                  </a:lnTo>
                  <a:close/>
                </a:path>
              </a:pathLst>
            </a:custGeom>
            <a:solidFill>
              <a:srgbClr val="B50000"/>
            </a:solidFill>
            <a:ln w="9525">
              <a:noFill/>
              <a:round/>
              <a:headEnd/>
              <a:tailEnd/>
            </a:ln>
          </p:spPr>
          <p:txBody>
            <a:bodyPr/>
            <a:lstStyle/>
            <a:p>
              <a:endParaRPr lang="en-US"/>
            </a:p>
          </p:txBody>
        </p:sp>
        <p:sp>
          <p:nvSpPr>
            <p:cNvPr id="172173" name="Freeform 146"/>
            <p:cNvSpPr>
              <a:spLocks/>
            </p:cNvSpPr>
            <p:nvPr/>
          </p:nvSpPr>
          <p:spPr bwMode="auto">
            <a:xfrm>
              <a:off x="5242" y="3204"/>
              <a:ext cx="4" cy="7"/>
            </a:xfrm>
            <a:custGeom>
              <a:avLst/>
              <a:gdLst>
                <a:gd name="T0" fmla="*/ 0 w 40"/>
                <a:gd name="T1" fmla="*/ 0 h 61"/>
                <a:gd name="T2" fmla="*/ 0 w 40"/>
                <a:gd name="T3" fmla="*/ 0 h 61"/>
                <a:gd name="T4" fmla="*/ 0 w 40"/>
                <a:gd name="T5" fmla="*/ 0 h 61"/>
                <a:gd name="T6" fmla="*/ 0 w 40"/>
                <a:gd name="T7" fmla="*/ 0 h 61"/>
                <a:gd name="T8" fmla="*/ 0 w 40"/>
                <a:gd name="T9" fmla="*/ 0 h 61"/>
                <a:gd name="T10" fmla="*/ 0 w 40"/>
                <a:gd name="T11" fmla="*/ 0 h 61"/>
                <a:gd name="T12" fmla="*/ 0 w 40"/>
                <a:gd name="T13" fmla="*/ 0 h 61"/>
                <a:gd name="T14" fmla="*/ 0 w 40"/>
                <a:gd name="T15" fmla="*/ 0 h 61"/>
                <a:gd name="T16" fmla="*/ 0 w 40"/>
                <a:gd name="T17" fmla="*/ 0 h 61"/>
                <a:gd name="T18" fmla="*/ 0 w 40"/>
                <a:gd name="T19" fmla="*/ 0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61"/>
                <a:gd name="T32" fmla="*/ 40 w 40"/>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61">
                  <a:moveTo>
                    <a:pt x="19" y="61"/>
                  </a:moveTo>
                  <a:lnTo>
                    <a:pt x="30" y="55"/>
                  </a:lnTo>
                  <a:lnTo>
                    <a:pt x="38" y="44"/>
                  </a:lnTo>
                  <a:lnTo>
                    <a:pt x="40" y="34"/>
                  </a:lnTo>
                  <a:lnTo>
                    <a:pt x="39" y="22"/>
                  </a:lnTo>
                  <a:lnTo>
                    <a:pt x="34" y="12"/>
                  </a:lnTo>
                  <a:lnTo>
                    <a:pt x="25" y="4"/>
                  </a:lnTo>
                  <a:lnTo>
                    <a:pt x="13" y="0"/>
                  </a:lnTo>
                  <a:lnTo>
                    <a:pt x="0" y="2"/>
                  </a:lnTo>
                  <a:lnTo>
                    <a:pt x="19" y="61"/>
                  </a:lnTo>
                  <a:close/>
                </a:path>
              </a:pathLst>
            </a:custGeom>
            <a:solidFill>
              <a:srgbClr val="A30000"/>
            </a:solidFill>
            <a:ln w="9525">
              <a:noFill/>
              <a:round/>
              <a:headEnd/>
              <a:tailEnd/>
            </a:ln>
          </p:spPr>
          <p:txBody>
            <a:bodyPr/>
            <a:lstStyle/>
            <a:p>
              <a:endParaRPr lang="en-US"/>
            </a:p>
          </p:txBody>
        </p:sp>
        <p:sp>
          <p:nvSpPr>
            <p:cNvPr id="172174" name="Freeform 147"/>
            <p:cNvSpPr>
              <a:spLocks/>
            </p:cNvSpPr>
            <p:nvPr/>
          </p:nvSpPr>
          <p:spPr bwMode="auto">
            <a:xfrm>
              <a:off x="5161" y="3204"/>
              <a:ext cx="83" cy="105"/>
            </a:xfrm>
            <a:custGeom>
              <a:avLst/>
              <a:gdLst>
                <a:gd name="T0" fmla="*/ 0 w 740"/>
                <a:gd name="T1" fmla="*/ 0 h 946"/>
                <a:gd name="T2" fmla="*/ 0 w 740"/>
                <a:gd name="T3" fmla="*/ 0 h 946"/>
                <a:gd name="T4" fmla="*/ 0 w 740"/>
                <a:gd name="T5" fmla="*/ 0 h 946"/>
                <a:gd name="T6" fmla="*/ 0 w 740"/>
                <a:gd name="T7" fmla="*/ 0 h 946"/>
                <a:gd name="T8" fmla="*/ 0 w 740"/>
                <a:gd name="T9" fmla="*/ 0 h 946"/>
                <a:gd name="T10" fmla="*/ 0 w 740"/>
                <a:gd name="T11" fmla="*/ 0 h 946"/>
                <a:gd name="T12" fmla="*/ 0 w 740"/>
                <a:gd name="T13" fmla="*/ 0 h 946"/>
                <a:gd name="T14" fmla="*/ 0 w 740"/>
                <a:gd name="T15" fmla="*/ 0 h 946"/>
                <a:gd name="T16" fmla="*/ 0 w 740"/>
                <a:gd name="T17" fmla="*/ 0 h 946"/>
                <a:gd name="T18" fmla="*/ 0 w 740"/>
                <a:gd name="T19" fmla="*/ 0 h 946"/>
                <a:gd name="T20" fmla="*/ 0 w 740"/>
                <a:gd name="T21" fmla="*/ 0 h 946"/>
                <a:gd name="T22" fmla="*/ 0 w 740"/>
                <a:gd name="T23" fmla="*/ 0 h 946"/>
                <a:gd name="T24" fmla="*/ 0 w 740"/>
                <a:gd name="T25" fmla="*/ 0 h 946"/>
                <a:gd name="T26" fmla="*/ 0 w 740"/>
                <a:gd name="T27" fmla="*/ 0 h 946"/>
                <a:gd name="T28" fmla="*/ 0 w 740"/>
                <a:gd name="T29" fmla="*/ 0 h 946"/>
                <a:gd name="T30" fmla="*/ 0 w 740"/>
                <a:gd name="T31" fmla="*/ 0 h 946"/>
                <a:gd name="T32" fmla="*/ 0 w 740"/>
                <a:gd name="T33" fmla="*/ 0 h 946"/>
                <a:gd name="T34" fmla="*/ 0 w 740"/>
                <a:gd name="T35" fmla="*/ 0 h 946"/>
                <a:gd name="T36" fmla="*/ 0 w 740"/>
                <a:gd name="T37" fmla="*/ 0 h 946"/>
                <a:gd name="T38" fmla="*/ 0 w 740"/>
                <a:gd name="T39" fmla="*/ 0 h 946"/>
                <a:gd name="T40" fmla="*/ 0 w 740"/>
                <a:gd name="T41" fmla="*/ 0 h 946"/>
                <a:gd name="T42" fmla="*/ 0 w 740"/>
                <a:gd name="T43" fmla="*/ 0 h 946"/>
                <a:gd name="T44" fmla="*/ 0 w 740"/>
                <a:gd name="T45" fmla="*/ 0 h 946"/>
                <a:gd name="T46" fmla="*/ 0 w 740"/>
                <a:gd name="T47" fmla="*/ 0 h 946"/>
                <a:gd name="T48" fmla="*/ 0 w 740"/>
                <a:gd name="T49" fmla="*/ 0 h 946"/>
                <a:gd name="T50" fmla="*/ 0 w 740"/>
                <a:gd name="T51" fmla="*/ 0 h 946"/>
                <a:gd name="T52" fmla="*/ 0 w 740"/>
                <a:gd name="T53" fmla="*/ 0 h 946"/>
                <a:gd name="T54" fmla="*/ 0 w 740"/>
                <a:gd name="T55" fmla="*/ 0 h 946"/>
                <a:gd name="T56" fmla="*/ 0 w 740"/>
                <a:gd name="T57" fmla="*/ 0 h 946"/>
                <a:gd name="T58" fmla="*/ 0 w 740"/>
                <a:gd name="T59" fmla="*/ 0 h 946"/>
                <a:gd name="T60" fmla="*/ 0 w 740"/>
                <a:gd name="T61" fmla="*/ 0 h 946"/>
                <a:gd name="T62" fmla="*/ 0 w 740"/>
                <a:gd name="T63" fmla="*/ 0 h 946"/>
                <a:gd name="T64" fmla="*/ 0 w 740"/>
                <a:gd name="T65" fmla="*/ 0 h 946"/>
                <a:gd name="T66" fmla="*/ 0 w 740"/>
                <a:gd name="T67" fmla="*/ 0 h 946"/>
                <a:gd name="T68" fmla="*/ 0 w 740"/>
                <a:gd name="T69" fmla="*/ 0 h 946"/>
                <a:gd name="T70" fmla="*/ 0 w 740"/>
                <a:gd name="T71" fmla="*/ 0 h 9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40"/>
                <a:gd name="T109" fmla="*/ 0 h 946"/>
                <a:gd name="T110" fmla="*/ 740 w 740"/>
                <a:gd name="T111" fmla="*/ 946 h 9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40" h="946">
                  <a:moveTo>
                    <a:pt x="64" y="945"/>
                  </a:moveTo>
                  <a:lnTo>
                    <a:pt x="64" y="946"/>
                  </a:lnTo>
                  <a:lnTo>
                    <a:pt x="66" y="898"/>
                  </a:lnTo>
                  <a:lnTo>
                    <a:pt x="69" y="853"/>
                  </a:lnTo>
                  <a:lnTo>
                    <a:pt x="74" y="809"/>
                  </a:lnTo>
                  <a:lnTo>
                    <a:pt x="81" y="765"/>
                  </a:lnTo>
                  <a:lnTo>
                    <a:pt x="89" y="724"/>
                  </a:lnTo>
                  <a:lnTo>
                    <a:pt x="99" y="685"/>
                  </a:lnTo>
                  <a:lnTo>
                    <a:pt x="110" y="646"/>
                  </a:lnTo>
                  <a:lnTo>
                    <a:pt x="122" y="609"/>
                  </a:lnTo>
                  <a:lnTo>
                    <a:pt x="137" y="573"/>
                  </a:lnTo>
                  <a:lnTo>
                    <a:pt x="150" y="540"/>
                  </a:lnTo>
                  <a:lnTo>
                    <a:pt x="167" y="506"/>
                  </a:lnTo>
                  <a:lnTo>
                    <a:pt x="185" y="473"/>
                  </a:lnTo>
                  <a:lnTo>
                    <a:pt x="203" y="442"/>
                  </a:lnTo>
                  <a:lnTo>
                    <a:pt x="223" y="413"/>
                  </a:lnTo>
                  <a:lnTo>
                    <a:pt x="246" y="384"/>
                  </a:lnTo>
                  <a:lnTo>
                    <a:pt x="267" y="357"/>
                  </a:lnTo>
                  <a:lnTo>
                    <a:pt x="290" y="332"/>
                  </a:lnTo>
                  <a:lnTo>
                    <a:pt x="314" y="306"/>
                  </a:lnTo>
                  <a:lnTo>
                    <a:pt x="339" y="282"/>
                  </a:lnTo>
                  <a:lnTo>
                    <a:pt x="365" y="259"/>
                  </a:lnTo>
                  <a:lnTo>
                    <a:pt x="392" y="238"/>
                  </a:lnTo>
                  <a:lnTo>
                    <a:pt x="421" y="216"/>
                  </a:lnTo>
                  <a:lnTo>
                    <a:pt x="449" y="197"/>
                  </a:lnTo>
                  <a:lnTo>
                    <a:pt x="479" y="178"/>
                  </a:lnTo>
                  <a:lnTo>
                    <a:pt x="510" y="160"/>
                  </a:lnTo>
                  <a:lnTo>
                    <a:pt x="540" y="142"/>
                  </a:lnTo>
                  <a:lnTo>
                    <a:pt x="572" y="127"/>
                  </a:lnTo>
                  <a:lnTo>
                    <a:pt x="604" y="111"/>
                  </a:lnTo>
                  <a:lnTo>
                    <a:pt x="637" y="97"/>
                  </a:lnTo>
                  <a:lnTo>
                    <a:pt x="671" y="84"/>
                  </a:lnTo>
                  <a:lnTo>
                    <a:pt x="705" y="71"/>
                  </a:lnTo>
                  <a:lnTo>
                    <a:pt x="740" y="59"/>
                  </a:lnTo>
                  <a:lnTo>
                    <a:pt x="721" y="0"/>
                  </a:lnTo>
                  <a:lnTo>
                    <a:pt x="684" y="12"/>
                  </a:lnTo>
                  <a:lnTo>
                    <a:pt x="648" y="25"/>
                  </a:lnTo>
                  <a:lnTo>
                    <a:pt x="614" y="38"/>
                  </a:lnTo>
                  <a:lnTo>
                    <a:pt x="578" y="54"/>
                  </a:lnTo>
                  <a:lnTo>
                    <a:pt x="544" y="70"/>
                  </a:lnTo>
                  <a:lnTo>
                    <a:pt x="511" y="87"/>
                  </a:lnTo>
                  <a:lnTo>
                    <a:pt x="478" y="105"/>
                  </a:lnTo>
                  <a:lnTo>
                    <a:pt x="445" y="123"/>
                  </a:lnTo>
                  <a:lnTo>
                    <a:pt x="413" y="144"/>
                  </a:lnTo>
                  <a:lnTo>
                    <a:pt x="383" y="165"/>
                  </a:lnTo>
                  <a:lnTo>
                    <a:pt x="354" y="187"/>
                  </a:lnTo>
                  <a:lnTo>
                    <a:pt x="325" y="210"/>
                  </a:lnTo>
                  <a:lnTo>
                    <a:pt x="295" y="236"/>
                  </a:lnTo>
                  <a:lnTo>
                    <a:pt x="270" y="262"/>
                  </a:lnTo>
                  <a:lnTo>
                    <a:pt x="243" y="287"/>
                  </a:lnTo>
                  <a:lnTo>
                    <a:pt x="218" y="317"/>
                  </a:lnTo>
                  <a:lnTo>
                    <a:pt x="195" y="346"/>
                  </a:lnTo>
                  <a:lnTo>
                    <a:pt x="173" y="377"/>
                  </a:lnTo>
                  <a:lnTo>
                    <a:pt x="150" y="409"/>
                  </a:lnTo>
                  <a:lnTo>
                    <a:pt x="130" y="441"/>
                  </a:lnTo>
                  <a:lnTo>
                    <a:pt x="112" y="476"/>
                  </a:lnTo>
                  <a:lnTo>
                    <a:pt x="93" y="512"/>
                  </a:lnTo>
                  <a:lnTo>
                    <a:pt x="78" y="550"/>
                  </a:lnTo>
                  <a:lnTo>
                    <a:pt x="63" y="588"/>
                  </a:lnTo>
                  <a:lnTo>
                    <a:pt x="49" y="627"/>
                  </a:lnTo>
                  <a:lnTo>
                    <a:pt x="37" y="668"/>
                  </a:lnTo>
                  <a:lnTo>
                    <a:pt x="28" y="712"/>
                  </a:lnTo>
                  <a:lnTo>
                    <a:pt x="20" y="755"/>
                  </a:lnTo>
                  <a:lnTo>
                    <a:pt x="11" y="800"/>
                  </a:lnTo>
                  <a:lnTo>
                    <a:pt x="6" y="847"/>
                  </a:lnTo>
                  <a:lnTo>
                    <a:pt x="3" y="894"/>
                  </a:lnTo>
                  <a:lnTo>
                    <a:pt x="0" y="944"/>
                  </a:lnTo>
                  <a:lnTo>
                    <a:pt x="0" y="945"/>
                  </a:lnTo>
                  <a:lnTo>
                    <a:pt x="0" y="944"/>
                  </a:lnTo>
                  <a:lnTo>
                    <a:pt x="0" y="945"/>
                  </a:lnTo>
                  <a:lnTo>
                    <a:pt x="64" y="945"/>
                  </a:lnTo>
                  <a:close/>
                </a:path>
              </a:pathLst>
            </a:custGeom>
            <a:solidFill>
              <a:srgbClr val="A30000"/>
            </a:solidFill>
            <a:ln w="9525">
              <a:noFill/>
              <a:round/>
              <a:headEnd/>
              <a:tailEnd/>
            </a:ln>
          </p:spPr>
          <p:txBody>
            <a:bodyPr/>
            <a:lstStyle/>
            <a:p>
              <a:endParaRPr lang="en-US"/>
            </a:p>
          </p:txBody>
        </p:sp>
        <p:sp>
          <p:nvSpPr>
            <p:cNvPr id="172175" name="Freeform 148"/>
            <p:cNvSpPr>
              <a:spLocks/>
            </p:cNvSpPr>
            <p:nvPr/>
          </p:nvSpPr>
          <p:spPr bwMode="auto">
            <a:xfrm>
              <a:off x="5161" y="3309"/>
              <a:ext cx="8" cy="610"/>
            </a:xfrm>
            <a:custGeom>
              <a:avLst/>
              <a:gdLst>
                <a:gd name="T0" fmla="*/ 0 w 64"/>
                <a:gd name="T1" fmla="*/ 0 h 5491"/>
                <a:gd name="T2" fmla="*/ 0 w 64"/>
                <a:gd name="T3" fmla="*/ 0 h 5491"/>
                <a:gd name="T4" fmla="*/ 0 w 64"/>
                <a:gd name="T5" fmla="*/ 0 h 5491"/>
                <a:gd name="T6" fmla="*/ 0 w 64"/>
                <a:gd name="T7" fmla="*/ 0 h 5491"/>
                <a:gd name="T8" fmla="*/ 0 w 64"/>
                <a:gd name="T9" fmla="*/ 0 h 5491"/>
                <a:gd name="T10" fmla="*/ 0 w 64"/>
                <a:gd name="T11" fmla="*/ 0 h 5491"/>
                <a:gd name="T12" fmla="*/ 0 w 64"/>
                <a:gd name="T13" fmla="*/ 0 h 5491"/>
                <a:gd name="T14" fmla="*/ 0 w 64"/>
                <a:gd name="T15" fmla="*/ 0 h 5491"/>
                <a:gd name="T16" fmla="*/ 0 w 64"/>
                <a:gd name="T17" fmla="*/ 0 h 5491"/>
                <a:gd name="T18" fmla="*/ 0 w 64"/>
                <a:gd name="T19" fmla="*/ 0 h 5491"/>
                <a:gd name="T20" fmla="*/ 0 w 64"/>
                <a:gd name="T21" fmla="*/ 0 h 5491"/>
                <a:gd name="T22" fmla="*/ 0 w 64"/>
                <a:gd name="T23" fmla="*/ 0 h 5491"/>
                <a:gd name="T24" fmla="*/ 0 w 64"/>
                <a:gd name="T25" fmla="*/ 0 h 5491"/>
                <a:gd name="T26" fmla="*/ 0 w 64"/>
                <a:gd name="T27" fmla="*/ 0 h 5491"/>
                <a:gd name="T28" fmla="*/ 0 w 64"/>
                <a:gd name="T29" fmla="*/ 0 h 5491"/>
                <a:gd name="T30" fmla="*/ 0 w 64"/>
                <a:gd name="T31" fmla="*/ 0 h 5491"/>
                <a:gd name="T32" fmla="*/ 0 w 64"/>
                <a:gd name="T33" fmla="*/ 0 h 5491"/>
                <a:gd name="T34" fmla="*/ 0 w 64"/>
                <a:gd name="T35" fmla="*/ 0 h 5491"/>
                <a:gd name="T36" fmla="*/ 0 w 64"/>
                <a:gd name="T37" fmla="*/ 0 h 5491"/>
                <a:gd name="T38" fmla="*/ 0 w 64"/>
                <a:gd name="T39" fmla="*/ 0 h 5491"/>
                <a:gd name="T40" fmla="*/ 0 w 64"/>
                <a:gd name="T41" fmla="*/ 0 h 5491"/>
                <a:gd name="T42" fmla="*/ 0 w 64"/>
                <a:gd name="T43" fmla="*/ 0 h 5491"/>
                <a:gd name="T44" fmla="*/ 0 w 64"/>
                <a:gd name="T45" fmla="*/ 0 h 5491"/>
                <a:gd name="T46" fmla="*/ 0 w 64"/>
                <a:gd name="T47" fmla="*/ 0 h 5491"/>
                <a:gd name="T48" fmla="*/ 0 w 64"/>
                <a:gd name="T49" fmla="*/ 0 h 5491"/>
                <a:gd name="T50" fmla="*/ 0 w 64"/>
                <a:gd name="T51" fmla="*/ 0 h 5491"/>
                <a:gd name="T52" fmla="*/ 0 w 64"/>
                <a:gd name="T53" fmla="*/ 0 h 5491"/>
                <a:gd name="T54" fmla="*/ 0 w 64"/>
                <a:gd name="T55" fmla="*/ 0 h 5491"/>
                <a:gd name="T56" fmla="*/ 0 w 64"/>
                <a:gd name="T57" fmla="*/ 0 h 5491"/>
                <a:gd name="T58" fmla="*/ 0 w 64"/>
                <a:gd name="T59" fmla="*/ 0 h 5491"/>
                <a:gd name="T60" fmla="*/ 0 w 64"/>
                <a:gd name="T61" fmla="*/ 0 h 5491"/>
                <a:gd name="T62" fmla="*/ 0 w 64"/>
                <a:gd name="T63" fmla="*/ 0 h 5491"/>
                <a:gd name="T64" fmla="*/ 0 w 64"/>
                <a:gd name="T65" fmla="*/ 0 h 54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5491"/>
                <a:gd name="T101" fmla="*/ 64 w 64"/>
                <a:gd name="T102" fmla="*/ 5491 h 549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5491">
                  <a:moveTo>
                    <a:pt x="64" y="5491"/>
                  </a:moveTo>
                  <a:lnTo>
                    <a:pt x="64" y="5374"/>
                  </a:lnTo>
                  <a:lnTo>
                    <a:pt x="64" y="5243"/>
                  </a:lnTo>
                  <a:lnTo>
                    <a:pt x="64" y="5100"/>
                  </a:lnTo>
                  <a:lnTo>
                    <a:pt x="64" y="4947"/>
                  </a:lnTo>
                  <a:lnTo>
                    <a:pt x="64" y="4784"/>
                  </a:lnTo>
                  <a:lnTo>
                    <a:pt x="64" y="4611"/>
                  </a:lnTo>
                  <a:lnTo>
                    <a:pt x="64" y="4429"/>
                  </a:lnTo>
                  <a:lnTo>
                    <a:pt x="64" y="4240"/>
                  </a:lnTo>
                  <a:lnTo>
                    <a:pt x="64" y="4045"/>
                  </a:lnTo>
                  <a:lnTo>
                    <a:pt x="64" y="3844"/>
                  </a:lnTo>
                  <a:lnTo>
                    <a:pt x="64" y="3640"/>
                  </a:lnTo>
                  <a:lnTo>
                    <a:pt x="64" y="3431"/>
                  </a:lnTo>
                  <a:lnTo>
                    <a:pt x="64" y="3220"/>
                  </a:lnTo>
                  <a:lnTo>
                    <a:pt x="64" y="3008"/>
                  </a:lnTo>
                  <a:lnTo>
                    <a:pt x="64" y="2794"/>
                  </a:lnTo>
                  <a:lnTo>
                    <a:pt x="64" y="2581"/>
                  </a:lnTo>
                  <a:lnTo>
                    <a:pt x="64" y="2370"/>
                  </a:lnTo>
                  <a:lnTo>
                    <a:pt x="64" y="2160"/>
                  </a:lnTo>
                  <a:lnTo>
                    <a:pt x="64" y="1954"/>
                  </a:lnTo>
                  <a:lnTo>
                    <a:pt x="64" y="1752"/>
                  </a:lnTo>
                  <a:lnTo>
                    <a:pt x="64" y="1555"/>
                  </a:lnTo>
                  <a:lnTo>
                    <a:pt x="64" y="1364"/>
                  </a:lnTo>
                  <a:lnTo>
                    <a:pt x="64" y="1181"/>
                  </a:lnTo>
                  <a:lnTo>
                    <a:pt x="64" y="1004"/>
                  </a:lnTo>
                  <a:lnTo>
                    <a:pt x="64" y="838"/>
                  </a:lnTo>
                  <a:lnTo>
                    <a:pt x="64" y="680"/>
                  </a:lnTo>
                  <a:lnTo>
                    <a:pt x="64" y="535"/>
                  </a:lnTo>
                  <a:lnTo>
                    <a:pt x="64" y="400"/>
                  </a:lnTo>
                  <a:lnTo>
                    <a:pt x="64" y="278"/>
                  </a:lnTo>
                  <a:lnTo>
                    <a:pt x="64" y="171"/>
                  </a:lnTo>
                  <a:lnTo>
                    <a:pt x="64" y="78"/>
                  </a:lnTo>
                  <a:lnTo>
                    <a:pt x="64" y="0"/>
                  </a:lnTo>
                  <a:lnTo>
                    <a:pt x="0" y="0"/>
                  </a:lnTo>
                  <a:lnTo>
                    <a:pt x="0" y="78"/>
                  </a:lnTo>
                  <a:lnTo>
                    <a:pt x="0" y="171"/>
                  </a:lnTo>
                  <a:lnTo>
                    <a:pt x="0" y="278"/>
                  </a:lnTo>
                  <a:lnTo>
                    <a:pt x="0" y="400"/>
                  </a:lnTo>
                  <a:lnTo>
                    <a:pt x="0" y="535"/>
                  </a:lnTo>
                  <a:lnTo>
                    <a:pt x="0" y="680"/>
                  </a:lnTo>
                  <a:lnTo>
                    <a:pt x="0" y="838"/>
                  </a:lnTo>
                  <a:lnTo>
                    <a:pt x="0" y="1004"/>
                  </a:lnTo>
                  <a:lnTo>
                    <a:pt x="0" y="1181"/>
                  </a:lnTo>
                  <a:lnTo>
                    <a:pt x="0" y="1364"/>
                  </a:lnTo>
                  <a:lnTo>
                    <a:pt x="0" y="1555"/>
                  </a:lnTo>
                  <a:lnTo>
                    <a:pt x="0" y="1752"/>
                  </a:lnTo>
                  <a:lnTo>
                    <a:pt x="0" y="1954"/>
                  </a:lnTo>
                  <a:lnTo>
                    <a:pt x="0" y="2160"/>
                  </a:lnTo>
                  <a:lnTo>
                    <a:pt x="0" y="2370"/>
                  </a:lnTo>
                  <a:lnTo>
                    <a:pt x="0" y="2581"/>
                  </a:lnTo>
                  <a:lnTo>
                    <a:pt x="0" y="2794"/>
                  </a:lnTo>
                  <a:lnTo>
                    <a:pt x="0" y="3008"/>
                  </a:lnTo>
                  <a:lnTo>
                    <a:pt x="0" y="3220"/>
                  </a:lnTo>
                  <a:lnTo>
                    <a:pt x="0" y="3431"/>
                  </a:lnTo>
                  <a:lnTo>
                    <a:pt x="0" y="3640"/>
                  </a:lnTo>
                  <a:lnTo>
                    <a:pt x="0" y="3844"/>
                  </a:lnTo>
                  <a:lnTo>
                    <a:pt x="0" y="4045"/>
                  </a:lnTo>
                  <a:lnTo>
                    <a:pt x="0" y="4240"/>
                  </a:lnTo>
                  <a:lnTo>
                    <a:pt x="0" y="4429"/>
                  </a:lnTo>
                  <a:lnTo>
                    <a:pt x="0" y="4611"/>
                  </a:lnTo>
                  <a:lnTo>
                    <a:pt x="0" y="4784"/>
                  </a:lnTo>
                  <a:lnTo>
                    <a:pt x="0" y="4947"/>
                  </a:lnTo>
                  <a:lnTo>
                    <a:pt x="0" y="5100"/>
                  </a:lnTo>
                  <a:lnTo>
                    <a:pt x="0" y="5243"/>
                  </a:lnTo>
                  <a:lnTo>
                    <a:pt x="0" y="5374"/>
                  </a:lnTo>
                  <a:lnTo>
                    <a:pt x="0" y="5491"/>
                  </a:lnTo>
                  <a:lnTo>
                    <a:pt x="64" y="5491"/>
                  </a:lnTo>
                  <a:close/>
                </a:path>
              </a:pathLst>
            </a:custGeom>
            <a:solidFill>
              <a:srgbClr val="A30000"/>
            </a:solidFill>
            <a:ln w="9525">
              <a:noFill/>
              <a:round/>
              <a:headEnd/>
              <a:tailEnd/>
            </a:ln>
          </p:spPr>
          <p:txBody>
            <a:bodyPr/>
            <a:lstStyle/>
            <a:p>
              <a:endParaRPr lang="en-US"/>
            </a:p>
          </p:txBody>
        </p:sp>
        <p:sp>
          <p:nvSpPr>
            <p:cNvPr id="172176" name="Freeform 149"/>
            <p:cNvSpPr>
              <a:spLocks/>
            </p:cNvSpPr>
            <p:nvPr/>
          </p:nvSpPr>
          <p:spPr bwMode="auto">
            <a:xfrm>
              <a:off x="5161" y="3919"/>
              <a:ext cx="8" cy="4"/>
            </a:xfrm>
            <a:custGeom>
              <a:avLst/>
              <a:gdLst>
                <a:gd name="T0" fmla="*/ 0 w 64"/>
                <a:gd name="T1" fmla="*/ 0 h 32"/>
                <a:gd name="T2" fmla="*/ 0 w 64"/>
                <a:gd name="T3" fmla="*/ 0 h 32"/>
                <a:gd name="T4" fmla="*/ 0 w 64"/>
                <a:gd name="T5" fmla="*/ 0 h 32"/>
                <a:gd name="T6" fmla="*/ 0 w 64"/>
                <a:gd name="T7" fmla="*/ 0 h 32"/>
                <a:gd name="T8" fmla="*/ 0 w 64"/>
                <a:gd name="T9" fmla="*/ 0 h 32"/>
                <a:gd name="T10" fmla="*/ 0 w 64"/>
                <a:gd name="T11" fmla="*/ 0 h 32"/>
                <a:gd name="T12" fmla="*/ 0 w 64"/>
                <a:gd name="T13" fmla="*/ 0 h 32"/>
                <a:gd name="T14" fmla="*/ 0 w 64"/>
                <a:gd name="T15" fmla="*/ 0 h 32"/>
                <a:gd name="T16" fmla="*/ 0 w 64"/>
                <a:gd name="T17" fmla="*/ 0 h 32"/>
                <a:gd name="T18" fmla="*/ 0 w 64"/>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32"/>
                <a:gd name="T32" fmla="*/ 64 w 64"/>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32">
                  <a:moveTo>
                    <a:pt x="0" y="0"/>
                  </a:moveTo>
                  <a:lnTo>
                    <a:pt x="4" y="14"/>
                  </a:lnTo>
                  <a:lnTo>
                    <a:pt x="10" y="23"/>
                  </a:lnTo>
                  <a:lnTo>
                    <a:pt x="21" y="29"/>
                  </a:lnTo>
                  <a:lnTo>
                    <a:pt x="32" y="32"/>
                  </a:lnTo>
                  <a:lnTo>
                    <a:pt x="44" y="29"/>
                  </a:lnTo>
                  <a:lnTo>
                    <a:pt x="54" y="23"/>
                  </a:lnTo>
                  <a:lnTo>
                    <a:pt x="61" y="14"/>
                  </a:lnTo>
                  <a:lnTo>
                    <a:pt x="64" y="0"/>
                  </a:lnTo>
                  <a:lnTo>
                    <a:pt x="0" y="0"/>
                  </a:lnTo>
                  <a:close/>
                </a:path>
              </a:pathLst>
            </a:custGeom>
            <a:solidFill>
              <a:srgbClr val="A30000"/>
            </a:solidFill>
            <a:ln w="9525">
              <a:noFill/>
              <a:round/>
              <a:headEnd/>
              <a:tailEnd/>
            </a:ln>
          </p:spPr>
          <p:txBody>
            <a:bodyPr/>
            <a:lstStyle/>
            <a:p>
              <a:endParaRPr lang="en-US"/>
            </a:p>
          </p:txBody>
        </p:sp>
        <p:sp>
          <p:nvSpPr>
            <p:cNvPr id="172177" name="Freeform 150"/>
            <p:cNvSpPr>
              <a:spLocks/>
            </p:cNvSpPr>
            <p:nvPr/>
          </p:nvSpPr>
          <p:spPr bwMode="auto">
            <a:xfrm>
              <a:off x="5239" y="3206"/>
              <a:ext cx="5" cy="7"/>
            </a:xfrm>
            <a:custGeom>
              <a:avLst/>
              <a:gdLst>
                <a:gd name="T0" fmla="*/ 0 w 47"/>
                <a:gd name="T1" fmla="*/ 0 h 69"/>
                <a:gd name="T2" fmla="*/ 0 w 47"/>
                <a:gd name="T3" fmla="*/ 0 h 69"/>
                <a:gd name="T4" fmla="*/ 0 w 47"/>
                <a:gd name="T5" fmla="*/ 0 h 69"/>
                <a:gd name="T6" fmla="*/ 0 w 47"/>
                <a:gd name="T7" fmla="*/ 0 h 69"/>
                <a:gd name="T8" fmla="*/ 0 w 47"/>
                <a:gd name="T9" fmla="*/ 0 h 69"/>
                <a:gd name="T10" fmla="*/ 0 w 47"/>
                <a:gd name="T11" fmla="*/ 0 h 69"/>
                <a:gd name="T12" fmla="*/ 0 w 47"/>
                <a:gd name="T13" fmla="*/ 0 h 69"/>
                <a:gd name="T14" fmla="*/ 0 w 47"/>
                <a:gd name="T15" fmla="*/ 0 h 69"/>
                <a:gd name="T16" fmla="*/ 0 w 47"/>
                <a:gd name="T17" fmla="*/ 0 h 69"/>
                <a:gd name="T18" fmla="*/ 0 w 47"/>
                <a:gd name="T19" fmla="*/ 0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
                <a:gd name="T31" fmla="*/ 0 h 69"/>
                <a:gd name="T32" fmla="*/ 47 w 47"/>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 h="69">
                  <a:moveTo>
                    <a:pt x="23" y="69"/>
                  </a:moveTo>
                  <a:lnTo>
                    <a:pt x="37" y="62"/>
                  </a:lnTo>
                  <a:lnTo>
                    <a:pt x="44" y="50"/>
                  </a:lnTo>
                  <a:lnTo>
                    <a:pt x="47" y="38"/>
                  </a:lnTo>
                  <a:lnTo>
                    <a:pt x="45" y="24"/>
                  </a:lnTo>
                  <a:lnTo>
                    <a:pt x="38" y="13"/>
                  </a:lnTo>
                  <a:lnTo>
                    <a:pt x="28" y="4"/>
                  </a:lnTo>
                  <a:lnTo>
                    <a:pt x="15" y="0"/>
                  </a:lnTo>
                  <a:lnTo>
                    <a:pt x="0" y="2"/>
                  </a:lnTo>
                  <a:lnTo>
                    <a:pt x="23" y="69"/>
                  </a:lnTo>
                  <a:close/>
                </a:path>
              </a:pathLst>
            </a:custGeom>
            <a:solidFill>
              <a:srgbClr val="910000"/>
            </a:solidFill>
            <a:ln w="9525">
              <a:noFill/>
              <a:round/>
              <a:headEnd/>
              <a:tailEnd/>
            </a:ln>
          </p:spPr>
          <p:txBody>
            <a:bodyPr/>
            <a:lstStyle/>
            <a:p>
              <a:endParaRPr lang="en-US"/>
            </a:p>
          </p:txBody>
        </p:sp>
        <p:sp>
          <p:nvSpPr>
            <p:cNvPr id="172178" name="Freeform 151"/>
            <p:cNvSpPr>
              <a:spLocks/>
            </p:cNvSpPr>
            <p:nvPr/>
          </p:nvSpPr>
          <p:spPr bwMode="auto">
            <a:xfrm>
              <a:off x="5164" y="3206"/>
              <a:ext cx="78" cy="105"/>
            </a:xfrm>
            <a:custGeom>
              <a:avLst/>
              <a:gdLst>
                <a:gd name="T0" fmla="*/ 0 w 701"/>
                <a:gd name="T1" fmla="*/ 0 h 947"/>
                <a:gd name="T2" fmla="*/ 0 w 701"/>
                <a:gd name="T3" fmla="*/ 0 h 947"/>
                <a:gd name="T4" fmla="*/ 0 w 701"/>
                <a:gd name="T5" fmla="*/ 0 h 947"/>
                <a:gd name="T6" fmla="*/ 0 w 701"/>
                <a:gd name="T7" fmla="*/ 0 h 947"/>
                <a:gd name="T8" fmla="*/ 0 w 701"/>
                <a:gd name="T9" fmla="*/ 0 h 947"/>
                <a:gd name="T10" fmla="*/ 0 w 701"/>
                <a:gd name="T11" fmla="*/ 0 h 947"/>
                <a:gd name="T12" fmla="*/ 0 w 701"/>
                <a:gd name="T13" fmla="*/ 0 h 947"/>
                <a:gd name="T14" fmla="*/ 0 w 701"/>
                <a:gd name="T15" fmla="*/ 0 h 947"/>
                <a:gd name="T16" fmla="*/ 0 w 701"/>
                <a:gd name="T17" fmla="*/ 0 h 947"/>
                <a:gd name="T18" fmla="*/ 0 w 701"/>
                <a:gd name="T19" fmla="*/ 0 h 947"/>
                <a:gd name="T20" fmla="*/ 0 w 701"/>
                <a:gd name="T21" fmla="*/ 0 h 947"/>
                <a:gd name="T22" fmla="*/ 0 w 701"/>
                <a:gd name="T23" fmla="*/ 0 h 947"/>
                <a:gd name="T24" fmla="*/ 0 w 701"/>
                <a:gd name="T25" fmla="*/ 0 h 947"/>
                <a:gd name="T26" fmla="*/ 0 w 701"/>
                <a:gd name="T27" fmla="*/ 0 h 947"/>
                <a:gd name="T28" fmla="*/ 0 w 701"/>
                <a:gd name="T29" fmla="*/ 0 h 947"/>
                <a:gd name="T30" fmla="*/ 0 w 701"/>
                <a:gd name="T31" fmla="*/ 0 h 947"/>
                <a:gd name="T32" fmla="*/ 0 w 701"/>
                <a:gd name="T33" fmla="*/ 0 h 947"/>
                <a:gd name="T34" fmla="*/ 0 w 701"/>
                <a:gd name="T35" fmla="*/ 0 h 947"/>
                <a:gd name="T36" fmla="*/ 0 w 701"/>
                <a:gd name="T37" fmla="*/ 0 h 947"/>
                <a:gd name="T38" fmla="*/ 0 w 701"/>
                <a:gd name="T39" fmla="*/ 0 h 947"/>
                <a:gd name="T40" fmla="*/ 0 w 701"/>
                <a:gd name="T41" fmla="*/ 0 h 947"/>
                <a:gd name="T42" fmla="*/ 0 w 701"/>
                <a:gd name="T43" fmla="*/ 0 h 947"/>
                <a:gd name="T44" fmla="*/ 0 w 701"/>
                <a:gd name="T45" fmla="*/ 0 h 947"/>
                <a:gd name="T46" fmla="*/ 0 w 701"/>
                <a:gd name="T47" fmla="*/ 0 h 947"/>
                <a:gd name="T48" fmla="*/ 0 w 701"/>
                <a:gd name="T49" fmla="*/ 0 h 947"/>
                <a:gd name="T50" fmla="*/ 0 w 701"/>
                <a:gd name="T51" fmla="*/ 0 h 947"/>
                <a:gd name="T52" fmla="*/ 0 w 701"/>
                <a:gd name="T53" fmla="*/ 0 h 947"/>
                <a:gd name="T54" fmla="*/ 0 w 701"/>
                <a:gd name="T55" fmla="*/ 0 h 947"/>
                <a:gd name="T56" fmla="*/ 0 w 701"/>
                <a:gd name="T57" fmla="*/ 0 h 947"/>
                <a:gd name="T58" fmla="*/ 0 w 701"/>
                <a:gd name="T59" fmla="*/ 0 h 947"/>
                <a:gd name="T60" fmla="*/ 0 w 701"/>
                <a:gd name="T61" fmla="*/ 0 h 947"/>
                <a:gd name="T62" fmla="*/ 0 w 701"/>
                <a:gd name="T63" fmla="*/ 0 h 947"/>
                <a:gd name="T64" fmla="*/ 0 w 701"/>
                <a:gd name="T65" fmla="*/ 0 h 947"/>
                <a:gd name="T66" fmla="*/ 0 w 701"/>
                <a:gd name="T67" fmla="*/ 0 h 947"/>
                <a:gd name="T68" fmla="*/ 0 w 701"/>
                <a:gd name="T69" fmla="*/ 0 h 947"/>
                <a:gd name="T70" fmla="*/ 0 w 701"/>
                <a:gd name="T71" fmla="*/ 0 h 9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1"/>
                <a:gd name="T109" fmla="*/ 0 h 947"/>
                <a:gd name="T110" fmla="*/ 701 w 701"/>
                <a:gd name="T111" fmla="*/ 947 h 9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1" h="947">
                  <a:moveTo>
                    <a:pt x="71" y="946"/>
                  </a:moveTo>
                  <a:lnTo>
                    <a:pt x="70" y="947"/>
                  </a:lnTo>
                  <a:lnTo>
                    <a:pt x="72" y="899"/>
                  </a:lnTo>
                  <a:lnTo>
                    <a:pt x="77" y="853"/>
                  </a:lnTo>
                  <a:lnTo>
                    <a:pt x="81" y="807"/>
                  </a:lnTo>
                  <a:lnTo>
                    <a:pt x="88" y="765"/>
                  </a:lnTo>
                  <a:lnTo>
                    <a:pt x="96" y="724"/>
                  </a:lnTo>
                  <a:lnTo>
                    <a:pt x="104" y="683"/>
                  </a:lnTo>
                  <a:lnTo>
                    <a:pt x="115" y="645"/>
                  </a:lnTo>
                  <a:lnTo>
                    <a:pt x="126" y="607"/>
                  </a:lnTo>
                  <a:lnTo>
                    <a:pt x="138" y="572"/>
                  </a:lnTo>
                  <a:lnTo>
                    <a:pt x="153" y="538"/>
                  </a:lnTo>
                  <a:lnTo>
                    <a:pt x="168" y="504"/>
                  </a:lnTo>
                  <a:lnTo>
                    <a:pt x="183" y="473"/>
                  </a:lnTo>
                  <a:lnTo>
                    <a:pt x="200" y="443"/>
                  </a:lnTo>
                  <a:lnTo>
                    <a:pt x="218" y="414"/>
                  </a:lnTo>
                  <a:lnTo>
                    <a:pt x="237" y="386"/>
                  </a:lnTo>
                  <a:lnTo>
                    <a:pt x="257" y="360"/>
                  </a:lnTo>
                  <a:lnTo>
                    <a:pt x="278" y="335"/>
                  </a:lnTo>
                  <a:lnTo>
                    <a:pt x="301" y="310"/>
                  </a:lnTo>
                  <a:lnTo>
                    <a:pt x="324" y="287"/>
                  </a:lnTo>
                  <a:lnTo>
                    <a:pt x="348" y="265"/>
                  </a:lnTo>
                  <a:lnTo>
                    <a:pt x="372" y="244"/>
                  </a:lnTo>
                  <a:lnTo>
                    <a:pt x="399" y="222"/>
                  </a:lnTo>
                  <a:lnTo>
                    <a:pt x="425" y="203"/>
                  </a:lnTo>
                  <a:lnTo>
                    <a:pt x="453" y="185"/>
                  </a:lnTo>
                  <a:lnTo>
                    <a:pt x="481" y="168"/>
                  </a:lnTo>
                  <a:lnTo>
                    <a:pt x="511" y="150"/>
                  </a:lnTo>
                  <a:lnTo>
                    <a:pt x="540" y="135"/>
                  </a:lnTo>
                  <a:lnTo>
                    <a:pt x="572" y="119"/>
                  </a:lnTo>
                  <a:lnTo>
                    <a:pt x="602" y="105"/>
                  </a:lnTo>
                  <a:lnTo>
                    <a:pt x="634" y="92"/>
                  </a:lnTo>
                  <a:lnTo>
                    <a:pt x="668" y="79"/>
                  </a:lnTo>
                  <a:lnTo>
                    <a:pt x="701" y="67"/>
                  </a:lnTo>
                  <a:lnTo>
                    <a:pt x="678" y="0"/>
                  </a:lnTo>
                  <a:lnTo>
                    <a:pt x="643" y="14"/>
                  </a:lnTo>
                  <a:lnTo>
                    <a:pt x="609" y="26"/>
                  </a:lnTo>
                  <a:lnTo>
                    <a:pt x="574" y="40"/>
                  </a:lnTo>
                  <a:lnTo>
                    <a:pt x="540" y="56"/>
                  </a:lnTo>
                  <a:lnTo>
                    <a:pt x="509" y="72"/>
                  </a:lnTo>
                  <a:lnTo>
                    <a:pt x="477" y="89"/>
                  </a:lnTo>
                  <a:lnTo>
                    <a:pt x="445" y="107"/>
                  </a:lnTo>
                  <a:lnTo>
                    <a:pt x="415" y="126"/>
                  </a:lnTo>
                  <a:lnTo>
                    <a:pt x="385" y="146"/>
                  </a:lnTo>
                  <a:lnTo>
                    <a:pt x="357" y="167"/>
                  </a:lnTo>
                  <a:lnTo>
                    <a:pt x="328" y="189"/>
                  </a:lnTo>
                  <a:lnTo>
                    <a:pt x="302" y="212"/>
                  </a:lnTo>
                  <a:lnTo>
                    <a:pt x="275" y="236"/>
                  </a:lnTo>
                  <a:lnTo>
                    <a:pt x="250" y="262"/>
                  </a:lnTo>
                  <a:lnTo>
                    <a:pt x="226" y="288"/>
                  </a:lnTo>
                  <a:lnTo>
                    <a:pt x="202" y="316"/>
                  </a:lnTo>
                  <a:lnTo>
                    <a:pt x="180" y="346"/>
                  </a:lnTo>
                  <a:lnTo>
                    <a:pt x="159" y="376"/>
                  </a:lnTo>
                  <a:lnTo>
                    <a:pt x="139" y="407"/>
                  </a:lnTo>
                  <a:lnTo>
                    <a:pt x="120" y="441"/>
                  </a:lnTo>
                  <a:lnTo>
                    <a:pt x="104" y="475"/>
                  </a:lnTo>
                  <a:lnTo>
                    <a:pt x="87" y="511"/>
                  </a:lnTo>
                  <a:lnTo>
                    <a:pt x="72" y="547"/>
                  </a:lnTo>
                  <a:lnTo>
                    <a:pt x="59" y="586"/>
                  </a:lnTo>
                  <a:lnTo>
                    <a:pt x="47" y="626"/>
                  </a:lnTo>
                  <a:lnTo>
                    <a:pt x="37" y="666"/>
                  </a:lnTo>
                  <a:lnTo>
                    <a:pt x="26" y="709"/>
                  </a:lnTo>
                  <a:lnTo>
                    <a:pt x="19" y="752"/>
                  </a:lnTo>
                  <a:lnTo>
                    <a:pt x="11" y="799"/>
                  </a:lnTo>
                  <a:lnTo>
                    <a:pt x="7" y="846"/>
                  </a:lnTo>
                  <a:lnTo>
                    <a:pt x="3" y="895"/>
                  </a:lnTo>
                  <a:lnTo>
                    <a:pt x="1" y="945"/>
                  </a:lnTo>
                  <a:lnTo>
                    <a:pt x="0" y="946"/>
                  </a:lnTo>
                  <a:lnTo>
                    <a:pt x="1" y="945"/>
                  </a:lnTo>
                  <a:lnTo>
                    <a:pt x="0" y="946"/>
                  </a:lnTo>
                  <a:lnTo>
                    <a:pt x="71" y="946"/>
                  </a:lnTo>
                  <a:close/>
                </a:path>
              </a:pathLst>
            </a:custGeom>
            <a:solidFill>
              <a:srgbClr val="910000"/>
            </a:solidFill>
            <a:ln w="9525">
              <a:noFill/>
              <a:round/>
              <a:headEnd/>
              <a:tailEnd/>
            </a:ln>
          </p:spPr>
          <p:txBody>
            <a:bodyPr/>
            <a:lstStyle/>
            <a:p>
              <a:endParaRPr lang="en-US"/>
            </a:p>
          </p:txBody>
        </p:sp>
        <p:sp>
          <p:nvSpPr>
            <p:cNvPr id="172179" name="Freeform 152"/>
            <p:cNvSpPr>
              <a:spLocks/>
            </p:cNvSpPr>
            <p:nvPr/>
          </p:nvSpPr>
          <p:spPr bwMode="auto">
            <a:xfrm>
              <a:off x="5164" y="3311"/>
              <a:ext cx="8" cy="610"/>
            </a:xfrm>
            <a:custGeom>
              <a:avLst/>
              <a:gdLst>
                <a:gd name="T0" fmla="*/ 0 w 71"/>
                <a:gd name="T1" fmla="*/ 0 h 5489"/>
                <a:gd name="T2" fmla="*/ 0 w 71"/>
                <a:gd name="T3" fmla="*/ 0 h 5489"/>
                <a:gd name="T4" fmla="*/ 0 w 71"/>
                <a:gd name="T5" fmla="*/ 0 h 5489"/>
                <a:gd name="T6" fmla="*/ 0 w 71"/>
                <a:gd name="T7" fmla="*/ 0 h 5489"/>
                <a:gd name="T8" fmla="*/ 0 w 71"/>
                <a:gd name="T9" fmla="*/ 0 h 5489"/>
                <a:gd name="T10" fmla="*/ 0 w 71"/>
                <a:gd name="T11" fmla="*/ 0 h 5489"/>
                <a:gd name="T12" fmla="*/ 0 w 71"/>
                <a:gd name="T13" fmla="*/ 0 h 5489"/>
                <a:gd name="T14" fmla="*/ 0 w 71"/>
                <a:gd name="T15" fmla="*/ 0 h 5489"/>
                <a:gd name="T16" fmla="*/ 0 w 71"/>
                <a:gd name="T17" fmla="*/ 0 h 5489"/>
                <a:gd name="T18" fmla="*/ 0 w 71"/>
                <a:gd name="T19" fmla="*/ 0 h 5489"/>
                <a:gd name="T20" fmla="*/ 0 w 71"/>
                <a:gd name="T21" fmla="*/ 0 h 5489"/>
                <a:gd name="T22" fmla="*/ 0 w 71"/>
                <a:gd name="T23" fmla="*/ 0 h 5489"/>
                <a:gd name="T24" fmla="*/ 0 w 71"/>
                <a:gd name="T25" fmla="*/ 0 h 5489"/>
                <a:gd name="T26" fmla="*/ 0 w 71"/>
                <a:gd name="T27" fmla="*/ 0 h 5489"/>
                <a:gd name="T28" fmla="*/ 0 w 71"/>
                <a:gd name="T29" fmla="*/ 0 h 5489"/>
                <a:gd name="T30" fmla="*/ 0 w 71"/>
                <a:gd name="T31" fmla="*/ 0 h 5489"/>
                <a:gd name="T32" fmla="*/ 0 w 71"/>
                <a:gd name="T33" fmla="*/ 0 h 5489"/>
                <a:gd name="T34" fmla="*/ 0 w 71"/>
                <a:gd name="T35" fmla="*/ 0 h 5489"/>
                <a:gd name="T36" fmla="*/ 0 w 71"/>
                <a:gd name="T37" fmla="*/ 0 h 5489"/>
                <a:gd name="T38" fmla="*/ 0 w 71"/>
                <a:gd name="T39" fmla="*/ 0 h 5489"/>
                <a:gd name="T40" fmla="*/ 0 w 71"/>
                <a:gd name="T41" fmla="*/ 0 h 5489"/>
                <a:gd name="T42" fmla="*/ 0 w 71"/>
                <a:gd name="T43" fmla="*/ 0 h 5489"/>
                <a:gd name="T44" fmla="*/ 0 w 71"/>
                <a:gd name="T45" fmla="*/ 0 h 5489"/>
                <a:gd name="T46" fmla="*/ 0 w 71"/>
                <a:gd name="T47" fmla="*/ 0 h 5489"/>
                <a:gd name="T48" fmla="*/ 0 w 71"/>
                <a:gd name="T49" fmla="*/ 0 h 5489"/>
                <a:gd name="T50" fmla="*/ 0 w 71"/>
                <a:gd name="T51" fmla="*/ 0 h 5489"/>
                <a:gd name="T52" fmla="*/ 0 w 71"/>
                <a:gd name="T53" fmla="*/ 0 h 5489"/>
                <a:gd name="T54" fmla="*/ 0 w 71"/>
                <a:gd name="T55" fmla="*/ 0 h 5489"/>
                <a:gd name="T56" fmla="*/ 0 w 71"/>
                <a:gd name="T57" fmla="*/ 0 h 5489"/>
                <a:gd name="T58" fmla="*/ 0 w 71"/>
                <a:gd name="T59" fmla="*/ 0 h 5489"/>
                <a:gd name="T60" fmla="*/ 0 w 71"/>
                <a:gd name="T61" fmla="*/ 0 h 5489"/>
                <a:gd name="T62" fmla="*/ 0 w 71"/>
                <a:gd name="T63" fmla="*/ 0 h 5489"/>
                <a:gd name="T64" fmla="*/ 0 w 71"/>
                <a:gd name="T65" fmla="*/ 0 h 54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5489"/>
                <a:gd name="T101" fmla="*/ 71 w 71"/>
                <a:gd name="T102" fmla="*/ 5489 h 54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5489">
                  <a:moveTo>
                    <a:pt x="71" y="5489"/>
                  </a:moveTo>
                  <a:lnTo>
                    <a:pt x="71" y="5335"/>
                  </a:lnTo>
                  <a:lnTo>
                    <a:pt x="71" y="5172"/>
                  </a:lnTo>
                  <a:lnTo>
                    <a:pt x="71" y="4999"/>
                  </a:lnTo>
                  <a:lnTo>
                    <a:pt x="71" y="4817"/>
                  </a:lnTo>
                  <a:lnTo>
                    <a:pt x="71" y="4627"/>
                  </a:lnTo>
                  <a:lnTo>
                    <a:pt x="71" y="4431"/>
                  </a:lnTo>
                  <a:lnTo>
                    <a:pt x="71" y="4228"/>
                  </a:lnTo>
                  <a:lnTo>
                    <a:pt x="71" y="4020"/>
                  </a:lnTo>
                  <a:lnTo>
                    <a:pt x="71" y="3808"/>
                  </a:lnTo>
                  <a:lnTo>
                    <a:pt x="71" y="3594"/>
                  </a:lnTo>
                  <a:lnTo>
                    <a:pt x="71" y="3378"/>
                  </a:lnTo>
                  <a:lnTo>
                    <a:pt x="71" y="3159"/>
                  </a:lnTo>
                  <a:lnTo>
                    <a:pt x="71" y="2941"/>
                  </a:lnTo>
                  <a:lnTo>
                    <a:pt x="71" y="2723"/>
                  </a:lnTo>
                  <a:lnTo>
                    <a:pt x="71" y="2507"/>
                  </a:lnTo>
                  <a:lnTo>
                    <a:pt x="71" y="2294"/>
                  </a:lnTo>
                  <a:lnTo>
                    <a:pt x="71" y="2084"/>
                  </a:lnTo>
                  <a:lnTo>
                    <a:pt x="71" y="1879"/>
                  </a:lnTo>
                  <a:lnTo>
                    <a:pt x="71" y="1679"/>
                  </a:lnTo>
                  <a:lnTo>
                    <a:pt x="71" y="1486"/>
                  </a:lnTo>
                  <a:lnTo>
                    <a:pt x="71" y="1299"/>
                  </a:lnTo>
                  <a:lnTo>
                    <a:pt x="71" y="1120"/>
                  </a:lnTo>
                  <a:lnTo>
                    <a:pt x="71" y="951"/>
                  </a:lnTo>
                  <a:lnTo>
                    <a:pt x="71" y="792"/>
                  </a:lnTo>
                  <a:lnTo>
                    <a:pt x="71" y="644"/>
                  </a:lnTo>
                  <a:lnTo>
                    <a:pt x="71" y="509"/>
                  </a:lnTo>
                  <a:lnTo>
                    <a:pt x="71" y="386"/>
                  </a:lnTo>
                  <a:lnTo>
                    <a:pt x="71" y="277"/>
                  </a:lnTo>
                  <a:lnTo>
                    <a:pt x="71" y="183"/>
                  </a:lnTo>
                  <a:lnTo>
                    <a:pt x="71" y="105"/>
                  </a:lnTo>
                  <a:lnTo>
                    <a:pt x="71" y="44"/>
                  </a:lnTo>
                  <a:lnTo>
                    <a:pt x="71" y="0"/>
                  </a:lnTo>
                  <a:lnTo>
                    <a:pt x="0" y="0"/>
                  </a:lnTo>
                  <a:lnTo>
                    <a:pt x="0" y="44"/>
                  </a:lnTo>
                  <a:lnTo>
                    <a:pt x="0" y="105"/>
                  </a:lnTo>
                  <a:lnTo>
                    <a:pt x="0" y="183"/>
                  </a:lnTo>
                  <a:lnTo>
                    <a:pt x="0" y="277"/>
                  </a:lnTo>
                  <a:lnTo>
                    <a:pt x="0" y="386"/>
                  </a:lnTo>
                  <a:lnTo>
                    <a:pt x="0" y="509"/>
                  </a:lnTo>
                  <a:lnTo>
                    <a:pt x="0" y="644"/>
                  </a:lnTo>
                  <a:lnTo>
                    <a:pt x="0" y="792"/>
                  </a:lnTo>
                  <a:lnTo>
                    <a:pt x="0" y="951"/>
                  </a:lnTo>
                  <a:lnTo>
                    <a:pt x="0" y="1120"/>
                  </a:lnTo>
                  <a:lnTo>
                    <a:pt x="0" y="1299"/>
                  </a:lnTo>
                  <a:lnTo>
                    <a:pt x="0" y="1486"/>
                  </a:lnTo>
                  <a:lnTo>
                    <a:pt x="0" y="1679"/>
                  </a:lnTo>
                  <a:lnTo>
                    <a:pt x="0" y="1879"/>
                  </a:lnTo>
                  <a:lnTo>
                    <a:pt x="0" y="2084"/>
                  </a:lnTo>
                  <a:lnTo>
                    <a:pt x="0" y="2294"/>
                  </a:lnTo>
                  <a:lnTo>
                    <a:pt x="0" y="2507"/>
                  </a:lnTo>
                  <a:lnTo>
                    <a:pt x="0" y="2723"/>
                  </a:lnTo>
                  <a:lnTo>
                    <a:pt x="0" y="2941"/>
                  </a:lnTo>
                  <a:lnTo>
                    <a:pt x="0" y="3159"/>
                  </a:lnTo>
                  <a:lnTo>
                    <a:pt x="0" y="3378"/>
                  </a:lnTo>
                  <a:lnTo>
                    <a:pt x="0" y="3594"/>
                  </a:lnTo>
                  <a:lnTo>
                    <a:pt x="0" y="3808"/>
                  </a:lnTo>
                  <a:lnTo>
                    <a:pt x="0" y="4020"/>
                  </a:lnTo>
                  <a:lnTo>
                    <a:pt x="0" y="4228"/>
                  </a:lnTo>
                  <a:lnTo>
                    <a:pt x="0" y="4431"/>
                  </a:lnTo>
                  <a:lnTo>
                    <a:pt x="0" y="4627"/>
                  </a:lnTo>
                  <a:lnTo>
                    <a:pt x="0" y="4817"/>
                  </a:lnTo>
                  <a:lnTo>
                    <a:pt x="0" y="4999"/>
                  </a:lnTo>
                  <a:lnTo>
                    <a:pt x="0" y="5172"/>
                  </a:lnTo>
                  <a:lnTo>
                    <a:pt x="0" y="5335"/>
                  </a:lnTo>
                  <a:lnTo>
                    <a:pt x="0" y="5489"/>
                  </a:lnTo>
                  <a:lnTo>
                    <a:pt x="71" y="5489"/>
                  </a:lnTo>
                  <a:close/>
                </a:path>
              </a:pathLst>
            </a:custGeom>
            <a:solidFill>
              <a:srgbClr val="910000"/>
            </a:solidFill>
            <a:ln w="9525">
              <a:noFill/>
              <a:round/>
              <a:headEnd/>
              <a:tailEnd/>
            </a:ln>
          </p:spPr>
          <p:txBody>
            <a:bodyPr/>
            <a:lstStyle/>
            <a:p>
              <a:endParaRPr lang="en-US"/>
            </a:p>
          </p:txBody>
        </p:sp>
        <p:sp>
          <p:nvSpPr>
            <p:cNvPr id="172180" name="Freeform 153"/>
            <p:cNvSpPr>
              <a:spLocks/>
            </p:cNvSpPr>
            <p:nvPr/>
          </p:nvSpPr>
          <p:spPr bwMode="auto">
            <a:xfrm>
              <a:off x="5164" y="3921"/>
              <a:ext cx="8" cy="4"/>
            </a:xfrm>
            <a:custGeom>
              <a:avLst/>
              <a:gdLst>
                <a:gd name="T0" fmla="*/ 0 w 71"/>
                <a:gd name="T1" fmla="*/ 0 h 35"/>
                <a:gd name="T2" fmla="*/ 0 w 71"/>
                <a:gd name="T3" fmla="*/ 0 h 35"/>
                <a:gd name="T4" fmla="*/ 0 w 71"/>
                <a:gd name="T5" fmla="*/ 0 h 35"/>
                <a:gd name="T6" fmla="*/ 0 w 71"/>
                <a:gd name="T7" fmla="*/ 0 h 35"/>
                <a:gd name="T8" fmla="*/ 0 w 71"/>
                <a:gd name="T9" fmla="*/ 0 h 35"/>
                <a:gd name="T10" fmla="*/ 0 w 71"/>
                <a:gd name="T11" fmla="*/ 0 h 35"/>
                <a:gd name="T12" fmla="*/ 0 w 71"/>
                <a:gd name="T13" fmla="*/ 0 h 35"/>
                <a:gd name="T14" fmla="*/ 0 w 71"/>
                <a:gd name="T15" fmla="*/ 0 h 35"/>
                <a:gd name="T16" fmla="*/ 0 w 71"/>
                <a:gd name="T17" fmla="*/ 0 h 35"/>
                <a:gd name="T18" fmla="*/ 0 w 71"/>
                <a:gd name="T19" fmla="*/ 0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35"/>
                <a:gd name="T32" fmla="*/ 71 w 71"/>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35">
                  <a:moveTo>
                    <a:pt x="0" y="0"/>
                  </a:moveTo>
                  <a:lnTo>
                    <a:pt x="3" y="15"/>
                  </a:lnTo>
                  <a:lnTo>
                    <a:pt x="11" y="26"/>
                  </a:lnTo>
                  <a:lnTo>
                    <a:pt x="23" y="33"/>
                  </a:lnTo>
                  <a:lnTo>
                    <a:pt x="36" y="35"/>
                  </a:lnTo>
                  <a:lnTo>
                    <a:pt x="48" y="33"/>
                  </a:lnTo>
                  <a:lnTo>
                    <a:pt x="60" y="26"/>
                  </a:lnTo>
                  <a:lnTo>
                    <a:pt x="68" y="15"/>
                  </a:lnTo>
                  <a:lnTo>
                    <a:pt x="71" y="0"/>
                  </a:lnTo>
                  <a:lnTo>
                    <a:pt x="0" y="0"/>
                  </a:lnTo>
                  <a:close/>
                </a:path>
              </a:pathLst>
            </a:custGeom>
            <a:solidFill>
              <a:srgbClr val="910000"/>
            </a:solidFill>
            <a:ln w="9525">
              <a:noFill/>
              <a:round/>
              <a:headEnd/>
              <a:tailEnd/>
            </a:ln>
          </p:spPr>
          <p:txBody>
            <a:bodyPr/>
            <a:lstStyle/>
            <a:p>
              <a:endParaRPr lang="en-US"/>
            </a:p>
          </p:txBody>
        </p:sp>
        <p:sp>
          <p:nvSpPr>
            <p:cNvPr id="172181" name="Freeform 154"/>
            <p:cNvSpPr>
              <a:spLocks/>
            </p:cNvSpPr>
            <p:nvPr/>
          </p:nvSpPr>
          <p:spPr bwMode="auto">
            <a:xfrm>
              <a:off x="5237" y="3207"/>
              <a:ext cx="6" cy="9"/>
            </a:xfrm>
            <a:custGeom>
              <a:avLst/>
              <a:gdLst>
                <a:gd name="T0" fmla="*/ 0 w 53"/>
                <a:gd name="T1" fmla="*/ 0 h 77"/>
                <a:gd name="T2" fmla="*/ 0 w 53"/>
                <a:gd name="T3" fmla="*/ 0 h 77"/>
                <a:gd name="T4" fmla="*/ 0 w 53"/>
                <a:gd name="T5" fmla="*/ 0 h 77"/>
                <a:gd name="T6" fmla="*/ 0 w 53"/>
                <a:gd name="T7" fmla="*/ 0 h 77"/>
                <a:gd name="T8" fmla="*/ 0 w 53"/>
                <a:gd name="T9" fmla="*/ 0 h 77"/>
                <a:gd name="T10" fmla="*/ 0 w 53"/>
                <a:gd name="T11" fmla="*/ 0 h 77"/>
                <a:gd name="T12" fmla="*/ 0 w 53"/>
                <a:gd name="T13" fmla="*/ 0 h 77"/>
                <a:gd name="T14" fmla="*/ 0 w 53"/>
                <a:gd name="T15" fmla="*/ 0 h 77"/>
                <a:gd name="T16" fmla="*/ 0 w 53"/>
                <a:gd name="T17" fmla="*/ 0 h 77"/>
                <a:gd name="T18" fmla="*/ 0 w 53"/>
                <a:gd name="T19" fmla="*/ 0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77"/>
                <a:gd name="T32" fmla="*/ 53 w 53"/>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77">
                  <a:moveTo>
                    <a:pt x="28" y="77"/>
                  </a:moveTo>
                  <a:lnTo>
                    <a:pt x="43" y="67"/>
                  </a:lnTo>
                  <a:lnTo>
                    <a:pt x="51" y="54"/>
                  </a:lnTo>
                  <a:lnTo>
                    <a:pt x="53" y="41"/>
                  </a:lnTo>
                  <a:lnTo>
                    <a:pt x="51" y="26"/>
                  </a:lnTo>
                  <a:lnTo>
                    <a:pt x="44" y="13"/>
                  </a:lnTo>
                  <a:lnTo>
                    <a:pt x="32" y="4"/>
                  </a:lnTo>
                  <a:lnTo>
                    <a:pt x="17" y="0"/>
                  </a:lnTo>
                  <a:lnTo>
                    <a:pt x="0" y="3"/>
                  </a:lnTo>
                  <a:lnTo>
                    <a:pt x="28" y="77"/>
                  </a:lnTo>
                  <a:close/>
                </a:path>
              </a:pathLst>
            </a:custGeom>
            <a:solidFill>
              <a:srgbClr val="7F0000"/>
            </a:solidFill>
            <a:ln w="9525">
              <a:noFill/>
              <a:round/>
              <a:headEnd/>
              <a:tailEnd/>
            </a:ln>
          </p:spPr>
          <p:txBody>
            <a:bodyPr/>
            <a:lstStyle/>
            <a:p>
              <a:endParaRPr lang="en-US"/>
            </a:p>
          </p:txBody>
        </p:sp>
        <p:sp>
          <p:nvSpPr>
            <p:cNvPr id="172182" name="Freeform 155"/>
            <p:cNvSpPr>
              <a:spLocks/>
            </p:cNvSpPr>
            <p:nvPr/>
          </p:nvSpPr>
          <p:spPr bwMode="auto">
            <a:xfrm>
              <a:off x="5166" y="3208"/>
              <a:ext cx="74" cy="105"/>
            </a:xfrm>
            <a:custGeom>
              <a:avLst/>
              <a:gdLst>
                <a:gd name="T0" fmla="*/ 0 w 663"/>
                <a:gd name="T1" fmla="*/ 0 h 947"/>
                <a:gd name="T2" fmla="*/ 0 w 663"/>
                <a:gd name="T3" fmla="*/ 0 h 947"/>
                <a:gd name="T4" fmla="*/ 0 w 663"/>
                <a:gd name="T5" fmla="*/ 0 h 947"/>
                <a:gd name="T6" fmla="*/ 0 w 663"/>
                <a:gd name="T7" fmla="*/ 0 h 947"/>
                <a:gd name="T8" fmla="*/ 0 w 663"/>
                <a:gd name="T9" fmla="*/ 0 h 947"/>
                <a:gd name="T10" fmla="*/ 0 w 663"/>
                <a:gd name="T11" fmla="*/ 0 h 947"/>
                <a:gd name="T12" fmla="*/ 0 w 663"/>
                <a:gd name="T13" fmla="*/ 0 h 947"/>
                <a:gd name="T14" fmla="*/ 0 w 663"/>
                <a:gd name="T15" fmla="*/ 0 h 947"/>
                <a:gd name="T16" fmla="*/ 0 w 663"/>
                <a:gd name="T17" fmla="*/ 0 h 947"/>
                <a:gd name="T18" fmla="*/ 0 w 663"/>
                <a:gd name="T19" fmla="*/ 0 h 947"/>
                <a:gd name="T20" fmla="*/ 0 w 663"/>
                <a:gd name="T21" fmla="*/ 0 h 947"/>
                <a:gd name="T22" fmla="*/ 0 w 663"/>
                <a:gd name="T23" fmla="*/ 0 h 947"/>
                <a:gd name="T24" fmla="*/ 0 w 663"/>
                <a:gd name="T25" fmla="*/ 0 h 947"/>
                <a:gd name="T26" fmla="*/ 0 w 663"/>
                <a:gd name="T27" fmla="*/ 0 h 947"/>
                <a:gd name="T28" fmla="*/ 0 w 663"/>
                <a:gd name="T29" fmla="*/ 0 h 947"/>
                <a:gd name="T30" fmla="*/ 0 w 663"/>
                <a:gd name="T31" fmla="*/ 0 h 947"/>
                <a:gd name="T32" fmla="*/ 0 w 663"/>
                <a:gd name="T33" fmla="*/ 0 h 947"/>
                <a:gd name="T34" fmla="*/ 0 w 663"/>
                <a:gd name="T35" fmla="*/ 0 h 947"/>
                <a:gd name="T36" fmla="*/ 0 w 663"/>
                <a:gd name="T37" fmla="*/ 0 h 947"/>
                <a:gd name="T38" fmla="*/ 0 w 663"/>
                <a:gd name="T39" fmla="*/ 0 h 947"/>
                <a:gd name="T40" fmla="*/ 0 w 663"/>
                <a:gd name="T41" fmla="*/ 0 h 947"/>
                <a:gd name="T42" fmla="*/ 0 w 663"/>
                <a:gd name="T43" fmla="*/ 0 h 947"/>
                <a:gd name="T44" fmla="*/ 0 w 663"/>
                <a:gd name="T45" fmla="*/ 0 h 947"/>
                <a:gd name="T46" fmla="*/ 0 w 663"/>
                <a:gd name="T47" fmla="*/ 0 h 947"/>
                <a:gd name="T48" fmla="*/ 0 w 663"/>
                <a:gd name="T49" fmla="*/ 0 h 947"/>
                <a:gd name="T50" fmla="*/ 0 w 663"/>
                <a:gd name="T51" fmla="*/ 0 h 947"/>
                <a:gd name="T52" fmla="*/ 0 w 663"/>
                <a:gd name="T53" fmla="*/ 0 h 947"/>
                <a:gd name="T54" fmla="*/ 0 w 663"/>
                <a:gd name="T55" fmla="*/ 0 h 947"/>
                <a:gd name="T56" fmla="*/ 0 w 663"/>
                <a:gd name="T57" fmla="*/ 0 h 947"/>
                <a:gd name="T58" fmla="*/ 0 w 663"/>
                <a:gd name="T59" fmla="*/ 0 h 947"/>
                <a:gd name="T60" fmla="*/ 0 w 663"/>
                <a:gd name="T61" fmla="*/ 0 h 947"/>
                <a:gd name="T62" fmla="*/ 0 w 663"/>
                <a:gd name="T63" fmla="*/ 0 h 947"/>
                <a:gd name="T64" fmla="*/ 0 w 663"/>
                <a:gd name="T65" fmla="*/ 0 h 947"/>
                <a:gd name="T66" fmla="*/ 0 w 663"/>
                <a:gd name="T67" fmla="*/ 0 h 947"/>
                <a:gd name="T68" fmla="*/ 0 w 663"/>
                <a:gd name="T69" fmla="*/ 0 h 947"/>
                <a:gd name="T70" fmla="*/ 0 w 663"/>
                <a:gd name="T71" fmla="*/ 0 h 9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63"/>
                <a:gd name="T109" fmla="*/ 0 h 947"/>
                <a:gd name="T110" fmla="*/ 663 w 663"/>
                <a:gd name="T111" fmla="*/ 947 h 9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63" h="947">
                  <a:moveTo>
                    <a:pt x="80" y="946"/>
                  </a:moveTo>
                  <a:lnTo>
                    <a:pt x="79" y="947"/>
                  </a:lnTo>
                  <a:lnTo>
                    <a:pt x="81" y="899"/>
                  </a:lnTo>
                  <a:lnTo>
                    <a:pt x="85" y="852"/>
                  </a:lnTo>
                  <a:lnTo>
                    <a:pt x="91" y="806"/>
                  </a:lnTo>
                  <a:lnTo>
                    <a:pt x="96" y="763"/>
                  </a:lnTo>
                  <a:lnTo>
                    <a:pt x="103" y="722"/>
                  </a:lnTo>
                  <a:lnTo>
                    <a:pt x="111" y="680"/>
                  </a:lnTo>
                  <a:lnTo>
                    <a:pt x="121" y="643"/>
                  </a:lnTo>
                  <a:lnTo>
                    <a:pt x="132" y="604"/>
                  </a:lnTo>
                  <a:lnTo>
                    <a:pt x="142" y="570"/>
                  </a:lnTo>
                  <a:lnTo>
                    <a:pt x="155" y="537"/>
                  </a:lnTo>
                  <a:lnTo>
                    <a:pt x="169" y="504"/>
                  </a:lnTo>
                  <a:lnTo>
                    <a:pt x="183" y="473"/>
                  </a:lnTo>
                  <a:lnTo>
                    <a:pt x="198" y="443"/>
                  </a:lnTo>
                  <a:lnTo>
                    <a:pt x="215" y="416"/>
                  </a:lnTo>
                  <a:lnTo>
                    <a:pt x="232" y="388"/>
                  </a:lnTo>
                  <a:lnTo>
                    <a:pt x="250" y="362"/>
                  </a:lnTo>
                  <a:lnTo>
                    <a:pt x="269" y="336"/>
                  </a:lnTo>
                  <a:lnTo>
                    <a:pt x="289" y="313"/>
                  </a:lnTo>
                  <a:lnTo>
                    <a:pt x="310" y="291"/>
                  </a:lnTo>
                  <a:lnTo>
                    <a:pt x="332" y="269"/>
                  </a:lnTo>
                  <a:lnTo>
                    <a:pt x="355" y="249"/>
                  </a:lnTo>
                  <a:lnTo>
                    <a:pt x="379" y="229"/>
                  </a:lnTo>
                  <a:lnTo>
                    <a:pt x="404" y="210"/>
                  </a:lnTo>
                  <a:lnTo>
                    <a:pt x="429" y="192"/>
                  </a:lnTo>
                  <a:lnTo>
                    <a:pt x="455" y="175"/>
                  </a:lnTo>
                  <a:lnTo>
                    <a:pt x="482" y="158"/>
                  </a:lnTo>
                  <a:lnTo>
                    <a:pt x="511" y="142"/>
                  </a:lnTo>
                  <a:lnTo>
                    <a:pt x="539" y="126"/>
                  </a:lnTo>
                  <a:lnTo>
                    <a:pt x="569" y="113"/>
                  </a:lnTo>
                  <a:lnTo>
                    <a:pt x="600" y="99"/>
                  </a:lnTo>
                  <a:lnTo>
                    <a:pt x="631" y="86"/>
                  </a:lnTo>
                  <a:lnTo>
                    <a:pt x="663" y="74"/>
                  </a:lnTo>
                  <a:lnTo>
                    <a:pt x="635" y="0"/>
                  </a:lnTo>
                  <a:lnTo>
                    <a:pt x="602" y="12"/>
                  </a:lnTo>
                  <a:lnTo>
                    <a:pt x="568" y="27"/>
                  </a:lnTo>
                  <a:lnTo>
                    <a:pt x="535" y="41"/>
                  </a:lnTo>
                  <a:lnTo>
                    <a:pt x="503" y="57"/>
                  </a:lnTo>
                  <a:lnTo>
                    <a:pt x="473" y="73"/>
                  </a:lnTo>
                  <a:lnTo>
                    <a:pt x="442" y="90"/>
                  </a:lnTo>
                  <a:lnTo>
                    <a:pt x="413" y="107"/>
                  </a:lnTo>
                  <a:lnTo>
                    <a:pt x="384" y="126"/>
                  </a:lnTo>
                  <a:lnTo>
                    <a:pt x="356" y="146"/>
                  </a:lnTo>
                  <a:lnTo>
                    <a:pt x="330" y="168"/>
                  </a:lnTo>
                  <a:lnTo>
                    <a:pt x="304" y="188"/>
                  </a:lnTo>
                  <a:lnTo>
                    <a:pt x="277" y="212"/>
                  </a:lnTo>
                  <a:lnTo>
                    <a:pt x="253" y="236"/>
                  </a:lnTo>
                  <a:lnTo>
                    <a:pt x="230" y="260"/>
                  </a:lnTo>
                  <a:lnTo>
                    <a:pt x="208" y="288"/>
                  </a:lnTo>
                  <a:lnTo>
                    <a:pt x="187" y="315"/>
                  </a:lnTo>
                  <a:lnTo>
                    <a:pt x="167" y="344"/>
                  </a:lnTo>
                  <a:lnTo>
                    <a:pt x="148" y="373"/>
                  </a:lnTo>
                  <a:lnTo>
                    <a:pt x="129" y="405"/>
                  </a:lnTo>
                  <a:lnTo>
                    <a:pt x="112" y="439"/>
                  </a:lnTo>
                  <a:lnTo>
                    <a:pt x="97" y="473"/>
                  </a:lnTo>
                  <a:lnTo>
                    <a:pt x="81" y="507"/>
                  </a:lnTo>
                  <a:lnTo>
                    <a:pt x="68" y="544"/>
                  </a:lnTo>
                  <a:lnTo>
                    <a:pt x="56" y="583"/>
                  </a:lnTo>
                  <a:lnTo>
                    <a:pt x="45" y="622"/>
                  </a:lnTo>
                  <a:lnTo>
                    <a:pt x="35" y="664"/>
                  </a:lnTo>
                  <a:lnTo>
                    <a:pt x="25" y="707"/>
                  </a:lnTo>
                  <a:lnTo>
                    <a:pt x="18" y="752"/>
                  </a:lnTo>
                  <a:lnTo>
                    <a:pt x="12" y="798"/>
                  </a:lnTo>
                  <a:lnTo>
                    <a:pt x="7" y="844"/>
                  </a:lnTo>
                  <a:lnTo>
                    <a:pt x="3" y="895"/>
                  </a:lnTo>
                  <a:lnTo>
                    <a:pt x="1" y="945"/>
                  </a:lnTo>
                  <a:lnTo>
                    <a:pt x="0" y="946"/>
                  </a:lnTo>
                  <a:lnTo>
                    <a:pt x="1" y="945"/>
                  </a:lnTo>
                  <a:lnTo>
                    <a:pt x="0" y="945"/>
                  </a:lnTo>
                  <a:lnTo>
                    <a:pt x="0" y="946"/>
                  </a:lnTo>
                  <a:lnTo>
                    <a:pt x="80" y="946"/>
                  </a:lnTo>
                  <a:close/>
                </a:path>
              </a:pathLst>
            </a:custGeom>
            <a:solidFill>
              <a:srgbClr val="7F0000"/>
            </a:solidFill>
            <a:ln w="9525">
              <a:noFill/>
              <a:round/>
              <a:headEnd/>
              <a:tailEnd/>
            </a:ln>
          </p:spPr>
          <p:txBody>
            <a:bodyPr/>
            <a:lstStyle/>
            <a:p>
              <a:endParaRPr lang="en-US"/>
            </a:p>
          </p:txBody>
        </p:sp>
        <p:sp>
          <p:nvSpPr>
            <p:cNvPr id="172183" name="Freeform 156"/>
            <p:cNvSpPr>
              <a:spLocks/>
            </p:cNvSpPr>
            <p:nvPr/>
          </p:nvSpPr>
          <p:spPr bwMode="auto">
            <a:xfrm>
              <a:off x="5166" y="3313"/>
              <a:ext cx="9" cy="610"/>
            </a:xfrm>
            <a:custGeom>
              <a:avLst/>
              <a:gdLst>
                <a:gd name="T0" fmla="*/ 0 w 80"/>
                <a:gd name="T1" fmla="*/ 0 h 5494"/>
                <a:gd name="T2" fmla="*/ 0 w 80"/>
                <a:gd name="T3" fmla="*/ 0 h 5494"/>
                <a:gd name="T4" fmla="*/ 0 w 80"/>
                <a:gd name="T5" fmla="*/ 0 h 5494"/>
                <a:gd name="T6" fmla="*/ 0 w 80"/>
                <a:gd name="T7" fmla="*/ 0 h 5494"/>
                <a:gd name="T8" fmla="*/ 0 w 80"/>
                <a:gd name="T9" fmla="*/ 0 h 5494"/>
                <a:gd name="T10" fmla="*/ 0 w 80"/>
                <a:gd name="T11" fmla="*/ 0 h 5494"/>
                <a:gd name="T12" fmla="*/ 0 w 80"/>
                <a:gd name="T13" fmla="*/ 0 h 5494"/>
                <a:gd name="T14" fmla="*/ 0 w 80"/>
                <a:gd name="T15" fmla="*/ 0 h 5494"/>
                <a:gd name="T16" fmla="*/ 0 w 80"/>
                <a:gd name="T17" fmla="*/ 0 h 5494"/>
                <a:gd name="T18" fmla="*/ 0 w 80"/>
                <a:gd name="T19" fmla="*/ 0 h 5494"/>
                <a:gd name="T20" fmla="*/ 0 w 80"/>
                <a:gd name="T21" fmla="*/ 0 h 5494"/>
                <a:gd name="T22" fmla="*/ 0 w 80"/>
                <a:gd name="T23" fmla="*/ 0 h 5494"/>
                <a:gd name="T24" fmla="*/ 0 w 80"/>
                <a:gd name="T25" fmla="*/ 0 h 5494"/>
                <a:gd name="T26" fmla="*/ 0 w 80"/>
                <a:gd name="T27" fmla="*/ 0 h 5494"/>
                <a:gd name="T28" fmla="*/ 0 w 80"/>
                <a:gd name="T29" fmla="*/ 0 h 5494"/>
                <a:gd name="T30" fmla="*/ 0 w 80"/>
                <a:gd name="T31" fmla="*/ 0 h 5494"/>
                <a:gd name="T32" fmla="*/ 0 w 80"/>
                <a:gd name="T33" fmla="*/ 0 h 5494"/>
                <a:gd name="T34" fmla="*/ 0 w 80"/>
                <a:gd name="T35" fmla="*/ 0 h 5494"/>
                <a:gd name="T36" fmla="*/ 0 w 80"/>
                <a:gd name="T37" fmla="*/ 0 h 5494"/>
                <a:gd name="T38" fmla="*/ 0 w 80"/>
                <a:gd name="T39" fmla="*/ 0 h 5494"/>
                <a:gd name="T40" fmla="*/ 0 w 80"/>
                <a:gd name="T41" fmla="*/ 0 h 5494"/>
                <a:gd name="T42" fmla="*/ 0 w 80"/>
                <a:gd name="T43" fmla="*/ 0 h 5494"/>
                <a:gd name="T44" fmla="*/ 0 w 80"/>
                <a:gd name="T45" fmla="*/ 0 h 5494"/>
                <a:gd name="T46" fmla="*/ 0 w 80"/>
                <a:gd name="T47" fmla="*/ 0 h 5494"/>
                <a:gd name="T48" fmla="*/ 0 w 80"/>
                <a:gd name="T49" fmla="*/ 0 h 5494"/>
                <a:gd name="T50" fmla="*/ 0 w 80"/>
                <a:gd name="T51" fmla="*/ 0 h 5494"/>
                <a:gd name="T52" fmla="*/ 0 w 80"/>
                <a:gd name="T53" fmla="*/ 0 h 5494"/>
                <a:gd name="T54" fmla="*/ 0 w 80"/>
                <a:gd name="T55" fmla="*/ 0 h 5494"/>
                <a:gd name="T56" fmla="*/ 0 w 80"/>
                <a:gd name="T57" fmla="*/ 0 h 5494"/>
                <a:gd name="T58" fmla="*/ 0 w 80"/>
                <a:gd name="T59" fmla="*/ 0 h 5494"/>
                <a:gd name="T60" fmla="*/ 0 w 80"/>
                <a:gd name="T61" fmla="*/ 0 h 5494"/>
                <a:gd name="T62" fmla="*/ 0 w 80"/>
                <a:gd name="T63" fmla="*/ 0 h 5494"/>
                <a:gd name="T64" fmla="*/ 0 w 80"/>
                <a:gd name="T65" fmla="*/ 0 h 54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
                <a:gd name="T100" fmla="*/ 0 h 5494"/>
                <a:gd name="T101" fmla="*/ 80 w 80"/>
                <a:gd name="T102" fmla="*/ 5494 h 54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 h="5494">
                  <a:moveTo>
                    <a:pt x="80" y="5494"/>
                  </a:moveTo>
                  <a:lnTo>
                    <a:pt x="80" y="5305"/>
                  </a:lnTo>
                  <a:lnTo>
                    <a:pt x="80" y="5108"/>
                  </a:lnTo>
                  <a:lnTo>
                    <a:pt x="80" y="4905"/>
                  </a:lnTo>
                  <a:lnTo>
                    <a:pt x="80" y="4694"/>
                  </a:lnTo>
                  <a:lnTo>
                    <a:pt x="80" y="4478"/>
                  </a:lnTo>
                  <a:lnTo>
                    <a:pt x="80" y="4258"/>
                  </a:lnTo>
                  <a:lnTo>
                    <a:pt x="80" y="4034"/>
                  </a:lnTo>
                  <a:lnTo>
                    <a:pt x="80" y="3807"/>
                  </a:lnTo>
                  <a:lnTo>
                    <a:pt x="80" y="3579"/>
                  </a:lnTo>
                  <a:lnTo>
                    <a:pt x="80" y="3350"/>
                  </a:lnTo>
                  <a:lnTo>
                    <a:pt x="80" y="3121"/>
                  </a:lnTo>
                  <a:lnTo>
                    <a:pt x="80" y="2893"/>
                  </a:lnTo>
                  <a:lnTo>
                    <a:pt x="80" y="2667"/>
                  </a:lnTo>
                  <a:lnTo>
                    <a:pt x="80" y="2445"/>
                  </a:lnTo>
                  <a:lnTo>
                    <a:pt x="80" y="2225"/>
                  </a:lnTo>
                  <a:lnTo>
                    <a:pt x="80" y="2011"/>
                  </a:lnTo>
                  <a:lnTo>
                    <a:pt x="80" y="1802"/>
                  </a:lnTo>
                  <a:lnTo>
                    <a:pt x="80" y="1600"/>
                  </a:lnTo>
                  <a:lnTo>
                    <a:pt x="80" y="1406"/>
                  </a:lnTo>
                  <a:lnTo>
                    <a:pt x="80" y="1220"/>
                  </a:lnTo>
                  <a:lnTo>
                    <a:pt x="80" y="1045"/>
                  </a:lnTo>
                  <a:lnTo>
                    <a:pt x="80" y="880"/>
                  </a:lnTo>
                  <a:lnTo>
                    <a:pt x="80" y="724"/>
                  </a:lnTo>
                  <a:lnTo>
                    <a:pt x="80" y="583"/>
                  </a:lnTo>
                  <a:lnTo>
                    <a:pt x="80" y="454"/>
                  </a:lnTo>
                  <a:lnTo>
                    <a:pt x="80" y="339"/>
                  </a:lnTo>
                  <a:lnTo>
                    <a:pt x="80" y="240"/>
                  </a:lnTo>
                  <a:lnTo>
                    <a:pt x="80" y="156"/>
                  </a:lnTo>
                  <a:lnTo>
                    <a:pt x="80" y="89"/>
                  </a:lnTo>
                  <a:lnTo>
                    <a:pt x="80" y="40"/>
                  </a:lnTo>
                  <a:lnTo>
                    <a:pt x="80" y="11"/>
                  </a:lnTo>
                  <a:lnTo>
                    <a:pt x="80" y="0"/>
                  </a:lnTo>
                  <a:lnTo>
                    <a:pt x="0" y="0"/>
                  </a:lnTo>
                  <a:lnTo>
                    <a:pt x="0" y="11"/>
                  </a:lnTo>
                  <a:lnTo>
                    <a:pt x="0" y="40"/>
                  </a:lnTo>
                  <a:lnTo>
                    <a:pt x="0" y="89"/>
                  </a:lnTo>
                  <a:lnTo>
                    <a:pt x="0" y="156"/>
                  </a:lnTo>
                  <a:lnTo>
                    <a:pt x="0" y="240"/>
                  </a:lnTo>
                  <a:lnTo>
                    <a:pt x="0" y="339"/>
                  </a:lnTo>
                  <a:lnTo>
                    <a:pt x="0" y="454"/>
                  </a:lnTo>
                  <a:lnTo>
                    <a:pt x="0" y="583"/>
                  </a:lnTo>
                  <a:lnTo>
                    <a:pt x="0" y="724"/>
                  </a:lnTo>
                  <a:lnTo>
                    <a:pt x="0" y="880"/>
                  </a:lnTo>
                  <a:lnTo>
                    <a:pt x="0" y="1045"/>
                  </a:lnTo>
                  <a:lnTo>
                    <a:pt x="0" y="1220"/>
                  </a:lnTo>
                  <a:lnTo>
                    <a:pt x="0" y="1406"/>
                  </a:lnTo>
                  <a:lnTo>
                    <a:pt x="0" y="1600"/>
                  </a:lnTo>
                  <a:lnTo>
                    <a:pt x="0" y="1802"/>
                  </a:lnTo>
                  <a:lnTo>
                    <a:pt x="0" y="2011"/>
                  </a:lnTo>
                  <a:lnTo>
                    <a:pt x="0" y="2225"/>
                  </a:lnTo>
                  <a:lnTo>
                    <a:pt x="0" y="2445"/>
                  </a:lnTo>
                  <a:lnTo>
                    <a:pt x="0" y="2667"/>
                  </a:lnTo>
                  <a:lnTo>
                    <a:pt x="0" y="2893"/>
                  </a:lnTo>
                  <a:lnTo>
                    <a:pt x="0" y="3121"/>
                  </a:lnTo>
                  <a:lnTo>
                    <a:pt x="0" y="3350"/>
                  </a:lnTo>
                  <a:lnTo>
                    <a:pt x="0" y="3579"/>
                  </a:lnTo>
                  <a:lnTo>
                    <a:pt x="0" y="3807"/>
                  </a:lnTo>
                  <a:lnTo>
                    <a:pt x="0" y="4034"/>
                  </a:lnTo>
                  <a:lnTo>
                    <a:pt x="0" y="4258"/>
                  </a:lnTo>
                  <a:lnTo>
                    <a:pt x="0" y="4478"/>
                  </a:lnTo>
                  <a:lnTo>
                    <a:pt x="0" y="4694"/>
                  </a:lnTo>
                  <a:lnTo>
                    <a:pt x="0" y="4905"/>
                  </a:lnTo>
                  <a:lnTo>
                    <a:pt x="0" y="5108"/>
                  </a:lnTo>
                  <a:lnTo>
                    <a:pt x="0" y="5305"/>
                  </a:lnTo>
                  <a:lnTo>
                    <a:pt x="0" y="5494"/>
                  </a:lnTo>
                  <a:lnTo>
                    <a:pt x="80" y="5494"/>
                  </a:lnTo>
                  <a:close/>
                </a:path>
              </a:pathLst>
            </a:custGeom>
            <a:solidFill>
              <a:srgbClr val="7F0000"/>
            </a:solidFill>
            <a:ln w="9525">
              <a:noFill/>
              <a:round/>
              <a:headEnd/>
              <a:tailEnd/>
            </a:ln>
          </p:spPr>
          <p:txBody>
            <a:bodyPr/>
            <a:lstStyle/>
            <a:p>
              <a:endParaRPr lang="en-US"/>
            </a:p>
          </p:txBody>
        </p:sp>
        <p:sp>
          <p:nvSpPr>
            <p:cNvPr id="172184" name="Freeform 157"/>
            <p:cNvSpPr>
              <a:spLocks/>
            </p:cNvSpPr>
            <p:nvPr/>
          </p:nvSpPr>
          <p:spPr bwMode="auto">
            <a:xfrm>
              <a:off x="5166" y="3923"/>
              <a:ext cx="9" cy="4"/>
            </a:xfrm>
            <a:custGeom>
              <a:avLst/>
              <a:gdLst>
                <a:gd name="T0" fmla="*/ 0 w 80"/>
                <a:gd name="T1" fmla="*/ 0 h 39"/>
                <a:gd name="T2" fmla="*/ 0 w 80"/>
                <a:gd name="T3" fmla="*/ 0 h 39"/>
                <a:gd name="T4" fmla="*/ 0 w 80"/>
                <a:gd name="T5" fmla="*/ 0 h 39"/>
                <a:gd name="T6" fmla="*/ 0 w 80"/>
                <a:gd name="T7" fmla="*/ 0 h 39"/>
                <a:gd name="T8" fmla="*/ 0 w 80"/>
                <a:gd name="T9" fmla="*/ 0 h 39"/>
                <a:gd name="T10" fmla="*/ 0 w 80"/>
                <a:gd name="T11" fmla="*/ 0 h 39"/>
                <a:gd name="T12" fmla="*/ 0 w 80"/>
                <a:gd name="T13" fmla="*/ 0 h 39"/>
                <a:gd name="T14" fmla="*/ 0 w 80"/>
                <a:gd name="T15" fmla="*/ 0 h 39"/>
                <a:gd name="T16" fmla="*/ 0 w 80"/>
                <a:gd name="T17" fmla="*/ 0 h 39"/>
                <a:gd name="T18" fmla="*/ 0 w 80"/>
                <a:gd name="T19" fmla="*/ 0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39"/>
                <a:gd name="T32" fmla="*/ 80 w 80"/>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39">
                  <a:moveTo>
                    <a:pt x="0" y="0"/>
                  </a:moveTo>
                  <a:lnTo>
                    <a:pt x="3" y="16"/>
                  </a:lnTo>
                  <a:lnTo>
                    <a:pt x="12" y="29"/>
                  </a:lnTo>
                  <a:lnTo>
                    <a:pt x="25" y="36"/>
                  </a:lnTo>
                  <a:lnTo>
                    <a:pt x="40" y="39"/>
                  </a:lnTo>
                  <a:lnTo>
                    <a:pt x="55" y="36"/>
                  </a:lnTo>
                  <a:lnTo>
                    <a:pt x="67" y="29"/>
                  </a:lnTo>
                  <a:lnTo>
                    <a:pt x="77" y="16"/>
                  </a:lnTo>
                  <a:lnTo>
                    <a:pt x="80" y="0"/>
                  </a:lnTo>
                  <a:lnTo>
                    <a:pt x="0" y="0"/>
                  </a:lnTo>
                  <a:close/>
                </a:path>
              </a:pathLst>
            </a:custGeom>
            <a:solidFill>
              <a:srgbClr val="7F0000"/>
            </a:solidFill>
            <a:ln w="9525">
              <a:noFill/>
              <a:round/>
              <a:headEnd/>
              <a:tailEnd/>
            </a:ln>
          </p:spPr>
          <p:txBody>
            <a:bodyPr/>
            <a:lstStyle/>
            <a:p>
              <a:endParaRPr lang="en-US"/>
            </a:p>
          </p:txBody>
        </p:sp>
        <p:sp>
          <p:nvSpPr>
            <p:cNvPr id="172185" name="Freeform 158"/>
            <p:cNvSpPr>
              <a:spLocks/>
            </p:cNvSpPr>
            <p:nvPr/>
          </p:nvSpPr>
          <p:spPr bwMode="auto">
            <a:xfrm>
              <a:off x="5264" y="3952"/>
              <a:ext cx="7" cy="4"/>
            </a:xfrm>
            <a:custGeom>
              <a:avLst/>
              <a:gdLst>
                <a:gd name="T0" fmla="*/ 0 w 64"/>
                <a:gd name="T1" fmla="*/ 0 h 33"/>
                <a:gd name="T2" fmla="*/ 0 w 64"/>
                <a:gd name="T3" fmla="*/ 0 h 33"/>
                <a:gd name="T4" fmla="*/ 0 w 64"/>
                <a:gd name="T5" fmla="*/ 0 h 33"/>
                <a:gd name="T6" fmla="*/ 0 w 64"/>
                <a:gd name="T7" fmla="*/ 0 h 33"/>
                <a:gd name="T8" fmla="*/ 0 w 64"/>
                <a:gd name="T9" fmla="*/ 0 h 33"/>
                <a:gd name="T10" fmla="*/ 0 w 64"/>
                <a:gd name="T11" fmla="*/ 0 h 33"/>
                <a:gd name="T12" fmla="*/ 0 w 64"/>
                <a:gd name="T13" fmla="*/ 0 h 33"/>
                <a:gd name="T14" fmla="*/ 0 w 64"/>
                <a:gd name="T15" fmla="*/ 0 h 33"/>
                <a:gd name="T16" fmla="*/ 0 w 64"/>
                <a:gd name="T17" fmla="*/ 0 h 33"/>
                <a:gd name="T18" fmla="*/ 0 w 64"/>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33"/>
                <a:gd name="T32" fmla="*/ 64 w 64"/>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33">
                  <a:moveTo>
                    <a:pt x="0" y="0"/>
                  </a:moveTo>
                  <a:lnTo>
                    <a:pt x="3" y="14"/>
                  </a:lnTo>
                  <a:lnTo>
                    <a:pt x="10" y="25"/>
                  </a:lnTo>
                  <a:lnTo>
                    <a:pt x="19" y="31"/>
                  </a:lnTo>
                  <a:lnTo>
                    <a:pt x="31" y="33"/>
                  </a:lnTo>
                  <a:lnTo>
                    <a:pt x="43" y="31"/>
                  </a:lnTo>
                  <a:lnTo>
                    <a:pt x="53" y="26"/>
                  </a:lnTo>
                  <a:lnTo>
                    <a:pt x="61" y="16"/>
                  </a:lnTo>
                  <a:lnTo>
                    <a:pt x="64" y="2"/>
                  </a:lnTo>
                  <a:lnTo>
                    <a:pt x="0" y="0"/>
                  </a:lnTo>
                  <a:close/>
                </a:path>
              </a:pathLst>
            </a:custGeom>
            <a:solidFill>
              <a:srgbClr val="D90000"/>
            </a:solidFill>
            <a:ln w="9525">
              <a:noFill/>
              <a:round/>
              <a:headEnd/>
              <a:tailEnd/>
            </a:ln>
          </p:spPr>
          <p:txBody>
            <a:bodyPr/>
            <a:lstStyle/>
            <a:p>
              <a:endParaRPr lang="en-US"/>
            </a:p>
          </p:txBody>
        </p:sp>
        <p:sp>
          <p:nvSpPr>
            <p:cNvPr id="172186" name="Freeform 159"/>
            <p:cNvSpPr>
              <a:spLocks/>
            </p:cNvSpPr>
            <p:nvPr/>
          </p:nvSpPr>
          <p:spPr bwMode="auto">
            <a:xfrm>
              <a:off x="5259" y="3464"/>
              <a:ext cx="13" cy="488"/>
            </a:xfrm>
            <a:custGeom>
              <a:avLst/>
              <a:gdLst>
                <a:gd name="T0" fmla="*/ 0 w 116"/>
                <a:gd name="T1" fmla="*/ 0 h 4396"/>
                <a:gd name="T2" fmla="*/ 0 w 116"/>
                <a:gd name="T3" fmla="*/ 0 h 4396"/>
                <a:gd name="T4" fmla="*/ 0 w 116"/>
                <a:gd name="T5" fmla="*/ 0 h 4396"/>
                <a:gd name="T6" fmla="*/ 0 w 116"/>
                <a:gd name="T7" fmla="*/ 0 h 4396"/>
                <a:gd name="T8" fmla="*/ 0 w 116"/>
                <a:gd name="T9" fmla="*/ 0 h 4396"/>
                <a:gd name="T10" fmla="*/ 0 w 116"/>
                <a:gd name="T11" fmla="*/ 0 h 4396"/>
                <a:gd name="T12" fmla="*/ 0 w 116"/>
                <a:gd name="T13" fmla="*/ 0 h 4396"/>
                <a:gd name="T14" fmla="*/ 0 w 116"/>
                <a:gd name="T15" fmla="*/ 0 h 4396"/>
                <a:gd name="T16" fmla="*/ 0 w 116"/>
                <a:gd name="T17" fmla="*/ 0 h 4396"/>
                <a:gd name="T18" fmla="*/ 0 w 116"/>
                <a:gd name="T19" fmla="*/ 0 h 4396"/>
                <a:gd name="T20" fmla="*/ 0 w 116"/>
                <a:gd name="T21" fmla="*/ 0 h 4396"/>
                <a:gd name="T22" fmla="*/ 0 w 116"/>
                <a:gd name="T23" fmla="*/ 0 h 4396"/>
                <a:gd name="T24" fmla="*/ 0 w 116"/>
                <a:gd name="T25" fmla="*/ 0 h 4396"/>
                <a:gd name="T26" fmla="*/ 0 w 116"/>
                <a:gd name="T27" fmla="*/ 0 h 4396"/>
                <a:gd name="T28" fmla="*/ 0 w 116"/>
                <a:gd name="T29" fmla="*/ 0 h 4396"/>
                <a:gd name="T30" fmla="*/ 0 w 116"/>
                <a:gd name="T31" fmla="*/ 0 h 4396"/>
                <a:gd name="T32" fmla="*/ 0 w 116"/>
                <a:gd name="T33" fmla="*/ 0 h 4396"/>
                <a:gd name="T34" fmla="*/ 0 w 116"/>
                <a:gd name="T35" fmla="*/ 0 h 4396"/>
                <a:gd name="T36" fmla="*/ 0 w 116"/>
                <a:gd name="T37" fmla="*/ 0 h 4396"/>
                <a:gd name="T38" fmla="*/ 0 w 116"/>
                <a:gd name="T39" fmla="*/ 0 h 4396"/>
                <a:gd name="T40" fmla="*/ 0 w 116"/>
                <a:gd name="T41" fmla="*/ 0 h 4396"/>
                <a:gd name="T42" fmla="*/ 0 w 116"/>
                <a:gd name="T43" fmla="*/ 0 h 4396"/>
                <a:gd name="T44" fmla="*/ 0 w 116"/>
                <a:gd name="T45" fmla="*/ 0 h 4396"/>
                <a:gd name="T46" fmla="*/ 0 w 116"/>
                <a:gd name="T47" fmla="*/ 0 h 4396"/>
                <a:gd name="T48" fmla="*/ 0 w 116"/>
                <a:gd name="T49" fmla="*/ 0 h 4396"/>
                <a:gd name="T50" fmla="*/ 0 w 116"/>
                <a:gd name="T51" fmla="*/ 0 h 4396"/>
                <a:gd name="T52" fmla="*/ 0 w 116"/>
                <a:gd name="T53" fmla="*/ 0 h 4396"/>
                <a:gd name="T54" fmla="*/ 0 w 116"/>
                <a:gd name="T55" fmla="*/ 0 h 4396"/>
                <a:gd name="T56" fmla="*/ 0 w 116"/>
                <a:gd name="T57" fmla="*/ 0 h 4396"/>
                <a:gd name="T58" fmla="*/ 0 w 116"/>
                <a:gd name="T59" fmla="*/ 0 h 4396"/>
                <a:gd name="T60" fmla="*/ 0 w 116"/>
                <a:gd name="T61" fmla="*/ 0 h 4396"/>
                <a:gd name="T62" fmla="*/ 0 w 116"/>
                <a:gd name="T63" fmla="*/ 0 h 4396"/>
                <a:gd name="T64" fmla="*/ 0 w 116"/>
                <a:gd name="T65" fmla="*/ 0 h 4396"/>
                <a:gd name="T66" fmla="*/ 0 w 116"/>
                <a:gd name="T67" fmla="*/ 0 h 4396"/>
                <a:gd name="T68" fmla="*/ 0 w 116"/>
                <a:gd name="T69" fmla="*/ 0 h 4396"/>
                <a:gd name="T70" fmla="*/ 0 w 116"/>
                <a:gd name="T71" fmla="*/ 0 h 43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6"/>
                <a:gd name="T109" fmla="*/ 0 h 4396"/>
                <a:gd name="T110" fmla="*/ 116 w 116"/>
                <a:gd name="T111" fmla="*/ 4396 h 43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6" h="4396">
                  <a:moveTo>
                    <a:pt x="0" y="1"/>
                  </a:moveTo>
                  <a:lnTo>
                    <a:pt x="0" y="2"/>
                  </a:lnTo>
                  <a:lnTo>
                    <a:pt x="7" y="320"/>
                  </a:lnTo>
                  <a:lnTo>
                    <a:pt x="14" y="622"/>
                  </a:lnTo>
                  <a:lnTo>
                    <a:pt x="19" y="911"/>
                  </a:lnTo>
                  <a:lnTo>
                    <a:pt x="24" y="1186"/>
                  </a:lnTo>
                  <a:lnTo>
                    <a:pt x="29" y="1446"/>
                  </a:lnTo>
                  <a:lnTo>
                    <a:pt x="34" y="1694"/>
                  </a:lnTo>
                  <a:lnTo>
                    <a:pt x="37" y="1928"/>
                  </a:lnTo>
                  <a:lnTo>
                    <a:pt x="40" y="2150"/>
                  </a:lnTo>
                  <a:lnTo>
                    <a:pt x="43" y="2360"/>
                  </a:lnTo>
                  <a:lnTo>
                    <a:pt x="45" y="2556"/>
                  </a:lnTo>
                  <a:lnTo>
                    <a:pt x="47" y="2742"/>
                  </a:lnTo>
                  <a:lnTo>
                    <a:pt x="49" y="2915"/>
                  </a:lnTo>
                  <a:lnTo>
                    <a:pt x="51" y="3077"/>
                  </a:lnTo>
                  <a:lnTo>
                    <a:pt x="52" y="3228"/>
                  </a:lnTo>
                  <a:lnTo>
                    <a:pt x="52" y="3368"/>
                  </a:lnTo>
                  <a:lnTo>
                    <a:pt x="53" y="3498"/>
                  </a:lnTo>
                  <a:lnTo>
                    <a:pt x="53" y="3618"/>
                  </a:lnTo>
                  <a:lnTo>
                    <a:pt x="53" y="3727"/>
                  </a:lnTo>
                  <a:lnTo>
                    <a:pt x="53" y="3828"/>
                  </a:lnTo>
                  <a:lnTo>
                    <a:pt x="53" y="3919"/>
                  </a:lnTo>
                  <a:lnTo>
                    <a:pt x="52" y="4001"/>
                  </a:lnTo>
                  <a:lnTo>
                    <a:pt x="52" y="4075"/>
                  </a:lnTo>
                  <a:lnTo>
                    <a:pt x="51" y="4139"/>
                  </a:lnTo>
                  <a:lnTo>
                    <a:pt x="51" y="4196"/>
                  </a:lnTo>
                  <a:lnTo>
                    <a:pt x="50" y="4244"/>
                  </a:lnTo>
                  <a:lnTo>
                    <a:pt x="49" y="4287"/>
                  </a:lnTo>
                  <a:lnTo>
                    <a:pt x="49" y="4321"/>
                  </a:lnTo>
                  <a:lnTo>
                    <a:pt x="47" y="4348"/>
                  </a:lnTo>
                  <a:lnTo>
                    <a:pt x="47" y="4369"/>
                  </a:lnTo>
                  <a:lnTo>
                    <a:pt x="46" y="4383"/>
                  </a:lnTo>
                  <a:lnTo>
                    <a:pt x="46" y="4392"/>
                  </a:lnTo>
                  <a:lnTo>
                    <a:pt x="46" y="4394"/>
                  </a:lnTo>
                  <a:lnTo>
                    <a:pt x="110" y="4396"/>
                  </a:lnTo>
                  <a:lnTo>
                    <a:pt x="110" y="4392"/>
                  </a:lnTo>
                  <a:lnTo>
                    <a:pt x="110" y="4385"/>
                  </a:lnTo>
                  <a:lnTo>
                    <a:pt x="111" y="4371"/>
                  </a:lnTo>
                  <a:lnTo>
                    <a:pt x="111" y="4350"/>
                  </a:lnTo>
                  <a:lnTo>
                    <a:pt x="112" y="4321"/>
                  </a:lnTo>
                  <a:lnTo>
                    <a:pt x="112" y="4287"/>
                  </a:lnTo>
                  <a:lnTo>
                    <a:pt x="113" y="4247"/>
                  </a:lnTo>
                  <a:lnTo>
                    <a:pt x="114" y="4196"/>
                  </a:lnTo>
                  <a:lnTo>
                    <a:pt x="114" y="4139"/>
                  </a:lnTo>
                  <a:lnTo>
                    <a:pt x="115" y="4075"/>
                  </a:lnTo>
                  <a:lnTo>
                    <a:pt x="115" y="4001"/>
                  </a:lnTo>
                  <a:lnTo>
                    <a:pt x="116" y="3919"/>
                  </a:lnTo>
                  <a:lnTo>
                    <a:pt x="116" y="3828"/>
                  </a:lnTo>
                  <a:lnTo>
                    <a:pt x="116" y="3727"/>
                  </a:lnTo>
                  <a:lnTo>
                    <a:pt x="116" y="3618"/>
                  </a:lnTo>
                  <a:lnTo>
                    <a:pt x="116" y="3498"/>
                  </a:lnTo>
                  <a:lnTo>
                    <a:pt x="115" y="3368"/>
                  </a:lnTo>
                  <a:lnTo>
                    <a:pt x="115" y="3228"/>
                  </a:lnTo>
                  <a:lnTo>
                    <a:pt x="114" y="3077"/>
                  </a:lnTo>
                  <a:lnTo>
                    <a:pt x="112" y="2915"/>
                  </a:lnTo>
                  <a:lnTo>
                    <a:pt x="111" y="2742"/>
                  </a:lnTo>
                  <a:lnTo>
                    <a:pt x="109" y="2556"/>
                  </a:lnTo>
                  <a:lnTo>
                    <a:pt x="107" y="2360"/>
                  </a:lnTo>
                  <a:lnTo>
                    <a:pt x="103" y="2150"/>
                  </a:lnTo>
                  <a:lnTo>
                    <a:pt x="100" y="1928"/>
                  </a:lnTo>
                  <a:lnTo>
                    <a:pt x="97" y="1694"/>
                  </a:lnTo>
                  <a:lnTo>
                    <a:pt x="93" y="1446"/>
                  </a:lnTo>
                  <a:lnTo>
                    <a:pt x="88" y="1184"/>
                  </a:lnTo>
                  <a:lnTo>
                    <a:pt x="82" y="911"/>
                  </a:lnTo>
                  <a:lnTo>
                    <a:pt x="77" y="620"/>
                  </a:lnTo>
                  <a:lnTo>
                    <a:pt x="71" y="317"/>
                  </a:lnTo>
                  <a:lnTo>
                    <a:pt x="63" y="0"/>
                  </a:lnTo>
                  <a:lnTo>
                    <a:pt x="63" y="1"/>
                  </a:lnTo>
                  <a:lnTo>
                    <a:pt x="0" y="1"/>
                  </a:lnTo>
                  <a:lnTo>
                    <a:pt x="0" y="2"/>
                  </a:lnTo>
                  <a:lnTo>
                    <a:pt x="0" y="1"/>
                  </a:lnTo>
                  <a:close/>
                </a:path>
              </a:pathLst>
            </a:custGeom>
            <a:solidFill>
              <a:srgbClr val="D90000"/>
            </a:solidFill>
            <a:ln w="9525">
              <a:noFill/>
              <a:round/>
              <a:headEnd/>
              <a:tailEnd/>
            </a:ln>
          </p:spPr>
          <p:txBody>
            <a:bodyPr/>
            <a:lstStyle/>
            <a:p>
              <a:endParaRPr lang="en-US"/>
            </a:p>
          </p:txBody>
        </p:sp>
        <p:sp>
          <p:nvSpPr>
            <p:cNvPr id="172187" name="Freeform 160"/>
            <p:cNvSpPr>
              <a:spLocks/>
            </p:cNvSpPr>
            <p:nvPr/>
          </p:nvSpPr>
          <p:spPr bwMode="auto">
            <a:xfrm>
              <a:off x="5259" y="3215"/>
              <a:ext cx="17" cy="249"/>
            </a:xfrm>
            <a:custGeom>
              <a:avLst/>
              <a:gdLst>
                <a:gd name="T0" fmla="*/ 0 w 156"/>
                <a:gd name="T1" fmla="*/ 0 h 2239"/>
                <a:gd name="T2" fmla="*/ 0 w 156"/>
                <a:gd name="T3" fmla="*/ 0 h 2239"/>
                <a:gd name="T4" fmla="*/ 0 w 156"/>
                <a:gd name="T5" fmla="*/ 0 h 2239"/>
                <a:gd name="T6" fmla="*/ 0 w 156"/>
                <a:gd name="T7" fmla="*/ 0 h 2239"/>
                <a:gd name="T8" fmla="*/ 0 w 156"/>
                <a:gd name="T9" fmla="*/ 0 h 2239"/>
                <a:gd name="T10" fmla="*/ 0 w 156"/>
                <a:gd name="T11" fmla="*/ 0 h 2239"/>
                <a:gd name="T12" fmla="*/ 0 w 156"/>
                <a:gd name="T13" fmla="*/ 0 h 2239"/>
                <a:gd name="T14" fmla="*/ 0 w 156"/>
                <a:gd name="T15" fmla="*/ 0 h 2239"/>
                <a:gd name="T16" fmla="*/ 0 w 156"/>
                <a:gd name="T17" fmla="*/ 0 h 2239"/>
                <a:gd name="T18" fmla="*/ 0 w 156"/>
                <a:gd name="T19" fmla="*/ 0 h 2239"/>
                <a:gd name="T20" fmla="*/ 0 w 156"/>
                <a:gd name="T21" fmla="*/ 0 h 2239"/>
                <a:gd name="T22" fmla="*/ 0 w 156"/>
                <a:gd name="T23" fmla="*/ 0 h 2239"/>
                <a:gd name="T24" fmla="*/ 0 w 156"/>
                <a:gd name="T25" fmla="*/ 0 h 2239"/>
                <a:gd name="T26" fmla="*/ 0 w 156"/>
                <a:gd name="T27" fmla="*/ 0 h 2239"/>
                <a:gd name="T28" fmla="*/ 0 w 156"/>
                <a:gd name="T29" fmla="*/ 0 h 2239"/>
                <a:gd name="T30" fmla="*/ 0 w 156"/>
                <a:gd name="T31" fmla="*/ 0 h 2239"/>
                <a:gd name="T32" fmla="*/ 0 w 156"/>
                <a:gd name="T33" fmla="*/ 0 h 2239"/>
                <a:gd name="T34" fmla="*/ 0 w 156"/>
                <a:gd name="T35" fmla="*/ 0 h 2239"/>
                <a:gd name="T36" fmla="*/ 0 w 156"/>
                <a:gd name="T37" fmla="*/ 0 h 2239"/>
                <a:gd name="T38" fmla="*/ 0 w 156"/>
                <a:gd name="T39" fmla="*/ 0 h 2239"/>
                <a:gd name="T40" fmla="*/ 0 w 156"/>
                <a:gd name="T41" fmla="*/ 0 h 2239"/>
                <a:gd name="T42" fmla="*/ 0 w 156"/>
                <a:gd name="T43" fmla="*/ 0 h 2239"/>
                <a:gd name="T44" fmla="*/ 0 w 156"/>
                <a:gd name="T45" fmla="*/ 0 h 2239"/>
                <a:gd name="T46" fmla="*/ 0 w 156"/>
                <a:gd name="T47" fmla="*/ 0 h 2239"/>
                <a:gd name="T48" fmla="*/ 0 w 156"/>
                <a:gd name="T49" fmla="*/ 0 h 2239"/>
                <a:gd name="T50" fmla="*/ 0 w 156"/>
                <a:gd name="T51" fmla="*/ 0 h 2239"/>
                <a:gd name="T52" fmla="*/ 0 w 156"/>
                <a:gd name="T53" fmla="*/ 0 h 2239"/>
                <a:gd name="T54" fmla="*/ 0 w 156"/>
                <a:gd name="T55" fmla="*/ 0 h 2239"/>
                <a:gd name="T56" fmla="*/ 0 w 156"/>
                <a:gd name="T57" fmla="*/ 0 h 2239"/>
                <a:gd name="T58" fmla="*/ 0 w 156"/>
                <a:gd name="T59" fmla="*/ 0 h 2239"/>
                <a:gd name="T60" fmla="*/ 0 w 156"/>
                <a:gd name="T61" fmla="*/ 0 h 2239"/>
                <a:gd name="T62" fmla="*/ 0 w 156"/>
                <a:gd name="T63" fmla="*/ 0 h 2239"/>
                <a:gd name="T64" fmla="*/ 0 w 156"/>
                <a:gd name="T65" fmla="*/ 0 h 22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6"/>
                <a:gd name="T100" fmla="*/ 0 h 2239"/>
                <a:gd name="T101" fmla="*/ 156 w 156"/>
                <a:gd name="T102" fmla="*/ 2239 h 22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6" h="2239">
                  <a:moveTo>
                    <a:pt x="95" y="0"/>
                  </a:moveTo>
                  <a:lnTo>
                    <a:pt x="87" y="40"/>
                  </a:lnTo>
                  <a:lnTo>
                    <a:pt x="80" y="85"/>
                  </a:lnTo>
                  <a:lnTo>
                    <a:pt x="74" y="131"/>
                  </a:lnTo>
                  <a:lnTo>
                    <a:pt x="68" y="182"/>
                  </a:lnTo>
                  <a:lnTo>
                    <a:pt x="61" y="237"/>
                  </a:lnTo>
                  <a:lnTo>
                    <a:pt x="56" y="294"/>
                  </a:lnTo>
                  <a:lnTo>
                    <a:pt x="51" y="355"/>
                  </a:lnTo>
                  <a:lnTo>
                    <a:pt x="46" y="418"/>
                  </a:lnTo>
                  <a:lnTo>
                    <a:pt x="42" y="484"/>
                  </a:lnTo>
                  <a:lnTo>
                    <a:pt x="38" y="551"/>
                  </a:lnTo>
                  <a:lnTo>
                    <a:pt x="34" y="621"/>
                  </a:lnTo>
                  <a:lnTo>
                    <a:pt x="29" y="694"/>
                  </a:lnTo>
                  <a:lnTo>
                    <a:pt x="26" y="768"/>
                  </a:lnTo>
                  <a:lnTo>
                    <a:pt x="23" y="843"/>
                  </a:lnTo>
                  <a:lnTo>
                    <a:pt x="20" y="920"/>
                  </a:lnTo>
                  <a:lnTo>
                    <a:pt x="18" y="997"/>
                  </a:lnTo>
                  <a:lnTo>
                    <a:pt x="15" y="1076"/>
                  </a:lnTo>
                  <a:lnTo>
                    <a:pt x="13" y="1155"/>
                  </a:lnTo>
                  <a:lnTo>
                    <a:pt x="10" y="1235"/>
                  </a:lnTo>
                  <a:lnTo>
                    <a:pt x="9" y="1315"/>
                  </a:lnTo>
                  <a:lnTo>
                    <a:pt x="7" y="1397"/>
                  </a:lnTo>
                  <a:lnTo>
                    <a:pt x="6" y="1478"/>
                  </a:lnTo>
                  <a:lnTo>
                    <a:pt x="5" y="1558"/>
                  </a:lnTo>
                  <a:lnTo>
                    <a:pt x="4" y="1638"/>
                  </a:lnTo>
                  <a:lnTo>
                    <a:pt x="3" y="1717"/>
                  </a:lnTo>
                  <a:lnTo>
                    <a:pt x="2" y="1797"/>
                  </a:lnTo>
                  <a:lnTo>
                    <a:pt x="1" y="1874"/>
                  </a:lnTo>
                  <a:lnTo>
                    <a:pt x="1" y="1950"/>
                  </a:lnTo>
                  <a:lnTo>
                    <a:pt x="0" y="2025"/>
                  </a:lnTo>
                  <a:lnTo>
                    <a:pt x="0" y="2098"/>
                  </a:lnTo>
                  <a:lnTo>
                    <a:pt x="0" y="2169"/>
                  </a:lnTo>
                  <a:lnTo>
                    <a:pt x="0" y="2239"/>
                  </a:lnTo>
                  <a:lnTo>
                    <a:pt x="63" y="2239"/>
                  </a:lnTo>
                  <a:lnTo>
                    <a:pt x="63" y="2169"/>
                  </a:lnTo>
                  <a:lnTo>
                    <a:pt x="63" y="2098"/>
                  </a:lnTo>
                  <a:lnTo>
                    <a:pt x="63" y="2025"/>
                  </a:lnTo>
                  <a:lnTo>
                    <a:pt x="64" y="1950"/>
                  </a:lnTo>
                  <a:lnTo>
                    <a:pt x="64" y="1874"/>
                  </a:lnTo>
                  <a:lnTo>
                    <a:pt x="65" y="1797"/>
                  </a:lnTo>
                  <a:lnTo>
                    <a:pt x="66" y="1717"/>
                  </a:lnTo>
                  <a:lnTo>
                    <a:pt x="68" y="1638"/>
                  </a:lnTo>
                  <a:lnTo>
                    <a:pt x="69" y="1558"/>
                  </a:lnTo>
                  <a:lnTo>
                    <a:pt x="70" y="1478"/>
                  </a:lnTo>
                  <a:lnTo>
                    <a:pt x="71" y="1399"/>
                  </a:lnTo>
                  <a:lnTo>
                    <a:pt x="73" y="1317"/>
                  </a:lnTo>
                  <a:lnTo>
                    <a:pt x="74" y="1237"/>
                  </a:lnTo>
                  <a:lnTo>
                    <a:pt x="76" y="1157"/>
                  </a:lnTo>
                  <a:lnTo>
                    <a:pt x="78" y="1078"/>
                  </a:lnTo>
                  <a:lnTo>
                    <a:pt x="81" y="999"/>
                  </a:lnTo>
                  <a:lnTo>
                    <a:pt x="83" y="922"/>
                  </a:lnTo>
                  <a:lnTo>
                    <a:pt x="87" y="845"/>
                  </a:lnTo>
                  <a:lnTo>
                    <a:pt x="90" y="770"/>
                  </a:lnTo>
                  <a:lnTo>
                    <a:pt x="93" y="696"/>
                  </a:lnTo>
                  <a:lnTo>
                    <a:pt x="97" y="625"/>
                  </a:lnTo>
                  <a:lnTo>
                    <a:pt x="101" y="556"/>
                  </a:lnTo>
                  <a:lnTo>
                    <a:pt x="106" y="488"/>
                  </a:lnTo>
                  <a:lnTo>
                    <a:pt x="110" y="423"/>
                  </a:lnTo>
                  <a:lnTo>
                    <a:pt x="114" y="359"/>
                  </a:lnTo>
                  <a:lnTo>
                    <a:pt x="119" y="300"/>
                  </a:lnTo>
                  <a:lnTo>
                    <a:pt x="125" y="243"/>
                  </a:lnTo>
                  <a:lnTo>
                    <a:pt x="131" y="190"/>
                  </a:lnTo>
                  <a:lnTo>
                    <a:pt x="137" y="140"/>
                  </a:lnTo>
                  <a:lnTo>
                    <a:pt x="144" y="93"/>
                  </a:lnTo>
                  <a:lnTo>
                    <a:pt x="150" y="51"/>
                  </a:lnTo>
                  <a:lnTo>
                    <a:pt x="156" y="13"/>
                  </a:lnTo>
                  <a:lnTo>
                    <a:pt x="95" y="0"/>
                  </a:lnTo>
                  <a:close/>
                </a:path>
              </a:pathLst>
            </a:custGeom>
            <a:solidFill>
              <a:srgbClr val="D90000"/>
            </a:solidFill>
            <a:ln w="9525">
              <a:noFill/>
              <a:round/>
              <a:headEnd/>
              <a:tailEnd/>
            </a:ln>
          </p:spPr>
          <p:txBody>
            <a:bodyPr/>
            <a:lstStyle/>
            <a:p>
              <a:endParaRPr lang="en-US"/>
            </a:p>
          </p:txBody>
        </p:sp>
        <p:sp>
          <p:nvSpPr>
            <p:cNvPr id="172188" name="Freeform 161"/>
            <p:cNvSpPr>
              <a:spLocks/>
            </p:cNvSpPr>
            <p:nvPr/>
          </p:nvSpPr>
          <p:spPr bwMode="auto">
            <a:xfrm>
              <a:off x="5269" y="3213"/>
              <a:ext cx="7" cy="4"/>
            </a:xfrm>
            <a:custGeom>
              <a:avLst/>
              <a:gdLst>
                <a:gd name="T0" fmla="*/ 0 w 61"/>
                <a:gd name="T1" fmla="*/ 0 h 37"/>
                <a:gd name="T2" fmla="*/ 0 w 61"/>
                <a:gd name="T3" fmla="*/ 0 h 37"/>
                <a:gd name="T4" fmla="*/ 0 w 61"/>
                <a:gd name="T5" fmla="*/ 0 h 37"/>
                <a:gd name="T6" fmla="*/ 0 w 61"/>
                <a:gd name="T7" fmla="*/ 0 h 37"/>
                <a:gd name="T8" fmla="*/ 0 w 61"/>
                <a:gd name="T9" fmla="*/ 0 h 37"/>
                <a:gd name="T10" fmla="*/ 0 w 61"/>
                <a:gd name="T11" fmla="*/ 0 h 37"/>
                <a:gd name="T12" fmla="*/ 0 w 61"/>
                <a:gd name="T13" fmla="*/ 0 h 37"/>
                <a:gd name="T14" fmla="*/ 0 w 61"/>
                <a:gd name="T15" fmla="*/ 0 h 37"/>
                <a:gd name="T16" fmla="*/ 0 w 61"/>
                <a:gd name="T17" fmla="*/ 0 h 37"/>
                <a:gd name="T18" fmla="*/ 0 w 61"/>
                <a:gd name="T19" fmla="*/ 0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37"/>
                <a:gd name="T32" fmla="*/ 61 w 61"/>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37">
                  <a:moveTo>
                    <a:pt x="61" y="37"/>
                  </a:moveTo>
                  <a:lnTo>
                    <a:pt x="61" y="23"/>
                  </a:lnTo>
                  <a:lnTo>
                    <a:pt x="56" y="13"/>
                  </a:lnTo>
                  <a:lnTo>
                    <a:pt x="47" y="4"/>
                  </a:lnTo>
                  <a:lnTo>
                    <a:pt x="37" y="0"/>
                  </a:lnTo>
                  <a:lnTo>
                    <a:pt x="25" y="0"/>
                  </a:lnTo>
                  <a:lnTo>
                    <a:pt x="15" y="3"/>
                  </a:lnTo>
                  <a:lnTo>
                    <a:pt x="5" y="12"/>
                  </a:lnTo>
                  <a:lnTo>
                    <a:pt x="0" y="24"/>
                  </a:lnTo>
                  <a:lnTo>
                    <a:pt x="61" y="37"/>
                  </a:lnTo>
                  <a:close/>
                </a:path>
              </a:pathLst>
            </a:custGeom>
            <a:solidFill>
              <a:srgbClr val="D90000"/>
            </a:solidFill>
            <a:ln w="9525">
              <a:noFill/>
              <a:round/>
              <a:headEnd/>
              <a:tailEnd/>
            </a:ln>
          </p:spPr>
          <p:txBody>
            <a:bodyPr/>
            <a:lstStyle/>
            <a:p>
              <a:endParaRPr lang="en-US"/>
            </a:p>
          </p:txBody>
        </p:sp>
        <p:sp>
          <p:nvSpPr>
            <p:cNvPr id="172189" name="Freeform 162"/>
            <p:cNvSpPr>
              <a:spLocks/>
            </p:cNvSpPr>
            <p:nvPr/>
          </p:nvSpPr>
          <p:spPr bwMode="auto">
            <a:xfrm>
              <a:off x="5258" y="3952"/>
              <a:ext cx="7" cy="3"/>
            </a:xfrm>
            <a:custGeom>
              <a:avLst/>
              <a:gdLst>
                <a:gd name="T0" fmla="*/ 0 w 64"/>
                <a:gd name="T1" fmla="*/ 0 h 32"/>
                <a:gd name="T2" fmla="*/ 0 w 64"/>
                <a:gd name="T3" fmla="*/ 0 h 32"/>
                <a:gd name="T4" fmla="*/ 0 w 64"/>
                <a:gd name="T5" fmla="*/ 0 h 32"/>
                <a:gd name="T6" fmla="*/ 0 w 64"/>
                <a:gd name="T7" fmla="*/ 0 h 32"/>
                <a:gd name="T8" fmla="*/ 0 w 64"/>
                <a:gd name="T9" fmla="*/ 0 h 32"/>
                <a:gd name="T10" fmla="*/ 0 w 64"/>
                <a:gd name="T11" fmla="*/ 0 h 32"/>
                <a:gd name="T12" fmla="*/ 0 w 64"/>
                <a:gd name="T13" fmla="*/ 0 h 32"/>
                <a:gd name="T14" fmla="*/ 0 w 64"/>
                <a:gd name="T15" fmla="*/ 0 h 32"/>
                <a:gd name="T16" fmla="*/ 0 w 64"/>
                <a:gd name="T17" fmla="*/ 0 h 32"/>
                <a:gd name="T18" fmla="*/ 0 w 64"/>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32"/>
                <a:gd name="T32" fmla="*/ 64 w 64"/>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32">
                  <a:moveTo>
                    <a:pt x="0" y="0"/>
                  </a:moveTo>
                  <a:lnTo>
                    <a:pt x="4" y="14"/>
                  </a:lnTo>
                  <a:lnTo>
                    <a:pt x="10" y="23"/>
                  </a:lnTo>
                  <a:lnTo>
                    <a:pt x="20" y="30"/>
                  </a:lnTo>
                  <a:lnTo>
                    <a:pt x="32" y="32"/>
                  </a:lnTo>
                  <a:lnTo>
                    <a:pt x="44" y="30"/>
                  </a:lnTo>
                  <a:lnTo>
                    <a:pt x="54" y="23"/>
                  </a:lnTo>
                  <a:lnTo>
                    <a:pt x="61" y="14"/>
                  </a:lnTo>
                  <a:lnTo>
                    <a:pt x="64" y="0"/>
                  </a:lnTo>
                  <a:lnTo>
                    <a:pt x="0" y="0"/>
                  </a:lnTo>
                  <a:close/>
                </a:path>
              </a:pathLst>
            </a:custGeom>
            <a:solidFill>
              <a:srgbClr val="D10000"/>
            </a:solidFill>
            <a:ln w="9525">
              <a:noFill/>
              <a:round/>
              <a:headEnd/>
              <a:tailEnd/>
            </a:ln>
          </p:spPr>
          <p:txBody>
            <a:bodyPr/>
            <a:lstStyle/>
            <a:p>
              <a:endParaRPr lang="en-US"/>
            </a:p>
          </p:txBody>
        </p:sp>
        <p:sp>
          <p:nvSpPr>
            <p:cNvPr id="172190" name="Freeform 163"/>
            <p:cNvSpPr>
              <a:spLocks/>
            </p:cNvSpPr>
            <p:nvPr/>
          </p:nvSpPr>
          <p:spPr bwMode="auto">
            <a:xfrm>
              <a:off x="5252" y="3452"/>
              <a:ext cx="13" cy="500"/>
            </a:xfrm>
            <a:custGeom>
              <a:avLst/>
              <a:gdLst>
                <a:gd name="T0" fmla="*/ 0 w 118"/>
                <a:gd name="T1" fmla="*/ 0 h 4498"/>
                <a:gd name="T2" fmla="*/ 0 w 118"/>
                <a:gd name="T3" fmla="*/ 0 h 4498"/>
                <a:gd name="T4" fmla="*/ 0 w 118"/>
                <a:gd name="T5" fmla="*/ 0 h 4498"/>
                <a:gd name="T6" fmla="*/ 0 w 118"/>
                <a:gd name="T7" fmla="*/ 0 h 4498"/>
                <a:gd name="T8" fmla="*/ 0 w 118"/>
                <a:gd name="T9" fmla="*/ 0 h 4498"/>
                <a:gd name="T10" fmla="*/ 0 w 118"/>
                <a:gd name="T11" fmla="*/ 0 h 4498"/>
                <a:gd name="T12" fmla="*/ 0 w 118"/>
                <a:gd name="T13" fmla="*/ 0 h 4498"/>
                <a:gd name="T14" fmla="*/ 0 w 118"/>
                <a:gd name="T15" fmla="*/ 0 h 4498"/>
                <a:gd name="T16" fmla="*/ 0 w 118"/>
                <a:gd name="T17" fmla="*/ 0 h 4498"/>
                <a:gd name="T18" fmla="*/ 0 w 118"/>
                <a:gd name="T19" fmla="*/ 0 h 4498"/>
                <a:gd name="T20" fmla="*/ 0 w 118"/>
                <a:gd name="T21" fmla="*/ 0 h 4498"/>
                <a:gd name="T22" fmla="*/ 0 w 118"/>
                <a:gd name="T23" fmla="*/ 0 h 4498"/>
                <a:gd name="T24" fmla="*/ 0 w 118"/>
                <a:gd name="T25" fmla="*/ 0 h 4498"/>
                <a:gd name="T26" fmla="*/ 0 w 118"/>
                <a:gd name="T27" fmla="*/ 0 h 4498"/>
                <a:gd name="T28" fmla="*/ 0 w 118"/>
                <a:gd name="T29" fmla="*/ 0 h 4498"/>
                <a:gd name="T30" fmla="*/ 0 w 118"/>
                <a:gd name="T31" fmla="*/ 0 h 4498"/>
                <a:gd name="T32" fmla="*/ 0 w 118"/>
                <a:gd name="T33" fmla="*/ 0 h 4498"/>
                <a:gd name="T34" fmla="*/ 0 w 118"/>
                <a:gd name="T35" fmla="*/ 0 h 4498"/>
                <a:gd name="T36" fmla="*/ 0 w 118"/>
                <a:gd name="T37" fmla="*/ 0 h 4498"/>
                <a:gd name="T38" fmla="*/ 0 w 118"/>
                <a:gd name="T39" fmla="*/ 0 h 4498"/>
                <a:gd name="T40" fmla="*/ 0 w 118"/>
                <a:gd name="T41" fmla="*/ 0 h 4498"/>
                <a:gd name="T42" fmla="*/ 0 w 118"/>
                <a:gd name="T43" fmla="*/ 0 h 4498"/>
                <a:gd name="T44" fmla="*/ 0 w 118"/>
                <a:gd name="T45" fmla="*/ 0 h 4498"/>
                <a:gd name="T46" fmla="*/ 0 w 118"/>
                <a:gd name="T47" fmla="*/ 0 h 4498"/>
                <a:gd name="T48" fmla="*/ 0 w 118"/>
                <a:gd name="T49" fmla="*/ 0 h 4498"/>
                <a:gd name="T50" fmla="*/ 0 w 118"/>
                <a:gd name="T51" fmla="*/ 0 h 4498"/>
                <a:gd name="T52" fmla="*/ 0 w 118"/>
                <a:gd name="T53" fmla="*/ 0 h 4498"/>
                <a:gd name="T54" fmla="*/ 0 w 118"/>
                <a:gd name="T55" fmla="*/ 0 h 4498"/>
                <a:gd name="T56" fmla="*/ 0 w 118"/>
                <a:gd name="T57" fmla="*/ 0 h 4498"/>
                <a:gd name="T58" fmla="*/ 0 w 118"/>
                <a:gd name="T59" fmla="*/ 0 h 4498"/>
                <a:gd name="T60" fmla="*/ 0 w 118"/>
                <a:gd name="T61" fmla="*/ 0 h 4498"/>
                <a:gd name="T62" fmla="*/ 0 w 118"/>
                <a:gd name="T63" fmla="*/ 0 h 4498"/>
                <a:gd name="T64" fmla="*/ 0 w 118"/>
                <a:gd name="T65" fmla="*/ 0 h 4498"/>
                <a:gd name="T66" fmla="*/ 0 w 118"/>
                <a:gd name="T67" fmla="*/ 0 h 4498"/>
                <a:gd name="T68" fmla="*/ 0 w 118"/>
                <a:gd name="T69" fmla="*/ 0 h 4498"/>
                <a:gd name="T70" fmla="*/ 0 w 118"/>
                <a:gd name="T71" fmla="*/ 0 h 44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8"/>
                <a:gd name="T109" fmla="*/ 0 h 4498"/>
                <a:gd name="T110" fmla="*/ 118 w 118"/>
                <a:gd name="T111" fmla="*/ 4498 h 449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8" h="4498">
                  <a:moveTo>
                    <a:pt x="0" y="1"/>
                  </a:moveTo>
                  <a:lnTo>
                    <a:pt x="0" y="2"/>
                  </a:lnTo>
                  <a:lnTo>
                    <a:pt x="6" y="294"/>
                  </a:lnTo>
                  <a:lnTo>
                    <a:pt x="12" y="574"/>
                  </a:lnTo>
                  <a:lnTo>
                    <a:pt x="18" y="844"/>
                  </a:lnTo>
                  <a:lnTo>
                    <a:pt x="23" y="1103"/>
                  </a:lnTo>
                  <a:lnTo>
                    <a:pt x="27" y="1353"/>
                  </a:lnTo>
                  <a:lnTo>
                    <a:pt x="31" y="1592"/>
                  </a:lnTo>
                  <a:lnTo>
                    <a:pt x="36" y="1821"/>
                  </a:lnTo>
                  <a:lnTo>
                    <a:pt x="39" y="2039"/>
                  </a:lnTo>
                  <a:lnTo>
                    <a:pt x="42" y="2248"/>
                  </a:lnTo>
                  <a:lnTo>
                    <a:pt x="44" y="2448"/>
                  </a:lnTo>
                  <a:lnTo>
                    <a:pt x="46" y="2636"/>
                  </a:lnTo>
                  <a:lnTo>
                    <a:pt x="48" y="2816"/>
                  </a:lnTo>
                  <a:lnTo>
                    <a:pt x="50" y="2985"/>
                  </a:lnTo>
                  <a:lnTo>
                    <a:pt x="51" y="3145"/>
                  </a:lnTo>
                  <a:lnTo>
                    <a:pt x="52" y="3296"/>
                  </a:lnTo>
                  <a:lnTo>
                    <a:pt x="53" y="3436"/>
                  </a:lnTo>
                  <a:lnTo>
                    <a:pt x="55" y="3569"/>
                  </a:lnTo>
                  <a:lnTo>
                    <a:pt x="55" y="3692"/>
                  </a:lnTo>
                  <a:lnTo>
                    <a:pt x="55" y="3806"/>
                  </a:lnTo>
                  <a:lnTo>
                    <a:pt x="55" y="3910"/>
                  </a:lnTo>
                  <a:lnTo>
                    <a:pt x="55" y="4006"/>
                  </a:lnTo>
                  <a:lnTo>
                    <a:pt x="55" y="4093"/>
                  </a:lnTo>
                  <a:lnTo>
                    <a:pt x="55" y="4171"/>
                  </a:lnTo>
                  <a:lnTo>
                    <a:pt x="55" y="4241"/>
                  </a:lnTo>
                  <a:lnTo>
                    <a:pt x="55" y="4302"/>
                  </a:lnTo>
                  <a:lnTo>
                    <a:pt x="53" y="4355"/>
                  </a:lnTo>
                  <a:lnTo>
                    <a:pt x="53" y="4399"/>
                  </a:lnTo>
                  <a:lnTo>
                    <a:pt x="53" y="4435"/>
                  </a:lnTo>
                  <a:lnTo>
                    <a:pt x="52" y="4461"/>
                  </a:lnTo>
                  <a:lnTo>
                    <a:pt x="52" y="4482"/>
                  </a:lnTo>
                  <a:lnTo>
                    <a:pt x="52" y="4494"/>
                  </a:lnTo>
                  <a:lnTo>
                    <a:pt x="52" y="4498"/>
                  </a:lnTo>
                  <a:lnTo>
                    <a:pt x="116" y="4498"/>
                  </a:lnTo>
                  <a:lnTo>
                    <a:pt x="116" y="4494"/>
                  </a:lnTo>
                  <a:lnTo>
                    <a:pt x="116" y="4482"/>
                  </a:lnTo>
                  <a:lnTo>
                    <a:pt x="116" y="4463"/>
                  </a:lnTo>
                  <a:lnTo>
                    <a:pt x="117" y="4435"/>
                  </a:lnTo>
                  <a:lnTo>
                    <a:pt x="117" y="4399"/>
                  </a:lnTo>
                  <a:lnTo>
                    <a:pt x="117" y="4355"/>
                  </a:lnTo>
                  <a:lnTo>
                    <a:pt x="118" y="4302"/>
                  </a:lnTo>
                  <a:lnTo>
                    <a:pt x="118" y="4241"/>
                  </a:lnTo>
                  <a:lnTo>
                    <a:pt x="118" y="4171"/>
                  </a:lnTo>
                  <a:lnTo>
                    <a:pt x="118" y="4093"/>
                  </a:lnTo>
                  <a:lnTo>
                    <a:pt x="118" y="4006"/>
                  </a:lnTo>
                  <a:lnTo>
                    <a:pt x="118" y="3910"/>
                  </a:lnTo>
                  <a:lnTo>
                    <a:pt x="118" y="3806"/>
                  </a:lnTo>
                  <a:lnTo>
                    <a:pt x="118" y="3692"/>
                  </a:lnTo>
                  <a:lnTo>
                    <a:pt x="118" y="3569"/>
                  </a:lnTo>
                  <a:lnTo>
                    <a:pt x="117" y="3436"/>
                  </a:lnTo>
                  <a:lnTo>
                    <a:pt x="116" y="3296"/>
                  </a:lnTo>
                  <a:lnTo>
                    <a:pt x="115" y="3145"/>
                  </a:lnTo>
                  <a:lnTo>
                    <a:pt x="114" y="2985"/>
                  </a:lnTo>
                  <a:lnTo>
                    <a:pt x="112" y="2816"/>
                  </a:lnTo>
                  <a:lnTo>
                    <a:pt x="109" y="2636"/>
                  </a:lnTo>
                  <a:lnTo>
                    <a:pt x="107" y="2448"/>
                  </a:lnTo>
                  <a:lnTo>
                    <a:pt x="105" y="2248"/>
                  </a:lnTo>
                  <a:lnTo>
                    <a:pt x="102" y="2039"/>
                  </a:lnTo>
                  <a:lnTo>
                    <a:pt x="99" y="1821"/>
                  </a:lnTo>
                  <a:lnTo>
                    <a:pt x="95" y="1592"/>
                  </a:lnTo>
                  <a:lnTo>
                    <a:pt x="90" y="1353"/>
                  </a:lnTo>
                  <a:lnTo>
                    <a:pt x="86" y="1103"/>
                  </a:lnTo>
                  <a:lnTo>
                    <a:pt x="81" y="842"/>
                  </a:lnTo>
                  <a:lnTo>
                    <a:pt x="76" y="572"/>
                  </a:lnTo>
                  <a:lnTo>
                    <a:pt x="69" y="291"/>
                  </a:lnTo>
                  <a:lnTo>
                    <a:pt x="63" y="0"/>
                  </a:lnTo>
                  <a:lnTo>
                    <a:pt x="63" y="1"/>
                  </a:lnTo>
                  <a:lnTo>
                    <a:pt x="0" y="1"/>
                  </a:lnTo>
                  <a:lnTo>
                    <a:pt x="0" y="2"/>
                  </a:lnTo>
                  <a:lnTo>
                    <a:pt x="0" y="1"/>
                  </a:lnTo>
                  <a:close/>
                </a:path>
              </a:pathLst>
            </a:custGeom>
            <a:solidFill>
              <a:srgbClr val="D10000"/>
            </a:solidFill>
            <a:ln w="9525">
              <a:noFill/>
              <a:round/>
              <a:headEnd/>
              <a:tailEnd/>
            </a:ln>
          </p:spPr>
          <p:txBody>
            <a:bodyPr/>
            <a:lstStyle/>
            <a:p>
              <a:endParaRPr lang="en-US"/>
            </a:p>
          </p:txBody>
        </p:sp>
        <p:sp>
          <p:nvSpPr>
            <p:cNvPr id="172191" name="Freeform 164"/>
            <p:cNvSpPr>
              <a:spLocks/>
            </p:cNvSpPr>
            <p:nvPr/>
          </p:nvSpPr>
          <p:spPr bwMode="auto">
            <a:xfrm>
              <a:off x="5252" y="3209"/>
              <a:ext cx="22" cy="243"/>
            </a:xfrm>
            <a:custGeom>
              <a:avLst/>
              <a:gdLst>
                <a:gd name="T0" fmla="*/ 0 w 198"/>
                <a:gd name="T1" fmla="*/ 0 h 2186"/>
                <a:gd name="T2" fmla="*/ 0 w 198"/>
                <a:gd name="T3" fmla="*/ 0 h 2186"/>
                <a:gd name="T4" fmla="*/ 0 w 198"/>
                <a:gd name="T5" fmla="*/ 0 h 2186"/>
                <a:gd name="T6" fmla="*/ 0 w 198"/>
                <a:gd name="T7" fmla="*/ 0 h 2186"/>
                <a:gd name="T8" fmla="*/ 0 w 198"/>
                <a:gd name="T9" fmla="*/ 0 h 2186"/>
                <a:gd name="T10" fmla="*/ 0 w 198"/>
                <a:gd name="T11" fmla="*/ 0 h 2186"/>
                <a:gd name="T12" fmla="*/ 0 w 198"/>
                <a:gd name="T13" fmla="*/ 0 h 2186"/>
                <a:gd name="T14" fmla="*/ 0 w 198"/>
                <a:gd name="T15" fmla="*/ 0 h 2186"/>
                <a:gd name="T16" fmla="*/ 0 w 198"/>
                <a:gd name="T17" fmla="*/ 0 h 2186"/>
                <a:gd name="T18" fmla="*/ 0 w 198"/>
                <a:gd name="T19" fmla="*/ 0 h 2186"/>
                <a:gd name="T20" fmla="*/ 0 w 198"/>
                <a:gd name="T21" fmla="*/ 0 h 2186"/>
                <a:gd name="T22" fmla="*/ 0 w 198"/>
                <a:gd name="T23" fmla="*/ 0 h 2186"/>
                <a:gd name="T24" fmla="*/ 0 w 198"/>
                <a:gd name="T25" fmla="*/ 0 h 2186"/>
                <a:gd name="T26" fmla="*/ 0 w 198"/>
                <a:gd name="T27" fmla="*/ 0 h 2186"/>
                <a:gd name="T28" fmla="*/ 0 w 198"/>
                <a:gd name="T29" fmla="*/ 0 h 2186"/>
                <a:gd name="T30" fmla="*/ 0 w 198"/>
                <a:gd name="T31" fmla="*/ 0 h 2186"/>
                <a:gd name="T32" fmla="*/ 0 w 198"/>
                <a:gd name="T33" fmla="*/ 0 h 2186"/>
                <a:gd name="T34" fmla="*/ 0 w 198"/>
                <a:gd name="T35" fmla="*/ 0 h 2186"/>
                <a:gd name="T36" fmla="*/ 0 w 198"/>
                <a:gd name="T37" fmla="*/ 0 h 2186"/>
                <a:gd name="T38" fmla="*/ 0 w 198"/>
                <a:gd name="T39" fmla="*/ 0 h 2186"/>
                <a:gd name="T40" fmla="*/ 0 w 198"/>
                <a:gd name="T41" fmla="*/ 0 h 2186"/>
                <a:gd name="T42" fmla="*/ 0 w 198"/>
                <a:gd name="T43" fmla="*/ 0 h 2186"/>
                <a:gd name="T44" fmla="*/ 0 w 198"/>
                <a:gd name="T45" fmla="*/ 0 h 2186"/>
                <a:gd name="T46" fmla="*/ 0 w 198"/>
                <a:gd name="T47" fmla="*/ 0 h 2186"/>
                <a:gd name="T48" fmla="*/ 0 w 198"/>
                <a:gd name="T49" fmla="*/ 0 h 2186"/>
                <a:gd name="T50" fmla="*/ 0 w 198"/>
                <a:gd name="T51" fmla="*/ 0 h 2186"/>
                <a:gd name="T52" fmla="*/ 0 w 198"/>
                <a:gd name="T53" fmla="*/ 0 h 2186"/>
                <a:gd name="T54" fmla="*/ 0 w 198"/>
                <a:gd name="T55" fmla="*/ 0 h 2186"/>
                <a:gd name="T56" fmla="*/ 0 w 198"/>
                <a:gd name="T57" fmla="*/ 0 h 2186"/>
                <a:gd name="T58" fmla="*/ 0 w 198"/>
                <a:gd name="T59" fmla="*/ 0 h 2186"/>
                <a:gd name="T60" fmla="*/ 0 w 198"/>
                <a:gd name="T61" fmla="*/ 0 h 2186"/>
                <a:gd name="T62" fmla="*/ 0 w 198"/>
                <a:gd name="T63" fmla="*/ 0 h 2186"/>
                <a:gd name="T64" fmla="*/ 0 w 198"/>
                <a:gd name="T65" fmla="*/ 0 h 2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8"/>
                <a:gd name="T100" fmla="*/ 0 h 2186"/>
                <a:gd name="T101" fmla="*/ 198 w 198"/>
                <a:gd name="T102" fmla="*/ 2186 h 2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8" h="2186">
                  <a:moveTo>
                    <a:pt x="137" y="0"/>
                  </a:moveTo>
                  <a:lnTo>
                    <a:pt x="128" y="40"/>
                  </a:lnTo>
                  <a:lnTo>
                    <a:pt x="120" y="81"/>
                  </a:lnTo>
                  <a:lnTo>
                    <a:pt x="112" y="125"/>
                  </a:lnTo>
                  <a:lnTo>
                    <a:pt x="103" y="172"/>
                  </a:lnTo>
                  <a:lnTo>
                    <a:pt x="96" y="221"/>
                  </a:lnTo>
                  <a:lnTo>
                    <a:pt x="89" y="272"/>
                  </a:lnTo>
                  <a:lnTo>
                    <a:pt x="82" y="323"/>
                  </a:lnTo>
                  <a:lnTo>
                    <a:pt x="76" y="379"/>
                  </a:lnTo>
                  <a:lnTo>
                    <a:pt x="69" y="436"/>
                  </a:lnTo>
                  <a:lnTo>
                    <a:pt x="63" y="496"/>
                  </a:lnTo>
                  <a:lnTo>
                    <a:pt x="57" y="557"/>
                  </a:lnTo>
                  <a:lnTo>
                    <a:pt x="51" y="620"/>
                  </a:lnTo>
                  <a:lnTo>
                    <a:pt x="46" y="684"/>
                  </a:lnTo>
                  <a:lnTo>
                    <a:pt x="41" y="751"/>
                  </a:lnTo>
                  <a:lnTo>
                    <a:pt x="37" y="818"/>
                  </a:lnTo>
                  <a:lnTo>
                    <a:pt x="32" y="888"/>
                  </a:lnTo>
                  <a:lnTo>
                    <a:pt x="28" y="960"/>
                  </a:lnTo>
                  <a:lnTo>
                    <a:pt x="24" y="1034"/>
                  </a:lnTo>
                  <a:lnTo>
                    <a:pt x="21" y="1109"/>
                  </a:lnTo>
                  <a:lnTo>
                    <a:pt x="18" y="1184"/>
                  </a:lnTo>
                  <a:lnTo>
                    <a:pt x="14" y="1261"/>
                  </a:lnTo>
                  <a:lnTo>
                    <a:pt x="11" y="1340"/>
                  </a:lnTo>
                  <a:lnTo>
                    <a:pt x="9" y="1419"/>
                  </a:lnTo>
                  <a:lnTo>
                    <a:pt x="7" y="1500"/>
                  </a:lnTo>
                  <a:lnTo>
                    <a:pt x="5" y="1583"/>
                  </a:lnTo>
                  <a:lnTo>
                    <a:pt x="3" y="1667"/>
                  </a:lnTo>
                  <a:lnTo>
                    <a:pt x="2" y="1751"/>
                  </a:lnTo>
                  <a:lnTo>
                    <a:pt x="1" y="1836"/>
                  </a:lnTo>
                  <a:lnTo>
                    <a:pt x="0" y="1922"/>
                  </a:lnTo>
                  <a:lnTo>
                    <a:pt x="0" y="2010"/>
                  </a:lnTo>
                  <a:lnTo>
                    <a:pt x="0" y="2098"/>
                  </a:lnTo>
                  <a:lnTo>
                    <a:pt x="0" y="2186"/>
                  </a:lnTo>
                  <a:lnTo>
                    <a:pt x="63" y="2186"/>
                  </a:lnTo>
                  <a:lnTo>
                    <a:pt x="63" y="2098"/>
                  </a:lnTo>
                  <a:lnTo>
                    <a:pt x="63" y="2010"/>
                  </a:lnTo>
                  <a:lnTo>
                    <a:pt x="63" y="1922"/>
                  </a:lnTo>
                  <a:lnTo>
                    <a:pt x="64" y="1836"/>
                  </a:lnTo>
                  <a:lnTo>
                    <a:pt x="65" y="1751"/>
                  </a:lnTo>
                  <a:lnTo>
                    <a:pt x="66" y="1667"/>
                  </a:lnTo>
                  <a:lnTo>
                    <a:pt x="68" y="1585"/>
                  </a:lnTo>
                  <a:lnTo>
                    <a:pt x="70" y="1502"/>
                  </a:lnTo>
                  <a:lnTo>
                    <a:pt x="72" y="1421"/>
                  </a:lnTo>
                  <a:lnTo>
                    <a:pt x="75" y="1342"/>
                  </a:lnTo>
                  <a:lnTo>
                    <a:pt x="78" y="1263"/>
                  </a:lnTo>
                  <a:lnTo>
                    <a:pt x="81" y="1186"/>
                  </a:lnTo>
                  <a:lnTo>
                    <a:pt x="84" y="1111"/>
                  </a:lnTo>
                  <a:lnTo>
                    <a:pt x="87" y="1036"/>
                  </a:lnTo>
                  <a:lnTo>
                    <a:pt x="91" y="964"/>
                  </a:lnTo>
                  <a:lnTo>
                    <a:pt x="96" y="892"/>
                  </a:lnTo>
                  <a:lnTo>
                    <a:pt x="100" y="823"/>
                  </a:lnTo>
                  <a:lnTo>
                    <a:pt x="104" y="755"/>
                  </a:lnTo>
                  <a:lnTo>
                    <a:pt x="109" y="689"/>
                  </a:lnTo>
                  <a:lnTo>
                    <a:pt x="115" y="624"/>
                  </a:lnTo>
                  <a:lnTo>
                    <a:pt x="120" y="563"/>
                  </a:lnTo>
                  <a:lnTo>
                    <a:pt x="126" y="502"/>
                  </a:lnTo>
                  <a:lnTo>
                    <a:pt x="133" y="443"/>
                  </a:lnTo>
                  <a:lnTo>
                    <a:pt x="139" y="386"/>
                  </a:lnTo>
                  <a:lnTo>
                    <a:pt x="145" y="332"/>
                  </a:lnTo>
                  <a:lnTo>
                    <a:pt x="153" y="280"/>
                  </a:lnTo>
                  <a:lnTo>
                    <a:pt x="159" y="230"/>
                  </a:lnTo>
                  <a:lnTo>
                    <a:pt x="166" y="182"/>
                  </a:lnTo>
                  <a:lnTo>
                    <a:pt x="175" y="136"/>
                  </a:lnTo>
                  <a:lnTo>
                    <a:pt x="181" y="93"/>
                  </a:lnTo>
                  <a:lnTo>
                    <a:pt x="190" y="52"/>
                  </a:lnTo>
                  <a:lnTo>
                    <a:pt x="198" y="14"/>
                  </a:lnTo>
                  <a:lnTo>
                    <a:pt x="137" y="0"/>
                  </a:lnTo>
                  <a:close/>
                </a:path>
              </a:pathLst>
            </a:custGeom>
            <a:solidFill>
              <a:srgbClr val="D10000"/>
            </a:solidFill>
            <a:ln w="9525">
              <a:noFill/>
              <a:round/>
              <a:headEnd/>
              <a:tailEnd/>
            </a:ln>
          </p:spPr>
          <p:txBody>
            <a:bodyPr/>
            <a:lstStyle/>
            <a:p>
              <a:endParaRPr lang="en-US"/>
            </a:p>
          </p:txBody>
        </p:sp>
        <p:sp>
          <p:nvSpPr>
            <p:cNvPr id="172192" name="Freeform 165"/>
            <p:cNvSpPr>
              <a:spLocks/>
            </p:cNvSpPr>
            <p:nvPr/>
          </p:nvSpPr>
          <p:spPr bwMode="auto">
            <a:xfrm>
              <a:off x="5267" y="3207"/>
              <a:ext cx="7" cy="4"/>
            </a:xfrm>
            <a:custGeom>
              <a:avLst/>
              <a:gdLst>
                <a:gd name="T0" fmla="*/ 0 w 61"/>
                <a:gd name="T1" fmla="*/ 0 h 38"/>
                <a:gd name="T2" fmla="*/ 0 w 61"/>
                <a:gd name="T3" fmla="*/ 0 h 38"/>
                <a:gd name="T4" fmla="*/ 0 w 61"/>
                <a:gd name="T5" fmla="*/ 0 h 38"/>
                <a:gd name="T6" fmla="*/ 0 w 61"/>
                <a:gd name="T7" fmla="*/ 0 h 38"/>
                <a:gd name="T8" fmla="*/ 0 w 61"/>
                <a:gd name="T9" fmla="*/ 0 h 38"/>
                <a:gd name="T10" fmla="*/ 0 w 61"/>
                <a:gd name="T11" fmla="*/ 0 h 38"/>
                <a:gd name="T12" fmla="*/ 0 w 61"/>
                <a:gd name="T13" fmla="*/ 0 h 38"/>
                <a:gd name="T14" fmla="*/ 0 w 61"/>
                <a:gd name="T15" fmla="*/ 0 h 38"/>
                <a:gd name="T16" fmla="*/ 0 w 61"/>
                <a:gd name="T17" fmla="*/ 0 h 38"/>
                <a:gd name="T18" fmla="*/ 0 w 61"/>
                <a:gd name="T19" fmla="*/ 0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38"/>
                <a:gd name="T32" fmla="*/ 61 w 61"/>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38">
                  <a:moveTo>
                    <a:pt x="61" y="38"/>
                  </a:moveTo>
                  <a:lnTo>
                    <a:pt x="61" y="25"/>
                  </a:lnTo>
                  <a:lnTo>
                    <a:pt x="57" y="13"/>
                  </a:lnTo>
                  <a:lnTo>
                    <a:pt x="48" y="6"/>
                  </a:lnTo>
                  <a:lnTo>
                    <a:pt x="38" y="0"/>
                  </a:lnTo>
                  <a:lnTo>
                    <a:pt x="26" y="0"/>
                  </a:lnTo>
                  <a:lnTo>
                    <a:pt x="15" y="3"/>
                  </a:lnTo>
                  <a:lnTo>
                    <a:pt x="5" y="11"/>
                  </a:lnTo>
                  <a:lnTo>
                    <a:pt x="0" y="24"/>
                  </a:lnTo>
                  <a:lnTo>
                    <a:pt x="61" y="38"/>
                  </a:lnTo>
                  <a:close/>
                </a:path>
              </a:pathLst>
            </a:custGeom>
            <a:solidFill>
              <a:srgbClr val="D10000"/>
            </a:solidFill>
            <a:ln w="9525">
              <a:noFill/>
              <a:round/>
              <a:headEnd/>
              <a:tailEnd/>
            </a:ln>
          </p:spPr>
          <p:txBody>
            <a:bodyPr/>
            <a:lstStyle/>
            <a:p>
              <a:endParaRPr lang="en-US"/>
            </a:p>
          </p:txBody>
        </p:sp>
        <p:sp>
          <p:nvSpPr>
            <p:cNvPr id="172193" name="Freeform 166"/>
            <p:cNvSpPr>
              <a:spLocks/>
            </p:cNvSpPr>
            <p:nvPr/>
          </p:nvSpPr>
          <p:spPr bwMode="auto">
            <a:xfrm>
              <a:off x="5251" y="3951"/>
              <a:ext cx="7" cy="3"/>
            </a:xfrm>
            <a:custGeom>
              <a:avLst/>
              <a:gdLst>
                <a:gd name="T0" fmla="*/ 0 w 63"/>
                <a:gd name="T1" fmla="*/ 0 h 31"/>
                <a:gd name="T2" fmla="*/ 0 w 63"/>
                <a:gd name="T3" fmla="*/ 0 h 31"/>
                <a:gd name="T4" fmla="*/ 0 w 63"/>
                <a:gd name="T5" fmla="*/ 0 h 31"/>
                <a:gd name="T6" fmla="*/ 0 w 63"/>
                <a:gd name="T7" fmla="*/ 0 h 31"/>
                <a:gd name="T8" fmla="*/ 0 w 63"/>
                <a:gd name="T9" fmla="*/ 0 h 31"/>
                <a:gd name="T10" fmla="*/ 0 w 63"/>
                <a:gd name="T11" fmla="*/ 0 h 31"/>
                <a:gd name="T12" fmla="*/ 0 w 63"/>
                <a:gd name="T13" fmla="*/ 0 h 31"/>
                <a:gd name="T14" fmla="*/ 0 w 63"/>
                <a:gd name="T15" fmla="*/ 0 h 31"/>
                <a:gd name="T16" fmla="*/ 0 w 63"/>
                <a:gd name="T17" fmla="*/ 0 h 31"/>
                <a:gd name="T18" fmla="*/ 0 w 63"/>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1"/>
                <a:gd name="T32" fmla="*/ 63 w 63"/>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1">
                  <a:moveTo>
                    <a:pt x="0" y="0"/>
                  </a:moveTo>
                  <a:lnTo>
                    <a:pt x="3" y="13"/>
                  </a:lnTo>
                  <a:lnTo>
                    <a:pt x="10" y="23"/>
                  </a:lnTo>
                  <a:lnTo>
                    <a:pt x="20" y="29"/>
                  </a:lnTo>
                  <a:lnTo>
                    <a:pt x="32" y="31"/>
                  </a:lnTo>
                  <a:lnTo>
                    <a:pt x="43" y="29"/>
                  </a:lnTo>
                  <a:lnTo>
                    <a:pt x="54" y="23"/>
                  </a:lnTo>
                  <a:lnTo>
                    <a:pt x="60" y="13"/>
                  </a:lnTo>
                  <a:lnTo>
                    <a:pt x="63" y="0"/>
                  </a:lnTo>
                  <a:lnTo>
                    <a:pt x="0" y="0"/>
                  </a:lnTo>
                  <a:close/>
                </a:path>
              </a:pathLst>
            </a:custGeom>
            <a:solidFill>
              <a:srgbClr val="CC0000"/>
            </a:solidFill>
            <a:ln w="9525">
              <a:noFill/>
              <a:round/>
              <a:headEnd/>
              <a:tailEnd/>
            </a:ln>
          </p:spPr>
          <p:txBody>
            <a:bodyPr/>
            <a:lstStyle/>
            <a:p>
              <a:endParaRPr lang="en-US"/>
            </a:p>
          </p:txBody>
        </p:sp>
        <p:sp>
          <p:nvSpPr>
            <p:cNvPr id="172194" name="Freeform 167"/>
            <p:cNvSpPr>
              <a:spLocks/>
            </p:cNvSpPr>
            <p:nvPr/>
          </p:nvSpPr>
          <p:spPr bwMode="auto">
            <a:xfrm>
              <a:off x="5245" y="3440"/>
              <a:ext cx="13" cy="511"/>
            </a:xfrm>
            <a:custGeom>
              <a:avLst/>
              <a:gdLst>
                <a:gd name="T0" fmla="*/ 0 w 117"/>
                <a:gd name="T1" fmla="*/ 0 h 4599"/>
                <a:gd name="T2" fmla="*/ 0 w 117"/>
                <a:gd name="T3" fmla="*/ 0 h 4599"/>
                <a:gd name="T4" fmla="*/ 0 w 117"/>
                <a:gd name="T5" fmla="*/ 0 h 4599"/>
                <a:gd name="T6" fmla="*/ 0 w 117"/>
                <a:gd name="T7" fmla="*/ 0 h 4599"/>
                <a:gd name="T8" fmla="*/ 0 w 117"/>
                <a:gd name="T9" fmla="*/ 0 h 4599"/>
                <a:gd name="T10" fmla="*/ 0 w 117"/>
                <a:gd name="T11" fmla="*/ 0 h 4599"/>
                <a:gd name="T12" fmla="*/ 0 w 117"/>
                <a:gd name="T13" fmla="*/ 0 h 4599"/>
                <a:gd name="T14" fmla="*/ 0 w 117"/>
                <a:gd name="T15" fmla="*/ 0 h 4599"/>
                <a:gd name="T16" fmla="*/ 0 w 117"/>
                <a:gd name="T17" fmla="*/ 0 h 4599"/>
                <a:gd name="T18" fmla="*/ 0 w 117"/>
                <a:gd name="T19" fmla="*/ 0 h 4599"/>
                <a:gd name="T20" fmla="*/ 0 w 117"/>
                <a:gd name="T21" fmla="*/ 0 h 4599"/>
                <a:gd name="T22" fmla="*/ 0 w 117"/>
                <a:gd name="T23" fmla="*/ 0 h 4599"/>
                <a:gd name="T24" fmla="*/ 0 w 117"/>
                <a:gd name="T25" fmla="*/ 0 h 4599"/>
                <a:gd name="T26" fmla="*/ 0 w 117"/>
                <a:gd name="T27" fmla="*/ 0 h 4599"/>
                <a:gd name="T28" fmla="*/ 0 w 117"/>
                <a:gd name="T29" fmla="*/ 0 h 4599"/>
                <a:gd name="T30" fmla="*/ 0 w 117"/>
                <a:gd name="T31" fmla="*/ 0 h 4599"/>
                <a:gd name="T32" fmla="*/ 0 w 117"/>
                <a:gd name="T33" fmla="*/ 0 h 4599"/>
                <a:gd name="T34" fmla="*/ 0 w 117"/>
                <a:gd name="T35" fmla="*/ 0 h 4599"/>
                <a:gd name="T36" fmla="*/ 0 w 117"/>
                <a:gd name="T37" fmla="*/ 0 h 4599"/>
                <a:gd name="T38" fmla="*/ 0 w 117"/>
                <a:gd name="T39" fmla="*/ 0 h 4599"/>
                <a:gd name="T40" fmla="*/ 0 w 117"/>
                <a:gd name="T41" fmla="*/ 0 h 4599"/>
                <a:gd name="T42" fmla="*/ 0 w 117"/>
                <a:gd name="T43" fmla="*/ 0 h 4599"/>
                <a:gd name="T44" fmla="*/ 0 w 117"/>
                <a:gd name="T45" fmla="*/ 0 h 4599"/>
                <a:gd name="T46" fmla="*/ 0 w 117"/>
                <a:gd name="T47" fmla="*/ 0 h 4599"/>
                <a:gd name="T48" fmla="*/ 0 w 117"/>
                <a:gd name="T49" fmla="*/ 0 h 4599"/>
                <a:gd name="T50" fmla="*/ 0 w 117"/>
                <a:gd name="T51" fmla="*/ 0 h 4599"/>
                <a:gd name="T52" fmla="*/ 0 w 117"/>
                <a:gd name="T53" fmla="*/ 0 h 4599"/>
                <a:gd name="T54" fmla="*/ 0 w 117"/>
                <a:gd name="T55" fmla="*/ 0 h 4599"/>
                <a:gd name="T56" fmla="*/ 0 w 117"/>
                <a:gd name="T57" fmla="*/ 0 h 4599"/>
                <a:gd name="T58" fmla="*/ 0 w 117"/>
                <a:gd name="T59" fmla="*/ 0 h 4599"/>
                <a:gd name="T60" fmla="*/ 0 w 117"/>
                <a:gd name="T61" fmla="*/ 0 h 4599"/>
                <a:gd name="T62" fmla="*/ 0 w 117"/>
                <a:gd name="T63" fmla="*/ 0 h 4599"/>
                <a:gd name="T64" fmla="*/ 0 w 117"/>
                <a:gd name="T65" fmla="*/ 0 h 4599"/>
                <a:gd name="T66" fmla="*/ 0 w 117"/>
                <a:gd name="T67" fmla="*/ 0 h 4599"/>
                <a:gd name="T68" fmla="*/ 0 w 117"/>
                <a:gd name="T69" fmla="*/ 0 h 4599"/>
                <a:gd name="T70" fmla="*/ 0 w 117"/>
                <a:gd name="T71" fmla="*/ 0 h 45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7"/>
                <a:gd name="T109" fmla="*/ 0 h 4599"/>
                <a:gd name="T110" fmla="*/ 117 w 117"/>
                <a:gd name="T111" fmla="*/ 4599 h 459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7" h="4599">
                  <a:moveTo>
                    <a:pt x="0" y="1"/>
                  </a:moveTo>
                  <a:lnTo>
                    <a:pt x="0" y="2"/>
                  </a:lnTo>
                  <a:lnTo>
                    <a:pt x="7" y="267"/>
                  </a:lnTo>
                  <a:lnTo>
                    <a:pt x="12" y="526"/>
                  </a:lnTo>
                  <a:lnTo>
                    <a:pt x="17" y="777"/>
                  </a:lnTo>
                  <a:lnTo>
                    <a:pt x="21" y="1023"/>
                  </a:lnTo>
                  <a:lnTo>
                    <a:pt x="27" y="1259"/>
                  </a:lnTo>
                  <a:lnTo>
                    <a:pt x="30" y="1489"/>
                  </a:lnTo>
                  <a:lnTo>
                    <a:pt x="34" y="1713"/>
                  </a:lnTo>
                  <a:lnTo>
                    <a:pt x="37" y="1928"/>
                  </a:lnTo>
                  <a:lnTo>
                    <a:pt x="39" y="2136"/>
                  </a:lnTo>
                  <a:lnTo>
                    <a:pt x="42" y="2337"/>
                  </a:lnTo>
                  <a:lnTo>
                    <a:pt x="45" y="2530"/>
                  </a:lnTo>
                  <a:lnTo>
                    <a:pt x="46" y="2715"/>
                  </a:lnTo>
                  <a:lnTo>
                    <a:pt x="48" y="2892"/>
                  </a:lnTo>
                  <a:lnTo>
                    <a:pt x="49" y="3061"/>
                  </a:lnTo>
                  <a:lnTo>
                    <a:pt x="50" y="3222"/>
                  </a:lnTo>
                  <a:lnTo>
                    <a:pt x="51" y="3374"/>
                  </a:lnTo>
                  <a:lnTo>
                    <a:pt x="52" y="3519"/>
                  </a:lnTo>
                  <a:lnTo>
                    <a:pt x="52" y="3654"/>
                  </a:lnTo>
                  <a:lnTo>
                    <a:pt x="52" y="3782"/>
                  </a:lnTo>
                  <a:lnTo>
                    <a:pt x="53" y="3900"/>
                  </a:lnTo>
                  <a:lnTo>
                    <a:pt x="53" y="4009"/>
                  </a:lnTo>
                  <a:lnTo>
                    <a:pt x="53" y="4110"/>
                  </a:lnTo>
                  <a:lnTo>
                    <a:pt x="53" y="4201"/>
                  </a:lnTo>
                  <a:lnTo>
                    <a:pt x="53" y="4283"/>
                  </a:lnTo>
                  <a:lnTo>
                    <a:pt x="52" y="4356"/>
                  </a:lnTo>
                  <a:lnTo>
                    <a:pt x="52" y="4420"/>
                  </a:lnTo>
                  <a:lnTo>
                    <a:pt x="52" y="4474"/>
                  </a:lnTo>
                  <a:lnTo>
                    <a:pt x="52" y="4518"/>
                  </a:lnTo>
                  <a:lnTo>
                    <a:pt x="51" y="4553"/>
                  </a:lnTo>
                  <a:lnTo>
                    <a:pt x="51" y="4578"/>
                  </a:lnTo>
                  <a:lnTo>
                    <a:pt x="51" y="4593"/>
                  </a:lnTo>
                  <a:lnTo>
                    <a:pt x="51" y="4599"/>
                  </a:lnTo>
                  <a:lnTo>
                    <a:pt x="114" y="4599"/>
                  </a:lnTo>
                  <a:lnTo>
                    <a:pt x="114" y="4593"/>
                  </a:lnTo>
                  <a:lnTo>
                    <a:pt x="114" y="4578"/>
                  </a:lnTo>
                  <a:lnTo>
                    <a:pt x="114" y="4553"/>
                  </a:lnTo>
                  <a:lnTo>
                    <a:pt x="115" y="4518"/>
                  </a:lnTo>
                  <a:lnTo>
                    <a:pt x="115" y="4474"/>
                  </a:lnTo>
                  <a:lnTo>
                    <a:pt x="115" y="4420"/>
                  </a:lnTo>
                  <a:lnTo>
                    <a:pt x="115" y="4356"/>
                  </a:lnTo>
                  <a:lnTo>
                    <a:pt x="117" y="4283"/>
                  </a:lnTo>
                  <a:lnTo>
                    <a:pt x="117" y="4201"/>
                  </a:lnTo>
                  <a:lnTo>
                    <a:pt x="117" y="4110"/>
                  </a:lnTo>
                  <a:lnTo>
                    <a:pt x="117" y="4009"/>
                  </a:lnTo>
                  <a:lnTo>
                    <a:pt x="117" y="3900"/>
                  </a:lnTo>
                  <a:lnTo>
                    <a:pt x="115" y="3782"/>
                  </a:lnTo>
                  <a:lnTo>
                    <a:pt x="115" y="3654"/>
                  </a:lnTo>
                  <a:lnTo>
                    <a:pt x="115" y="3519"/>
                  </a:lnTo>
                  <a:lnTo>
                    <a:pt x="114" y="3374"/>
                  </a:lnTo>
                  <a:lnTo>
                    <a:pt x="113" y="3222"/>
                  </a:lnTo>
                  <a:lnTo>
                    <a:pt x="112" y="3061"/>
                  </a:lnTo>
                  <a:lnTo>
                    <a:pt x="111" y="2892"/>
                  </a:lnTo>
                  <a:lnTo>
                    <a:pt x="109" y="2715"/>
                  </a:lnTo>
                  <a:lnTo>
                    <a:pt x="108" y="2530"/>
                  </a:lnTo>
                  <a:lnTo>
                    <a:pt x="105" y="2337"/>
                  </a:lnTo>
                  <a:lnTo>
                    <a:pt x="103" y="2136"/>
                  </a:lnTo>
                  <a:lnTo>
                    <a:pt x="101" y="1928"/>
                  </a:lnTo>
                  <a:lnTo>
                    <a:pt x="98" y="1713"/>
                  </a:lnTo>
                  <a:lnTo>
                    <a:pt x="93" y="1489"/>
                  </a:lnTo>
                  <a:lnTo>
                    <a:pt x="90" y="1259"/>
                  </a:lnTo>
                  <a:lnTo>
                    <a:pt x="85" y="1021"/>
                  </a:lnTo>
                  <a:lnTo>
                    <a:pt x="81" y="777"/>
                  </a:lnTo>
                  <a:lnTo>
                    <a:pt x="75" y="524"/>
                  </a:lnTo>
                  <a:lnTo>
                    <a:pt x="70" y="265"/>
                  </a:lnTo>
                  <a:lnTo>
                    <a:pt x="64" y="0"/>
                  </a:lnTo>
                  <a:lnTo>
                    <a:pt x="64" y="1"/>
                  </a:lnTo>
                  <a:lnTo>
                    <a:pt x="0" y="1"/>
                  </a:lnTo>
                  <a:lnTo>
                    <a:pt x="0" y="2"/>
                  </a:lnTo>
                  <a:lnTo>
                    <a:pt x="0" y="1"/>
                  </a:lnTo>
                  <a:close/>
                </a:path>
              </a:pathLst>
            </a:custGeom>
            <a:solidFill>
              <a:srgbClr val="CC0000"/>
            </a:solidFill>
            <a:ln w="9525">
              <a:noFill/>
              <a:round/>
              <a:headEnd/>
              <a:tailEnd/>
            </a:ln>
          </p:spPr>
          <p:txBody>
            <a:bodyPr/>
            <a:lstStyle/>
            <a:p>
              <a:endParaRPr lang="en-US"/>
            </a:p>
          </p:txBody>
        </p:sp>
        <p:sp>
          <p:nvSpPr>
            <p:cNvPr id="172195" name="Freeform 168"/>
            <p:cNvSpPr>
              <a:spLocks/>
            </p:cNvSpPr>
            <p:nvPr/>
          </p:nvSpPr>
          <p:spPr bwMode="auto">
            <a:xfrm>
              <a:off x="5245" y="3210"/>
              <a:ext cx="25" cy="230"/>
            </a:xfrm>
            <a:custGeom>
              <a:avLst/>
              <a:gdLst>
                <a:gd name="T0" fmla="*/ 0 w 225"/>
                <a:gd name="T1" fmla="*/ 0 h 2071"/>
                <a:gd name="T2" fmla="*/ 0 w 225"/>
                <a:gd name="T3" fmla="*/ 0 h 2071"/>
                <a:gd name="T4" fmla="*/ 0 w 225"/>
                <a:gd name="T5" fmla="*/ 0 h 2071"/>
                <a:gd name="T6" fmla="*/ 0 w 225"/>
                <a:gd name="T7" fmla="*/ 0 h 2071"/>
                <a:gd name="T8" fmla="*/ 0 w 225"/>
                <a:gd name="T9" fmla="*/ 0 h 2071"/>
                <a:gd name="T10" fmla="*/ 0 w 225"/>
                <a:gd name="T11" fmla="*/ 0 h 2071"/>
                <a:gd name="T12" fmla="*/ 0 w 225"/>
                <a:gd name="T13" fmla="*/ 0 h 2071"/>
                <a:gd name="T14" fmla="*/ 0 w 225"/>
                <a:gd name="T15" fmla="*/ 0 h 2071"/>
                <a:gd name="T16" fmla="*/ 0 w 225"/>
                <a:gd name="T17" fmla="*/ 0 h 2071"/>
                <a:gd name="T18" fmla="*/ 0 w 225"/>
                <a:gd name="T19" fmla="*/ 0 h 2071"/>
                <a:gd name="T20" fmla="*/ 0 w 225"/>
                <a:gd name="T21" fmla="*/ 0 h 2071"/>
                <a:gd name="T22" fmla="*/ 0 w 225"/>
                <a:gd name="T23" fmla="*/ 0 h 2071"/>
                <a:gd name="T24" fmla="*/ 0 w 225"/>
                <a:gd name="T25" fmla="*/ 0 h 2071"/>
                <a:gd name="T26" fmla="*/ 0 w 225"/>
                <a:gd name="T27" fmla="*/ 0 h 2071"/>
                <a:gd name="T28" fmla="*/ 0 w 225"/>
                <a:gd name="T29" fmla="*/ 0 h 2071"/>
                <a:gd name="T30" fmla="*/ 0 w 225"/>
                <a:gd name="T31" fmla="*/ 0 h 2071"/>
                <a:gd name="T32" fmla="*/ 0 w 225"/>
                <a:gd name="T33" fmla="*/ 0 h 2071"/>
                <a:gd name="T34" fmla="*/ 0 w 225"/>
                <a:gd name="T35" fmla="*/ 0 h 2071"/>
                <a:gd name="T36" fmla="*/ 0 w 225"/>
                <a:gd name="T37" fmla="*/ 0 h 2071"/>
                <a:gd name="T38" fmla="*/ 0 w 225"/>
                <a:gd name="T39" fmla="*/ 0 h 2071"/>
                <a:gd name="T40" fmla="*/ 0 w 225"/>
                <a:gd name="T41" fmla="*/ 0 h 2071"/>
                <a:gd name="T42" fmla="*/ 0 w 225"/>
                <a:gd name="T43" fmla="*/ 0 h 2071"/>
                <a:gd name="T44" fmla="*/ 0 w 225"/>
                <a:gd name="T45" fmla="*/ 0 h 2071"/>
                <a:gd name="T46" fmla="*/ 0 w 225"/>
                <a:gd name="T47" fmla="*/ 0 h 2071"/>
                <a:gd name="T48" fmla="*/ 0 w 225"/>
                <a:gd name="T49" fmla="*/ 0 h 2071"/>
                <a:gd name="T50" fmla="*/ 0 w 225"/>
                <a:gd name="T51" fmla="*/ 0 h 2071"/>
                <a:gd name="T52" fmla="*/ 0 w 225"/>
                <a:gd name="T53" fmla="*/ 0 h 2071"/>
                <a:gd name="T54" fmla="*/ 0 w 225"/>
                <a:gd name="T55" fmla="*/ 0 h 2071"/>
                <a:gd name="T56" fmla="*/ 0 w 225"/>
                <a:gd name="T57" fmla="*/ 0 h 2071"/>
                <a:gd name="T58" fmla="*/ 0 w 225"/>
                <a:gd name="T59" fmla="*/ 0 h 2071"/>
                <a:gd name="T60" fmla="*/ 0 w 225"/>
                <a:gd name="T61" fmla="*/ 0 h 2071"/>
                <a:gd name="T62" fmla="*/ 0 w 225"/>
                <a:gd name="T63" fmla="*/ 0 h 2071"/>
                <a:gd name="T64" fmla="*/ 0 w 225"/>
                <a:gd name="T65" fmla="*/ 0 h 20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5"/>
                <a:gd name="T100" fmla="*/ 0 h 2071"/>
                <a:gd name="T101" fmla="*/ 225 w 225"/>
                <a:gd name="T102" fmla="*/ 2071 h 20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5" h="2071">
                  <a:moveTo>
                    <a:pt x="164" y="0"/>
                  </a:moveTo>
                  <a:lnTo>
                    <a:pt x="155" y="39"/>
                  </a:lnTo>
                  <a:lnTo>
                    <a:pt x="145" y="78"/>
                  </a:lnTo>
                  <a:lnTo>
                    <a:pt x="136" y="121"/>
                  </a:lnTo>
                  <a:lnTo>
                    <a:pt x="126" y="165"/>
                  </a:lnTo>
                  <a:lnTo>
                    <a:pt x="118" y="212"/>
                  </a:lnTo>
                  <a:lnTo>
                    <a:pt x="108" y="259"/>
                  </a:lnTo>
                  <a:lnTo>
                    <a:pt x="100" y="309"/>
                  </a:lnTo>
                  <a:lnTo>
                    <a:pt x="91" y="362"/>
                  </a:lnTo>
                  <a:lnTo>
                    <a:pt x="84" y="415"/>
                  </a:lnTo>
                  <a:lnTo>
                    <a:pt x="76" y="470"/>
                  </a:lnTo>
                  <a:lnTo>
                    <a:pt x="70" y="527"/>
                  </a:lnTo>
                  <a:lnTo>
                    <a:pt x="63" y="588"/>
                  </a:lnTo>
                  <a:lnTo>
                    <a:pt x="56" y="648"/>
                  </a:lnTo>
                  <a:lnTo>
                    <a:pt x="50" y="710"/>
                  </a:lnTo>
                  <a:lnTo>
                    <a:pt x="45" y="774"/>
                  </a:lnTo>
                  <a:lnTo>
                    <a:pt x="39" y="840"/>
                  </a:lnTo>
                  <a:lnTo>
                    <a:pt x="34" y="906"/>
                  </a:lnTo>
                  <a:lnTo>
                    <a:pt x="30" y="975"/>
                  </a:lnTo>
                  <a:lnTo>
                    <a:pt x="25" y="1044"/>
                  </a:lnTo>
                  <a:lnTo>
                    <a:pt x="20" y="1116"/>
                  </a:lnTo>
                  <a:lnTo>
                    <a:pt x="17" y="1189"/>
                  </a:lnTo>
                  <a:lnTo>
                    <a:pt x="14" y="1264"/>
                  </a:lnTo>
                  <a:lnTo>
                    <a:pt x="11" y="1339"/>
                  </a:lnTo>
                  <a:lnTo>
                    <a:pt x="8" y="1416"/>
                  </a:lnTo>
                  <a:lnTo>
                    <a:pt x="6" y="1493"/>
                  </a:lnTo>
                  <a:lnTo>
                    <a:pt x="4" y="1572"/>
                  </a:lnTo>
                  <a:lnTo>
                    <a:pt x="2" y="1653"/>
                  </a:lnTo>
                  <a:lnTo>
                    <a:pt x="1" y="1735"/>
                  </a:lnTo>
                  <a:lnTo>
                    <a:pt x="0" y="1818"/>
                  </a:lnTo>
                  <a:lnTo>
                    <a:pt x="0" y="1901"/>
                  </a:lnTo>
                  <a:lnTo>
                    <a:pt x="0" y="1986"/>
                  </a:lnTo>
                  <a:lnTo>
                    <a:pt x="0" y="2071"/>
                  </a:lnTo>
                  <a:lnTo>
                    <a:pt x="64" y="2071"/>
                  </a:lnTo>
                  <a:lnTo>
                    <a:pt x="64" y="1986"/>
                  </a:lnTo>
                  <a:lnTo>
                    <a:pt x="64" y="1901"/>
                  </a:lnTo>
                  <a:lnTo>
                    <a:pt x="64" y="1818"/>
                  </a:lnTo>
                  <a:lnTo>
                    <a:pt x="65" y="1735"/>
                  </a:lnTo>
                  <a:lnTo>
                    <a:pt x="66" y="1653"/>
                  </a:lnTo>
                  <a:lnTo>
                    <a:pt x="67" y="1574"/>
                  </a:lnTo>
                  <a:lnTo>
                    <a:pt x="69" y="1495"/>
                  </a:lnTo>
                  <a:lnTo>
                    <a:pt x="71" y="1418"/>
                  </a:lnTo>
                  <a:lnTo>
                    <a:pt x="74" y="1341"/>
                  </a:lnTo>
                  <a:lnTo>
                    <a:pt x="77" y="1266"/>
                  </a:lnTo>
                  <a:lnTo>
                    <a:pt x="81" y="1191"/>
                  </a:lnTo>
                  <a:lnTo>
                    <a:pt x="84" y="1120"/>
                  </a:lnTo>
                  <a:lnTo>
                    <a:pt x="88" y="1049"/>
                  </a:lnTo>
                  <a:lnTo>
                    <a:pt x="93" y="979"/>
                  </a:lnTo>
                  <a:lnTo>
                    <a:pt x="98" y="910"/>
                  </a:lnTo>
                  <a:lnTo>
                    <a:pt x="103" y="844"/>
                  </a:lnTo>
                  <a:lnTo>
                    <a:pt x="108" y="779"/>
                  </a:lnTo>
                  <a:lnTo>
                    <a:pt x="113" y="716"/>
                  </a:lnTo>
                  <a:lnTo>
                    <a:pt x="120" y="654"/>
                  </a:lnTo>
                  <a:lnTo>
                    <a:pt x="126" y="594"/>
                  </a:lnTo>
                  <a:lnTo>
                    <a:pt x="133" y="536"/>
                  </a:lnTo>
                  <a:lnTo>
                    <a:pt x="140" y="479"/>
                  </a:lnTo>
                  <a:lnTo>
                    <a:pt x="147" y="424"/>
                  </a:lnTo>
                  <a:lnTo>
                    <a:pt x="155" y="370"/>
                  </a:lnTo>
                  <a:lnTo>
                    <a:pt x="163" y="319"/>
                  </a:lnTo>
                  <a:lnTo>
                    <a:pt x="171" y="270"/>
                  </a:lnTo>
                  <a:lnTo>
                    <a:pt x="179" y="222"/>
                  </a:lnTo>
                  <a:lnTo>
                    <a:pt x="187" y="178"/>
                  </a:lnTo>
                  <a:lnTo>
                    <a:pt x="197" y="134"/>
                  </a:lnTo>
                  <a:lnTo>
                    <a:pt x="206" y="93"/>
                  </a:lnTo>
                  <a:lnTo>
                    <a:pt x="216" y="53"/>
                  </a:lnTo>
                  <a:lnTo>
                    <a:pt x="225" y="17"/>
                  </a:lnTo>
                  <a:lnTo>
                    <a:pt x="164" y="0"/>
                  </a:lnTo>
                  <a:close/>
                </a:path>
              </a:pathLst>
            </a:custGeom>
            <a:solidFill>
              <a:srgbClr val="CC0000"/>
            </a:solidFill>
            <a:ln w="9525">
              <a:noFill/>
              <a:round/>
              <a:headEnd/>
              <a:tailEnd/>
            </a:ln>
          </p:spPr>
          <p:txBody>
            <a:bodyPr/>
            <a:lstStyle/>
            <a:p>
              <a:endParaRPr lang="en-US"/>
            </a:p>
          </p:txBody>
        </p:sp>
        <p:sp>
          <p:nvSpPr>
            <p:cNvPr id="172196" name="Freeform 169"/>
            <p:cNvSpPr>
              <a:spLocks/>
            </p:cNvSpPr>
            <p:nvPr/>
          </p:nvSpPr>
          <p:spPr bwMode="auto">
            <a:xfrm>
              <a:off x="5263" y="3207"/>
              <a:ext cx="7" cy="4"/>
            </a:xfrm>
            <a:custGeom>
              <a:avLst/>
              <a:gdLst>
                <a:gd name="T0" fmla="*/ 0 w 62"/>
                <a:gd name="T1" fmla="*/ 0 h 41"/>
                <a:gd name="T2" fmla="*/ 0 w 62"/>
                <a:gd name="T3" fmla="*/ 0 h 41"/>
                <a:gd name="T4" fmla="*/ 0 w 62"/>
                <a:gd name="T5" fmla="*/ 0 h 41"/>
                <a:gd name="T6" fmla="*/ 0 w 62"/>
                <a:gd name="T7" fmla="*/ 0 h 41"/>
                <a:gd name="T8" fmla="*/ 0 w 62"/>
                <a:gd name="T9" fmla="*/ 0 h 41"/>
                <a:gd name="T10" fmla="*/ 0 w 62"/>
                <a:gd name="T11" fmla="*/ 0 h 41"/>
                <a:gd name="T12" fmla="*/ 0 w 62"/>
                <a:gd name="T13" fmla="*/ 0 h 41"/>
                <a:gd name="T14" fmla="*/ 0 w 62"/>
                <a:gd name="T15" fmla="*/ 0 h 41"/>
                <a:gd name="T16" fmla="*/ 0 w 62"/>
                <a:gd name="T17" fmla="*/ 0 h 41"/>
                <a:gd name="T18" fmla="*/ 0 w 62"/>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41"/>
                <a:gd name="T32" fmla="*/ 62 w 62"/>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41">
                  <a:moveTo>
                    <a:pt x="61" y="41"/>
                  </a:moveTo>
                  <a:lnTo>
                    <a:pt x="62" y="27"/>
                  </a:lnTo>
                  <a:lnTo>
                    <a:pt x="58" y="15"/>
                  </a:lnTo>
                  <a:lnTo>
                    <a:pt x="50" y="7"/>
                  </a:lnTo>
                  <a:lnTo>
                    <a:pt x="39" y="2"/>
                  </a:lnTo>
                  <a:lnTo>
                    <a:pt x="26" y="0"/>
                  </a:lnTo>
                  <a:lnTo>
                    <a:pt x="16" y="4"/>
                  </a:lnTo>
                  <a:lnTo>
                    <a:pt x="6" y="11"/>
                  </a:lnTo>
                  <a:lnTo>
                    <a:pt x="0" y="24"/>
                  </a:lnTo>
                  <a:lnTo>
                    <a:pt x="61" y="41"/>
                  </a:lnTo>
                  <a:close/>
                </a:path>
              </a:pathLst>
            </a:custGeom>
            <a:solidFill>
              <a:srgbClr val="CC0000"/>
            </a:solidFill>
            <a:ln w="9525">
              <a:noFill/>
              <a:round/>
              <a:headEnd/>
              <a:tailEnd/>
            </a:ln>
          </p:spPr>
          <p:txBody>
            <a:bodyPr/>
            <a:lstStyle/>
            <a:p>
              <a:endParaRPr lang="en-US"/>
            </a:p>
          </p:txBody>
        </p:sp>
        <p:sp>
          <p:nvSpPr>
            <p:cNvPr id="172197" name="Freeform 170"/>
            <p:cNvSpPr>
              <a:spLocks/>
            </p:cNvSpPr>
            <p:nvPr/>
          </p:nvSpPr>
          <p:spPr bwMode="auto">
            <a:xfrm>
              <a:off x="5244" y="3951"/>
              <a:ext cx="7" cy="3"/>
            </a:xfrm>
            <a:custGeom>
              <a:avLst/>
              <a:gdLst>
                <a:gd name="T0" fmla="*/ 0 w 63"/>
                <a:gd name="T1" fmla="*/ 0 h 31"/>
                <a:gd name="T2" fmla="*/ 0 w 63"/>
                <a:gd name="T3" fmla="*/ 0 h 31"/>
                <a:gd name="T4" fmla="*/ 0 w 63"/>
                <a:gd name="T5" fmla="*/ 0 h 31"/>
                <a:gd name="T6" fmla="*/ 0 w 63"/>
                <a:gd name="T7" fmla="*/ 0 h 31"/>
                <a:gd name="T8" fmla="*/ 0 w 63"/>
                <a:gd name="T9" fmla="*/ 0 h 31"/>
                <a:gd name="T10" fmla="*/ 0 w 63"/>
                <a:gd name="T11" fmla="*/ 0 h 31"/>
                <a:gd name="T12" fmla="*/ 0 w 63"/>
                <a:gd name="T13" fmla="*/ 0 h 31"/>
                <a:gd name="T14" fmla="*/ 0 w 63"/>
                <a:gd name="T15" fmla="*/ 0 h 31"/>
                <a:gd name="T16" fmla="*/ 0 w 63"/>
                <a:gd name="T17" fmla="*/ 0 h 31"/>
                <a:gd name="T18" fmla="*/ 0 w 63"/>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1"/>
                <a:gd name="T32" fmla="*/ 63 w 63"/>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1">
                  <a:moveTo>
                    <a:pt x="0" y="0"/>
                  </a:moveTo>
                  <a:lnTo>
                    <a:pt x="3" y="13"/>
                  </a:lnTo>
                  <a:lnTo>
                    <a:pt x="9" y="23"/>
                  </a:lnTo>
                  <a:lnTo>
                    <a:pt x="20" y="29"/>
                  </a:lnTo>
                  <a:lnTo>
                    <a:pt x="32" y="31"/>
                  </a:lnTo>
                  <a:lnTo>
                    <a:pt x="43" y="29"/>
                  </a:lnTo>
                  <a:lnTo>
                    <a:pt x="54" y="23"/>
                  </a:lnTo>
                  <a:lnTo>
                    <a:pt x="60" y="13"/>
                  </a:lnTo>
                  <a:lnTo>
                    <a:pt x="63" y="0"/>
                  </a:lnTo>
                  <a:lnTo>
                    <a:pt x="0" y="0"/>
                  </a:lnTo>
                  <a:close/>
                </a:path>
              </a:pathLst>
            </a:custGeom>
            <a:solidFill>
              <a:srgbClr val="C40000"/>
            </a:solidFill>
            <a:ln w="9525">
              <a:noFill/>
              <a:round/>
              <a:headEnd/>
              <a:tailEnd/>
            </a:ln>
          </p:spPr>
          <p:txBody>
            <a:bodyPr/>
            <a:lstStyle/>
            <a:p>
              <a:endParaRPr lang="en-US"/>
            </a:p>
          </p:txBody>
        </p:sp>
        <p:sp>
          <p:nvSpPr>
            <p:cNvPr id="172198" name="Freeform 171"/>
            <p:cNvSpPr>
              <a:spLocks/>
            </p:cNvSpPr>
            <p:nvPr/>
          </p:nvSpPr>
          <p:spPr bwMode="auto">
            <a:xfrm>
              <a:off x="5238" y="3427"/>
              <a:ext cx="13" cy="524"/>
            </a:xfrm>
            <a:custGeom>
              <a:avLst/>
              <a:gdLst>
                <a:gd name="T0" fmla="*/ 0 w 117"/>
                <a:gd name="T1" fmla="*/ 0 h 4713"/>
                <a:gd name="T2" fmla="*/ 0 w 117"/>
                <a:gd name="T3" fmla="*/ 0 h 4713"/>
                <a:gd name="T4" fmla="*/ 0 w 117"/>
                <a:gd name="T5" fmla="*/ 0 h 4713"/>
                <a:gd name="T6" fmla="*/ 0 w 117"/>
                <a:gd name="T7" fmla="*/ 0 h 4713"/>
                <a:gd name="T8" fmla="*/ 0 w 117"/>
                <a:gd name="T9" fmla="*/ 0 h 4713"/>
                <a:gd name="T10" fmla="*/ 0 w 117"/>
                <a:gd name="T11" fmla="*/ 0 h 4713"/>
                <a:gd name="T12" fmla="*/ 0 w 117"/>
                <a:gd name="T13" fmla="*/ 0 h 4713"/>
                <a:gd name="T14" fmla="*/ 0 w 117"/>
                <a:gd name="T15" fmla="*/ 0 h 4713"/>
                <a:gd name="T16" fmla="*/ 0 w 117"/>
                <a:gd name="T17" fmla="*/ 0 h 4713"/>
                <a:gd name="T18" fmla="*/ 0 w 117"/>
                <a:gd name="T19" fmla="*/ 0 h 4713"/>
                <a:gd name="T20" fmla="*/ 0 w 117"/>
                <a:gd name="T21" fmla="*/ 0 h 4713"/>
                <a:gd name="T22" fmla="*/ 0 w 117"/>
                <a:gd name="T23" fmla="*/ 0 h 4713"/>
                <a:gd name="T24" fmla="*/ 0 w 117"/>
                <a:gd name="T25" fmla="*/ 0 h 4713"/>
                <a:gd name="T26" fmla="*/ 0 w 117"/>
                <a:gd name="T27" fmla="*/ 0 h 4713"/>
                <a:gd name="T28" fmla="*/ 0 w 117"/>
                <a:gd name="T29" fmla="*/ 0 h 4713"/>
                <a:gd name="T30" fmla="*/ 0 w 117"/>
                <a:gd name="T31" fmla="*/ 0 h 4713"/>
                <a:gd name="T32" fmla="*/ 0 w 117"/>
                <a:gd name="T33" fmla="*/ 0 h 4713"/>
                <a:gd name="T34" fmla="*/ 0 w 117"/>
                <a:gd name="T35" fmla="*/ 0 h 4713"/>
                <a:gd name="T36" fmla="*/ 0 w 117"/>
                <a:gd name="T37" fmla="*/ 0 h 4713"/>
                <a:gd name="T38" fmla="*/ 0 w 117"/>
                <a:gd name="T39" fmla="*/ 0 h 4713"/>
                <a:gd name="T40" fmla="*/ 0 w 117"/>
                <a:gd name="T41" fmla="*/ 0 h 4713"/>
                <a:gd name="T42" fmla="*/ 0 w 117"/>
                <a:gd name="T43" fmla="*/ 0 h 4713"/>
                <a:gd name="T44" fmla="*/ 0 w 117"/>
                <a:gd name="T45" fmla="*/ 0 h 4713"/>
                <a:gd name="T46" fmla="*/ 0 w 117"/>
                <a:gd name="T47" fmla="*/ 0 h 4713"/>
                <a:gd name="T48" fmla="*/ 0 w 117"/>
                <a:gd name="T49" fmla="*/ 0 h 4713"/>
                <a:gd name="T50" fmla="*/ 0 w 117"/>
                <a:gd name="T51" fmla="*/ 0 h 4713"/>
                <a:gd name="T52" fmla="*/ 0 w 117"/>
                <a:gd name="T53" fmla="*/ 0 h 4713"/>
                <a:gd name="T54" fmla="*/ 0 w 117"/>
                <a:gd name="T55" fmla="*/ 0 h 4713"/>
                <a:gd name="T56" fmla="*/ 0 w 117"/>
                <a:gd name="T57" fmla="*/ 0 h 4713"/>
                <a:gd name="T58" fmla="*/ 0 w 117"/>
                <a:gd name="T59" fmla="*/ 0 h 4713"/>
                <a:gd name="T60" fmla="*/ 0 w 117"/>
                <a:gd name="T61" fmla="*/ 0 h 4713"/>
                <a:gd name="T62" fmla="*/ 0 w 117"/>
                <a:gd name="T63" fmla="*/ 0 h 4713"/>
                <a:gd name="T64" fmla="*/ 0 w 117"/>
                <a:gd name="T65" fmla="*/ 0 h 4713"/>
                <a:gd name="T66" fmla="*/ 0 w 117"/>
                <a:gd name="T67" fmla="*/ 0 h 4713"/>
                <a:gd name="T68" fmla="*/ 0 w 117"/>
                <a:gd name="T69" fmla="*/ 0 h 4713"/>
                <a:gd name="T70" fmla="*/ 0 w 117"/>
                <a:gd name="T71" fmla="*/ 0 h 47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7"/>
                <a:gd name="T109" fmla="*/ 0 h 4713"/>
                <a:gd name="T110" fmla="*/ 117 w 117"/>
                <a:gd name="T111" fmla="*/ 4713 h 471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7" h="4713">
                  <a:moveTo>
                    <a:pt x="0" y="2"/>
                  </a:moveTo>
                  <a:lnTo>
                    <a:pt x="0" y="3"/>
                  </a:lnTo>
                  <a:lnTo>
                    <a:pt x="5" y="242"/>
                  </a:lnTo>
                  <a:lnTo>
                    <a:pt x="11" y="479"/>
                  </a:lnTo>
                  <a:lnTo>
                    <a:pt x="16" y="712"/>
                  </a:lnTo>
                  <a:lnTo>
                    <a:pt x="20" y="940"/>
                  </a:lnTo>
                  <a:lnTo>
                    <a:pt x="24" y="1167"/>
                  </a:lnTo>
                  <a:lnTo>
                    <a:pt x="29" y="1388"/>
                  </a:lnTo>
                  <a:lnTo>
                    <a:pt x="32" y="1607"/>
                  </a:lnTo>
                  <a:lnTo>
                    <a:pt x="35" y="1820"/>
                  </a:lnTo>
                  <a:lnTo>
                    <a:pt x="38" y="2028"/>
                  </a:lnTo>
                  <a:lnTo>
                    <a:pt x="40" y="2230"/>
                  </a:lnTo>
                  <a:lnTo>
                    <a:pt x="42" y="2428"/>
                  </a:lnTo>
                  <a:lnTo>
                    <a:pt x="44" y="2619"/>
                  </a:lnTo>
                  <a:lnTo>
                    <a:pt x="47" y="2805"/>
                  </a:lnTo>
                  <a:lnTo>
                    <a:pt x="48" y="2983"/>
                  </a:lnTo>
                  <a:lnTo>
                    <a:pt x="49" y="3154"/>
                  </a:lnTo>
                  <a:lnTo>
                    <a:pt x="51" y="3319"/>
                  </a:lnTo>
                  <a:lnTo>
                    <a:pt x="51" y="3476"/>
                  </a:lnTo>
                  <a:lnTo>
                    <a:pt x="52" y="3625"/>
                  </a:lnTo>
                  <a:lnTo>
                    <a:pt x="53" y="3766"/>
                  </a:lnTo>
                  <a:lnTo>
                    <a:pt x="53" y="3898"/>
                  </a:lnTo>
                  <a:lnTo>
                    <a:pt x="53" y="4021"/>
                  </a:lnTo>
                  <a:lnTo>
                    <a:pt x="53" y="4136"/>
                  </a:lnTo>
                  <a:lnTo>
                    <a:pt x="54" y="4242"/>
                  </a:lnTo>
                  <a:lnTo>
                    <a:pt x="54" y="4337"/>
                  </a:lnTo>
                  <a:lnTo>
                    <a:pt x="54" y="4422"/>
                  </a:lnTo>
                  <a:lnTo>
                    <a:pt x="54" y="4497"/>
                  </a:lnTo>
                  <a:lnTo>
                    <a:pt x="53" y="4562"/>
                  </a:lnTo>
                  <a:lnTo>
                    <a:pt x="53" y="4616"/>
                  </a:lnTo>
                  <a:lnTo>
                    <a:pt x="53" y="4658"/>
                  </a:lnTo>
                  <a:lnTo>
                    <a:pt x="53" y="4688"/>
                  </a:lnTo>
                  <a:lnTo>
                    <a:pt x="53" y="4706"/>
                  </a:lnTo>
                  <a:lnTo>
                    <a:pt x="53" y="4713"/>
                  </a:lnTo>
                  <a:lnTo>
                    <a:pt x="116" y="4713"/>
                  </a:lnTo>
                  <a:lnTo>
                    <a:pt x="116" y="4706"/>
                  </a:lnTo>
                  <a:lnTo>
                    <a:pt x="116" y="4688"/>
                  </a:lnTo>
                  <a:lnTo>
                    <a:pt x="116" y="4658"/>
                  </a:lnTo>
                  <a:lnTo>
                    <a:pt x="116" y="4616"/>
                  </a:lnTo>
                  <a:lnTo>
                    <a:pt x="116" y="4562"/>
                  </a:lnTo>
                  <a:lnTo>
                    <a:pt x="117" y="4497"/>
                  </a:lnTo>
                  <a:lnTo>
                    <a:pt x="117" y="4422"/>
                  </a:lnTo>
                  <a:lnTo>
                    <a:pt x="117" y="4337"/>
                  </a:lnTo>
                  <a:lnTo>
                    <a:pt x="117" y="4242"/>
                  </a:lnTo>
                  <a:lnTo>
                    <a:pt x="116" y="4136"/>
                  </a:lnTo>
                  <a:lnTo>
                    <a:pt x="116" y="4021"/>
                  </a:lnTo>
                  <a:lnTo>
                    <a:pt x="116" y="3898"/>
                  </a:lnTo>
                  <a:lnTo>
                    <a:pt x="116" y="3766"/>
                  </a:lnTo>
                  <a:lnTo>
                    <a:pt x="115" y="3625"/>
                  </a:lnTo>
                  <a:lnTo>
                    <a:pt x="114" y="3476"/>
                  </a:lnTo>
                  <a:lnTo>
                    <a:pt x="114" y="3319"/>
                  </a:lnTo>
                  <a:lnTo>
                    <a:pt x="112" y="3154"/>
                  </a:lnTo>
                  <a:lnTo>
                    <a:pt x="111" y="2983"/>
                  </a:lnTo>
                  <a:lnTo>
                    <a:pt x="110" y="2805"/>
                  </a:lnTo>
                  <a:lnTo>
                    <a:pt x="108" y="2619"/>
                  </a:lnTo>
                  <a:lnTo>
                    <a:pt x="106" y="2428"/>
                  </a:lnTo>
                  <a:lnTo>
                    <a:pt x="104" y="2230"/>
                  </a:lnTo>
                  <a:lnTo>
                    <a:pt x="101" y="2028"/>
                  </a:lnTo>
                  <a:lnTo>
                    <a:pt x="98" y="1820"/>
                  </a:lnTo>
                  <a:lnTo>
                    <a:pt x="95" y="1607"/>
                  </a:lnTo>
                  <a:lnTo>
                    <a:pt x="92" y="1388"/>
                  </a:lnTo>
                  <a:lnTo>
                    <a:pt x="88" y="1167"/>
                  </a:lnTo>
                  <a:lnTo>
                    <a:pt x="83" y="940"/>
                  </a:lnTo>
                  <a:lnTo>
                    <a:pt x="79" y="710"/>
                  </a:lnTo>
                  <a:lnTo>
                    <a:pt x="74" y="476"/>
                  </a:lnTo>
                  <a:lnTo>
                    <a:pt x="69" y="240"/>
                  </a:lnTo>
                  <a:lnTo>
                    <a:pt x="63" y="0"/>
                  </a:lnTo>
                  <a:lnTo>
                    <a:pt x="63" y="2"/>
                  </a:lnTo>
                  <a:lnTo>
                    <a:pt x="0" y="2"/>
                  </a:lnTo>
                  <a:lnTo>
                    <a:pt x="0" y="3"/>
                  </a:lnTo>
                  <a:lnTo>
                    <a:pt x="0" y="2"/>
                  </a:lnTo>
                  <a:close/>
                </a:path>
              </a:pathLst>
            </a:custGeom>
            <a:solidFill>
              <a:srgbClr val="C40000"/>
            </a:solidFill>
            <a:ln w="9525">
              <a:noFill/>
              <a:round/>
              <a:headEnd/>
              <a:tailEnd/>
            </a:ln>
          </p:spPr>
          <p:txBody>
            <a:bodyPr/>
            <a:lstStyle/>
            <a:p>
              <a:endParaRPr lang="en-US"/>
            </a:p>
          </p:txBody>
        </p:sp>
        <p:sp>
          <p:nvSpPr>
            <p:cNvPr id="172199" name="Freeform 172"/>
            <p:cNvSpPr>
              <a:spLocks/>
            </p:cNvSpPr>
            <p:nvPr/>
          </p:nvSpPr>
          <p:spPr bwMode="auto">
            <a:xfrm>
              <a:off x="5238" y="3210"/>
              <a:ext cx="28" cy="217"/>
            </a:xfrm>
            <a:custGeom>
              <a:avLst/>
              <a:gdLst>
                <a:gd name="T0" fmla="*/ 0 w 252"/>
                <a:gd name="T1" fmla="*/ 0 h 1957"/>
                <a:gd name="T2" fmla="*/ 0 w 252"/>
                <a:gd name="T3" fmla="*/ 0 h 1957"/>
                <a:gd name="T4" fmla="*/ 0 w 252"/>
                <a:gd name="T5" fmla="*/ 0 h 1957"/>
                <a:gd name="T6" fmla="*/ 0 w 252"/>
                <a:gd name="T7" fmla="*/ 0 h 1957"/>
                <a:gd name="T8" fmla="*/ 0 w 252"/>
                <a:gd name="T9" fmla="*/ 0 h 1957"/>
                <a:gd name="T10" fmla="*/ 0 w 252"/>
                <a:gd name="T11" fmla="*/ 0 h 1957"/>
                <a:gd name="T12" fmla="*/ 0 w 252"/>
                <a:gd name="T13" fmla="*/ 0 h 1957"/>
                <a:gd name="T14" fmla="*/ 0 w 252"/>
                <a:gd name="T15" fmla="*/ 0 h 1957"/>
                <a:gd name="T16" fmla="*/ 0 w 252"/>
                <a:gd name="T17" fmla="*/ 0 h 1957"/>
                <a:gd name="T18" fmla="*/ 0 w 252"/>
                <a:gd name="T19" fmla="*/ 0 h 1957"/>
                <a:gd name="T20" fmla="*/ 0 w 252"/>
                <a:gd name="T21" fmla="*/ 0 h 1957"/>
                <a:gd name="T22" fmla="*/ 0 w 252"/>
                <a:gd name="T23" fmla="*/ 0 h 1957"/>
                <a:gd name="T24" fmla="*/ 0 w 252"/>
                <a:gd name="T25" fmla="*/ 0 h 1957"/>
                <a:gd name="T26" fmla="*/ 0 w 252"/>
                <a:gd name="T27" fmla="*/ 0 h 1957"/>
                <a:gd name="T28" fmla="*/ 0 w 252"/>
                <a:gd name="T29" fmla="*/ 0 h 1957"/>
                <a:gd name="T30" fmla="*/ 0 w 252"/>
                <a:gd name="T31" fmla="*/ 0 h 1957"/>
                <a:gd name="T32" fmla="*/ 0 w 252"/>
                <a:gd name="T33" fmla="*/ 0 h 1957"/>
                <a:gd name="T34" fmla="*/ 0 w 252"/>
                <a:gd name="T35" fmla="*/ 0 h 1957"/>
                <a:gd name="T36" fmla="*/ 0 w 252"/>
                <a:gd name="T37" fmla="*/ 0 h 1957"/>
                <a:gd name="T38" fmla="*/ 0 w 252"/>
                <a:gd name="T39" fmla="*/ 0 h 1957"/>
                <a:gd name="T40" fmla="*/ 0 w 252"/>
                <a:gd name="T41" fmla="*/ 0 h 1957"/>
                <a:gd name="T42" fmla="*/ 0 w 252"/>
                <a:gd name="T43" fmla="*/ 0 h 1957"/>
                <a:gd name="T44" fmla="*/ 0 w 252"/>
                <a:gd name="T45" fmla="*/ 0 h 1957"/>
                <a:gd name="T46" fmla="*/ 0 w 252"/>
                <a:gd name="T47" fmla="*/ 0 h 1957"/>
                <a:gd name="T48" fmla="*/ 0 w 252"/>
                <a:gd name="T49" fmla="*/ 0 h 1957"/>
                <a:gd name="T50" fmla="*/ 0 w 252"/>
                <a:gd name="T51" fmla="*/ 0 h 1957"/>
                <a:gd name="T52" fmla="*/ 0 w 252"/>
                <a:gd name="T53" fmla="*/ 0 h 1957"/>
                <a:gd name="T54" fmla="*/ 0 w 252"/>
                <a:gd name="T55" fmla="*/ 0 h 1957"/>
                <a:gd name="T56" fmla="*/ 0 w 252"/>
                <a:gd name="T57" fmla="*/ 0 h 1957"/>
                <a:gd name="T58" fmla="*/ 0 w 252"/>
                <a:gd name="T59" fmla="*/ 0 h 1957"/>
                <a:gd name="T60" fmla="*/ 0 w 252"/>
                <a:gd name="T61" fmla="*/ 0 h 1957"/>
                <a:gd name="T62" fmla="*/ 0 w 252"/>
                <a:gd name="T63" fmla="*/ 0 h 1957"/>
                <a:gd name="T64" fmla="*/ 0 w 252"/>
                <a:gd name="T65" fmla="*/ 0 h 19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2"/>
                <a:gd name="T100" fmla="*/ 0 h 1957"/>
                <a:gd name="T101" fmla="*/ 252 w 252"/>
                <a:gd name="T102" fmla="*/ 1957 h 19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2" h="1957">
                  <a:moveTo>
                    <a:pt x="193" y="0"/>
                  </a:moveTo>
                  <a:lnTo>
                    <a:pt x="181" y="38"/>
                  </a:lnTo>
                  <a:lnTo>
                    <a:pt x="170" y="76"/>
                  </a:lnTo>
                  <a:lnTo>
                    <a:pt x="159" y="116"/>
                  </a:lnTo>
                  <a:lnTo>
                    <a:pt x="149" y="158"/>
                  </a:lnTo>
                  <a:lnTo>
                    <a:pt x="138" y="201"/>
                  </a:lnTo>
                  <a:lnTo>
                    <a:pt x="129" y="248"/>
                  </a:lnTo>
                  <a:lnTo>
                    <a:pt x="119" y="294"/>
                  </a:lnTo>
                  <a:lnTo>
                    <a:pt x="110" y="344"/>
                  </a:lnTo>
                  <a:lnTo>
                    <a:pt x="100" y="394"/>
                  </a:lnTo>
                  <a:lnTo>
                    <a:pt x="91" y="445"/>
                  </a:lnTo>
                  <a:lnTo>
                    <a:pt x="83" y="500"/>
                  </a:lnTo>
                  <a:lnTo>
                    <a:pt x="75" y="554"/>
                  </a:lnTo>
                  <a:lnTo>
                    <a:pt x="68" y="611"/>
                  </a:lnTo>
                  <a:lnTo>
                    <a:pt x="60" y="670"/>
                  </a:lnTo>
                  <a:lnTo>
                    <a:pt x="54" y="729"/>
                  </a:lnTo>
                  <a:lnTo>
                    <a:pt x="48" y="789"/>
                  </a:lnTo>
                  <a:lnTo>
                    <a:pt x="41" y="853"/>
                  </a:lnTo>
                  <a:lnTo>
                    <a:pt x="35" y="916"/>
                  </a:lnTo>
                  <a:lnTo>
                    <a:pt x="30" y="982"/>
                  </a:lnTo>
                  <a:lnTo>
                    <a:pt x="25" y="1049"/>
                  </a:lnTo>
                  <a:lnTo>
                    <a:pt x="20" y="1118"/>
                  </a:lnTo>
                  <a:lnTo>
                    <a:pt x="17" y="1186"/>
                  </a:lnTo>
                  <a:lnTo>
                    <a:pt x="13" y="1258"/>
                  </a:lnTo>
                  <a:lnTo>
                    <a:pt x="10" y="1331"/>
                  </a:lnTo>
                  <a:lnTo>
                    <a:pt x="7" y="1405"/>
                  </a:lnTo>
                  <a:lnTo>
                    <a:pt x="4" y="1480"/>
                  </a:lnTo>
                  <a:lnTo>
                    <a:pt x="3" y="1555"/>
                  </a:lnTo>
                  <a:lnTo>
                    <a:pt x="1" y="1634"/>
                  </a:lnTo>
                  <a:lnTo>
                    <a:pt x="1" y="1713"/>
                  </a:lnTo>
                  <a:lnTo>
                    <a:pt x="0" y="1793"/>
                  </a:lnTo>
                  <a:lnTo>
                    <a:pt x="0" y="1874"/>
                  </a:lnTo>
                  <a:lnTo>
                    <a:pt x="1" y="1957"/>
                  </a:lnTo>
                  <a:lnTo>
                    <a:pt x="64" y="1957"/>
                  </a:lnTo>
                  <a:lnTo>
                    <a:pt x="63" y="1874"/>
                  </a:lnTo>
                  <a:lnTo>
                    <a:pt x="63" y="1793"/>
                  </a:lnTo>
                  <a:lnTo>
                    <a:pt x="64" y="1713"/>
                  </a:lnTo>
                  <a:lnTo>
                    <a:pt x="64" y="1634"/>
                  </a:lnTo>
                  <a:lnTo>
                    <a:pt x="67" y="1558"/>
                  </a:lnTo>
                  <a:lnTo>
                    <a:pt x="68" y="1482"/>
                  </a:lnTo>
                  <a:lnTo>
                    <a:pt x="71" y="1407"/>
                  </a:lnTo>
                  <a:lnTo>
                    <a:pt x="73" y="1333"/>
                  </a:lnTo>
                  <a:lnTo>
                    <a:pt x="76" y="1262"/>
                  </a:lnTo>
                  <a:lnTo>
                    <a:pt x="80" y="1190"/>
                  </a:lnTo>
                  <a:lnTo>
                    <a:pt x="83" y="1122"/>
                  </a:lnTo>
                  <a:lnTo>
                    <a:pt x="89" y="1053"/>
                  </a:lnTo>
                  <a:lnTo>
                    <a:pt x="93" y="987"/>
                  </a:lnTo>
                  <a:lnTo>
                    <a:pt x="98" y="922"/>
                  </a:lnTo>
                  <a:lnTo>
                    <a:pt x="105" y="859"/>
                  </a:lnTo>
                  <a:lnTo>
                    <a:pt x="111" y="796"/>
                  </a:lnTo>
                  <a:lnTo>
                    <a:pt x="117" y="735"/>
                  </a:lnTo>
                  <a:lnTo>
                    <a:pt x="124" y="676"/>
                  </a:lnTo>
                  <a:lnTo>
                    <a:pt x="131" y="619"/>
                  </a:lnTo>
                  <a:lnTo>
                    <a:pt x="138" y="562"/>
                  </a:lnTo>
                  <a:lnTo>
                    <a:pt x="147" y="509"/>
                  </a:lnTo>
                  <a:lnTo>
                    <a:pt x="154" y="456"/>
                  </a:lnTo>
                  <a:lnTo>
                    <a:pt x="164" y="404"/>
                  </a:lnTo>
                  <a:lnTo>
                    <a:pt x="171" y="354"/>
                  </a:lnTo>
                  <a:lnTo>
                    <a:pt x="181" y="307"/>
                  </a:lnTo>
                  <a:lnTo>
                    <a:pt x="190" y="261"/>
                  </a:lnTo>
                  <a:lnTo>
                    <a:pt x="200" y="216"/>
                  </a:lnTo>
                  <a:lnTo>
                    <a:pt x="210" y="173"/>
                  </a:lnTo>
                  <a:lnTo>
                    <a:pt x="221" y="133"/>
                  </a:lnTo>
                  <a:lnTo>
                    <a:pt x="231" y="93"/>
                  </a:lnTo>
                  <a:lnTo>
                    <a:pt x="242" y="55"/>
                  </a:lnTo>
                  <a:lnTo>
                    <a:pt x="252" y="19"/>
                  </a:lnTo>
                  <a:lnTo>
                    <a:pt x="193" y="0"/>
                  </a:lnTo>
                  <a:close/>
                </a:path>
              </a:pathLst>
            </a:custGeom>
            <a:solidFill>
              <a:srgbClr val="C40000"/>
            </a:solidFill>
            <a:ln w="9525">
              <a:noFill/>
              <a:round/>
              <a:headEnd/>
              <a:tailEnd/>
            </a:ln>
          </p:spPr>
          <p:txBody>
            <a:bodyPr/>
            <a:lstStyle/>
            <a:p>
              <a:endParaRPr lang="en-US"/>
            </a:p>
          </p:txBody>
        </p:sp>
        <p:sp>
          <p:nvSpPr>
            <p:cNvPr id="172200" name="Freeform 173"/>
            <p:cNvSpPr>
              <a:spLocks/>
            </p:cNvSpPr>
            <p:nvPr/>
          </p:nvSpPr>
          <p:spPr bwMode="auto">
            <a:xfrm>
              <a:off x="5259" y="3208"/>
              <a:ext cx="7" cy="4"/>
            </a:xfrm>
            <a:custGeom>
              <a:avLst/>
              <a:gdLst>
                <a:gd name="T0" fmla="*/ 0 w 62"/>
                <a:gd name="T1" fmla="*/ 0 h 40"/>
                <a:gd name="T2" fmla="*/ 0 w 62"/>
                <a:gd name="T3" fmla="*/ 0 h 40"/>
                <a:gd name="T4" fmla="*/ 0 w 62"/>
                <a:gd name="T5" fmla="*/ 0 h 40"/>
                <a:gd name="T6" fmla="*/ 0 w 62"/>
                <a:gd name="T7" fmla="*/ 0 h 40"/>
                <a:gd name="T8" fmla="*/ 0 w 62"/>
                <a:gd name="T9" fmla="*/ 0 h 40"/>
                <a:gd name="T10" fmla="*/ 0 w 62"/>
                <a:gd name="T11" fmla="*/ 0 h 40"/>
                <a:gd name="T12" fmla="*/ 0 w 62"/>
                <a:gd name="T13" fmla="*/ 0 h 40"/>
                <a:gd name="T14" fmla="*/ 0 w 62"/>
                <a:gd name="T15" fmla="*/ 0 h 40"/>
                <a:gd name="T16" fmla="*/ 0 w 62"/>
                <a:gd name="T17" fmla="*/ 0 h 40"/>
                <a:gd name="T18" fmla="*/ 0 w 62"/>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40"/>
                <a:gd name="T32" fmla="*/ 62 w 62"/>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40">
                  <a:moveTo>
                    <a:pt x="59" y="40"/>
                  </a:moveTo>
                  <a:lnTo>
                    <a:pt x="62" y="26"/>
                  </a:lnTo>
                  <a:lnTo>
                    <a:pt x="57" y="15"/>
                  </a:lnTo>
                  <a:lnTo>
                    <a:pt x="50" y="6"/>
                  </a:lnTo>
                  <a:lnTo>
                    <a:pt x="39" y="1"/>
                  </a:lnTo>
                  <a:lnTo>
                    <a:pt x="28" y="0"/>
                  </a:lnTo>
                  <a:lnTo>
                    <a:pt x="17" y="2"/>
                  </a:lnTo>
                  <a:lnTo>
                    <a:pt x="7" y="9"/>
                  </a:lnTo>
                  <a:lnTo>
                    <a:pt x="0" y="21"/>
                  </a:lnTo>
                  <a:lnTo>
                    <a:pt x="59" y="40"/>
                  </a:lnTo>
                  <a:close/>
                </a:path>
              </a:pathLst>
            </a:custGeom>
            <a:solidFill>
              <a:srgbClr val="C40000"/>
            </a:solidFill>
            <a:ln w="9525">
              <a:noFill/>
              <a:round/>
              <a:headEnd/>
              <a:tailEnd/>
            </a:ln>
          </p:spPr>
          <p:txBody>
            <a:bodyPr/>
            <a:lstStyle/>
            <a:p>
              <a:endParaRPr lang="en-US"/>
            </a:p>
          </p:txBody>
        </p:sp>
        <p:sp>
          <p:nvSpPr>
            <p:cNvPr id="172201" name="Freeform 174"/>
            <p:cNvSpPr>
              <a:spLocks/>
            </p:cNvSpPr>
            <p:nvPr/>
          </p:nvSpPr>
          <p:spPr bwMode="auto">
            <a:xfrm>
              <a:off x="5237" y="3950"/>
              <a:ext cx="7" cy="4"/>
            </a:xfrm>
            <a:custGeom>
              <a:avLst/>
              <a:gdLst>
                <a:gd name="T0" fmla="*/ 0 w 63"/>
                <a:gd name="T1" fmla="*/ 0 h 32"/>
                <a:gd name="T2" fmla="*/ 0 w 63"/>
                <a:gd name="T3" fmla="*/ 0 h 32"/>
                <a:gd name="T4" fmla="*/ 0 w 63"/>
                <a:gd name="T5" fmla="*/ 0 h 32"/>
                <a:gd name="T6" fmla="*/ 0 w 63"/>
                <a:gd name="T7" fmla="*/ 0 h 32"/>
                <a:gd name="T8" fmla="*/ 0 w 63"/>
                <a:gd name="T9" fmla="*/ 0 h 32"/>
                <a:gd name="T10" fmla="*/ 0 w 63"/>
                <a:gd name="T11" fmla="*/ 0 h 32"/>
                <a:gd name="T12" fmla="*/ 0 w 63"/>
                <a:gd name="T13" fmla="*/ 0 h 32"/>
                <a:gd name="T14" fmla="*/ 0 w 63"/>
                <a:gd name="T15" fmla="*/ 0 h 32"/>
                <a:gd name="T16" fmla="*/ 0 w 63"/>
                <a:gd name="T17" fmla="*/ 0 h 32"/>
                <a:gd name="T18" fmla="*/ 0 w 63"/>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2"/>
                <a:gd name="T32" fmla="*/ 63 w 63"/>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2">
                  <a:moveTo>
                    <a:pt x="0" y="0"/>
                  </a:moveTo>
                  <a:lnTo>
                    <a:pt x="3" y="14"/>
                  </a:lnTo>
                  <a:lnTo>
                    <a:pt x="9" y="24"/>
                  </a:lnTo>
                  <a:lnTo>
                    <a:pt x="20" y="30"/>
                  </a:lnTo>
                  <a:lnTo>
                    <a:pt x="31" y="32"/>
                  </a:lnTo>
                  <a:lnTo>
                    <a:pt x="43" y="30"/>
                  </a:lnTo>
                  <a:lnTo>
                    <a:pt x="54" y="24"/>
                  </a:lnTo>
                  <a:lnTo>
                    <a:pt x="60" y="14"/>
                  </a:lnTo>
                  <a:lnTo>
                    <a:pt x="63" y="0"/>
                  </a:lnTo>
                  <a:lnTo>
                    <a:pt x="0" y="0"/>
                  </a:lnTo>
                  <a:close/>
                </a:path>
              </a:pathLst>
            </a:custGeom>
            <a:solidFill>
              <a:srgbClr val="BD0000"/>
            </a:solidFill>
            <a:ln w="9525">
              <a:noFill/>
              <a:round/>
              <a:headEnd/>
              <a:tailEnd/>
            </a:ln>
          </p:spPr>
          <p:txBody>
            <a:bodyPr/>
            <a:lstStyle/>
            <a:p>
              <a:endParaRPr lang="en-US"/>
            </a:p>
          </p:txBody>
        </p:sp>
        <p:sp>
          <p:nvSpPr>
            <p:cNvPr id="172202" name="Freeform 175"/>
            <p:cNvSpPr>
              <a:spLocks/>
            </p:cNvSpPr>
            <p:nvPr/>
          </p:nvSpPr>
          <p:spPr bwMode="auto">
            <a:xfrm>
              <a:off x="5231" y="3415"/>
              <a:ext cx="13" cy="535"/>
            </a:xfrm>
            <a:custGeom>
              <a:avLst/>
              <a:gdLst>
                <a:gd name="T0" fmla="*/ 0 w 117"/>
                <a:gd name="T1" fmla="*/ 0 h 4818"/>
                <a:gd name="T2" fmla="*/ 0 w 117"/>
                <a:gd name="T3" fmla="*/ 0 h 4818"/>
                <a:gd name="T4" fmla="*/ 0 w 117"/>
                <a:gd name="T5" fmla="*/ 0 h 4818"/>
                <a:gd name="T6" fmla="*/ 0 w 117"/>
                <a:gd name="T7" fmla="*/ 0 h 4818"/>
                <a:gd name="T8" fmla="*/ 0 w 117"/>
                <a:gd name="T9" fmla="*/ 0 h 4818"/>
                <a:gd name="T10" fmla="*/ 0 w 117"/>
                <a:gd name="T11" fmla="*/ 0 h 4818"/>
                <a:gd name="T12" fmla="*/ 0 w 117"/>
                <a:gd name="T13" fmla="*/ 0 h 4818"/>
                <a:gd name="T14" fmla="*/ 0 w 117"/>
                <a:gd name="T15" fmla="*/ 0 h 4818"/>
                <a:gd name="T16" fmla="*/ 0 w 117"/>
                <a:gd name="T17" fmla="*/ 0 h 4818"/>
                <a:gd name="T18" fmla="*/ 0 w 117"/>
                <a:gd name="T19" fmla="*/ 0 h 4818"/>
                <a:gd name="T20" fmla="*/ 0 w 117"/>
                <a:gd name="T21" fmla="*/ 0 h 4818"/>
                <a:gd name="T22" fmla="*/ 0 w 117"/>
                <a:gd name="T23" fmla="*/ 0 h 4818"/>
                <a:gd name="T24" fmla="*/ 0 w 117"/>
                <a:gd name="T25" fmla="*/ 0 h 4818"/>
                <a:gd name="T26" fmla="*/ 0 w 117"/>
                <a:gd name="T27" fmla="*/ 0 h 4818"/>
                <a:gd name="T28" fmla="*/ 0 w 117"/>
                <a:gd name="T29" fmla="*/ 0 h 4818"/>
                <a:gd name="T30" fmla="*/ 0 w 117"/>
                <a:gd name="T31" fmla="*/ 0 h 4818"/>
                <a:gd name="T32" fmla="*/ 0 w 117"/>
                <a:gd name="T33" fmla="*/ 0 h 4818"/>
                <a:gd name="T34" fmla="*/ 0 w 117"/>
                <a:gd name="T35" fmla="*/ 0 h 4818"/>
                <a:gd name="T36" fmla="*/ 0 w 117"/>
                <a:gd name="T37" fmla="*/ 0 h 4818"/>
                <a:gd name="T38" fmla="*/ 0 w 117"/>
                <a:gd name="T39" fmla="*/ 0 h 4818"/>
                <a:gd name="T40" fmla="*/ 0 w 117"/>
                <a:gd name="T41" fmla="*/ 0 h 4818"/>
                <a:gd name="T42" fmla="*/ 0 w 117"/>
                <a:gd name="T43" fmla="*/ 0 h 4818"/>
                <a:gd name="T44" fmla="*/ 0 w 117"/>
                <a:gd name="T45" fmla="*/ 0 h 4818"/>
                <a:gd name="T46" fmla="*/ 0 w 117"/>
                <a:gd name="T47" fmla="*/ 0 h 4818"/>
                <a:gd name="T48" fmla="*/ 0 w 117"/>
                <a:gd name="T49" fmla="*/ 0 h 4818"/>
                <a:gd name="T50" fmla="*/ 0 w 117"/>
                <a:gd name="T51" fmla="*/ 0 h 4818"/>
                <a:gd name="T52" fmla="*/ 0 w 117"/>
                <a:gd name="T53" fmla="*/ 0 h 4818"/>
                <a:gd name="T54" fmla="*/ 0 w 117"/>
                <a:gd name="T55" fmla="*/ 0 h 4818"/>
                <a:gd name="T56" fmla="*/ 0 w 117"/>
                <a:gd name="T57" fmla="*/ 0 h 4818"/>
                <a:gd name="T58" fmla="*/ 0 w 117"/>
                <a:gd name="T59" fmla="*/ 0 h 4818"/>
                <a:gd name="T60" fmla="*/ 0 w 117"/>
                <a:gd name="T61" fmla="*/ 0 h 4818"/>
                <a:gd name="T62" fmla="*/ 0 w 117"/>
                <a:gd name="T63" fmla="*/ 0 h 4818"/>
                <a:gd name="T64" fmla="*/ 0 w 117"/>
                <a:gd name="T65" fmla="*/ 0 h 4818"/>
                <a:gd name="T66" fmla="*/ 0 w 117"/>
                <a:gd name="T67" fmla="*/ 0 h 4818"/>
                <a:gd name="T68" fmla="*/ 0 w 117"/>
                <a:gd name="T69" fmla="*/ 0 h 4818"/>
                <a:gd name="T70" fmla="*/ 0 w 117"/>
                <a:gd name="T71" fmla="*/ 0 h 48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7"/>
                <a:gd name="T109" fmla="*/ 0 h 4818"/>
                <a:gd name="T110" fmla="*/ 117 w 117"/>
                <a:gd name="T111" fmla="*/ 4818 h 48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7" h="4818">
                  <a:moveTo>
                    <a:pt x="0" y="1"/>
                  </a:moveTo>
                  <a:lnTo>
                    <a:pt x="0" y="2"/>
                  </a:lnTo>
                  <a:lnTo>
                    <a:pt x="5" y="215"/>
                  </a:lnTo>
                  <a:lnTo>
                    <a:pt x="9" y="429"/>
                  </a:lnTo>
                  <a:lnTo>
                    <a:pt x="15" y="643"/>
                  </a:lnTo>
                  <a:lnTo>
                    <a:pt x="19" y="858"/>
                  </a:lnTo>
                  <a:lnTo>
                    <a:pt x="22" y="1072"/>
                  </a:lnTo>
                  <a:lnTo>
                    <a:pt x="26" y="1286"/>
                  </a:lnTo>
                  <a:lnTo>
                    <a:pt x="29" y="1498"/>
                  </a:lnTo>
                  <a:lnTo>
                    <a:pt x="33" y="1708"/>
                  </a:lnTo>
                  <a:lnTo>
                    <a:pt x="35" y="1916"/>
                  </a:lnTo>
                  <a:lnTo>
                    <a:pt x="38" y="2121"/>
                  </a:lnTo>
                  <a:lnTo>
                    <a:pt x="40" y="2323"/>
                  </a:lnTo>
                  <a:lnTo>
                    <a:pt x="42" y="2520"/>
                  </a:lnTo>
                  <a:lnTo>
                    <a:pt x="44" y="2713"/>
                  </a:lnTo>
                  <a:lnTo>
                    <a:pt x="45" y="2901"/>
                  </a:lnTo>
                  <a:lnTo>
                    <a:pt x="47" y="3082"/>
                  </a:lnTo>
                  <a:lnTo>
                    <a:pt x="48" y="3259"/>
                  </a:lnTo>
                  <a:lnTo>
                    <a:pt x="49" y="3427"/>
                  </a:lnTo>
                  <a:lnTo>
                    <a:pt x="51" y="3590"/>
                  </a:lnTo>
                  <a:lnTo>
                    <a:pt x="51" y="3745"/>
                  </a:lnTo>
                  <a:lnTo>
                    <a:pt x="52" y="3891"/>
                  </a:lnTo>
                  <a:lnTo>
                    <a:pt x="53" y="4029"/>
                  </a:lnTo>
                  <a:lnTo>
                    <a:pt x="53" y="4157"/>
                  </a:lnTo>
                  <a:lnTo>
                    <a:pt x="53" y="4276"/>
                  </a:lnTo>
                  <a:lnTo>
                    <a:pt x="54" y="4384"/>
                  </a:lnTo>
                  <a:lnTo>
                    <a:pt x="54" y="4482"/>
                  </a:lnTo>
                  <a:lnTo>
                    <a:pt x="54" y="4568"/>
                  </a:lnTo>
                  <a:lnTo>
                    <a:pt x="54" y="4642"/>
                  </a:lnTo>
                  <a:lnTo>
                    <a:pt x="54" y="4704"/>
                  </a:lnTo>
                  <a:lnTo>
                    <a:pt x="54" y="4753"/>
                  </a:lnTo>
                  <a:lnTo>
                    <a:pt x="54" y="4789"/>
                  </a:lnTo>
                  <a:lnTo>
                    <a:pt x="54" y="4811"/>
                  </a:lnTo>
                  <a:lnTo>
                    <a:pt x="54" y="4818"/>
                  </a:lnTo>
                  <a:lnTo>
                    <a:pt x="117" y="4818"/>
                  </a:lnTo>
                  <a:lnTo>
                    <a:pt x="117" y="4811"/>
                  </a:lnTo>
                  <a:lnTo>
                    <a:pt x="117" y="4789"/>
                  </a:lnTo>
                  <a:lnTo>
                    <a:pt x="117" y="4753"/>
                  </a:lnTo>
                  <a:lnTo>
                    <a:pt x="117" y="4704"/>
                  </a:lnTo>
                  <a:lnTo>
                    <a:pt x="117" y="4642"/>
                  </a:lnTo>
                  <a:lnTo>
                    <a:pt x="117" y="4568"/>
                  </a:lnTo>
                  <a:lnTo>
                    <a:pt x="117" y="4482"/>
                  </a:lnTo>
                  <a:lnTo>
                    <a:pt x="117" y="4384"/>
                  </a:lnTo>
                  <a:lnTo>
                    <a:pt x="116" y="4276"/>
                  </a:lnTo>
                  <a:lnTo>
                    <a:pt x="116" y="4157"/>
                  </a:lnTo>
                  <a:lnTo>
                    <a:pt x="116" y="4029"/>
                  </a:lnTo>
                  <a:lnTo>
                    <a:pt x="115" y="3891"/>
                  </a:lnTo>
                  <a:lnTo>
                    <a:pt x="114" y="3745"/>
                  </a:lnTo>
                  <a:lnTo>
                    <a:pt x="114" y="3590"/>
                  </a:lnTo>
                  <a:lnTo>
                    <a:pt x="113" y="3427"/>
                  </a:lnTo>
                  <a:lnTo>
                    <a:pt x="112" y="3259"/>
                  </a:lnTo>
                  <a:lnTo>
                    <a:pt x="111" y="3082"/>
                  </a:lnTo>
                  <a:lnTo>
                    <a:pt x="109" y="2901"/>
                  </a:lnTo>
                  <a:lnTo>
                    <a:pt x="108" y="2713"/>
                  </a:lnTo>
                  <a:lnTo>
                    <a:pt x="105" y="2520"/>
                  </a:lnTo>
                  <a:lnTo>
                    <a:pt x="103" y="2323"/>
                  </a:lnTo>
                  <a:lnTo>
                    <a:pt x="101" y="2121"/>
                  </a:lnTo>
                  <a:lnTo>
                    <a:pt x="98" y="1916"/>
                  </a:lnTo>
                  <a:lnTo>
                    <a:pt x="96" y="1708"/>
                  </a:lnTo>
                  <a:lnTo>
                    <a:pt x="93" y="1498"/>
                  </a:lnTo>
                  <a:lnTo>
                    <a:pt x="90" y="1286"/>
                  </a:lnTo>
                  <a:lnTo>
                    <a:pt x="85" y="1072"/>
                  </a:lnTo>
                  <a:lnTo>
                    <a:pt x="82" y="858"/>
                  </a:lnTo>
                  <a:lnTo>
                    <a:pt x="78" y="641"/>
                  </a:lnTo>
                  <a:lnTo>
                    <a:pt x="73" y="427"/>
                  </a:lnTo>
                  <a:lnTo>
                    <a:pt x="69" y="213"/>
                  </a:lnTo>
                  <a:lnTo>
                    <a:pt x="63" y="0"/>
                  </a:lnTo>
                  <a:lnTo>
                    <a:pt x="63" y="1"/>
                  </a:lnTo>
                  <a:lnTo>
                    <a:pt x="0" y="1"/>
                  </a:lnTo>
                  <a:lnTo>
                    <a:pt x="0" y="2"/>
                  </a:lnTo>
                  <a:lnTo>
                    <a:pt x="0" y="1"/>
                  </a:lnTo>
                  <a:close/>
                </a:path>
              </a:pathLst>
            </a:custGeom>
            <a:solidFill>
              <a:srgbClr val="BD0000"/>
            </a:solidFill>
            <a:ln w="9525">
              <a:noFill/>
              <a:round/>
              <a:headEnd/>
              <a:tailEnd/>
            </a:ln>
          </p:spPr>
          <p:txBody>
            <a:bodyPr/>
            <a:lstStyle/>
            <a:p>
              <a:endParaRPr lang="en-US"/>
            </a:p>
          </p:txBody>
        </p:sp>
        <p:sp>
          <p:nvSpPr>
            <p:cNvPr id="172203" name="Freeform 176"/>
            <p:cNvSpPr>
              <a:spLocks/>
            </p:cNvSpPr>
            <p:nvPr/>
          </p:nvSpPr>
          <p:spPr bwMode="auto">
            <a:xfrm>
              <a:off x="5231" y="3210"/>
              <a:ext cx="31" cy="205"/>
            </a:xfrm>
            <a:custGeom>
              <a:avLst/>
              <a:gdLst>
                <a:gd name="T0" fmla="*/ 0 w 278"/>
                <a:gd name="T1" fmla="*/ 0 h 1842"/>
                <a:gd name="T2" fmla="*/ 0 w 278"/>
                <a:gd name="T3" fmla="*/ 0 h 1842"/>
                <a:gd name="T4" fmla="*/ 0 w 278"/>
                <a:gd name="T5" fmla="*/ 0 h 1842"/>
                <a:gd name="T6" fmla="*/ 0 w 278"/>
                <a:gd name="T7" fmla="*/ 0 h 1842"/>
                <a:gd name="T8" fmla="*/ 0 w 278"/>
                <a:gd name="T9" fmla="*/ 0 h 1842"/>
                <a:gd name="T10" fmla="*/ 0 w 278"/>
                <a:gd name="T11" fmla="*/ 0 h 1842"/>
                <a:gd name="T12" fmla="*/ 0 w 278"/>
                <a:gd name="T13" fmla="*/ 0 h 1842"/>
                <a:gd name="T14" fmla="*/ 0 w 278"/>
                <a:gd name="T15" fmla="*/ 0 h 1842"/>
                <a:gd name="T16" fmla="*/ 0 w 278"/>
                <a:gd name="T17" fmla="*/ 0 h 1842"/>
                <a:gd name="T18" fmla="*/ 0 w 278"/>
                <a:gd name="T19" fmla="*/ 0 h 1842"/>
                <a:gd name="T20" fmla="*/ 0 w 278"/>
                <a:gd name="T21" fmla="*/ 0 h 1842"/>
                <a:gd name="T22" fmla="*/ 0 w 278"/>
                <a:gd name="T23" fmla="*/ 0 h 1842"/>
                <a:gd name="T24" fmla="*/ 0 w 278"/>
                <a:gd name="T25" fmla="*/ 0 h 1842"/>
                <a:gd name="T26" fmla="*/ 0 w 278"/>
                <a:gd name="T27" fmla="*/ 0 h 1842"/>
                <a:gd name="T28" fmla="*/ 0 w 278"/>
                <a:gd name="T29" fmla="*/ 0 h 1842"/>
                <a:gd name="T30" fmla="*/ 0 w 278"/>
                <a:gd name="T31" fmla="*/ 0 h 1842"/>
                <a:gd name="T32" fmla="*/ 0 w 278"/>
                <a:gd name="T33" fmla="*/ 0 h 1842"/>
                <a:gd name="T34" fmla="*/ 0 w 278"/>
                <a:gd name="T35" fmla="*/ 0 h 1842"/>
                <a:gd name="T36" fmla="*/ 0 w 278"/>
                <a:gd name="T37" fmla="*/ 0 h 1842"/>
                <a:gd name="T38" fmla="*/ 0 w 278"/>
                <a:gd name="T39" fmla="*/ 0 h 1842"/>
                <a:gd name="T40" fmla="*/ 0 w 278"/>
                <a:gd name="T41" fmla="*/ 0 h 1842"/>
                <a:gd name="T42" fmla="*/ 0 w 278"/>
                <a:gd name="T43" fmla="*/ 0 h 1842"/>
                <a:gd name="T44" fmla="*/ 0 w 278"/>
                <a:gd name="T45" fmla="*/ 0 h 1842"/>
                <a:gd name="T46" fmla="*/ 0 w 278"/>
                <a:gd name="T47" fmla="*/ 0 h 1842"/>
                <a:gd name="T48" fmla="*/ 0 w 278"/>
                <a:gd name="T49" fmla="*/ 0 h 1842"/>
                <a:gd name="T50" fmla="*/ 0 w 278"/>
                <a:gd name="T51" fmla="*/ 0 h 1842"/>
                <a:gd name="T52" fmla="*/ 0 w 278"/>
                <a:gd name="T53" fmla="*/ 0 h 1842"/>
                <a:gd name="T54" fmla="*/ 0 w 278"/>
                <a:gd name="T55" fmla="*/ 0 h 1842"/>
                <a:gd name="T56" fmla="*/ 0 w 278"/>
                <a:gd name="T57" fmla="*/ 0 h 1842"/>
                <a:gd name="T58" fmla="*/ 0 w 278"/>
                <a:gd name="T59" fmla="*/ 0 h 1842"/>
                <a:gd name="T60" fmla="*/ 0 w 278"/>
                <a:gd name="T61" fmla="*/ 0 h 1842"/>
                <a:gd name="T62" fmla="*/ 0 w 278"/>
                <a:gd name="T63" fmla="*/ 0 h 1842"/>
                <a:gd name="T64" fmla="*/ 0 w 278"/>
                <a:gd name="T65" fmla="*/ 0 h 18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8"/>
                <a:gd name="T100" fmla="*/ 0 h 1842"/>
                <a:gd name="T101" fmla="*/ 278 w 278"/>
                <a:gd name="T102" fmla="*/ 1842 h 18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8" h="1842">
                  <a:moveTo>
                    <a:pt x="218" y="0"/>
                  </a:moveTo>
                  <a:lnTo>
                    <a:pt x="206" y="35"/>
                  </a:lnTo>
                  <a:lnTo>
                    <a:pt x="193" y="73"/>
                  </a:lnTo>
                  <a:lnTo>
                    <a:pt x="180" y="112"/>
                  </a:lnTo>
                  <a:lnTo>
                    <a:pt x="169" y="152"/>
                  </a:lnTo>
                  <a:lnTo>
                    <a:pt x="157" y="193"/>
                  </a:lnTo>
                  <a:lnTo>
                    <a:pt x="147" y="235"/>
                  </a:lnTo>
                  <a:lnTo>
                    <a:pt x="135" y="280"/>
                  </a:lnTo>
                  <a:lnTo>
                    <a:pt x="124" y="326"/>
                  </a:lnTo>
                  <a:lnTo>
                    <a:pt x="115" y="373"/>
                  </a:lnTo>
                  <a:lnTo>
                    <a:pt x="105" y="420"/>
                  </a:lnTo>
                  <a:lnTo>
                    <a:pt x="96" y="470"/>
                  </a:lnTo>
                  <a:lnTo>
                    <a:pt x="85" y="521"/>
                  </a:lnTo>
                  <a:lnTo>
                    <a:pt x="77" y="574"/>
                  </a:lnTo>
                  <a:lnTo>
                    <a:pt x="68" y="628"/>
                  </a:lnTo>
                  <a:lnTo>
                    <a:pt x="61" y="684"/>
                  </a:lnTo>
                  <a:lnTo>
                    <a:pt x="54" y="740"/>
                  </a:lnTo>
                  <a:lnTo>
                    <a:pt x="46" y="799"/>
                  </a:lnTo>
                  <a:lnTo>
                    <a:pt x="40" y="858"/>
                  </a:lnTo>
                  <a:lnTo>
                    <a:pt x="34" y="918"/>
                  </a:lnTo>
                  <a:lnTo>
                    <a:pt x="28" y="982"/>
                  </a:lnTo>
                  <a:lnTo>
                    <a:pt x="23" y="1046"/>
                  </a:lnTo>
                  <a:lnTo>
                    <a:pt x="18" y="1110"/>
                  </a:lnTo>
                  <a:lnTo>
                    <a:pt x="14" y="1177"/>
                  </a:lnTo>
                  <a:lnTo>
                    <a:pt x="10" y="1245"/>
                  </a:lnTo>
                  <a:lnTo>
                    <a:pt x="7" y="1315"/>
                  </a:lnTo>
                  <a:lnTo>
                    <a:pt x="4" y="1386"/>
                  </a:lnTo>
                  <a:lnTo>
                    <a:pt x="2" y="1458"/>
                  </a:lnTo>
                  <a:lnTo>
                    <a:pt x="1" y="1532"/>
                  </a:lnTo>
                  <a:lnTo>
                    <a:pt x="0" y="1607"/>
                  </a:lnTo>
                  <a:lnTo>
                    <a:pt x="0" y="1684"/>
                  </a:lnTo>
                  <a:lnTo>
                    <a:pt x="0" y="1763"/>
                  </a:lnTo>
                  <a:lnTo>
                    <a:pt x="1" y="1842"/>
                  </a:lnTo>
                  <a:lnTo>
                    <a:pt x="64" y="1842"/>
                  </a:lnTo>
                  <a:lnTo>
                    <a:pt x="63" y="1763"/>
                  </a:lnTo>
                  <a:lnTo>
                    <a:pt x="63" y="1684"/>
                  </a:lnTo>
                  <a:lnTo>
                    <a:pt x="63" y="1607"/>
                  </a:lnTo>
                  <a:lnTo>
                    <a:pt x="64" y="1532"/>
                  </a:lnTo>
                  <a:lnTo>
                    <a:pt x="65" y="1460"/>
                  </a:lnTo>
                  <a:lnTo>
                    <a:pt x="67" y="1388"/>
                  </a:lnTo>
                  <a:lnTo>
                    <a:pt x="71" y="1317"/>
                  </a:lnTo>
                  <a:lnTo>
                    <a:pt x="74" y="1248"/>
                  </a:lnTo>
                  <a:lnTo>
                    <a:pt x="77" y="1181"/>
                  </a:lnTo>
                  <a:lnTo>
                    <a:pt x="81" y="1115"/>
                  </a:lnTo>
                  <a:lnTo>
                    <a:pt x="86" y="1050"/>
                  </a:lnTo>
                  <a:lnTo>
                    <a:pt x="92" y="986"/>
                  </a:lnTo>
                  <a:lnTo>
                    <a:pt x="97" y="925"/>
                  </a:lnTo>
                  <a:lnTo>
                    <a:pt x="103" y="864"/>
                  </a:lnTo>
                  <a:lnTo>
                    <a:pt x="110" y="805"/>
                  </a:lnTo>
                  <a:lnTo>
                    <a:pt x="117" y="748"/>
                  </a:lnTo>
                  <a:lnTo>
                    <a:pt x="124" y="692"/>
                  </a:lnTo>
                  <a:lnTo>
                    <a:pt x="132" y="636"/>
                  </a:lnTo>
                  <a:lnTo>
                    <a:pt x="140" y="585"/>
                  </a:lnTo>
                  <a:lnTo>
                    <a:pt x="149" y="532"/>
                  </a:lnTo>
                  <a:lnTo>
                    <a:pt x="157" y="482"/>
                  </a:lnTo>
                  <a:lnTo>
                    <a:pt x="167" y="433"/>
                  </a:lnTo>
                  <a:lnTo>
                    <a:pt x="176" y="385"/>
                  </a:lnTo>
                  <a:lnTo>
                    <a:pt x="186" y="339"/>
                  </a:lnTo>
                  <a:lnTo>
                    <a:pt x="196" y="295"/>
                  </a:lnTo>
                  <a:lnTo>
                    <a:pt x="208" y="252"/>
                  </a:lnTo>
                  <a:lnTo>
                    <a:pt x="218" y="210"/>
                  </a:lnTo>
                  <a:lnTo>
                    <a:pt x="230" y="169"/>
                  </a:lnTo>
                  <a:lnTo>
                    <a:pt x="242" y="129"/>
                  </a:lnTo>
                  <a:lnTo>
                    <a:pt x="252" y="92"/>
                  </a:lnTo>
                  <a:lnTo>
                    <a:pt x="265" y="56"/>
                  </a:lnTo>
                  <a:lnTo>
                    <a:pt x="278" y="21"/>
                  </a:lnTo>
                  <a:lnTo>
                    <a:pt x="218" y="0"/>
                  </a:lnTo>
                  <a:close/>
                </a:path>
              </a:pathLst>
            </a:custGeom>
            <a:solidFill>
              <a:srgbClr val="BD0000"/>
            </a:solidFill>
            <a:ln w="9525">
              <a:noFill/>
              <a:round/>
              <a:headEnd/>
              <a:tailEnd/>
            </a:ln>
          </p:spPr>
          <p:txBody>
            <a:bodyPr/>
            <a:lstStyle/>
            <a:p>
              <a:endParaRPr lang="en-US"/>
            </a:p>
          </p:txBody>
        </p:sp>
        <p:sp>
          <p:nvSpPr>
            <p:cNvPr id="172204" name="Freeform 177"/>
            <p:cNvSpPr>
              <a:spLocks/>
            </p:cNvSpPr>
            <p:nvPr/>
          </p:nvSpPr>
          <p:spPr bwMode="auto">
            <a:xfrm>
              <a:off x="5255" y="3208"/>
              <a:ext cx="7" cy="5"/>
            </a:xfrm>
            <a:custGeom>
              <a:avLst/>
              <a:gdLst>
                <a:gd name="T0" fmla="*/ 0 w 62"/>
                <a:gd name="T1" fmla="*/ 0 h 42"/>
                <a:gd name="T2" fmla="*/ 0 w 62"/>
                <a:gd name="T3" fmla="*/ 0 h 42"/>
                <a:gd name="T4" fmla="*/ 0 w 62"/>
                <a:gd name="T5" fmla="*/ 0 h 42"/>
                <a:gd name="T6" fmla="*/ 0 w 62"/>
                <a:gd name="T7" fmla="*/ 0 h 42"/>
                <a:gd name="T8" fmla="*/ 0 w 62"/>
                <a:gd name="T9" fmla="*/ 0 h 42"/>
                <a:gd name="T10" fmla="*/ 0 w 62"/>
                <a:gd name="T11" fmla="*/ 0 h 42"/>
                <a:gd name="T12" fmla="*/ 0 w 62"/>
                <a:gd name="T13" fmla="*/ 0 h 42"/>
                <a:gd name="T14" fmla="*/ 0 w 62"/>
                <a:gd name="T15" fmla="*/ 0 h 42"/>
                <a:gd name="T16" fmla="*/ 0 w 62"/>
                <a:gd name="T17" fmla="*/ 0 h 42"/>
                <a:gd name="T18" fmla="*/ 0 w 62"/>
                <a:gd name="T19" fmla="*/ 0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42"/>
                <a:gd name="T32" fmla="*/ 62 w 62"/>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42">
                  <a:moveTo>
                    <a:pt x="60" y="42"/>
                  </a:moveTo>
                  <a:lnTo>
                    <a:pt x="62" y="28"/>
                  </a:lnTo>
                  <a:lnTo>
                    <a:pt x="58" y="17"/>
                  </a:lnTo>
                  <a:lnTo>
                    <a:pt x="50" y="8"/>
                  </a:lnTo>
                  <a:lnTo>
                    <a:pt x="41" y="2"/>
                  </a:lnTo>
                  <a:lnTo>
                    <a:pt x="29" y="0"/>
                  </a:lnTo>
                  <a:lnTo>
                    <a:pt x="17" y="2"/>
                  </a:lnTo>
                  <a:lnTo>
                    <a:pt x="8" y="10"/>
                  </a:lnTo>
                  <a:lnTo>
                    <a:pt x="0" y="21"/>
                  </a:lnTo>
                  <a:lnTo>
                    <a:pt x="60" y="42"/>
                  </a:lnTo>
                  <a:close/>
                </a:path>
              </a:pathLst>
            </a:custGeom>
            <a:solidFill>
              <a:srgbClr val="BD0000"/>
            </a:solidFill>
            <a:ln w="9525">
              <a:noFill/>
              <a:round/>
              <a:headEnd/>
              <a:tailEnd/>
            </a:ln>
          </p:spPr>
          <p:txBody>
            <a:bodyPr/>
            <a:lstStyle/>
            <a:p>
              <a:endParaRPr lang="en-US"/>
            </a:p>
          </p:txBody>
        </p:sp>
        <p:sp>
          <p:nvSpPr>
            <p:cNvPr id="172205" name="Freeform 178"/>
            <p:cNvSpPr>
              <a:spLocks/>
            </p:cNvSpPr>
            <p:nvPr/>
          </p:nvSpPr>
          <p:spPr bwMode="auto">
            <a:xfrm>
              <a:off x="5230" y="3948"/>
              <a:ext cx="9" cy="5"/>
            </a:xfrm>
            <a:custGeom>
              <a:avLst/>
              <a:gdLst>
                <a:gd name="T0" fmla="*/ 0 w 89"/>
                <a:gd name="T1" fmla="*/ 0 h 45"/>
                <a:gd name="T2" fmla="*/ 0 w 89"/>
                <a:gd name="T3" fmla="*/ 0 h 45"/>
                <a:gd name="T4" fmla="*/ 0 w 89"/>
                <a:gd name="T5" fmla="*/ 0 h 45"/>
                <a:gd name="T6" fmla="*/ 0 w 89"/>
                <a:gd name="T7" fmla="*/ 0 h 45"/>
                <a:gd name="T8" fmla="*/ 0 w 89"/>
                <a:gd name="T9" fmla="*/ 0 h 45"/>
                <a:gd name="T10" fmla="*/ 0 w 89"/>
                <a:gd name="T11" fmla="*/ 0 h 45"/>
                <a:gd name="T12" fmla="*/ 0 w 89"/>
                <a:gd name="T13" fmla="*/ 0 h 45"/>
                <a:gd name="T14" fmla="*/ 0 w 89"/>
                <a:gd name="T15" fmla="*/ 0 h 45"/>
                <a:gd name="T16" fmla="*/ 0 w 89"/>
                <a:gd name="T17" fmla="*/ 0 h 45"/>
                <a:gd name="T18" fmla="*/ 0 w 89"/>
                <a:gd name="T19" fmla="*/ 0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45"/>
                <a:gd name="T32" fmla="*/ 89 w 89"/>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45">
                  <a:moveTo>
                    <a:pt x="0" y="0"/>
                  </a:moveTo>
                  <a:lnTo>
                    <a:pt x="4" y="19"/>
                  </a:lnTo>
                  <a:lnTo>
                    <a:pt x="14" y="33"/>
                  </a:lnTo>
                  <a:lnTo>
                    <a:pt x="29" y="41"/>
                  </a:lnTo>
                  <a:lnTo>
                    <a:pt x="44" y="45"/>
                  </a:lnTo>
                  <a:lnTo>
                    <a:pt x="60" y="41"/>
                  </a:lnTo>
                  <a:lnTo>
                    <a:pt x="75" y="33"/>
                  </a:lnTo>
                  <a:lnTo>
                    <a:pt x="85" y="19"/>
                  </a:lnTo>
                  <a:lnTo>
                    <a:pt x="89" y="0"/>
                  </a:lnTo>
                  <a:lnTo>
                    <a:pt x="0" y="0"/>
                  </a:lnTo>
                  <a:close/>
                </a:path>
              </a:pathLst>
            </a:custGeom>
            <a:solidFill>
              <a:srgbClr val="B50000"/>
            </a:solidFill>
            <a:ln w="9525">
              <a:noFill/>
              <a:round/>
              <a:headEnd/>
              <a:tailEnd/>
            </a:ln>
          </p:spPr>
          <p:txBody>
            <a:bodyPr/>
            <a:lstStyle/>
            <a:p>
              <a:endParaRPr lang="en-US"/>
            </a:p>
          </p:txBody>
        </p:sp>
        <p:sp>
          <p:nvSpPr>
            <p:cNvPr id="172206" name="Freeform 179"/>
            <p:cNvSpPr>
              <a:spLocks/>
            </p:cNvSpPr>
            <p:nvPr/>
          </p:nvSpPr>
          <p:spPr bwMode="auto">
            <a:xfrm>
              <a:off x="5223" y="3403"/>
              <a:ext cx="16" cy="545"/>
            </a:xfrm>
            <a:custGeom>
              <a:avLst/>
              <a:gdLst>
                <a:gd name="T0" fmla="*/ 0 w 147"/>
                <a:gd name="T1" fmla="*/ 0 h 4906"/>
                <a:gd name="T2" fmla="*/ 0 w 147"/>
                <a:gd name="T3" fmla="*/ 0 h 4906"/>
                <a:gd name="T4" fmla="*/ 0 w 147"/>
                <a:gd name="T5" fmla="*/ 0 h 4906"/>
                <a:gd name="T6" fmla="*/ 0 w 147"/>
                <a:gd name="T7" fmla="*/ 0 h 4906"/>
                <a:gd name="T8" fmla="*/ 0 w 147"/>
                <a:gd name="T9" fmla="*/ 0 h 4906"/>
                <a:gd name="T10" fmla="*/ 0 w 147"/>
                <a:gd name="T11" fmla="*/ 0 h 4906"/>
                <a:gd name="T12" fmla="*/ 0 w 147"/>
                <a:gd name="T13" fmla="*/ 0 h 4906"/>
                <a:gd name="T14" fmla="*/ 0 w 147"/>
                <a:gd name="T15" fmla="*/ 0 h 4906"/>
                <a:gd name="T16" fmla="*/ 0 w 147"/>
                <a:gd name="T17" fmla="*/ 0 h 4906"/>
                <a:gd name="T18" fmla="*/ 0 w 147"/>
                <a:gd name="T19" fmla="*/ 0 h 4906"/>
                <a:gd name="T20" fmla="*/ 0 w 147"/>
                <a:gd name="T21" fmla="*/ 0 h 4906"/>
                <a:gd name="T22" fmla="*/ 0 w 147"/>
                <a:gd name="T23" fmla="*/ 0 h 4906"/>
                <a:gd name="T24" fmla="*/ 0 w 147"/>
                <a:gd name="T25" fmla="*/ 0 h 4906"/>
                <a:gd name="T26" fmla="*/ 0 w 147"/>
                <a:gd name="T27" fmla="*/ 0 h 4906"/>
                <a:gd name="T28" fmla="*/ 0 w 147"/>
                <a:gd name="T29" fmla="*/ 0 h 4906"/>
                <a:gd name="T30" fmla="*/ 0 w 147"/>
                <a:gd name="T31" fmla="*/ 0 h 4906"/>
                <a:gd name="T32" fmla="*/ 0 w 147"/>
                <a:gd name="T33" fmla="*/ 0 h 4906"/>
                <a:gd name="T34" fmla="*/ 0 w 147"/>
                <a:gd name="T35" fmla="*/ 0 h 4906"/>
                <a:gd name="T36" fmla="*/ 0 w 147"/>
                <a:gd name="T37" fmla="*/ 0 h 4906"/>
                <a:gd name="T38" fmla="*/ 0 w 147"/>
                <a:gd name="T39" fmla="*/ 0 h 4906"/>
                <a:gd name="T40" fmla="*/ 0 w 147"/>
                <a:gd name="T41" fmla="*/ 0 h 4906"/>
                <a:gd name="T42" fmla="*/ 0 w 147"/>
                <a:gd name="T43" fmla="*/ 0 h 4906"/>
                <a:gd name="T44" fmla="*/ 0 w 147"/>
                <a:gd name="T45" fmla="*/ 0 h 4906"/>
                <a:gd name="T46" fmla="*/ 0 w 147"/>
                <a:gd name="T47" fmla="*/ 0 h 4906"/>
                <a:gd name="T48" fmla="*/ 0 w 147"/>
                <a:gd name="T49" fmla="*/ 0 h 4906"/>
                <a:gd name="T50" fmla="*/ 0 w 147"/>
                <a:gd name="T51" fmla="*/ 0 h 4906"/>
                <a:gd name="T52" fmla="*/ 0 w 147"/>
                <a:gd name="T53" fmla="*/ 0 h 4906"/>
                <a:gd name="T54" fmla="*/ 0 w 147"/>
                <a:gd name="T55" fmla="*/ 0 h 4906"/>
                <a:gd name="T56" fmla="*/ 0 w 147"/>
                <a:gd name="T57" fmla="*/ 0 h 4906"/>
                <a:gd name="T58" fmla="*/ 0 w 147"/>
                <a:gd name="T59" fmla="*/ 0 h 4906"/>
                <a:gd name="T60" fmla="*/ 0 w 147"/>
                <a:gd name="T61" fmla="*/ 0 h 4906"/>
                <a:gd name="T62" fmla="*/ 0 w 147"/>
                <a:gd name="T63" fmla="*/ 0 h 4906"/>
                <a:gd name="T64" fmla="*/ 0 w 147"/>
                <a:gd name="T65" fmla="*/ 0 h 4906"/>
                <a:gd name="T66" fmla="*/ 0 w 147"/>
                <a:gd name="T67" fmla="*/ 0 h 4906"/>
                <a:gd name="T68" fmla="*/ 0 w 147"/>
                <a:gd name="T69" fmla="*/ 0 h 49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7"/>
                <a:gd name="T106" fmla="*/ 0 h 4906"/>
                <a:gd name="T107" fmla="*/ 147 w 147"/>
                <a:gd name="T108" fmla="*/ 4906 h 49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7" h="4906">
                  <a:moveTo>
                    <a:pt x="0" y="2"/>
                  </a:moveTo>
                  <a:lnTo>
                    <a:pt x="0" y="2"/>
                  </a:lnTo>
                  <a:lnTo>
                    <a:pt x="5" y="189"/>
                  </a:lnTo>
                  <a:lnTo>
                    <a:pt x="9" y="381"/>
                  </a:lnTo>
                  <a:lnTo>
                    <a:pt x="14" y="577"/>
                  </a:lnTo>
                  <a:lnTo>
                    <a:pt x="18" y="777"/>
                  </a:lnTo>
                  <a:lnTo>
                    <a:pt x="21" y="979"/>
                  </a:lnTo>
                  <a:lnTo>
                    <a:pt x="25" y="1184"/>
                  </a:lnTo>
                  <a:lnTo>
                    <a:pt x="28" y="1389"/>
                  </a:lnTo>
                  <a:lnTo>
                    <a:pt x="32" y="1596"/>
                  </a:lnTo>
                  <a:lnTo>
                    <a:pt x="35" y="1802"/>
                  </a:lnTo>
                  <a:lnTo>
                    <a:pt x="37" y="2008"/>
                  </a:lnTo>
                  <a:lnTo>
                    <a:pt x="40" y="2213"/>
                  </a:lnTo>
                  <a:lnTo>
                    <a:pt x="41" y="2416"/>
                  </a:lnTo>
                  <a:lnTo>
                    <a:pt x="43" y="2615"/>
                  </a:lnTo>
                  <a:lnTo>
                    <a:pt x="45" y="2811"/>
                  </a:lnTo>
                  <a:lnTo>
                    <a:pt x="46" y="3002"/>
                  </a:lnTo>
                  <a:lnTo>
                    <a:pt x="49" y="3189"/>
                  </a:lnTo>
                  <a:lnTo>
                    <a:pt x="50" y="3371"/>
                  </a:lnTo>
                  <a:lnTo>
                    <a:pt x="51" y="3545"/>
                  </a:lnTo>
                  <a:lnTo>
                    <a:pt x="52" y="3712"/>
                  </a:lnTo>
                  <a:lnTo>
                    <a:pt x="53" y="3871"/>
                  </a:lnTo>
                  <a:lnTo>
                    <a:pt x="54" y="4022"/>
                  </a:lnTo>
                  <a:lnTo>
                    <a:pt x="55" y="4163"/>
                  </a:lnTo>
                  <a:lnTo>
                    <a:pt x="56" y="4295"/>
                  </a:lnTo>
                  <a:lnTo>
                    <a:pt x="56" y="4415"/>
                  </a:lnTo>
                  <a:lnTo>
                    <a:pt x="57" y="4524"/>
                  </a:lnTo>
                  <a:lnTo>
                    <a:pt x="57" y="4621"/>
                  </a:lnTo>
                  <a:lnTo>
                    <a:pt x="57" y="4706"/>
                  </a:lnTo>
                  <a:lnTo>
                    <a:pt x="58" y="4775"/>
                  </a:lnTo>
                  <a:lnTo>
                    <a:pt x="58" y="4831"/>
                  </a:lnTo>
                  <a:lnTo>
                    <a:pt x="58" y="4872"/>
                  </a:lnTo>
                  <a:lnTo>
                    <a:pt x="58" y="4898"/>
                  </a:lnTo>
                  <a:lnTo>
                    <a:pt x="58" y="4906"/>
                  </a:lnTo>
                  <a:lnTo>
                    <a:pt x="147" y="4906"/>
                  </a:lnTo>
                  <a:lnTo>
                    <a:pt x="147" y="4898"/>
                  </a:lnTo>
                  <a:lnTo>
                    <a:pt x="147" y="4872"/>
                  </a:lnTo>
                  <a:lnTo>
                    <a:pt x="147" y="4831"/>
                  </a:lnTo>
                  <a:lnTo>
                    <a:pt x="147" y="4775"/>
                  </a:lnTo>
                  <a:lnTo>
                    <a:pt x="146" y="4706"/>
                  </a:lnTo>
                  <a:lnTo>
                    <a:pt x="146" y="4621"/>
                  </a:lnTo>
                  <a:lnTo>
                    <a:pt x="146" y="4524"/>
                  </a:lnTo>
                  <a:lnTo>
                    <a:pt x="145" y="4415"/>
                  </a:lnTo>
                  <a:lnTo>
                    <a:pt x="145" y="4295"/>
                  </a:lnTo>
                  <a:lnTo>
                    <a:pt x="144" y="4163"/>
                  </a:lnTo>
                  <a:lnTo>
                    <a:pt x="143" y="4022"/>
                  </a:lnTo>
                  <a:lnTo>
                    <a:pt x="141" y="3871"/>
                  </a:lnTo>
                  <a:lnTo>
                    <a:pt x="140" y="3712"/>
                  </a:lnTo>
                  <a:lnTo>
                    <a:pt x="139" y="3545"/>
                  </a:lnTo>
                  <a:lnTo>
                    <a:pt x="138" y="3371"/>
                  </a:lnTo>
                  <a:lnTo>
                    <a:pt x="137" y="3189"/>
                  </a:lnTo>
                  <a:lnTo>
                    <a:pt x="135" y="3002"/>
                  </a:lnTo>
                  <a:lnTo>
                    <a:pt x="134" y="2811"/>
                  </a:lnTo>
                  <a:lnTo>
                    <a:pt x="132" y="2615"/>
                  </a:lnTo>
                  <a:lnTo>
                    <a:pt x="130" y="2416"/>
                  </a:lnTo>
                  <a:lnTo>
                    <a:pt x="127" y="2213"/>
                  </a:lnTo>
                  <a:lnTo>
                    <a:pt x="123" y="2008"/>
                  </a:lnTo>
                  <a:lnTo>
                    <a:pt x="121" y="1802"/>
                  </a:lnTo>
                  <a:lnTo>
                    <a:pt x="118" y="1596"/>
                  </a:lnTo>
                  <a:lnTo>
                    <a:pt x="115" y="1389"/>
                  </a:lnTo>
                  <a:lnTo>
                    <a:pt x="112" y="1182"/>
                  </a:lnTo>
                  <a:lnTo>
                    <a:pt x="108" y="977"/>
                  </a:lnTo>
                  <a:lnTo>
                    <a:pt x="104" y="774"/>
                  </a:lnTo>
                  <a:lnTo>
                    <a:pt x="100" y="575"/>
                  </a:lnTo>
                  <a:lnTo>
                    <a:pt x="96" y="379"/>
                  </a:lnTo>
                  <a:lnTo>
                    <a:pt x="92" y="187"/>
                  </a:lnTo>
                  <a:lnTo>
                    <a:pt x="87" y="0"/>
                  </a:lnTo>
                  <a:lnTo>
                    <a:pt x="0" y="2"/>
                  </a:lnTo>
                  <a:close/>
                </a:path>
              </a:pathLst>
            </a:custGeom>
            <a:solidFill>
              <a:srgbClr val="B50000"/>
            </a:solidFill>
            <a:ln w="9525">
              <a:noFill/>
              <a:round/>
              <a:headEnd/>
              <a:tailEnd/>
            </a:ln>
          </p:spPr>
          <p:txBody>
            <a:bodyPr/>
            <a:lstStyle/>
            <a:p>
              <a:endParaRPr lang="en-US"/>
            </a:p>
          </p:txBody>
        </p:sp>
        <p:sp>
          <p:nvSpPr>
            <p:cNvPr id="172207" name="Freeform 180"/>
            <p:cNvSpPr>
              <a:spLocks/>
            </p:cNvSpPr>
            <p:nvPr/>
          </p:nvSpPr>
          <p:spPr bwMode="auto">
            <a:xfrm>
              <a:off x="5223" y="3210"/>
              <a:ext cx="36" cy="193"/>
            </a:xfrm>
            <a:custGeom>
              <a:avLst/>
              <a:gdLst>
                <a:gd name="T0" fmla="*/ 0 w 328"/>
                <a:gd name="T1" fmla="*/ 0 h 1733"/>
                <a:gd name="T2" fmla="*/ 0 w 328"/>
                <a:gd name="T3" fmla="*/ 0 h 1733"/>
                <a:gd name="T4" fmla="*/ 0 w 328"/>
                <a:gd name="T5" fmla="*/ 0 h 1733"/>
                <a:gd name="T6" fmla="*/ 0 w 328"/>
                <a:gd name="T7" fmla="*/ 0 h 1733"/>
                <a:gd name="T8" fmla="*/ 0 w 328"/>
                <a:gd name="T9" fmla="*/ 0 h 1733"/>
                <a:gd name="T10" fmla="*/ 0 w 328"/>
                <a:gd name="T11" fmla="*/ 0 h 1733"/>
                <a:gd name="T12" fmla="*/ 0 w 328"/>
                <a:gd name="T13" fmla="*/ 0 h 1733"/>
                <a:gd name="T14" fmla="*/ 0 w 328"/>
                <a:gd name="T15" fmla="*/ 0 h 1733"/>
                <a:gd name="T16" fmla="*/ 0 w 328"/>
                <a:gd name="T17" fmla="*/ 0 h 1733"/>
                <a:gd name="T18" fmla="*/ 0 w 328"/>
                <a:gd name="T19" fmla="*/ 0 h 1733"/>
                <a:gd name="T20" fmla="*/ 0 w 328"/>
                <a:gd name="T21" fmla="*/ 0 h 1733"/>
                <a:gd name="T22" fmla="*/ 0 w 328"/>
                <a:gd name="T23" fmla="*/ 0 h 1733"/>
                <a:gd name="T24" fmla="*/ 0 w 328"/>
                <a:gd name="T25" fmla="*/ 0 h 1733"/>
                <a:gd name="T26" fmla="*/ 0 w 328"/>
                <a:gd name="T27" fmla="*/ 0 h 1733"/>
                <a:gd name="T28" fmla="*/ 0 w 328"/>
                <a:gd name="T29" fmla="*/ 0 h 1733"/>
                <a:gd name="T30" fmla="*/ 0 w 328"/>
                <a:gd name="T31" fmla="*/ 0 h 1733"/>
                <a:gd name="T32" fmla="*/ 0 w 328"/>
                <a:gd name="T33" fmla="*/ 0 h 1733"/>
                <a:gd name="T34" fmla="*/ 0 w 328"/>
                <a:gd name="T35" fmla="*/ 0 h 1733"/>
                <a:gd name="T36" fmla="*/ 0 w 328"/>
                <a:gd name="T37" fmla="*/ 0 h 1733"/>
                <a:gd name="T38" fmla="*/ 0 w 328"/>
                <a:gd name="T39" fmla="*/ 0 h 1733"/>
                <a:gd name="T40" fmla="*/ 0 w 328"/>
                <a:gd name="T41" fmla="*/ 0 h 1733"/>
                <a:gd name="T42" fmla="*/ 0 w 328"/>
                <a:gd name="T43" fmla="*/ 0 h 1733"/>
                <a:gd name="T44" fmla="*/ 0 w 328"/>
                <a:gd name="T45" fmla="*/ 0 h 1733"/>
                <a:gd name="T46" fmla="*/ 0 w 328"/>
                <a:gd name="T47" fmla="*/ 0 h 1733"/>
                <a:gd name="T48" fmla="*/ 0 w 328"/>
                <a:gd name="T49" fmla="*/ 0 h 1733"/>
                <a:gd name="T50" fmla="*/ 0 w 328"/>
                <a:gd name="T51" fmla="*/ 0 h 1733"/>
                <a:gd name="T52" fmla="*/ 0 w 328"/>
                <a:gd name="T53" fmla="*/ 0 h 1733"/>
                <a:gd name="T54" fmla="*/ 0 w 328"/>
                <a:gd name="T55" fmla="*/ 0 h 1733"/>
                <a:gd name="T56" fmla="*/ 0 w 328"/>
                <a:gd name="T57" fmla="*/ 0 h 1733"/>
                <a:gd name="T58" fmla="*/ 0 w 328"/>
                <a:gd name="T59" fmla="*/ 0 h 1733"/>
                <a:gd name="T60" fmla="*/ 0 w 328"/>
                <a:gd name="T61" fmla="*/ 0 h 1733"/>
                <a:gd name="T62" fmla="*/ 0 w 328"/>
                <a:gd name="T63" fmla="*/ 0 h 1733"/>
                <a:gd name="T64" fmla="*/ 0 w 328"/>
                <a:gd name="T65" fmla="*/ 0 h 17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8"/>
                <a:gd name="T100" fmla="*/ 0 h 1733"/>
                <a:gd name="T101" fmla="*/ 328 w 328"/>
                <a:gd name="T102" fmla="*/ 1733 h 17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8" h="1733">
                  <a:moveTo>
                    <a:pt x="248" y="0"/>
                  </a:moveTo>
                  <a:lnTo>
                    <a:pt x="233" y="35"/>
                  </a:lnTo>
                  <a:lnTo>
                    <a:pt x="219" y="71"/>
                  </a:lnTo>
                  <a:lnTo>
                    <a:pt x="206" y="108"/>
                  </a:lnTo>
                  <a:lnTo>
                    <a:pt x="193" y="146"/>
                  </a:lnTo>
                  <a:lnTo>
                    <a:pt x="180" y="185"/>
                  </a:lnTo>
                  <a:lnTo>
                    <a:pt x="167" y="225"/>
                  </a:lnTo>
                  <a:lnTo>
                    <a:pt x="154" y="266"/>
                  </a:lnTo>
                  <a:lnTo>
                    <a:pt x="142" y="309"/>
                  </a:lnTo>
                  <a:lnTo>
                    <a:pt x="131" y="354"/>
                  </a:lnTo>
                  <a:lnTo>
                    <a:pt x="120" y="399"/>
                  </a:lnTo>
                  <a:lnTo>
                    <a:pt x="110" y="444"/>
                  </a:lnTo>
                  <a:lnTo>
                    <a:pt x="98" y="492"/>
                  </a:lnTo>
                  <a:lnTo>
                    <a:pt x="88" y="540"/>
                  </a:lnTo>
                  <a:lnTo>
                    <a:pt x="79" y="590"/>
                  </a:lnTo>
                  <a:lnTo>
                    <a:pt x="69" y="642"/>
                  </a:lnTo>
                  <a:lnTo>
                    <a:pt x="61" y="694"/>
                  </a:lnTo>
                  <a:lnTo>
                    <a:pt x="54" y="747"/>
                  </a:lnTo>
                  <a:lnTo>
                    <a:pt x="46" y="803"/>
                  </a:lnTo>
                  <a:lnTo>
                    <a:pt x="39" y="860"/>
                  </a:lnTo>
                  <a:lnTo>
                    <a:pt x="33" y="918"/>
                  </a:lnTo>
                  <a:lnTo>
                    <a:pt x="26" y="977"/>
                  </a:lnTo>
                  <a:lnTo>
                    <a:pt x="21" y="1039"/>
                  </a:lnTo>
                  <a:lnTo>
                    <a:pt x="17" y="1101"/>
                  </a:lnTo>
                  <a:lnTo>
                    <a:pt x="12" y="1165"/>
                  </a:lnTo>
                  <a:lnTo>
                    <a:pt x="9" y="1231"/>
                  </a:lnTo>
                  <a:lnTo>
                    <a:pt x="6" y="1297"/>
                  </a:lnTo>
                  <a:lnTo>
                    <a:pt x="4" y="1366"/>
                  </a:lnTo>
                  <a:lnTo>
                    <a:pt x="1" y="1436"/>
                  </a:lnTo>
                  <a:lnTo>
                    <a:pt x="1" y="1508"/>
                  </a:lnTo>
                  <a:lnTo>
                    <a:pt x="0" y="1581"/>
                  </a:lnTo>
                  <a:lnTo>
                    <a:pt x="1" y="1656"/>
                  </a:lnTo>
                  <a:lnTo>
                    <a:pt x="3" y="1733"/>
                  </a:lnTo>
                  <a:lnTo>
                    <a:pt x="90" y="1731"/>
                  </a:lnTo>
                  <a:lnTo>
                    <a:pt x="90" y="1656"/>
                  </a:lnTo>
                  <a:lnTo>
                    <a:pt x="88" y="1581"/>
                  </a:lnTo>
                  <a:lnTo>
                    <a:pt x="90" y="1508"/>
                  </a:lnTo>
                  <a:lnTo>
                    <a:pt x="90" y="1436"/>
                  </a:lnTo>
                  <a:lnTo>
                    <a:pt x="91" y="1368"/>
                  </a:lnTo>
                  <a:lnTo>
                    <a:pt x="93" y="1301"/>
                  </a:lnTo>
                  <a:lnTo>
                    <a:pt x="96" y="1235"/>
                  </a:lnTo>
                  <a:lnTo>
                    <a:pt x="99" y="1169"/>
                  </a:lnTo>
                  <a:lnTo>
                    <a:pt x="103" y="1107"/>
                  </a:lnTo>
                  <a:lnTo>
                    <a:pt x="107" y="1045"/>
                  </a:lnTo>
                  <a:lnTo>
                    <a:pt x="113" y="986"/>
                  </a:lnTo>
                  <a:lnTo>
                    <a:pt x="119" y="927"/>
                  </a:lnTo>
                  <a:lnTo>
                    <a:pt x="125" y="871"/>
                  </a:lnTo>
                  <a:lnTo>
                    <a:pt x="133" y="814"/>
                  </a:lnTo>
                  <a:lnTo>
                    <a:pt x="140" y="760"/>
                  </a:lnTo>
                  <a:lnTo>
                    <a:pt x="148" y="707"/>
                  </a:lnTo>
                  <a:lnTo>
                    <a:pt x="156" y="656"/>
                  </a:lnTo>
                  <a:lnTo>
                    <a:pt x="166" y="607"/>
                  </a:lnTo>
                  <a:lnTo>
                    <a:pt x="175" y="557"/>
                  </a:lnTo>
                  <a:lnTo>
                    <a:pt x="185" y="509"/>
                  </a:lnTo>
                  <a:lnTo>
                    <a:pt x="194" y="463"/>
                  </a:lnTo>
                  <a:lnTo>
                    <a:pt x="205" y="418"/>
                  </a:lnTo>
                  <a:lnTo>
                    <a:pt x="215" y="375"/>
                  </a:lnTo>
                  <a:lnTo>
                    <a:pt x="227" y="332"/>
                  </a:lnTo>
                  <a:lnTo>
                    <a:pt x="238" y="291"/>
                  </a:lnTo>
                  <a:lnTo>
                    <a:pt x="251" y="250"/>
                  </a:lnTo>
                  <a:lnTo>
                    <a:pt x="263" y="212"/>
                  </a:lnTo>
                  <a:lnTo>
                    <a:pt x="275" y="173"/>
                  </a:lnTo>
                  <a:lnTo>
                    <a:pt x="288" y="137"/>
                  </a:lnTo>
                  <a:lnTo>
                    <a:pt x="302" y="102"/>
                  </a:lnTo>
                  <a:lnTo>
                    <a:pt x="316" y="67"/>
                  </a:lnTo>
                  <a:lnTo>
                    <a:pt x="328" y="34"/>
                  </a:lnTo>
                  <a:lnTo>
                    <a:pt x="248" y="0"/>
                  </a:lnTo>
                  <a:close/>
                </a:path>
              </a:pathLst>
            </a:custGeom>
            <a:solidFill>
              <a:srgbClr val="B50000"/>
            </a:solidFill>
            <a:ln w="9525">
              <a:noFill/>
              <a:round/>
              <a:headEnd/>
              <a:tailEnd/>
            </a:ln>
          </p:spPr>
          <p:txBody>
            <a:bodyPr/>
            <a:lstStyle/>
            <a:p>
              <a:endParaRPr lang="en-US"/>
            </a:p>
          </p:txBody>
        </p:sp>
        <p:sp>
          <p:nvSpPr>
            <p:cNvPr id="172208" name="Freeform 181"/>
            <p:cNvSpPr>
              <a:spLocks/>
            </p:cNvSpPr>
            <p:nvPr/>
          </p:nvSpPr>
          <p:spPr bwMode="auto">
            <a:xfrm>
              <a:off x="5250" y="3207"/>
              <a:ext cx="10" cy="7"/>
            </a:xfrm>
            <a:custGeom>
              <a:avLst/>
              <a:gdLst>
                <a:gd name="T0" fmla="*/ 0 w 84"/>
                <a:gd name="T1" fmla="*/ 0 h 60"/>
                <a:gd name="T2" fmla="*/ 0 w 84"/>
                <a:gd name="T3" fmla="*/ 0 h 60"/>
                <a:gd name="T4" fmla="*/ 0 w 84"/>
                <a:gd name="T5" fmla="*/ 0 h 60"/>
                <a:gd name="T6" fmla="*/ 0 w 84"/>
                <a:gd name="T7" fmla="*/ 0 h 60"/>
                <a:gd name="T8" fmla="*/ 0 w 84"/>
                <a:gd name="T9" fmla="*/ 0 h 60"/>
                <a:gd name="T10" fmla="*/ 0 w 84"/>
                <a:gd name="T11" fmla="*/ 0 h 60"/>
                <a:gd name="T12" fmla="*/ 0 w 84"/>
                <a:gd name="T13" fmla="*/ 0 h 60"/>
                <a:gd name="T14" fmla="*/ 0 w 84"/>
                <a:gd name="T15" fmla="*/ 0 h 60"/>
                <a:gd name="T16" fmla="*/ 0 w 84"/>
                <a:gd name="T17" fmla="*/ 0 h 60"/>
                <a:gd name="T18" fmla="*/ 0 w 84"/>
                <a:gd name="T19" fmla="*/ 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60"/>
                <a:gd name="T32" fmla="*/ 84 w 84"/>
                <a:gd name="T33" fmla="*/ 60 h 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60">
                  <a:moveTo>
                    <a:pt x="80" y="60"/>
                  </a:moveTo>
                  <a:lnTo>
                    <a:pt x="84" y="41"/>
                  </a:lnTo>
                  <a:lnTo>
                    <a:pt x="80" y="25"/>
                  </a:lnTo>
                  <a:lnTo>
                    <a:pt x="71" y="12"/>
                  </a:lnTo>
                  <a:lnTo>
                    <a:pt x="57" y="3"/>
                  </a:lnTo>
                  <a:lnTo>
                    <a:pt x="41" y="0"/>
                  </a:lnTo>
                  <a:lnTo>
                    <a:pt x="25" y="2"/>
                  </a:lnTo>
                  <a:lnTo>
                    <a:pt x="11" y="10"/>
                  </a:lnTo>
                  <a:lnTo>
                    <a:pt x="0" y="26"/>
                  </a:lnTo>
                  <a:lnTo>
                    <a:pt x="80" y="60"/>
                  </a:lnTo>
                  <a:close/>
                </a:path>
              </a:pathLst>
            </a:custGeom>
            <a:solidFill>
              <a:srgbClr val="B50000"/>
            </a:solidFill>
            <a:ln w="9525">
              <a:noFill/>
              <a:round/>
              <a:headEnd/>
              <a:tailEnd/>
            </a:ln>
          </p:spPr>
          <p:txBody>
            <a:bodyPr/>
            <a:lstStyle/>
            <a:p>
              <a:endParaRPr lang="en-US"/>
            </a:p>
          </p:txBody>
        </p:sp>
        <p:sp>
          <p:nvSpPr>
            <p:cNvPr id="172209" name="Freeform 182"/>
            <p:cNvSpPr>
              <a:spLocks/>
            </p:cNvSpPr>
            <p:nvPr/>
          </p:nvSpPr>
          <p:spPr bwMode="auto">
            <a:xfrm>
              <a:off x="5247" y="3208"/>
              <a:ext cx="9" cy="7"/>
            </a:xfrm>
            <a:custGeom>
              <a:avLst/>
              <a:gdLst>
                <a:gd name="T0" fmla="*/ 0 w 84"/>
                <a:gd name="T1" fmla="*/ 0 h 62"/>
                <a:gd name="T2" fmla="*/ 0 w 84"/>
                <a:gd name="T3" fmla="*/ 0 h 62"/>
                <a:gd name="T4" fmla="*/ 0 w 84"/>
                <a:gd name="T5" fmla="*/ 0 h 62"/>
                <a:gd name="T6" fmla="*/ 0 w 84"/>
                <a:gd name="T7" fmla="*/ 0 h 62"/>
                <a:gd name="T8" fmla="*/ 0 w 84"/>
                <a:gd name="T9" fmla="*/ 0 h 62"/>
                <a:gd name="T10" fmla="*/ 0 w 84"/>
                <a:gd name="T11" fmla="*/ 0 h 62"/>
                <a:gd name="T12" fmla="*/ 0 w 84"/>
                <a:gd name="T13" fmla="*/ 0 h 62"/>
                <a:gd name="T14" fmla="*/ 0 w 84"/>
                <a:gd name="T15" fmla="*/ 0 h 62"/>
                <a:gd name="T16" fmla="*/ 0 w 84"/>
                <a:gd name="T17" fmla="*/ 0 h 62"/>
                <a:gd name="T18" fmla="*/ 0 w 84"/>
                <a:gd name="T19" fmla="*/ 0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62"/>
                <a:gd name="T32" fmla="*/ 84 w 84"/>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62">
                  <a:moveTo>
                    <a:pt x="78" y="62"/>
                  </a:moveTo>
                  <a:lnTo>
                    <a:pt x="84" y="43"/>
                  </a:lnTo>
                  <a:lnTo>
                    <a:pt x="80" y="27"/>
                  </a:lnTo>
                  <a:lnTo>
                    <a:pt x="71" y="14"/>
                  </a:lnTo>
                  <a:lnTo>
                    <a:pt x="58" y="4"/>
                  </a:lnTo>
                  <a:lnTo>
                    <a:pt x="42" y="0"/>
                  </a:lnTo>
                  <a:lnTo>
                    <a:pt x="27" y="1"/>
                  </a:lnTo>
                  <a:lnTo>
                    <a:pt x="12" y="8"/>
                  </a:lnTo>
                  <a:lnTo>
                    <a:pt x="0" y="24"/>
                  </a:lnTo>
                  <a:lnTo>
                    <a:pt x="78" y="62"/>
                  </a:lnTo>
                  <a:close/>
                </a:path>
              </a:pathLst>
            </a:custGeom>
            <a:solidFill>
              <a:srgbClr val="AD0000"/>
            </a:solidFill>
            <a:ln w="9525">
              <a:noFill/>
              <a:round/>
              <a:headEnd/>
              <a:tailEnd/>
            </a:ln>
          </p:spPr>
          <p:txBody>
            <a:bodyPr/>
            <a:lstStyle/>
            <a:p>
              <a:endParaRPr lang="en-US"/>
            </a:p>
          </p:txBody>
        </p:sp>
        <p:sp>
          <p:nvSpPr>
            <p:cNvPr id="172210" name="Freeform 183"/>
            <p:cNvSpPr>
              <a:spLocks/>
            </p:cNvSpPr>
            <p:nvPr/>
          </p:nvSpPr>
          <p:spPr bwMode="auto">
            <a:xfrm>
              <a:off x="5216" y="3211"/>
              <a:ext cx="39" cy="180"/>
            </a:xfrm>
            <a:custGeom>
              <a:avLst/>
              <a:gdLst>
                <a:gd name="T0" fmla="*/ 0 w 355"/>
                <a:gd name="T1" fmla="*/ 0 h 1618"/>
                <a:gd name="T2" fmla="*/ 0 w 355"/>
                <a:gd name="T3" fmla="*/ 0 h 1618"/>
                <a:gd name="T4" fmla="*/ 0 w 355"/>
                <a:gd name="T5" fmla="*/ 0 h 1618"/>
                <a:gd name="T6" fmla="*/ 0 w 355"/>
                <a:gd name="T7" fmla="*/ 0 h 1618"/>
                <a:gd name="T8" fmla="*/ 0 w 355"/>
                <a:gd name="T9" fmla="*/ 0 h 1618"/>
                <a:gd name="T10" fmla="*/ 0 w 355"/>
                <a:gd name="T11" fmla="*/ 0 h 1618"/>
                <a:gd name="T12" fmla="*/ 0 w 355"/>
                <a:gd name="T13" fmla="*/ 0 h 1618"/>
                <a:gd name="T14" fmla="*/ 0 w 355"/>
                <a:gd name="T15" fmla="*/ 0 h 1618"/>
                <a:gd name="T16" fmla="*/ 0 w 355"/>
                <a:gd name="T17" fmla="*/ 0 h 1618"/>
                <a:gd name="T18" fmla="*/ 0 w 355"/>
                <a:gd name="T19" fmla="*/ 0 h 1618"/>
                <a:gd name="T20" fmla="*/ 0 w 355"/>
                <a:gd name="T21" fmla="*/ 0 h 1618"/>
                <a:gd name="T22" fmla="*/ 0 w 355"/>
                <a:gd name="T23" fmla="*/ 0 h 1618"/>
                <a:gd name="T24" fmla="*/ 0 w 355"/>
                <a:gd name="T25" fmla="*/ 0 h 1618"/>
                <a:gd name="T26" fmla="*/ 0 w 355"/>
                <a:gd name="T27" fmla="*/ 0 h 1618"/>
                <a:gd name="T28" fmla="*/ 0 w 355"/>
                <a:gd name="T29" fmla="*/ 0 h 1618"/>
                <a:gd name="T30" fmla="*/ 0 w 355"/>
                <a:gd name="T31" fmla="*/ 0 h 1618"/>
                <a:gd name="T32" fmla="*/ 0 w 355"/>
                <a:gd name="T33" fmla="*/ 0 h 1618"/>
                <a:gd name="T34" fmla="*/ 0 w 355"/>
                <a:gd name="T35" fmla="*/ 0 h 1618"/>
                <a:gd name="T36" fmla="*/ 0 w 355"/>
                <a:gd name="T37" fmla="*/ 0 h 1618"/>
                <a:gd name="T38" fmla="*/ 0 w 355"/>
                <a:gd name="T39" fmla="*/ 0 h 1618"/>
                <a:gd name="T40" fmla="*/ 0 w 355"/>
                <a:gd name="T41" fmla="*/ 0 h 1618"/>
                <a:gd name="T42" fmla="*/ 0 w 355"/>
                <a:gd name="T43" fmla="*/ 0 h 1618"/>
                <a:gd name="T44" fmla="*/ 0 w 355"/>
                <a:gd name="T45" fmla="*/ 0 h 1618"/>
                <a:gd name="T46" fmla="*/ 0 w 355"/>
                <a:gd name="T47" fmla="*/ 0 h 1618"/>
                <a:gd name="T48" fmla="*/ 0 w 355"/>
                <a:gd name="T49" fmla="*/ 0 h 1618"/>
                <a:gd name="T50" fmla="*/ 0 w 355"/>
                <a:gd name="T51" fmla="*/ 0 h 1618"/>
                <a:gd name="T52" fmla="*/ 0 w 355"/>
                <a:gd name="T53" fmla="*/ 0 h 1618"/>
                <a:gd name="T54" fmla="*/ 0 w 355"/>
                <a:gd name="T55" fmla="*/ 0 h 1618"/>
                <a:gd name="T56" fmla="*/ 0 w 355"/>
                <a:gd name="T57" fmla="*/ 0 h 1618"/>
                <a:gd name="T58" fmla="*/ 0 w 355"/>
                <a:gd name="T59" fmla="*/ 0 h 1618"/>
                <a:gd name="T60" fmla="*/ 0 w 355"/>
                <a:gd name="T61" fmla="*/ 0 h 1618"/>
                <a:gd name="T62" fmla="*/ 0 w 355"/>
                <a:gd name="T63" fmla="*/ 0 h 1618"/>
                <a:gd name="T64" fmla="*/ 0 w 355"/>
                <a:gd name="T65" fmla="*/ 0 h 1618"/>
                <a:gd name="T66" fmla="*/ 0 w 355"/>
                <a:gd name="T67" fmla="*/ 0 h 1618"/>
                <a:gd name="T68" fmla="*/ 0 w 355"/>
                <a:gd name="T69" fmla="*/ 0 h 1618"/>
                <a:gd name="T70" fmla="*/ 0 w 355"/>
                <a:gd name="T71" fmla="*/ 0 h 16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55"/>
                <a:gd name="T109" fmla="*/ 0 h 1618"/>
                <a:gd name="T110" fmla="*/ 355 w 355"/>
                <a:gd name="T111" fmla="*/ 1618 h 16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55" h="1618">
                  <a:moveTo>
                    <a:pt x="90" y="1616"/>
                  </a:moveTo>
                  <a:lnTo>
                    <a:pt x="90" y="1616"/>
                  </a:lnTo>
                  <a:lnTo>
                    <a:pt x="90" y="1544"/>
                  </a:lnTo>
                  <a:lnTo>
                    <a:pt x="89" y="1473"/>
                  </a:lnTo>
                  <a:lnTo>
                    <a:pt x="89" y="1403"/>
                  </a:lnTo>
                  <a:lnTo>
                    <a:pt x="89" y="1336"/>
                  </a:lnTo>
                  <a:lnTo>
                    <a:pt x="91" y="1272"/>
                  </a:lnTo>
                  <a:lnTo>
                    <a:pt x="94" y="1208"/>
                  </a:lnTo>
                  <a:lnTo>
                    <a:pt x="98" y="1145"/>
                  </a:lnTo>
                  <a:lnTo>
                    <a:pt x="101" y="1086"/>
                  </a:lnTo>
                  <a:lnTo>
                    <a:pt x="106" y="1028"/>
                  </a:lnTo>
                  <a:lnTo>
                    <a:pt x="111" y="970"/>
                  </a:lnTo>
                  <a:lnTo>
                    <a:pt x="118" y="915"/>
                  </a:lnTo>
                  <a:lnTo>
                    <a:pt x="124" y="861"/>
                  </a:lnTo>
                  <a:lnTo>
                    <a:pt x="131" y="809"/>
                  </a:lnTo>
                  <a:lnTo>
                    <a:pt x="139" y="757"/>
                  </a:lnTo>
                  <a:lnTo>
                    <a:pt x="147" y="708"/>
                  </a:lnTo>
                  <a:lnTo>
                    <a:pt x="157" y="660"/>
                  </a:lnTo>
                  <a:lnTo>
                    <a:pt x="166" y="612"/>
                  </a:lnTo>
                  <a:lnTo>
                    <a:pt x="176" y="568"/>
                  </a:lnTo>
                  <a:lnTo>
                    <a:pt x="185" y="523"/>
                  </a:lnTo>
                  <a:lnTo>
                    <a:pt x="196" y="479"/>
                  </a:lnTo>
                  <a:lnTo>
                    <a:pt x="207" y="438"/>
                  </a:lnTo>
                  <a:lnTo>
                    <a:pt x="220" y="397"/>
                  </a:lnTo>
                  <a:lnTo>
                    <a:pt x="232" y="357"/>
                  </a:lnTo>
                  <a:lnTo>
                    <a:pt x="243" y="318"/>
                  </a:lnTo>
                  <a:lnTo>
                    <a:pt x="257" y="280"/>
                  </a:lnTo>
                  <a:lnTo>
                    <a:pt x="270" y="243"/>
                  </a:lnTo>
                  <a:lnTo>
                    <a:pt x="283" y="207"/>
                  </a:lnTo>
                  <a:lnTo>
                    <a:pt x="297" y="171"/>
                  </a:lnTo>
                  <a:lnTo>
                    <a:pt x="311" y="137"/>
                  </a:lnTo>
                  <a:lnTo>
                    <a:pt x="326" y="104"/>
                  </a:lnTo>
                  <a:lnTo>
                    <a:pt x="342" y="70"/>
                  </a:lnTo>
                  <a:lnTo>
                    <a:pt x="355" y="38"/>
                  </a:lnTo>
                  <a:lnTo>
                    <a:pt x="277" y="0"/>
                  </a:lnTo>
                  <a:lnTo>
                    <a:pt x="261" y="34"/>
                  </a:lnTo>
                  <a:lnTo>
                    <a:pt x="245" y="68"/>
                  </a:lnTo>
                  <a:lnTo>
                    <a:pt x="231" y="104"/>
                  </a:lnTo>
                  <a:lnTo>
                    <a:pt x="217" y="140"/>
                  </a:lnTo>
                  <a:lnTo>
                    <a:pt x="201" y="175"/>
                  </a:lnTo>
                  <a:lnTo>
                    <a:pt x="187" y="213"/>
                  </a:lnTo>
                  <a:lnTo>
                    <a:pt x="175" y="250"/>
                  </a:lnTo>
                  <a:lnTo>
                    <a:pt x="161" y="291"/>
                  </a:lnTo>
                  <a:lnTo>
                    <a:pt x="147" y="332"/>
                  </a:lnTo>
                  <a:lnTo>
                    <a:pt x="136" y="372"/>
                  </a:lnTo>
                  <a:lnTo>
                    <a:pt x="123" y="415"/>
                  </a:lnTo>
                  <a:lnTo>
                    <a:pt x="111" y="458"/>
                  </a:lnTo>
                  <a:lnTo>
                    <a:pt x="101" y="504"/>
                  </a:lnTo>
                  <a:lnTo>
                    <a:pt x="89" y="549"/>
                  </a:lnTo>
                  <a:lnTo>
                    <a:pt x="80" y="596"/>
                  </a:lnTo>
                  <a:lnTo>
                    <a:pt x="70" y="643"/>
                  </a:lnTo>
                  <a:lnTo>
                    <a:pt x="61" y="694"/>
                  </a:lnTo>
                  <a:lnTo>
                    <a:pt x="52" y="744"/>
                  </a:lnTo>
                  <a:lnTo>
                    <a:pt x="45" y="796"/>
                  </a:lnTo>
                  <a:lnTo>
                    <a:pt x="37" y="851"/>
                  </a:lnTo>
                  <a:lnTo>
                    <a:pt x="31" y="905"/>
                  </a:lnTo>
                  <a:lnTo>
                    <a:pt x="25" y="962"/>
                  </a:lnTo>
                  <a:lnTo>
                    <a:pt x="19" y="1020"/>
                  </a:lnTo>
                  <a:lnTo>
                    <a:pt x="14" y="1080"/>
                  </a:lnTo>
                  <a:lnTo>
                    <a:pt x="11" y="1141"/>
                  </a:lnTo>
                  <a:lnTo>
                    <a:pt x="8" y="1203"/>
                  </a:lnTo>
                  <a:lnTo>
                    <a:pt x="5" y="1268"/>
                  </a:lnTo>
                  <a:lnTo>
                    <a:pt x="3" y="1334"/>
                  </a:lnTo>
                  <a:lnTo>
                    <a:pt x="0" y="1403"/>
                  </a:lnTo>
                  <a:lnTo>
                    <a:pt x="0" y="1473"/>
                  </a:lnTo>
                  <a:lnTo>
                    <a:pt x="2" y="1544"/>
                  </a:lnTo>
                  <a:lnTo>
                    <a:pt x="4" y="1618"/>
                  </a:lnTo>
                  <a:lnTo>
                    <a:pt x="90" y="1616"/>
                  </a:lnTo>
                  <a:close/>
                </a:path>
              </a:pathLst>
            </a:custGeom>
            <a:solidFill>
              <a:srgbClr val="AD0000"/>
            </a:solidFill>
            <a:ln w="9525">
              <a:noFill/>
              <a:round/>
              <a:headEnd/>
              <a:tailEnd/>
            </a:ln>
          </p:spPr>
          <p:txBody>
            <a:bodyPr/>
            <a:lstStyle/>
            <a:p>
              <a:endParaRPr lang="en-US"/>
            </a:p>
          </p:txBody>
        </p:sp>
        <p:sp>
          <p:nvSpPr>
            <p:cNvPr id="172211" name="Freeform 184"/>
            <p:cNvSpPr>
              <a:spLocks/>
            </p:cNvSpPr>
            <p:nvPr/>
          </p:nvSpPr>
          <p:spPr bwMode="auto">
            <a:xfrm>
              <a:off x="5216" y="3390"/>
              <a:ext cx="17" cy="559"/>
            </a:xfrm>
            <a:custGeom>
              <a:avLst/>
              <a:gdLst>
                <a:gd name="T0" fmla="*/ 0 w 150"/>
                <a:gd name="T1" fmla="*/ 0 h 5031"/>
                <a:gd name="T2" fmla="*/ 0 w 150"/>
                <a:gd name="T3" fmla="*/ 0 h 5031"/>
                <a:gd name="T4" fmla="*/ 0 w 150"/>
                <a:gd name="T5" fmla="*/ 0 h 5031"/>
                <a:gd name="T6" fmla="*/ 0 w 150"/>
                <a:gd name="T7" fmla="*/ 0 h 5031"/>
                <a:gd name="T8" fmla="*/ 0 w 150"/>
                <a:gd name="T9" fmla="*/ 0 h 5031"/>
                <a:gd name="T10" fmla="*/ 0 w 150"/>
                <a:gd name="T11" fmla="*/ 0 h 5031"/>
                <a:gd name="T12" fmla="*/ 0 w 150"/>
                <a:gd name="T13" fmla="*/ 0 h 5031"/>
                <a:gd name="T14" fmla="*/ 0 w 150"/>
                <a:gd name="T15" fmla="*/ 0 h 5031"/>
                <a:gd name="T16" fmla="*/ 0 w 150"/>
                <a:gd name="T17" fmla="*/ 0 h 5031"/>
                <a:gd name="T18" fmla="*/ 0 w 150"/>
                <a:gd name="T19" fmla="*/ 0 h 5031"/>
                <a:gd name="T20" fmla="*/ 0 w 150"/>
                <a:gd name="T21" fmla="*/ 0 h 5031"/>
                <a:gd name="T22" fmla="*/ 0 w 150"/>
                <a:gd name="T23" fmla="*/ 0 h 5031"/>
                <a:gd name="T24" fmla="*/ 0 w 150"/>
                <a:gd name="T25" fmla="*/ 0 h 5031"/>
                <a:gd name="T26" fmla="*/ 0 w 150"/>
                <a:gd name="T27" fmla="*/ 0 h 5031"/>
                <a:gd name="T28" fmla="*/ 0 w 150"/>
                <a:gd name="T29" fmla="*/ 0 h 5031"/>
                <a:gd name="T30" fmla="*/ 0 w 150"/>
                <a:gd name="T31" fmla="*/ 0 h 5031"/>
                <a:gd name="T32" fmla="*/ 0 w 150"/>
                <a:gd name="T33" fmla="*/ 0 h 5031"/>
                <a:gd name="T34" fmla="*/ 0 w 150"/>
                <a:gd name="T35" fmla="*/ 0 h 5031"/>
                <a:gd name="T36" fmla="*/ 0 w 150"/>
                <a:gd name="T37" fmla="*/ 0 h 5031"/>
                <a:gd name="T38" fmla="*/ 0 w 150"/>
                <a:gd name="T39" fmla="*/ 0 h 5031"/>
                <a:gd name="T40" fmla="*/ 0 w 150"/>
                <a:gd name="T41" fmla="*/ 0 h 5031"/>
                <a:gd name="T42" fmla="*/ 0 w 150"/>
                <a:gd name="T43" fmla="*/ 0 h 5031"/>
                <a:gd name="T44" fmla="*/ 0 w 150"/>
                <a:gd name="T45" fmla="*/ 0 h 5031"/>
                <a:gd name="T46" fmla="*/ 0 w 150"/>
                <a:gd name="T47" fmla="*/ 0 h 5031"/>
                <a:gd name="T48" fmla="*/ 0 w 150"/>
                <a:gd name="T49" fmla="*/ 0 h 5031"/>
                <a:gd name="T50" fmla="*/ 0 w 150"/>
                <a:gd name="T51" fmla="*/ 0 h 5031"/>
                <a:gd name="T52" fmla="*/ 0 w 150"/>
                <a:gd name="T53" fmla="*/ 0 h 5031"/>
                <a:gd name="T54" fmla="*/ 0 w 150"/>
                <a:gd name="T55" fmla="*/ 0 h 5031"/>
                <a:gd name="T56" fmla="*/ 0 w 150"/>
                <a:gd name="T57" fmla="*/ 0 h 5031"/>
                <a:gd name="T58" fmla="*/ 0 w 150"/>
                <a:gd name="T59" fmla="*/ 0 h 5031"/>
                <a:gd name="T60" fmla="*/ 0 w 150"/>
                <a:gd name="T61" fmla="*/ 0 h 5031"/>
                <a:gd name="T62" fmla="*/ 0 w 150"/>
                <a:gd name="T63" fmla="*/ 0 h 5031"/>
                <a:gd name="T64" fmla="*/ 0 w 150"/>
                <a:gd name="T65" fmla="*/ 0 h 50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0"/>
                <a:gd name="T100" fmla="*/ 0 h 5031"/>
                <a:gd name="T101" fmla="*/ 150 w 150"/>
                <a:gd name="T102" fmla="*/ 5031 h 50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0" h="5031">
                  <a:moveTo>
                    <a:pt x="75" y="5031"/>
                  </a:moveTo>
                  <a:lnTo>
                    <a:pt x="150" y="4991"/>
                  </a:lnTo>
                  <a:lnTo>
                    <a:pt x="150" y="4962"/>
                  </a:lnTo>
                  <a:lnTo>
                    <a:pt x="150" y="4917"/>
                  </a:lnTo>
                  <a:lnTo>
                    <a:pt x="150" y="4854"/>
                  </a:lnTo>
                  <a:lnTo>
                    <a:pt x="149" y="4776"/>
                  </a:lnTo>
                  <a:lnTo>
                    <a:pt x="149" y="4682"/>
                  </a:lnTo>
                  <a:lnTo>
                    <a:pt x="147" y="4574"/>
                  </a:lnTo>
                  <a:lnTo>
                    <a:pt x="147" y="4454"/>
                  </a:lnTo>
                  <a:lnTo>
                    <a:pt x="146" y="4321"/>
                  </a:lnTo>
                  <a:lnTo>
                    <a:pt x="145" y="4176"/>
                  </a:lnTo>
                  <a:lnTo>
                    <a:pt x="144" y="4021"/>
                  </a:lnTo>
                  <a:lnTo>
                    <a:pt x="143" y="3857"/>
                  </a:lnTo>
                  <a:lnTo>
                    <a:pt x="141" y="3684"/>
                  </a:lnTo>
                  <a:lnTo>
                    <a:pt x="140" y="3504"/>
                  </a:lnTo>
                  <a:lnTo>
                    <a:pt x="138" y="3317"/>
                  </a:lnTo>
                  <a:lnTo>
                    <a:pt x="137" y="3124"/>
                  </a:lnTo>
                  <a:lnTo>
                    <a:pt x="135" y="2927"/>
                  </a:lnTo>
                  <a:lnTo>
                    <a:pt x="133" y="2725"/>
                  </a:lnTo>
                  <a:lnTo>
                    <a:pt x="131" y="2520"/>
                  </a:lnTo>
                  <a:lnTo>
                    <a:pt x="127" y="2313"/>
                  </a:lnTo>
                  <a:lnTo>
                    <a:pt x="124" y="2105"/>
                  </a:lnTo>
                  <a:lnTo>
                    <a:pt x="122" y="1898"/>
                  </a:lnTo>
                  <a:lnTo>
                    <a:pt x="119" y="1690"/>
                  </a:lnTo>
                  <a:lnTo>
                    <a:pt x="116" y="1484"/>
                  </a:lnTo>
                  <a:lnTo>
                    <a:pt x="113" y="1279"/>
                  </a:lnTo>
                  <a:lnTo>
                    <a:pt x="109" y="1079"/>
                  </a:lnTo>
                  <a:lnTo>
                    <a:pt x="106" y="882"/>
                  </a:lnTo>
                  <a:lnTo>
                    <a:pt x="102" y="692"/>
                  </a:lnTo>
                  <a:lnTo>
                    <a:pt x="99" y="508"/>
                  </a:lnTo>
                  <a:lnTo>
                    <a:pt x="95" y="330"/>
                  </a:lnTo>
                  <a:lnTo>
                    <a:pt x="90" y="160"/>
                  </a:lnTo>
                  <a:lnTo>
                    <a:pt x="86" y="0"/>
                  </a:lnTo>
                  <a:lnTo>
                    <a:pt x="0" y="2"/>
                  </a:lnTo>
                  <a:lnTo>
                    <a:pt x="4" y="163"/>
                  </a:lnTo>
                  <a:lnTo>
                    <a:pt x="8" y="332"/>
                  </a:lnTo>
                  <a:lnTo>
                    <a:pt x="12" y="510"/>
                  </a:lnTo>
                  <a:lnTo>
                    <a:pt x="15" y="694"/>
                  </a:lnTo>
                  <a:lnTo>
                    <a:pt x="20" y="884"/>
                  </a:lnTo>
                  <a:lnTo>
                    <a:pt x="23" y="1081"/>
                  </a:lnTo>
                  <a:lnTo>
                    <a:pt x="26" y="1281"/>
                  </a:lnTo>
                  <a:lnTo>
                    <a:pt x="29" y="1484"/>
                  </a:lnTo>
                  <a:lnTo>
                    <a:pt x="32" y="1690"/>
                  </a:lnTo>
                  <a:lnTo>
                    <a:pt x="36" y="1898"/>
                  </a:lnTo>
                  <a:lnTo>
                    <a:pt x="38" y="2105"/>
                  </a:lnTo>
                  <a:lnTo>
                    <a:pt x="41" y="2313"/>
                  </a:lnTo>
                  <a:lnTo>
                    <a:pt x="42" y="2520"/>
                  </a:lnTo>
                  <a:lnTo>
                    <a:pt x="44" y="2725"/>
                  </a:lnTo>
                  <a:lnTo>
                    <a:pt x="46" y="2927"/>
                  </a:lnTo>
                  <a:lnTo>
                    <a:pt x="48" y="3124"/>
                  </a:lnTo>
                  <a:lnTo>
                    <a:pt x="49" y="3317"/>
                  </a:lnTo>
                  <a:lnTo>
                    <a:pt x="51" y="3504"/>
                  </a:lnTo>
                  <a:lnTo>
                    <a:pt x="52" y="3684"/>
                  </a:lnTo>
                  <a:lnTo>
                    <a:pt x="55" y="3857"/>
                  </a:lnTo>
                  <a:lnTo>
                    <a:pt x="56" y="4021"/>
                  </a:lnTo>
                  <a:lnTo>
                    <a:pt x="57" y="4176"/>
                  </a:lnTo>
                  <a:lnTo>
                    <a:pt x="58" y="4321"/>
                  </a:lnTo>
                  <a:lnTo>
                    <a:pt x="59" y="4454"/>
                  </a:lnTo>
                  <a:lnTo>
                    <a:pt x="59" y="4574"/>
                  </a:lnTo>
                  <a:lnTo>
                    <a:pt x="60" y="4682"/>
                  </a:lnTo>
                  <a:lnTo>
                    <a:pt x="60" y="4776"/>
                  </a:lnTo>
                  <a:lnTo>
                    <a:pt x="61" y="4854"/>
                  </a:lnTo>
                  <a:lnTo>
                    <a:pt x="61" y="4917"/>
                  </a:lnTo>
                  <a:lnTo>
                    <a:pt x="61" y="4962"/>
                  </a:lnTo>
                  <a:lnTo>
                    <a:pt x="61" y="4991"/>
                  </a:lnTo>
                  <a:lnTo>
                    <a:pt x="136" y="4970"/>
                  </a:lnTo>
                  <a:lnTo>
                    <a:pt x="75" y="5031"/>
                  </a:lnTo>
                  <a:close/>
                </a:path>
              </a:pathLst>
            </a:custGeom>
            <a:solidFill>
              <a:srgbClr val="AD0000"/>
            </a:solidFill>
            <a:ln w="9525">
              <a:noFill/>
              <a:round/>
              <a:headEnd/>
              <a:tailEnd/>
            </a:ln>
          </p:spPr>
          <p:txBody>
            <a:bodyPr/>
            <a:lstStyle/>
            <a:p>
              <a:endParaRPr lang="en-US"/>
            </a:p>
          </p:txBody>
        </p:sp>
        <p:sp>
          <p:nvSpPr>
            <p:cNvPr id="172212" name="Freeform 185"/>
            <p:cNvSpPr>
              <a:spLocks/>
            </p:cNvSpPr>
            <p:nvPr/>
          </p:nvSpPr>
          <p:spPr bwMode="auto">
            <a:xfrm>
              <a:off x="5223" y="3941"/>
              <a:ext cx="8" cy="8"/>
            </a:xfrm>
            <a:custGeom>
              <a:avLst/>
              <a:gdLst>
                <a:gd name="T0" fmla="*/ 0 w 74"/>
                <a:gd name="T1" fmla="*/ 0 h 74"/>
                <a:gd name="T2" fmla="*/ 0 w 74"/>
                <a:gd name="T3" fmla="*/ 0 h 74"/>
                <a:gd name="T4" fmla="*/ 0 w 74"/>
                <a:gd name="T5" fmla="*/ 0 h 74"/>
                <a:gd name="T6" fmla="*/ 0 w 74"/>
                <a:gd name="T7" fmla="*/ 0 h 74"/>
                <a:gd name="T8" fmla="*/ 0 w 74"/>
                <a:gd name="T9" fmla="*/ 0 h 74"/>
                <a:gd name="T10" fmla="*/ 0 w 74"/>
                <a:gd name="T11" fmla="*/ 0 h 74"/>
                <a:gd name="T12" fmla="*/ 0 w 74"/>
                <a:gd name="T13" fmla="*/ 0 h 74"/>
                <a:gd name="T14" fmla="*/ 0 w 74"/>
                <a:gd name="T15" fmla="*/ 0 h 74"/>
                <a:gd name="T16" fmla="*/ 0 w 74"/>
                <a:gd name="T17" fmla="*/ 0 h 74"/>
                <a:gd name="T18" fmla="*/ 0 w 74"/>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4"/>
                <a:gd name="T31" fmla="*/ 0 h 74"/>
                <a:gd name="T32" fmla="*/ 74 w 74"/>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4" h="74">
                  <a:moveTo>
                    <a:pt x="74" y="13"/>
                  </a:moveTo>
                  <a:lnTo>
                    <a:pt x="58" y="2"/>
                  </a:lnTo>
                  <a:lnTo>
                    <a:pt x="42" y="0"/>
                  </a:lnTo>
                  <a:lnTo>
                    <a:pt x="26" y="4"/>
                  </a:lnTo>
                  <a:lnTo>
                    <a:pt x="14" y="13"/>
                  </a:lnTo>
                  <a:lnTo>
                    <a:pt x="4" y="26"/>
                  </a:lnTo>
                  <a:lnTo>
                    <a:pt x="0" y="42"/>
                  </a:lnTo>
                  <a:lnTo>
                    <a:pt x="2" y="58"/>
                  </a:lnTo>
                  <a:lnTo>
                    <a:pt x="13" y="74"/>
                  </a:lnTo>
                  <a:lnTo>
                    <a:pt x="74" y="13"/>
                  </a:lnTo>
                  <a:close/>
                </a:path>
              </a:pathLst>
            </a:custGeom>
            <a:solidFill>
              <a:srgbClr val="AD0000"/>
            </a:solidFill>
            <a:ln w="9525">
              <a:noFill/>
              <a:round/>
              <a:headEnd/>
              <a:tailEnd/>
            </a:ln>
          </p:spPr>
          <p:txBody>
            <a:bodyPr/>
            <a:lstStyle/>
            <a:p>
              <a:endParaRPr lang="en-US"/>
            </a:p>
          </p:txBody>
        </p:sp>
        <p:sp>
          <p:nvSpPr>
            <p:cNvPr id="172213" name="Freeform 186"/>
            <p:cNvSpPr>
              <a:spLocks/>
            </p:cNvSpPr>
            <p:nvPr/>
          </p:nvSpPr>
          <p:spPr bwMode="auto">
            <a:xfrm>
              <a:off x="5216" y="3944"/>
              <a:ext cx="10" cy="5"/>
            </a:xfrm>
            <a:custGeom>
              <a:avLst/>
              <a:gdLst>
                <a:gd name="T0" fmla="*/ 0 w 88"/>
                <a:gd name="T1" fmla="*/ 0 h 45"/>
                <a:gd name="T2" fmla="*/ 0 w 88"/>
                <a:gd name="T3" fmla="*/ 0 h 45"/>
                <a:gd name="T4" fmla="*/ 0 w 88"/>
                <a:gd name="T5" fmla="*/ 0 h 45"/>
                <a:gd name="T6" fmla="*/ 0 w 88"/>
                <a:gd name="T7" fmla="*/ 0 h 45"/>
                <a:gd name="T8" fmla="*/ 0 w 88"/>
                <a:gd name="T9" fmla="*/ 0 h 45"/>
                <a:gd name="T10" fmla="*/ 0 w 88"/>
                <a:gd name="T11" fmla="*/ 0 h 45"/>
                <a:gd name="T12" fmla="*/ 0 w 88"/>
                <a:gd name="T13" fmla="*/ 0 h 45"/>
                <a:gd name="T14" fmla="*/ 0 w 88"/>
                <a:gd name="T15" fmla="*/ 0 h 45"/>
                <a:gd name="T16" fmla="*/ 0 w 88"/>
                <a:gd name="T17" fmla="*/ 0 h 45"/>
                <a:gd name="T18" fmla="*/ 0 w 88"/>
                <a:gd name="T19" fmla="*/ 0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45"/>
                <a:gd name="T32" fmla="*/ 88 w 88"/>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45">
                  <a:moveTo>
                    <a:pt x="0" y="0"/>
                  </a:moveTo>
                  <a:lnTo>
                    <a:pt x="4" y="19"/>
                  </a:lnTo>
                  <a:lnTo>
                    <a:pt x="13" y="33"/>
                  </a:lnTo>
                  <a:lnTo>
                    <a:pt x="28" y="42"/>
                  </a:lnTo>
                  <a:lnTo>
                    <a:pt x="44" y="45"/>
                  </a:lnTo>
                  <a:lnTo>
                    <a:pt x="60" y="42"/>
                  </a:lnTo>
                  <a:lnTo>
                    <a:pt x="74" y="33"/>
                  </a:lnTo>
                  <a:lnTo>
                    <a:pt x="84" y="19"/>
                  </a:lnTo>
                  <a:lnTo>
                    <a:pt x="88" y="0"/>
                  </a:lnTo>
                  <a:lnTo>
                    <a:pt x="0" y="0"/>
                  </a:lnTo>
                  <a:close/>
                </a:path>
              </a:pathLst>
            </a:custGeom>
            <a:solidFill>
              <a:srgbClr val="A80000"/>
            </a:solidFill>
            <a:ln w="9525">
              <a:noFill/>
              <a:round/>
              <a:headEnd/>
              <a:tailEnd/>
            </a:ln>
          </p:spPr>
          <p:txBody>
            <a:bodyPr/>
            <a:lstStyle/>
            <a:p>
              <a:endParaRPr lang="en-US"/>
            </a:p>
          </p:txBody>
        </p:sp>
        <p:sp>
          <p:nvSpPr>
            <p:cNvPr id="172214" name="Freeform 187"/>
            <p:cNvSpPr>
              <a:spLocks/>
            </p:cNvSpPr>
            <p:nvPr/>
          </p:nvSpPr>
          <p:spPr bwMode="auto">
            <a:xfrm>
              <a:off x="5209" y="3378"/>
              <a:ext cx="17" cy="566"/>
            </a:xfrm>
            <a:custGeom>
              <a:avLst/>
              <a:gdLst>
                <a:gd name="T0" fmla="*/ 0 w 147"/>
                <a:gd name="T1" fmla="*/ 0 h 5091"/>
                <a:gd name="T2" fmla="*/ 0 w 147"/>
                <a:gd name="T3" fmla="*/ 0 h 5091"/>
                <a:gd name="T4" fmla="*/ 0 w 147"/>
                <a:gd name="T5" fmla="*/ 0 h 5091"/>
                <a:gd name="T6" fmla="*/ 0 w 147"/>
                <a:gd name="T7" fmla="*/ 0 h 5091"/>
                <a:gd name="T8" fmla="*/ 0 w 147"/>
                <a:gd name="T9" fmla="*/ 0 h 5091"/>
                <a:gd name="T10" fmla="*/ 0 w 147"/>
                <a:gd name="T11" fmla="*/ 0 h 5091"/>
                <a:gd name="T12" fmla="*/ 0 w 147"/>
                <a:gd name="T13" fmla="*/ 0 h 5091"/>
                <a:gd name="T14" fmla="*/ 0 w 147"/>
                <a:gd name="T15" fmla="*/ 0 h 5091"/>
                <a:gd name="T16" fmla="*/ 0 w 147"/>
                <a:gd name="T17" fmla="*/ 0 h 5091"/>
                <a:gd name="T18" fmla="*/ 0 w 147"/>
                <a:gd name="T19" fmla="*/ 0 h 5091"/>
                <a:gd name="T20" fmla="*/ 0 w 147"/>
                <a:gd name="T21" fmla="*/ 0 h 5091"/>
                <a:gd name="T22" fmla="*/ 0 w 147"/>
                <a:gd name="T23" fmla="*/ 0 h 5091"/>
                <a:gd name="T24" fmla="*/ 0 w 147"/>
                <a:gd name="T25" fmla="*/ 0 h 5091"/>
                <a:gd name="T26" fmla="*/ 0 w 147"/>
                <a:gd name="T27" fmla="*/ 0 h 5091"/>
                <a:gd name="T28" fmla="*/ 0 w 147"/>
                <a:gd name="T29" fmla="*/ 0 h 5091"/>
                <a:gd name="T30" fmla="*/ 0 w 147"/>
                <a:gd name="T31" fmla="*/ 0 h 5091"/>
                <a:gd name="T32" fmla="*/ 0 w 147"/>
                <a:gd name="T33" fmla="*/ 0 h 5091"/>
                <a:gd name="T34" fmla="*/ 0 w 147"/>
                <a:gd name="T35" fmla="*/ 0 h 5091"/>
                <a:gd name="T36" fmla="*/ 0 w 147"/>
                <a:gd name="T37" fmla="*/ 0 h 5091"/>
                <a:gd name="T38" fmla="*/ 0 w 147"/>
                <a:gd name="T39" fmla="*/ 0 h 5091"/>
                <a:gd name="T40" fmla="*/ 0 w 147"/>
                <a:gd name="T41" fmla="*/ 0 h 5091"/>
                <a:gd name="T42" fmla="*/ 0 w 147"/>
                <a:gd name="T43" fmla="*/ 0 h 5091"/>
                <a:gd name="T44" fmla="*/ 0 w 147"/>
                <a:gd name="T45" fmla="*/ 0 h 5091"/>
                <a:gd name="T46" fmla="*/ 0 w 147"/>
                <a:gd name="T47" fmla="*/ 0 h 5091"/>
                <a:gd name="T48" fmla="*/ 0 w 147"/>
                <a:gd name="T49" fmla="*/ 0 h 5091"/>
                <a:gd name="T50" fmla="*/ 0 w 147"/>
                <a:gd name="T51" fmla="*/ 0 h 5091"/>
                <a:gd name="T52" fmla="*/ 0 w 147"/>
                <a:gd name="T53" fmla="*/ 0 h 5091"/>
                <a:gd name="T54" fmla="*/ 0 w 147"/>
                <a:gd name="T55" fmla="*/ 0 h 5091"/>
                <a:gd name="T56" fmla="*/ 0 w 147"/>
                <a:gd name="T57" fmla="*/ 0 h 5091"/>
                <a:gd name="T58" fmla="*/ 0 w 147"/>
                <a:gd name="T59" fmla="*/ 0 h 5091"/>
                <a:gd name="T60" fmla="*/ 0 w 147"/>
                <a:gd name="T61" fmla="*/ 0 h 5091"/>
                <a:gd name="T62" fmla="*/ 0 w 147"/>
                <a:gd name="T63" fmla="*/ 0 h 5091"/>
                <a:gd name="T64" fmla="*/ 0 w 147"/>
                <a:gd name="T65" fmla="*/ 0 h 5091"/>
                <a:gd name="T66" fmla="*/ 0 w 147"/>
                <a:gd name="T67" fmla="*/ 0 h 50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7"/>
                <a:gd name="T103" fmla="*/ 0 h 5091"/>
                <a:gd name="T104" fmla="*/ 147 w 147"/>
                <a:gd name="T105" fmla="*/ 5091 h 509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7" h="5091">
                  <a:moveTo>
                    <a:pt x="0" y="2"/>
                  </a:moveTo>
                  <a:lnTo>
                    <a:pt x="0" y="2"/>
                  </a:lnTo>
                  <a:lnTo>
                    <a:pt x="5" y="136"/>
                  </a:lnTo>
                  <a:lnTo>
                    <a:pt x="8" y="284"/>
                  </a:lnTo>
                  <a:lnTo>
                    <a:pt x="12" y="442"/>
                  </a:lnTo>
                  <a:lnTo>
                    <a:pt x="15" y="612"/>
                  </a:lnTo>
                  <a:lnTo>
                    <a:pt x="18" y="791"/>
                  </a:lnTo>
                  <a:lnTo>
                    <a:pt x="22" y="978"/>
                  </a:lnTo>
                  <a:lnTo>
                    <a:pt x="25" y="1172"/>
                  </a:lnTo>
                  <a:lnTo>
                    <a:pt x="28" y="1371"/>
                  </a:lnTo>
                  <a:lnTo>
                    <a:pt x="30" y="1576"/>
                  </a:lnTo>
                  <a:lnTo>
                    <a:pt x="33" y="1785"/>
                  </a:lnTo>
                  <a:lnTo>
                    <a:pt x="34" y="1997"/>
                  </a:lnTo>
                  <a:lnTo>
                    <a:pt x="36" y="2210"/>
                  </a:lnTo>
                  <a:lnTo>
                    <a:pt x="38" y="2423"/>
                  </a:lnTo>
                  <a:lnTo>
                    <a:pt x="41" y="2637"/>
                  </a:lnTo>
                  <a:lnTo>
                    <a:pt x="43" y="2849"/>
                  </a:lnTo>
                  <a:lnTo>
                    <a:pt x="45" y="3057"/>
                  </a:lnTo>
                  <a:lnTo>
                    <a:pt x="47" y="3261"/>
                  </a:lnTo>
                  <a:lnTo>
                    <a:pt x="48" y="3461"/>
                  </a:lnTo>
                  <a:lnTo>
                    <a:pt x="50" y="3654"/>
                  </a:lnTo>
                  <a:lnTo>
                    <a:pt x="51" y="3840"/>
                  </a:lnTo>
                  <a:lnTo>
                    <a:pt x="52" y="4017"/>
                  </a:lnTo>
                  <a:lnTo>
                    <a:pt x="53" y="4185"/>
                  </a:lnTo>
                  <a:lnTo>
                    <a:pt x="54" y="4342"/>
                  </a:lnTo>
                  <a:lnTo>
                    <a:pt x="55" y="4488"/>
                  </a:lnTo>
                  <a:lnTo>
                    <a:pt x="56" y="4620"/>
                  </a:lnTo>
                  <a:lnTo>
                    <a:pt x="56" y="4738"/>
                  </a:lnTo>
                  <a:lnTo>
                    <a:pt x="57" y="4841"/>
                  </a:lnTo>
                  <a:lnTo>
                    <a:pt x="57" y="4929"/>
                  </a:lnTo>
                  <a:lnTo>
                    <a:pt x="59" y="4998"/>
                  </a:lnTo>
                  <a:lnTo>
                    <a:pt x="59" y="5049"/>
                  </a:lnTo>
                  <a:lnTo>
                    <a:pt x="59" y="5081"/>
                  </a:lnTo>
                  <a:lnTo>
                    <a:pt x="59" y="5091"/>
                  </a:lnTo>
                  <a:lnTo>
                    <a:pt x="147" y="5091"/>
                  </a:lnTo>
                  <a:lnTo>
                    <a:pt x="147" y="5081"/>
                  </a:lnTo>
                  <a:lnTo>
                    <a:pt x="147" y="5049"/>
                  </a:lnTo>
                  <a:lnTo>
                    <a:pt x="147" y="4998"/>
                  </a:lnTo>
                  <a:lnTo>
                    <a:pt x="146" y="4929"/>
                  </a:lnTo>
                  <a:lnTo>
                    <a:pt x="146" y="4841"/>
                  </a:lnTo>
                  <a:lnTo>
                    <a:pt x="145" y="4738"/>
                  </a:lnTo>
                  <a:lnTo>
                    <a:pt x="145" y="4620"/>
                  </a:lnTo>
                  <a:lnTo>
                    <a:pt x="144" y="4488"/>
                  </a:lnTo>
                  <a:lnTo>
                    <a:pt x="143" y="4342"/>
                  </a:lnTo>
                  <a:lnTo>
                    <a:pt x="142" y="4185"/>
                  </a:lnTo>
                  <a:lnTo>
                    <a:pt x="141" y="4017"/>
                  </a:lnTo>
                  <a:lnTo>
                    <a:pt x="140" y="3840"/>
                  </a:lnTo>
                  <a:lnTo>
                    <a:pt x="139" y="3654"/>
                  </a:lnTo>
                  <a:lnTo>
                    <a:pt x="137" y="3461"/>
                  </a:lnTo>
                  <a:lnTo>
                    <a:pt x="136" y="3261"/>
                  </a:lnTo>
                  <a:lnTo>
                    <a:pt x="133" y="3057"/>
                  </a:lnTo>
                  <a:lnTo>
                    <a:pt x="131" y="2849"/>
                  </a:lnTo>
                  <a:lnTo>
                    <a:pt x="129" y="2637"/>
                  </a:lnTo>
                  <a:lnTo>
                    <a:pt x="127" y="2423"/>
                  </a:lnTo>
                  <a:lnTo>
                    <a:pt x="125" y="2210"/>
                  </a:lnTo>
                  <a:lnTo>
                    <a:pt x="123" y="1997"/>
                  </a:lnTo>
                  <a:lnTo>
                    <a:pt x="120" y="1785"/>
                  </a:lnTo>
                  <a:lnTo>
                    <a:pt x="117" y="1576"/>
                  </a:lnTo>
                  <a:lnTo>
                    <a:pt x="114" y="1371"/>
                  </a:lnTo>
                  <a:lnTo>
                    <a:pt x="111" y="1170"/>
                  </a:lnTo>
                  <a:lnTo>
                    <a:pt x="108" y="975"/>
                  </a:lnTo>
                  <a:lnTo>
                    <a:pt x="105" y="789"/>
                  </a:lnTo>
                  <a:lnTo>
                    <a:pt x="102" y="610"/>
                  </a:lnTo>
                  <a:lnTo>
                    <a:pt x="99" y="440"/>
                  </a:lnTo>
                  <a:lnTo>
                    <a:pt x="94" y="282"/>
                  </a:lnTo>
                  <a:lnTo>
                    <a:pt x="91" y="134"/>
                  </a:lnTo>
                  <a:lnTo>
                    <a:pt x="87" y="0"/>
                  </a:lnTo>
                  <a:lnTo>
                    <a:pt x="0" y="2"/>
                  </a:lnTo>
                  <a:close/>
                </a:path>
              </a:pathLst>
            </a:custGeom>
            <a:solidFill>
              <a:srgbClr val="A80000"/>
            </a:solidFill>
            <a:ln w="9525">
              <a:noFill/>
              <a:round/>
              <a:headEnd/>
              <a:tailEnd/>
            </a:ln>
          </p:spPr>
          <p:txBody>
            <a:bodyPr/>
            <a:lstStyle/>
            <a:p>
              <a:endParaRPr lang="en-US"/>
            </a:p>
          </p:txBody>
        </p:sp>
        <p:sp>
          <p:nvSpPr>
            <p:cNvPr id="172215" name="Freeform 188"/>
            <p:cNvSpPr>
              <a:spLocks/>
            </p:cNvSpPr>
            <p:nvPr/>
          </p:nvSpPr>
          <p:spPr bwMode="auto">
            <a:xfrm>
              <a:off x="5209" y="3211"/>
              <a:ext cx="42" cy="167"/>
            </a:xfrm>
            <a:custGeom>
              <a:avLst/>
              <a:gdLst>
                <a:gd name="T0" fmla="*/ 0 w 380"/>
                <a:gd name="T1" fmla="*/ 0 h 1504"/>
                <a:gd name="T2" fmla="*/ 0 w 380"/>
                <a:gd name="T3" fmla="*/ 0 h 1504"/>
                <a:gd name="T4" fmla="*/ 0 w 380"/>
                <a:gd name="T5" fmla="*/ 0 h 1504"/>
                <a:gd name="T6" fmla="*/ 0 w 380"/>
                <a:gd name="T7" fmla="*/ 0 h 1504"/>
                <a:gd name="T8" fmla="*/ 0 w 380"/>
                <a:gd name="T9" fmla="*/ 0 h 1504"/>
                <a:gd name="T10" fmla="*/ 0 w 380"/>
                <a:gd name="T11" fmla="*/ 0 h 1504"/>
                <a:gd name="T12" fmla="*/ 0 w 380"/>
                <a:gd name="T13" fmla="*/ 0 h 1504"/>
                <a:gd name="T14" fmla="*/ 0 w 380"/>
                <a:gd name="T15" fmla="*/ 0 h 1504"/>
                <a:gd name="T16" fmla="*/ 0 w 380"/>
                <a:gd name="T17" fmla="*/ 0 h 1504"/>
                <a:gd name="T18" fmla="*/ 0 w 380"/>
                <a:gd name="T19" fmla="*/ 0 h 1504"/>
                <a:gd name="T20" fmla="*/ 0 w 380"/>
                <a:gd name="T21" fmla="*/ 0 h 1504"/>
                <a:gd name="T22" fmla="*/ 0 w 380"/>
                <a:gd name="T23" fmla="*/ 0 h 1504"/>
                <a:gd name="T24" fmla="*/ 0 w 380"/>
                <a:gd name="T25" fmla="*/ 0 h 1504"/>
                <a:gd name="T26" fmla="*/ 0 w 380"/>
                <a:gd name="T27" fmla="*/ 0 h 1504"/>
                <a:gd name="T28" fmla="*/ 0 w 380"/>
                <a:gd name="T29" fmla="*/ 0 h 1504"/>
                <a:gd name="T30" fmla="*/ 0 w 380"/>
                <a:gd name="T31" fmla="*/ 0 h 1504"/>
                <a:gd name="T32" fmla="*/ 0 w 380"/>
                <a:gd name="T33" fmla="*/ 0 h 1504"/>
                <a:gd name="T34" fmla="*/ 0 w 380"/>
                <a:gd name="T35" fmla="*/ 0 h 1504"/>
                <a:gd name="T36" fmla="*/ 0 w 380"/>
                <a:gd name="T37" fmla="*/ 0 h 1504"/>
                <a:gd name="T38" fmla="*/ 0 w 380"/>
                <a:gd name="T39" fmla="*/ 0 h 1504"/>
                <a:gd name="T40" fmla="*/ 0 w 380"/>
                <a:gd name="T41" fmla="*/ 0 h 1504"/>
                <a:gd name="T42" fmla="*/ 0 w 380"/>
                <a:gd name="T43" fmla="*/ 0 h 1504"/>
                <a:gd name="T44" fmla="*/ 0 w 380"/>
                <a:gd name="T45" fmla="*/ 0 h 1504"/>
                <a:gd name="T46" fmla="*/ 0 w 380"/>
                <a:gd name="T47" fmla="*/ 0 h 1504"/>
                <a:gd name="T48" fmla="*/ 0 w 380"/>
                <a:gd name="T49" fmla="*/ 0 h 1504"/>
                <a:gd name="T50" fmla="*/ 0 w 380"/>
                <a:gd name="T51" fmla="*/ 0 h 1504"/>
                <a:gd name="T52" fmla="*/ 0 w 380"/>
                <a:gd name="T53" fmla="*/ 0 h 1504"/>
                <a:gd name="T54" fmla="*/ 0 w 380"/>
                <a:gd name="T55" fmla="*/ 0 h 1504"/>
                <a:gd name="T56" fmla="*/ 0 w 380"/>
                <a:gd name="T57" fmla="*/ 0 h 1504"/>
                <a:gd name="T58" fmla="*/ 0 w 380"/>
                <a:gd name="T59" fmla="*/ 0 h 1504"/>
                <a:gd name="T60" fmla="*/ 0 w 380"/>
                <a:gd name="T61" fmla="*/ 0 h 1504"/>
                <a:gd name="T62" fmla="*/ 0 w 380"/>
                <a:gd name="T63" fmla="*/ 0 h 1504"/>
                <a:gd name="T64" fmla="*/ 0 w 380"/>
                <a:gd name="T65" fmla="*/ 0 h 15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0"/>
                <a:gd name="T100" fmla="*/ 0 h 1504"/>
                <a:gd name="T101" fmla="*/ 380 w 380"/>
                <a:gd name="T102" fmla="*/ 1504 h 15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0" h="1504">
                  <a:moveTo>
                    <a:pt x="302" y="0"/>
                  </a:moveTo>
                  <a:lnTo>
                    <a:pt x="285" y="32"/>
                  </a:lnTo>
                  <a:lnTo>
                    <a:pt x="270" y="66"/>
                  </a:lnTo>
                  <a:lnTo>
                    <a:pt x="254" y="98"/>
                  </a:lnTo>
                  <a:lnTo>
                    <a:pt x="238" y="131"/>
                  </a:lnTo>
                  <a:lnTo>
                    <a:pt x="221" y="165"/>
                  </a:lnTo>
                  <a:lnTo>
                    <a:pt x="206" y="201"/>
                  </a:lnTo>
                  <a:lnTo>
                    <a:pt x="191" y="236"/>
                  </a:lnTo>
                  <a:lnTo>
                    <a:pt x="177" y="272"/>
                  </a:lnTo>
                  <a:lnTo>
                    <a:pt x="162" y="310"/>
                  </a:lnTo>
                  <a:lnTo>
                    <a:pt x="148" y="347"/>
                  </a:lnTo>
                  <a:lnTo>
                    <a:pt x="135" y="386"/>
                  </a:lnTo>
                  <a:lnTo>
                    <a:pt x="122" y="425"/>
                  </a:lnTo>
                  <a:lnTo>
                    <a:pt x="110" y="466"/>
                  </a:lnTo>
                  <a:lnTo>
                    <a:pt x="98" y="507"/>
                  </a:lnTo>
                  <a:lnTo>
                    <a:pt x="87" y="549"/>
                  </a:lnTo>
                  <a:lnTo>
                    <a:pt x="76" y="594"/>
                  </a:lnTo>
                  <a:lnTo>
                    <a:pt x="66" y="640"/>
                  </a:lnTo>
                  <a:lnTo>
                    <a:pt x="56" y="685"/>
                  </a:lnTo>
                  <a:lnTo>
                    <a:pt x="48" y="733"/>
                  </a:lnTo>
                  <a:lnTo>
                    <a:pt x="39" y="783"/>
                  </a:lnTo>
                  <a:lnTo>
                    <a:pt x="32" y="833"/>
                  </a:lnTo>
                  <a:lnTo>
                    <a:pt x="26" y="886"/>
                  </a:lnTo>
                  <a:lnTo>
                    <a:pt x="20" y="940"/>
                  </a:lnTo>
                  <a:lnTo>
                    <a:pt x="15" y="996"/>
                  </a:lnTo>
                  <a:lnTo>
                    <a:pt x="11" y="1052"/>
                  </a:lnTo>
                  <a:lnTo>
                    <a:pt x="7" y="1111"/>
                  </a:lnTo>
                  <a:lnTo>
                    <a:pt x="4" y="1172"/>
                  </a:lnTo>
                  <a:lnTo>
                    <a:pt x="2" y="1234"/>
                  </a:lnTo>
                  <a:lnTo>
                    <a:pt x="0" y="1300"/>
                  </a:lnTo>
                  <a:lnTo>
                    <a:pt x="0" y="1365"/>
                  </a:lnTo>
                  <a:lnTo>
                    <a:pt x="0" y="1434"/>
                  </a:lnTo>
                  <a:lnTo>
                    <a:pt x="3" y="1504"/>
                  </a:lnTo>
                  <a:lnTo>
                    <a:pt x="90" y="1502"/>
                  </a:lnTo>
                  <a:lnTo>
                    <a:pt x="89" y="1434"/>
                  </a:lnTo>
                  <a:lnTo>
                    <a:pt x="89" y="1365"/>
                  </a:lnTo>
                  <a:lnTo>
                    <a:pt x="89" y="1300"/>
                  </a:lnTo>
                  <a:lnTo>
                    <a:pt x="89" y="1236"/>
                  </a:lnTo>
                  <a:lnTo>
                    <a:pt x="91" y="1174"/>
                  </a:lnTo>
                  <a:lnTo>
                    <a:pt x="93" y="1115"/>
                  </a:lnTo>
                  <a:lnTo>
                    <a:pt x="97" y="1058"/>
                  </a:lnTo>
                  <a:lnTo>
                    <a:pt x="102" y="1002"/>
                  </a:lnTo>
                  <a:lnTo>
                    <a:pt x="107" y="948"/>
                  </a:lnTo>
                  <a:lnTo>
                    <a:pt x="112" y="897"/>
                  </a:lnTo>
                  <a:lnTo>
                    <a:pt x="119" y="846"/>
                  </a:lnTo>
                  <a:lnTo>
                    <a:pt x="126" y="795"/>
                  </a:lnTo>
                  <a:lnTo>
                    <a:pt x="134" y="748"/>
                  </a:lnTo>
                  <a:lnTo>
                    <a:pt x="143" y="702"/>
                  </a:lnTo>
                  <a:lnTo>
                    <a:pt x="152" y="657"/>
                  </a:lnTo>
                  <a:lnTo>
                    <a:pt x="161" y="613"/>
                  </a:lnTo>
                  <a:lnTo>
                    <a:pt x="171" y="573"/>
                  </a:lnTo>
                  <a:lnTo>
                    <a:pt x="183" y="530"/>
                  </a:lnTo>
                  <a:lnTo>
                    <a:pt x="195" y="489"/>
                  </a:lnTo>
                  <a:lnTo>
                    <a:pt x="206" y="450"/>
                  </a:lnTo>
                  <a:lnTo>
                    <a:pt x="218" y="413"/>
                  </a:lnTo>
                  <a:lnTo>
                    <a:pt x="230" y="376"/>
                  </a:lnTo>
                  <a:lnTo>
                    <a:pt x="244" y="339"/>
                  </a:lnTo>
                  <a:lnTo>
                    <a:pt x="257" y="303"/>
                  </a:lnTo>
                  <a:lnTo>
                    <a:pt x="272" y="270"/>
                  </a:lnTo>
                  <a:lnTo>
                    <a:pt x="286" y="235"/>
                  </a:lnTo>
                  <a:lnTo>
                    <a:pt x="301" y="201"/>
                  </a:lnTo>
                  <a:lnTo>
                    <a:pt x="316" y="169"/>
                  </a:lnTo>
                  <a:lnTo>
                    <a:pt x="332" y="136"/>
                  </a:lnTo>
                  <a:lnTo>
                    <a:pt x="348" y="104"/>
                  </a:lnTo>
                  <a:lnTo>
                    <a:pt x="364" y="72"/>
                  </a:lnTo>
                  <a:lnTo>
                    <a:pt x="380" y="41"/>
                  </a:lnTo>
                  <a:lnTo>
                    <a:pt x="302" y="0"/>
                  </a:lnTo>
                  <a:close/>
                </a:path>
              </a:pathLst>
            </a:custGeom>
            <a:solidFill>
              <a:srgbClr val="A80000"/>
            </a:solidFill>
            <a:ln w="9525">
              <a:noFill/>
              <a:round/>
              <a:headEnd/>
              <a:tailEnd/>
            </a:ln>
          </p:spPr>
          <p:txBody>
            <a:bodyPr/>
            <a:lstStyle/>
            <a:p>
              <a:endParaRPr lang="en-US"/>
            </a:p>
          </p:txBody>
        </p:sp>
        <p:sp>
          <p:nvSpPr>
            <p:cNvPr id="172216" name="Freeform 189"/>
            <p:cNvSpPr>
              <a:spLocks/>
            </p:cNvSpPr>
            <p:nvPr/>
          </p:nvSpPr>
          <p:spPr bwMode="auto">
            <a:xfrm>
              <a:off x="5243" y="3209"/>
              <a:ext cx="9" cy="7"/>
            </a:xfrm>
            <a:custGeom>
              <a:avLst/>
              <a:gdLst>
                <a:gd name="T0" fmla="*/ 0 w 84"/>
                <a:gd name="T1" fmla="*/ 0 h 64"/>
                <a:gd name="T2" fmla="*/ 0 w 84"/>
                <a:gd name="T3" fmla="*/ 0 h 64"/>
                <a:gd name="T4" fmla="*/ 0 w 84"/>
                <a:gd name="T5" fmla="*/ 0 h 64"/>
                <a:gd name="T6" fmla="*/ 0 w 84"/>
                <a:gd name="T7" fmla="*/ 0 h 64"/>
                <a:gd name="T8" fmla="*/ 0 w 84"/>
                <a:gd name="T9" fmla="*/ 0 h 64"/>
                <a:gd name="T10" fmla="*/ 0 w 84"/>
                <a:gd name="T11" fmla="*/ 0 h 64"/>
                <a:gd name="T12" fmla="*/ 0 w 84"/>
                <a:gd name="T13" fmla="*/ 0 h 64"/>
                <a:gd name="T14" fmla="*/ 0 w 84"/>
                <a:gd name="T15" fmla="*/ 0 h 64"/>
                <a:gd name="T16" fmla="*/ 0 w 84"/>
                <a:gd name="T17" fmla="*/ 0 h 64"/>
                <a:gd name="T18" fmla="*/ 0 w 84"/>
                <a:gd name="T19" fmla="*/ 0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64"/>
                <a:gd name="T32" fmla="*/ 84 w 84"/>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64">
                  <a:moveTo>
                    <a:pt x="78" y="64"/>
                  </a:moveTo>
                  <a:lnTo>
                    <a:pt x="84" y="45"/>
                  </a:lnTo>
                  <a:lnTo>
                    <a:pt x="82" y="28"/>
                  </a:lnTo>
                  <a:lnTo>
                    <a:pt x="72" y="15"/>
                  </a:lnTo>
                  <a:lnTo>
                    <a:pt x="59" y="5"/>
                  </a:lnTo>
                  <a:lnTo>
                    <a:pt x="44" y="0"/>
                  </a:lnTo>
                  <a:lnTo>
                    <a:pt x="28" y="0"/>
                  </a:lnTo>
                  <a:lnTo>
                    <a:pt x="12" y="9"/>
                  </a:lnTo>
                  <a:lnTo>
                    <a:pt x="0" y="23"/>
                  </a:lnTo>
                  <a:lnTo>
                    <a:pt x="78" y="64"/>
                  </a:lnTo>
                  <a:close/>
                </a:path>
              </a:pathLst>
            </a:custGeom>
            <a:solidFill>
              <a:srgbClr val="A80000"/>
            </a:solidFill>
            <a:ln w="9525">
              <a:noFill/>
              <a:round/>
              <a:headEnd/>
              <a:tailEnd/>
            </a:ln>
          </p:spPr>
          <p:txBody>
            <a:bodyPr/>
            <a:lstStyle/>
            <a:p>
              <a:endParaRPr lang="en-US"/>
            </a:p>
          </p:txBody>
        </p:sp>
        <p:sp>
          <p:nvSpPr>
            <p:cNvPr id="172217" name="Freeform 190"/>
            <p:cNvSpPr>
              <a:spLocks/>
            </p:cNvSpPr>
            <p:nvPr/>
          </p:nvSpPr>
          <p:spPr bwMode="auto">
            <a:xfrm>
              <a:off x="5211" y="3943"/>
              <a:ext cx="7" cy="3"/>
            </a:xfrm>
            <a:custGeom>
              <a:avLst/>
              <a:gdLst>
                <a:gd name="T0" fmla="*/ 0 w 63"/>
                <a:gd name="T1" fmla="*/ 0 h 31"/>
                <a:gd name="T2" fmla="*/ 0 w 63"/>
                <a:gd name="T3" fmla="*/ 0 h 31"/>
                <a:gd name="T4" fmla="*/ 0 w 63"/>
                <a:gd name="T5" fmla="*/ 0 h 31"/>
                <a:gd name="T6" fmla="*/ 0 w 63"/>
                <a:gd name="T7" fmla="*/ 0 h 31"/>
                <a:gd name="T8" fmla="*/ 0 w 63"/>
                <a:gd name="T9" fmla="*/ 0 h 31"/>
                <a:gd name="T10" fmla="*/ 0 w 63"/>
                <a:gd name="T11" fmla="*/ 0 h 31"/>
                <a:gd name="T12" fmla="*/ 0 w 63"/>
                <a:gd name="T13" fmla="*/ 0 h 31"/>
                <a:gd name="T14" fmla="*/ 0 w 63"/>
                <a:gd name="T15" fmla="*/ 0 h 31"/>
                <a:gd name="T16" fmla="*/ 0 w 63"/>
                <a:gd name="T17" fmla="*/ 0 h 31"/>
                <a:gd name="T18" fmla="*/ 0 w 63"/>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1"/>
                <a:gd name="T32" fmla="*/ 63 w 63"/>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1">
                  <a:moveTo>
                    <a:pt x="0" y="0"/>
                  </a:moveTo>
                  <a:lnTo>
                    <a:pt x="3" y="13"/>
                  </a:lnTo>
                  <a:lnTo>
                    <a:pt x="9" y="23"/>
                  </a:lnTo>
                  <a:lnTo>
                    <a:pt x="20" y="29"/>
                  </a:lnTo>
                  <a:lnTo>
                    <a:pt x="32" y="31"/>
                  </a:lnTo>
                  <a:lnTo>
                    <a:pt x="43" y="29"/>
                  </a:lnTo>
                  <a:lnTo>
                    <a:pt x="54" y="23"/>
                  </a:lnTo>
                  <a:lnTo>
                    <a:pt x="60" y="13"/>
                  </a:lnTo>
                  <a:lnTo>
                    <a:pt x="63" y="0"/>
                  </a:lnTo>
                  <a:lnTo>
                    <a:pt x="0" y="0"/>
                  </a:lnTo>
                  <a:close/>
                </a:path>
              </a:pathLst>
            </a:custGeom>
            <a:solidFill>
              <a:srgbClr val="A10000"/>
            </a:solidFill>
            <a:ln w="9525">
              <a:noFill/>
              <a:round/>
              <a:headEnd/>
              <a:tailEnd/>
            </a:ln>
          </p:spPr>
          <p:txBody>
            <a:bodyPr/>
            <a:lstStyle/>
            <a:p>
              <a:endParaRPr lang="en-US"/>
            </a:p>
          </p:txBody>
        </p:sp>
        <p:sp>
          <p:nvSpPr>
            <p:cNvPr id="172218" name="Freeform 191"/>
            <p:cNvSpPr>
              <a:spLocks/>
            </p:cNvSpPr>
            <p:nvPr/>
          </p:nvSpPr>
          <p:spPr bwMode="auto">
            <a:xfrm>
              <a:off x="5204" y="3366"/>
              <a:ext cx="14" cy="577"/>
            </a:xfrm>
            <a:custGeom>
              <a:avLst/>
              <a:gdLst>
                <a:gd name="T0" fmla="*/ 0 w 124"/>
                <a:gd name="T1" fmla="*/ 0 h 5191"/>
                <a:gd name="T2" fmla="*/ 0 w 124"/>
                <a:gd name="T3" fmla="*/ 0 h 5191"/>
                <a:gd name="T4" fmla="*/ 0 w 124"/>
                <a:gd name="T5" fmla="*/ 0 h 5191"/>
                <a:gd name="T6" fmla="*/ 0 w 124"/>
                <a:gd name="T7" fmla="*/ 0 h 5191"/>
                <a:gd name="T8" fmla="*/ 0 w 124"/>
                <a:gd name="T9" fmla="*/ 0 h 5191"/>
                <a:gd name="T10" fmla="*/ 0 w 124"/>
                <a:gd name="T11" fmla="*/ 0 h 5191"/>
                <a:gd name="T12" fmla="*/ 0 w 124"/>
                <a:gd name="T13" fmla="*/ 0 h 5191"/>
                <a:gd name="T14" fmla="*/ 0 w 124"/>
                <a:gd name="T15" fmla="*/ 0 h 5191"/>
                <a:gd name="T16" fmla="*/ 0 w 124"/>
                <a:gd name="T17" fmla="*/ 0 h 5191"/>
                <a:gd name="T18" fmla="*/ 0 w 124"/>
                <a:gd name="T19" fmla="*/ 0 h 5191"/>
                <a:gd name="T20" fmla="*/ 0 w 124"/>
                <a:gd name="T21" fmla="*/ 0 h 5191"/>
                <a:gd name="T22" fmla="*/ 0 w 124"/>
                <a:gd name="T23" fmla="*/ 0 h 5191"/>
                <a:gd name="T24" fmla="*/ 0 w 124"/>
                <a:gd name="T25" fmla="*/ 0 h 5191"/>
                <a:gd name="T26" fmla="*/ 0 w 124"/>
                <a:gd name="T27" fmla="*/ 0 h 5191"/>
                <a:gd name="T28" fmla="*/ 0 w 124"/>
                <a:gd name="T29" fmla="*/ 0 h 5191"/>
                <a:gd name="T30" fmla="*/ 0 w 124"/>
                <a:gd name="T31" fmla="*/ 0 h 5191"/>
                <a:gd name="T32" fmla="*/ 0 w 124"/>
                <a:gd name="T33" fmla="*/ 0 h 5191"/>
                <a:gd name="T34" fmla="*/ 0 w 124"/>
                <a:gd name="T35" fmla="*/ 0 h 5191"/>
                <a:gd name="T36" fmla="*/ 0 w 124"/>
                <a:gd name="T37" fmla="*/ 0 h 5191"/>
                <a:gd name="T38" fmla="*/ 0 w 124"/>
                <a:gd name="T39" fmla="*/ 0 h 5191"/>
                <a:gd name="T40" fmla="*/ 0 w 124"/>
                <a:gd name="T41" fmla="*/ 0 h 5191"/>
                <a:gd name="T42" fmla="*/ 0 w 124"/>
                <a:gd name="T43" fmla="*/ 0 h 5191"/>
                <a:gd name="T44" fmla="*/ 0 w 124"/>
                <a:gd name="T45" fmla="*/ 0 h 5191"/>
                <a:gd name="T46" fmla="*/ 0 w 124"/>
                <a:gd name="T47" fmla="*/ 0 h 5191"/>
                <a:gd name="T48" fmla="*/ 0 w 124"/>
                <a:gd name="T49" fmla="*/ 0 h 5191"/>
                <a:gd name="T50" fmla="*/ 0 w 124"/>
                <a:gd name="T51" fmla="*/ 0 h 5191"/>
                <a:gd name="T52" fmla="*/ 0 w 124"/>
                <a:gd name="T53" fmla="*/ 0 h 5191"/>
                <a:gd name="T54" fmla="*/ 0 w 124"/>
                <a:gd name="T55" fmla="*/ 0 h 5191"/>
                <a:gd name="T56" fmla="*/ 0 w 124"/>
                <a:gd name="T57" fmla="*/ 0 h 5191"/>
                <a:gd name="T58" fmla="*/ 0 w 124"/>
                <a:gd name="T59" fmla="*/ 0 h 5191"/>
                <a:gd name="T60" fmla="*/ 0 w 124"/>
                <a:gd name="T61" fmla="*/ 0 h 5191"/>
                <a:gd name="T62" fmla="*/ 0 w 124"/>
                <a:gd name="T63" fmla="*/ 0 h 5191"/>
                <a:gd name="T64" fmla="*/ 0 w 124"/>
                <a:gd name="T65" fmla="*/ 0 h 5191"/>
                <a:gd name="T66" fmla="*/ 0 w 124"/>
                <a:gd name="T67" fmla="*/ 0 h 51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4"/>
                <a:gd name="T103" fmla="*/ 0 h 5191"/>
                <a:gd name="T104" fmla="*/ 124 w 124"/>
                <a:gd name="T105" fmla="*/ 5191 h 519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4" h="5191">
                  <a:moveTo>
                    <a:pt x="0" y="3"/>
                  </a:moveTo>
                  <a:lnTo>
                    <a:pt x="0" y="3"/>
                  </a:lnTo>
                  <a:lnTo>
                    <a:pt x="3" y="111"/>
                  </a:lnTo>
                  <a:lnTo>
                    <a:pt x="6" y="236"/>
                  </a:lnTo>
                  <a:lnTo>
                    <a:pt x="10" y="376"/>
                  </a:lnTo>
                  <a:lnTo>
                    <a:pt x="13" y="529"/>
                  </a:lnTo>
                  <a:lnTo>
                    <a:pt x="16" y="696"/>
                  </a:lnTo>
                  <a:lnTo>
                    <a:pt x="19" y="874"/>
                  </a:lnTo>
                  <a:lnTo>
                    <a:pt x="22" y="1062"/>
                  </a:lnTo>
                  <a:lnTo>
                    <a:pt x="25" y="1260"/>
                  </a:lnTo>
                  <a:lnTo>
                    <a:pt x="27" y="1464"/>
                  </a:lnTo>
                  <a:lnTo>
                    <a:pt x="30" y="1675"/>
                  </a:lnTo>
                  <a:lnTo>
                    <a:pt x="32" y="1891"/>
                  </a:lnTo>
                  <a:lnTo>
                    <a:pt x="36" y="2109"/>
                  </a:lnTo>
                  <a:lnTo>
                    <a:pt x="38" y="2331"/>
                  </a:lnTo>
                  <a:lnTo>
                    <a:pt x="40" y="2552"/>
                  </a:lnTo>
                  <a:lnTo>
                    <a:pt x="42" y="2774"/>
                  </a:lnTo>
                  <a:lnTo>
                    <a:pt x="44" y="2993"/>
                  </a:lnTo>
                  <a:lnTo>
                    <a:pt x="46" y="3211"/>
                  </a:lnTo>
                  <a:lnTo>
                    <a:pt x="48" y="3423"/>
                  </a:lnTo>
                  <a:lnTo>
                    <a:pt x="49" y="3629"/>
                  </a:lnTo>
                  <a:lnTo>
                    <a:pt x="51" y="3828"/>
                  </a:lnTo>
                  <a:lnTo>
                    <a:pt x="53" y="4019"/>
                  </a:lnTo>
                  <a:lnTo>
                    <a:pt x="55" y="4201"/>
                  </a:lnTo>
                  <a:lnTo>
                    <a:pt x="56" y="4371"/>
                  </a:lnTo>
                  <a:lnTo>
                    <a:pt x="57" y="4529"/>
                  </a:lnTo>
                  <a:lnTo>
                    <a:pt x="58" y="4674"/>
                  </a:lnTo>
                  <a:lnTo>
                    <a:pt x="59" y="4802"/>
                  </a:lnTo>
                  <a:lnTo>
                    <a:pt x="59" y="4915"/>
                  </a:lnTo>
                  <a:lnTo>
                    <a:pt x="60" y="5011"/>
                  </a:lnTo>
                  <a:lnTo>
                    <a:pt x="60" y="5087"/>
                  </a:lnTo>
                  <a:lnTo>
                    <a:pt x="61" y="5144"/>
                  </a:lnTo>
                  <a:lnTo>
                    <a:pt x="61" y="5179"/>
                  </a:lnTo>
                  <a:lnTo>
                    <a:pt x="61" y="5191"/>
                  </a:lnTo>
                  <a:lnTo>
                    <a:pt x="124" y="5191"/>
                  </a:lnTo>
                  <a:lnTo>
                    <a:pt x="124" y="5179"/>
                  </a:lnTo>
                  <a:lnTo>
                    <a:pt x="124" y="5144"/>
                  </a:lnTo>
                  <a:lnTo>
                    <a:pt x="123" y="5087"/>
                  </a:lnTo>
                  <a:lnTo>
                    <a:pt x="123" y="5011"/>
                  </a:lnTo>
                  <a:lnTo>
                    <a:pt x="122" y="4915"/>
                  </a:lnTo>
                  <a:lnTo>
                    <a:pt x="122" y="4802"/>
                  </a:lnTo>
                  <a:lnTo>
                    <a:pt x="121" y="4674"/>
                  </a:lnTo>
                  <a:lnTo>
                    <a:pt x="120" y="4529"/>
                  </a:lnTo>
                  <a:lnTo>
                    <a:pt x="119" y="4371"/>
                  </a:lnTo>
                  <a:lnTo>
                    <a:pt x="118" y="4201"/>
                  </a:lnTo>
                  <a:lnTo>
                    <a:pt x="116" y="4019"/>
                  </a:lnTo>
                  <a:lnTo>
                    <a:pt x="115" y="3828"/>
                  </a:lnTo>
                  <a:lnTo>
                    <a:pt x="113" y="3629"/>
                  </a:lnTo>
                  <a:lnTo>
                    <a:pt x="112" y="3423"/>
                  </a:lnTo>
                  <a:lnTo>
                    <a:pt x="110" y="3211"/>
                  </a:lnTo>
                  <a:lnTo>
                    <a:pt x="107" y="2993"/>
                  </a:lnTo>
                  <a:lnTo>
                    <a:pt x="105" y="2774"/>
                  </a:lnTo>
                  <a:lnTo>
                    <a:pt x="103" y="2552"/>
                  </a:lnTo>
                  <a:lnTo>
                    <a:pt x="101" y="2331"/>
                  </a:lnTo>
                  <a:lnTo>
                    <a:pt x="99" y="2109"/>
                  </a:lnTo>
                  <a:lnTo>
                    <a:pt x="96" y="1891"/>
                  </a:lnTo>
                  <a:lnTo>
                    <a:pt x="94" y="1675"/>
                  </a:lnTo>
                  <a:lnTo>
                    <a:pt x="91" y="1464"/>
                  </a:lnTo>
                  <a:lnTo>
                    <a:pt x="88" y="1260"/>
                  </a:lnTo>
                  <a:lnTo>
                    <a:pt x="85" y="1062"/>
                  </a:lnTo>
                  <a:lnTo>
                    <a:pt x="82" y="874"/>
                  </a:lnTo>
                  <a:lnTo>
                    <a:pt x="79" y="696"/>
                  </a:lnTo>
                  <a:lnTo>
                    <a:pt x="77" y="529"/>
                  </a:lnTo>
                  <a:lnTo>
                    <a:pt x="74" y="374"/>
                  </a:lnTo>
                  <a:lnTo>
                    <a:pt x="69" y="234"/>
                  </a:lnTo>
                  <a:lnTo>
                    <a:pt x="66" y="109"/>
                  </a:lnTo>
                  <a:lnTo>
                    <a:pt x="63" y="0"/>
                  </a:lnTo>
                  <a:lnTo>
                    <a:pt x="0" y="3"/>
                  </a:lnTo>
                  <a:close/>
                </a:path>
              </a:pathLst>
            </a:custGeom>
            <a:solidFill>
              <a:srgbClr val="A10000"/>
            </a:solidFill>
            <a:ln w="9525">
              <a:noFill/>
              <a:round/>
              <a:headEnd/>
              <a:tailEnd/>
            </a:ln>
          </p:spPr>
          <p:txBody>
            <a:bodyPr/>
            <a:lstStyle/>
            <a:p>
              <a:endParaRPr lang="en-US"/>
            </a:p>
          </p:txBody>
        </p:sp>
        <p:sp>
          <p:nvSpPr>
            <p:cNvPr id="172219" name="Freeform 192"/>
            <p:cNvSpPr>
              <a:spLocks/>
            </p:cNvSpPr>
            <p:nvPr/>
          </p:nvSpPr>
          <p:spPr bwMode="auto">
            <a:xfrm>
              <a:off x="5204" y="3212"/>
              <a:ext cx="42" cy="154"/>
            </a:xfrm>
            <a:custGeom>
              <a:avLst/>
              <a:gdLst>
                <a:gd name="T0" fmla="*/ 0 w 383"/>
                <a:gd name="T1" fmla="*/ 0 h 1384"/>
                <a:gd name="T2" fmla="*/ 0 w 383"/>
                <a:gd name="T3" fmla="*/ 0 h 1384"/>
                <a:gd name="T4" fmla="*/ 0 w 383"/>
                <a:gd name="T5" fmla="*/ 0 h 1384"/>
                <a:gd name="T6" fmla="*/ 0 w 383"/>
                <a:gd name="T7" fmla="*/ 0 h 1384"/>
                <a:gd name="T8" fmla="*/ 0 w 383"/>
                <a:gd name="T9" fmla="*/ 0 h 1384"/>
                <a:gd name="T10" fmla="*/ 0 w 383"/>
                <a:gd name="T11" fmla="*/ 0 h 1384"/>
                <a:gd name="T12" fmla="*/ 0 w 383"/>
                <a:gd name="T13" fmla="*/ 0 h 1384"/>
                <a:gd name="T14" fmla="*/ 0 w 383"/>
                <a:gd name="T15" fmla="*/ 0 h 1384"/>
                <a:gd name="T16" fmla="*/ 0 w 383"/>
                <a:gd name="T17" fmla="*/ 0 h 1384"/>
                <a:gd name="T18" fmla="*/ 0 w 383"/>
                <a:gd name="T19" fmla="*/ 0 h 1384"/>
                <a:gd name="T20" fmla="*/ 0 w 383"/>
                <a:gd name="T21" fmla="*/ 0 h 1384"/>
                <a:gd name="T22" fmla="*/ 0 w 383"/>
                <a:gd name="T23" fmla="*/ 0 h 1384"/>
                <a:gd name="T24" fmla="*/ 0 w 383"/>
                <a:gd name="T25" fmla="*/ 0 h 1384"/>
                <a:gd name="T26" fmla="*/ 0 w 383"/>
                <a:gd name="T27" fmla="*/ 0 h 1384"/>
                <a:gd name="T28" fmla="*/ 0 w 383"/>
                <a:gd name="T29" fmla="*/ 0 h 1384"/>
                <a:gd name="T30" fmla="*/ 0 w 383"/>
                <a:gd name="T31" fmla="*/ 0 h 1384"/>
                <a:gd name="T32" fmla="*/ 0 w 383"/>
                <a:gd name="T33" fmla="*/ 0 h 1384"/>
                <a:gd name="T34" fmla="*/ 0 w 383"/>
                <a:gd name="T35" fmla="*/ 0 h 1384"/>
                <a:gd name="T36" fmla="*/ 0 w 383"/>
                <a:gd name="T37" fmla="*/ 0 h 1384"/>
                <a:gd name="T38" fmla="*/ 0 w 383"/>
                <a:gd name="T39" fmla="*/ 0 h 1384"/>
                <a:gd name="T40" fmla="*/ 0 w 383"/>
                <a:gd name="T41" fmla="*/ 0 h 1384"/>
                <a:gd name="T42" fmla="*/ 0 w 383"/>
                <a:gd name="T43" fmla="*/ 0 h 1384"/>
                <a:gd name="T44" fmla="*/ 0 w 383"/>
                <a:gd name="T45" fmla="*/ 0 h 1384"/>
                <a:gd name="T46" fmla="*/ 0 w 383"/>
                <a:gd name="T47" fmla="*/ 0 h 1384"/>
                <a:gd name="T48" fmla="*/ 0 w 383"/>
                <a:gd name="T49" fmla="*/ 0 h 1384"/>
                <a:gd name="T50" fmla="*/ 0 w 383"/>
                <a:gd name="T51" fmla="*/ 0 h 1384"/>
                <a:gd name="T52" fmla="*/ 0 w 383"/>
                <a:gd name="T53" fmla="*/ 0 h 1384"/>
                <a:gd name="T54" fmla="*/ 0 w 383"/>
                <a:gd name="T55" fmla="*/ 0 h 1384"/>
                <a:gd name="T56" fmla="*/ 0 w 383"/>
                <a:gd name="T57" fmla="*/ 0 h 1384"/>
                <a:gd name="T58" fmla="*/ 0 w 383"/>
                <a:gd name="T59" fmla="*/ 0 h 1384"/>
                <a:gd name="T60" fmla="*/ 0 w 383"/>
                <a:gd name="T61" fmla="*/ 0 h 1384"/>
                <a:gd name="T62" fmla="*/ 0 w 383"/>
                <a:gd name="T63" fmla="*/ 0 h 1384"/>
                <a:gd name="T64" fmla="*/ 0 w 383"/>
                <a:gd name="T65" fmla="*/ 0 h 13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3"/>
                <a:gd name="T100" fmla="*/ 0 h 1384"/>
                <a:gd name="T101" fmla="*/ 383 w 383"/>
                <a:gd name="T102" fmla="*/ 1384 h 13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3" h="1384">
                  <a:moveTo>
                    <a:pt x="328" y="0"/>
                  </a:moveTo>
                  <a:lnTo>
                    <a:pt x="310" y="31"/>
                  </a:lnTo>
                  <a:lnTo>
                    <a:pt x="292" y="61"/>
                  </a:lnTo>
                  <a:lnTo>
                    <a:pt x="275" y="93"/>
                  </a:lnTo>
                  <a:lnTo>
                    <a:pt x="258" y="123"/>
                  </a:lnTo>
                  <a:lnTo>
                    <a:pt x="241" y="155"/>
                  </a:lnTo>
                  <a:lnTo>
                    <a:pt x="225" y="187"/>
                  </a:lnTo>
                  <a:lnTo>
                    <a:pt x="209" y="220"/>
                  </a:lnTo>
                  <a:lnTo>
                    <a:pt x="193" y="251"/>
                  </a:lnTo>
                  <a:lnTo>
                    <a:pt x="177" y="284"/>
                  </a:lnTo>
                  <a:lnTo>
                    <a:pt x="161" y="319"/>
                  </a:lnTo>
                  <a:lnTo>
                    <a:pt x="147" y="354"/>
                  </a:lnTo>
                  <a:lnTo>
                    <a:pt x="134" y="388"/>
                  </a:lnTo>
                  <a:lnTo>
                    <a:pt x="120" y="425"/>
                  </a:lnTo>
                  <a:lnTo>
                    <a:pt x="107" y="463"/>
                  </a:lnTo>
                  <a:lnTo>
                    <a:pt x="95" y="500"/>
                  </a:lnTo>
                  <a:lnTo>
                    <a:pt x="83" y="540"/>
                  </a:lnTo>
                  <a:lnTo>
                    <a:pt x="72" y="580"/>
                  </a:lnTo>
                  <a:lnTo>
                    <a:pt x="62" y="623"/>
                  </a:lnTo>
                  <a:lnTo>
                    <a:pt x="52" y="666"/>
                  </a:lnTo>
                  <a:lnTo>
                    <a:pt x="44" y="710"/>
                  </a:lnTo>
                  <a:lnTo>
                    <a:pt x="34" y="757"/>
                  </a:lnTo>
                  <a:lnTo>
                    <a:pt x="27" y="804"/>
                  </a:lnTo>
                  <a:lnTo>
                    <a:pt x="21" y="854"/>
                  </a:lnTo>
                  <a:lnTo>
                    <a:pt x="15" y="904"/>
                  </a:lnTo>
                  <a:lnTo>
                    <a:pt x="10" y="958"/>
                  </a:lnTo>
                  <a:lnTo>
                    <a:pt x="7" y="1012"/>
                  </a:lnTo>
                  <a:lnTo>
                    <a:pt x="4" y="1069"/>
                  </a:lnTo>
                  <a:lnTo>
                    <a:pt x="2" y="1127"/>
                  </a:lnTo>
                  <a:lnTo>
                    <a:pt x="1" y="1188"/>
                  </a:lnTo>
                  <a:lnTo>
                    <a:pt x="0" y="1251"/>
                  </a:lnTo>
                  <a:lnTo>
                    <a:pt x="1" y="1316"/>
                  </a:lnTo>
                  <a:lnTo>
                    <a:pt x="3" y="1384"/>
                  </a:lnTo>
                  <a:lnTo>
                    <a:pt x="66" y="1381"/>
                  </a:lnTo>
                  <a:lnTo>
                    <a:pt x="64" y="1314"/>
                  </a:lnTo>
                  <a:lnTo>
                    <a:pt x="63" y="1251"/>
                  </a:lnTo>
                  <a:lnTo>
                    <a:pt x="64" y="1188"/>
                  </a:lnTo>
                  <a:lnTo>
                    <a:pt x="65" y="1129"/>
                  </a:lnTo>
                  <a:lnTo>
                    <a:pt x="67" y="1071"/>
                  </a:lnTo>
                  <a:lnTo>
                    <a:pt x="70" y="1016"/>
                  </a:lnTo>
                  <a:lnTo>
                    <a:pt x="73" y="962"/>
                  </a:lnTo>
                  <a:lnTo>
                    <a:pt x="79" y="911"/>
                  </a:lnTo>
                  <a:lnTo>
                    <a:pt x="84" y="860"/>
                  </a:lnTo>
                  <a:lnTo>
                    <a:pt x="90" y="813"/>
                  </a:lnTo>
                  <a:lnTo>
                    <a:pt x="98" y="767"/>
                  </a:lnTo>
                  <a:lnTo>
                    <a:pt x="105" y="723"/>
                  </a:lnTo>
                  <a:lnTo>
                    <a:pt x="114" y="679"/>
                  </a:lnTo>
                  <a:lnTo>
                    <a:pt x="123" y="637"/>
                  </a:lnTo>
                  <a:lnTo>
                    <a:pt x="134" y="597"/>
                  </a:lnTo>
                  <a:lnTo>
                    <a:pt x="144" y="557"/>
                  </a:lnTo>
                  <a:lnTo>
                    <a:pt x="156" y="519"/>
                  </a:lnTo>
                  <a:lnTo>
                    <a:pt x="166" y="482"/>
                  </a:lnTo>
                  <a:lnTo>
                    <a:pt x="179" y="446"/>
                  </a:lnTo>
                  <a:lnTo>
                    <a:pt x="193" y="412"/>
                  </a:lnTo>
                  <a:lnTo>
                    <a:pt x="207" y="377"/>
                  </a:lnTo>
                  <a:lnTo>
                    <a:pt x="220" y="344"/>
                  </a:lnTo>
                  <a:lnTo>
                    <a:pt x="234" y="311"/>
                  </a:lnTo>
                  <a:lnTo>
                    <a:pt x="250" y="279"/>
                  </a:lnTo>
                  <a:lnTo>
                    <a:pt x="266" y="247"/>
                  </a:lnTo>
                  <a:lnTo>
                    <a:pt x="282" y="214"/>
                  </a:lnTo>
                  <a:lnTo>
                    <a:pt x="296" y="185"/>
                  </a:lnTo>
                  <a:lnTo>
                    <a:pt x="313" y="153"/>
                  </a:lnTo>
                  <a:lnTo>
                    <a:pt x="330" y="122"/>
                  </a:lnTo>
                  <a:lnTo>
                    <a:pt x="347" y="93"/>
                  </a:lnTo>
                  <a:lnTo>
                    <a:pt x="365" y="62"/>
                  </a:lnTo>
                  <a:lnTo>
                    <a:pt x="383" y="32"/>
                  </a:lnTo>
                  <a:lnTo>
                    <a:pt x="328" y="0"/>
                  </a:lnTo>
                  <a:close/>
                </a:path>
              </a:pathLst>
            </a:custGeom>
            <a:solidFill>
              <a:srgbClr val="A10000"/>
            </a:solidFill>
            <a:ln w="9525">
              <a:noFill/>
              <a:round/>
              <a:headEnd/>
              <a:tailEnd/>
            </a:ln>
          </p:spPr>
          <p:txBody>
            <a:bodyPr/>
            <a:lstStyle/>
            <a:p>
              <a:endParaRPr lang="en-US"/>
            </a:p>
          </p:txBody>
        </p:sp>
        <p:sp>
          <p:nvSpPr>
            <p:cNvPr id="172220" name="Freeform 193"/>
            <p:cNvSpPr>
              <a:spLocks/>
            </p:cNvSpPr>
            <p:nvPr/>
          </p:nvSpPr>
          <p:spPr bwMode="auto">
            <a:xfrm>
              <a:off x="5240" y="3211"/>
              <a:ext cx="7" cy="5"/>
            </a:xfrm>
            <a:custGeom>
              <a:avLst/>
              <a:gdLst>
                <a:gd name="T0" fmla="*/ 0 w 59"/>
                <a:gd name="T1" fmla="*/ 0 h 47"/>
                <a:gd name="T2" fmla="*/ 0 w 59"/>
                <a:gd name="T3" fmla="*/ 0 h 47"/>
                <a:gd name="T4" fmla="*/ 0 w 59"/>
                <a:gd name="T5" fmla="*/ 0 h 47"/>
                <a:gd name="T6" fmla="*/ 0 w 59"/>
                <a:gd name="T7" fmla="*/ 0 h 47"/>
                <a:gd name="T8" fmla="*/ 0 w 59"/>
                <a:gd name="T9" fmla="*/ 0 h 47"/>
                <a:gd name="T10" fmla="*/ 0 w 59"/>
                <a:gd name="T11" fmla="*/ 0 h 47"/>
                <a:gd name="T12" fmla="*/ 0 w 59"/>
                <a:gd name="T13" fmla="*/ 0 h 47"/>
                <a:gd name="T14" fmla="*/ 0 w 59"/>
                <a:gd name="T15" fmla="*/ 0 h 47"/>
                <a:gd name="T16" fmla="*/ 0 w 59"/>
                <a:gd name="T17" fmla="*/ 0 h 47"/>
                <a:gd name="T18" fmla="*/ 0 w 59"/>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47"/>
                <a:gd name="T32" fmla="*/ 59 w 59"/>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47">
                  <a:moveTo>
                    <a:pt x="55" y="47"/>
                  </a:moveTo>
                  <a:lnTo>
                    <a:pt x="59" y="34"/>
                  </a:lnTo>
                  <a:lnTo>
                    <a:pt x="58" y="21"/>
                  </a:lnTo>
                  <a:lnTo>
                    <a:pt x="53" y="12"/>
                  </a:lnTo>
                  <a:lnTo>
                    <a:pt x="43" y="3"/>
                  </a:lnTo>
                  <a:lnTo>
                    <a:pt x="33" y="0"/>
                  </a:lnTo>
                  <a:lnTo>
                    <a:pt x="20" y="0"/>
                  </a:lnTo>
                  <a:lnTo>
                    <a:pt x="10" y="4"/>
                  </a:lnTo>
                  <a:lnTo>
                    <a:pt x="0" y="15"/>
                  </a:lnTo>
                  <a:lnTo>
                    <a:pt x="55" y="47"/>
                  </a:lnTo>
                  <a:close/>
                </a:path>
              </a:pathLst>
            </a:custGeom>
            <a:solidFill>
              <a:srgbClr val="A10000"/>
            </a:solidFill>
            <a:ln w="9525">
              <a:noFill/>
              <a:round/>
              <a:headEnd/>
              <a:tailEnd/>
            </a:ln>
          </p:spPr>
          <p:txBody>
            <a:bodyPr/>
            <a:lstStyle/>
            <a:p>
              <a:endParaRPr lang="en-US"/>
            </a:p>
          </p:txBody>
        </p:sp>
        <p:sp>
          <p:nvSpPr>
            <p:cNvPr id="172221" name="Freeform 194"/>
            <p:cNvSpPr>
              <a:spLocks/>
            </p:cNvSpPr>
            <p:nvPr/>
          </p:nvSpPr>
          <p:spPr bwMode="auto">
            <a:xfrm>
              <a:off x="5204" y="3936"/>
              <a:ext cx="7" cy="5"/>
            </a:xfrm>
            <a:custGeom>
              <a:avLst/>
              <a:gdLst>
                <a:gd name="T0" fmla="*/ 0 w 60"/>
                <a:gd name="T1" fmla="*/ 0 h 45"/>
                <a:gd name="T2" fmla="*/ 0 w 60"/>
                <a:gd name="T3" fmla="*/ 0 h 45"/>
                <a:gd name="T4" fmla="*/ 0 w 60"/>
                <a:gd name="T5" fmla="*/ 0 h 45"/>
                <a:gd name="T6" fmla="*/ 0 w 60"/>
                <a:gd name="T7" fmla="*/ 0 h 45"/>
                <a:gd name="T8" fmla="*/ 0 w 60"/>
                <a:gd name="T9" fmla="*/ 0 h 45"/>
                <a:gd name="T10" fmla="*/ 0 w 60"/>
                <a:gd name="T11" fmla="*/ 0 h 45"/>
                <a:gd name="T12" fmla="*/ 0 w 60"/>
                <a:gd name="T13" fmla="*/ 0 h 45"/>
                <a:gd name="T14" fmla="*/ 0 w 60"/>
                <a:gd name="T15" fmla="*/ 0 h 45"/>
                <a:gd name="T16" fmla="*/ 0 w 60"/>
                <a:gd name="T17" fmla="*/ 0 h 45"/>
                <a:gd name="T18" fmla="*/ 0 w 60"/>
                <a:gd name="T19" fmla="*/ 0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45"/>
                <a:gd name="T32" fmla="*/ 60 w 60"/>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45">
                  <a:moveTo>
                    <a:pt x="60" y="18"/>
                  </a:moveTo>
                  <a:lnTo>
                    <a:pt x="52" y="6"/>
                  </a:lnTo>
                  <a:lnTo>
                    <a:pt x="41" y="1"/>
                  </a:lnTo>
                  <a:lnTo>
                    <a:pt x="29" y="0"/>
                  </a:lnTo>
                  <a:lnTo>
                    <a:pt x="18" y="3"/>
                  </a:lnTo>
                  <a:lnTo>
                    <a:pt x="8" y="9"/>
                  </a:lnTo>
                  <a:lnTo>
                    <a:pt x="2" y="20"/>
                  </a:lnTo>
                  <a:lnTo>
                    <a:pt x="0" y="32"/>
                  </a:lnTo>
                  <a:lnTo>
                    <a:pt x="3" y="45"/>
                  </a:lnTo>
                  <a:lnTo>
                    <a:pt x="60" y="18"/>
                  </a:lnTo>
                  <a:close/>
                </a:path>
              </a:pathLst>
            </a:custGeom>
            <a:solidFill>
              <a:srgbClr val="990000"/>
            </a:solidFill>
            <a:ln w="9525">
              <a:noFill/>
              <a:round/>
              <a:headEnd/>
              <a:tailEnd/>
            </a:ln>
          </p:spPr>
          <p:txBody>
            <a:bodyPr/>
            <a:lstStyle/>
            <a:p>
              <a:endParaRPr lang="en-US"/>
            </a:p>
          </p:txBody>
        </p:sp>
        <p:sp>
          <p:nvSpPr>
            <p:cNvPr id="172222" name="Freeform 195"/>
            <p:cNvSpPr>
              <a:spLocks/>
            </p:cNvSpPr>
            <p:nvPr/>
          </p:nvSpPr>
          <p:spPr bwMode="auto">
            <a:xfrm>
              <a:off x="5197" y="3353"/>
              <a:ext cx="14" cy="588"/>
            </a:xfrm>
            <a:custGeom>
              <a:avLst/>
              <a:gdLst>
                <a:gd name="T0" fmla="*/ 0 w 127"/>
                <a:gd name="T1" fmla="*/ 0 h 5296"/>
                <a:gd name="T2" fmla="*/ 0 w 127"/>
                <a:gd name="T3" fmla="*/ 0 h 5296"/>
                <a:gd name="T4" fmla="*/ 0 w 127"/>
                <a:gd name="T5" fmla="*/ 0 h 5296"/>
                <a:gd name="T6" fmla="*/ 0 w 127"/>
                <a:gd name="T7" fmla="*/ 0 h 5296"/>
                <a:gd name="T8" fmla="*/ 0 w 127"/>
                <a:gd name="T9" fmla="*/ 0 h 5296"/>
                <a:gd name="T10" fmla="*/ 0 w 127"/>
                <a:gd name="T11" fmla="*/ 0 h 5296"/>
                <a:gd name="T12" fmla="*/ 0 w 127"/>
                <a:gd name="T13" fmla="*/ 0 h 5296"/>
                <a:gd name="T14" fmla="*/ 0 w 127"/>
                <a:gd name="T15" fmla="*/ 0 h 5296"/>
                <a:gd name="T16" fmla="*/ 0 w 127"/>
                <a:gd name="T17" fmla="*/ 0 h 5296"/>
                <a:gd name="T18" fmla="*/ 0 w 127"/>
                <a:gd name="T19" fmla="*/ 0 h 5296"/>
                <a:gd name="T20" fmla="*/ 0 w 127"/>
                <a:gd name="T21" fmla="*/ 0 h 5296"/>
                <a:gd name="T22" fmla="*/ 0 w 127"/>
                <a:gd name="T23" fmla="*/ 0 h 5296"/>
                <a:gd name="T24" fmla="*/ 0 w 127"/>
                <a:gd name="T25" fmla="*/ 0 h 5296"/>
                <a:gd name="T26" fmla="*/ 0 w 127"/>
                <a:gd name="T27" fmla="*/ 0 h 5296"/>
                <a:gd name="T28" fmla="*/ 0 w 127"/>
                <a:gd name="T29" fmla="*/ 0 h 5296"/>
                <a:gd name="T30" fmla="*/ 0 w 127"/>
                <a:gd name="T31" fmla="*/ 0 h 5296"/>
                <a:gd name="T32" fmla="*/ 0 w 127"/>
                <a:gd name="T33" fmla="*/ 0 h 5296"/>
                <a:gd name="T34" fmla="*/ 0 w 127"/>
                <a:gd name="T35" fmla="*/ 0 h 5296"/>
                <a:gd name="T36" fmla="*/ 0 w 127"/>
                <a:gd name="T37" fmla="*/ 0 h 5296"/>
                <a:gd name="T38" fmla="*/ 0 w 127"/>
                <a:gd name="T39" fmla="*/ 0 h 5296"/>
                <a:gd name="T40" fmla="*/ 0 w 127"/>
                <a:gd name="T41" fmla="*/ 0 h 5296"/>
                <a:gd name="T42" fmla="*/ 0 w 127"/>
                <a:gd name="T43" fmla="*/ 0 h 5296"/>
                <a:gd name="T44" fmla="*/ 0 w 127"/>
                <a:gd name="T45" fmla="*/ 0 h 5296"/>
                <a:gd name="T46" fmla="*/ 0 w 127"/>
                <a:gd name="T47" fmla="*/ 0 h 5296"/>
                <a:gd name="T48" fmla="*/ 0 w 127"/>
                <a:gd name="T49" fmla="*/ 0 h 5296"/>
                <a:gd name="T50" fmla="*/ 0 w 127"/>
                <a:gd name="T51" fmla="*/ 0 h 5296"/>
                <a:gd name="T52" fmla="*/ 0 w 127"/>
                <a:gd name="T53" fmla="*/ 0 h 5296"/>
                <a:gd name="T54" fmla="*/ 0 w 127"/>
                <a:gd name="T55" fmla="*/ 0 h 5296"/>
                <a:gd name="T56" fmla="*/ 0 w 127"/>
                <a:gd name="T57" fmla="*/ 0 h 5296"/>
                <a:gd name="T58" fmla="*/ 0 w 127"/>
                <a:gd name="T59" fmla="*/ 0 h 5296"/>
                <a:gd name="T60" fmla="*/ 0 w 127"/>
                <a:gd name="T61" fmla="*/ 0 h 5296"/>
                <a:gd name="T62" fmla="*/ 0 w 127"/>
                <a:gd name="T63" fmla="*/ 0 h 5296"/>
                <a:gd name="T64" fmla="*/ 0 w 127"/>
                <a:gd name="T65" fmla="*/ 0 h 5296"/>
                <a:gd name="T66" fmla="*/ 0 w 127"/>
                <a:gd name="T67" fmla="*/ 0 h 52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7"/>
                <a:gd name="T103" fmla="*/ 0 h 5296"/>
                <a:gd name="T104" fmla="*/ 127 w 127"/>
                <a:gd name="T105" fmla="*/ 5296 h 52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7" h="5296">
                  <a:moveTo>
                    <a:pt x="0" y="3"/>
                  </a:moveTo>
                  <a:lnTo>
                    <a:pt x="0" y="3"/>
                  </a:lnTo>
                  <a:lnTo>
                    <a:pt x="4" y="85"/>
                  </a:lnTo>
                  <a:lnTo>
                    <a:pt x="7" y="187"/>
                  </a:lnTo>
                  <a:lnTo>
                    <a:pt x="9" y="309"/>
                  </a:lnTo>
                  <a:lnTo>
                    <a:pt x="12" y="448"/>
                  </a:lnTo>
                  <a:lnTo>
                    <a:pt x="15" y="603"/>
                  </a:lnTo>
                  <a:lnTo>
                    <a:pt x="18" y="771"/>
                  </a:lnTo>
                  <a:lnTo>
                    <a:pt x="20" y="953"/>
                  </a:lnTo>
                  <a:lnTo>
                    <a:pt x="24" y="1148"/>
                  </a:lnTo>
                  <a:lnTo>
                    <a:pt x="27" y="1351"/>
                  </a:lnTo>
                  <a:lnTo>
                    <a:pt x="29" y="1563"/>
                  </a:lnTo>
                  <a:lnTo>
                    <a:pt x="32" y="1783"/>
                  </a:lnTo>
                  <a:lnTo>
                    <a:pt x="34" y="2007"/>
                  </a:lnTo>
                  <a:lnTo>
                    <a:pt x="37" y="2235"/>
                  </a:lnTo>
                  <a:lnTo>
                    <a:pt x="40" y="2466"/>
                  </a:lnTo>
                  <a:lnTo>
                    <a:pt x="42" y="2697"/>
                  </a:lnTo>
                  <a:lnTo>
                    <a:pt x="45" y="2928"/>
                  </a:lnTo>
                  <a:lnTo>
                    <a:pt x="47" y="3156"/>
                  </a:lnTo>
                  <a:lnTo>
                    <a:pt x="49" y="3381"/>
                  </a:lnTo>
                  <a:lnTo>
                    <a:pt x="51" y="3600"/>
                  </a:lnTo>
                  <a:lnTo>
                    <a:pt x="52" y="3812"/>
                  </a:lnTo>
                  <a:lnTo>
                    <a:pt x="54" y="4017"/>
                  </a:lnTo>
                  <a:lnTo>
                    <a:pt x="56" y="4211"/>
                  </a:lnTo>
                  <a:lnTo>
                    <a:pt x="57" y="4395"/>
                  </a:lnTo>
                  <a:lnTo>
                    <a:pt x="59" y="4565"/>
                  </a:lnTo>
                  <a:lnTo>
                    <a:pt x="60" y="4721"/>
                  </a:lnTo>
                  <a:lnTo>
                    <a:pt x="61" y="4861"/>
                  </a:lnTo>
                  <a:lnTo>
                    <a:pt x="62" y="4984"/>
                  </a:lnTo>
                  <a:lnTo>
                    <a:pt x="63" y="5087"/>
                  </a:lnTo>
                  <a:lnTo>
                    <a:pt x="63" y="5171"/>
                  </a:lnTo>
                  <a:lnTo>
                    <a:pt x="64" y="5232"/>
                  </a:lnTo>
                  <a:lnTo>
                    <a:pt x="64" y="5270"/>
                  </a:lnTo>
                  <a:lnTo>
                    <a:pt x="124" y="5269"/>
                  </a:lnTo>
                  <a:lnTo>
                    <a:pt x="67" y="5296"/>
                  </a:lnTo>
                  <a:lnTo>
                    <a:pt x="127" y="5270"/>
                  </a:lnTo>
                  <a:lnTo>
                    <a:pt x="127" y="5232"/>
                  </a:lnTo>
                  <a:lnTo>
                    <a:pt x="126" y="5171"/>
                  </a:lnTo>
                  <a:lnTo>
                    <a:pt x="126" y="5087"/>
                  </a:lnTo>
                  <a:lnTo>
                    <a:pt x="125" y="4984"/>
                  </a:lnTo>
                  <a:lnTo>
                    <a:pt x="124" y="4861"/>
                  </a:lnTo>
                  <a:lnTo>
                    <a:pt x="123" y="4721"/>
                  </a:lnTo>
                  <a:lnTo>
                    <a:pt x="122" y="4565"/>
                  </a:lnTo>
                  <a:lnTo>
                    <a:pt x="121" y="4395"/>
                  </a:lnTo>
                  <a:lnTo>
                    <a:pt x="120" y="4211"/>
                  </a:lnTo>
                  <a:lnTo>
                    <a:pt x="118" y="4017"/>
                  </a:lnTo>
                  <a:lnTo>
                    <a:pt x="116" y="3812"/>
                  </a:lnTo>
                  <a:lnTo>
                    <a:pt x="114" y="3600"/>
                  </a:lnTo>
                  <a:lnTo>
                    <a:pt x="112" y="3381"/>
                  </a:lnTo>
                  <a:lnTo>
                    <a:pt x="110" y="3156"/>
                  </a:lnTo>
                  <a:lnTo>
                    <a:pt x="108" y="2928"/>
                  </a:lnTo>
                  <a:lnTo>
                    <a:pt x="105" y="2697"/>
                  </a:lnTo>
                  <a:lnTo>
                    <a:pt x="103" y="2466"/>
                  </a:lnTo>
                  <a:lnTo>
                    <a:pt x="101" y="2235"/>
                  </a:lnTo>
                  <a:lnTo>
                    <a:pt x="98" y="2007"/>
                  </a:lnTo>
                  <a:lnTo>
                    <a:pt x="95" y="1783"/>
                  </a:lnTo>
                  <a:lnTo>
                    <a:pt x="92" y="1563"/>
                  </a:lnTo>
                  <a:lnTo>
                    <a:pt x="90" y="1351"/>
                  </a:lnTo>
                  <a:lnTo>
                    <a:pt x="87" y="1148"/>
                  </a:lnTo>
                  <a:lnTo>
                    <a:pt x="84" y="953"/>
                  </a:lnTo>
                  <a:lnTo>
                    <a:pt x="82" y="771"/>
                  </a:lnTo>
                  <a:lnTo>
                    <a:pt x="79" y="601"/>
                  </a:lnTo>
                  <a:lnTo>
                    <a:pt x="75" y="446"/>
                  </a:lnTo>
                  <a:lnTo>
                    <a:pt x="72" y="306"/>
                  </a:lnTo>
                  <a:lnTo>
                    <a:pt x="70" y="185"/>
                  </a:lnTo>
                  <a:lnTo>
                    <a:pt x="67" y="83"/>
                  </a:lnTo>
                  <a:lnTo>
                    <a:pt x="64" y="0"/>
                  </a:lnTo>
                  <a:lnTo>
                    <a:pt x="0" y="3"/>
                  </a:lnTo>
                  <a:close/>
                </a:path>
              </a:pathLst>
            </a:custGeom>
            <a:solidFill>
              <a:srgbClr val="990000"/>
            </a:solidFill>
            <a:ln w="9525">
              <a:noFill/>
              <a:round/>
              <a:headEnd/>
              <a:tailEnd/>
            </a:ln>
          </p:spPr>
          <p:txBody>
            <a:bodyPr/>
            <a:lstStyle/>
            <a:p>
              <a:endParaRPr lang="en-US"/>
            </a:p>
          </p:txBody>
        </p:sp>
        <p:sp>
          <p:nvSpPr>
            <p:cNvPr id="172223" name="Freeform 196"/>
            <p:cNvSpPr>
              <a:spLocks/>
            </p:cNvSpPr>
            <p:nvPr/>
          </p:nvSpPr>
          <p:spPr bwMode="auto">
            <a:xfrm>
              <a:off x="5197" y="3213"/>
              <a:ext cx="47" cy="140"/>
            </a:xfrm>
            <a:custGeom>
              <a:avLst/>
              <a:gdLst>
                <a:gd name="T0" fmla="*/ 0 w 427"/>
                <a:gd name="T1" fmla="*/ 0 h 1266"/>
                <a:gd name="T2" fmla="*/ 0 w 427"/>
                <a:gd name="T3" fmla="*/ 0 h 1266"/>
                <a:gd name="T4" fmla="*/ 0 w 427"/>
                <a:gd name="T5" fmla="*/ 0 h 1266"/>
                <a:gd name="T6" fmla="*/ 0 w 427"/>
                <a:gd name="T7" fmla="*/ 0 h 1266"/>
                <a:gd name="T8" fmla="*/ 0 w 427"/>
                <a:gd name="T9" fmla="*/ 0 h 1266"/>
                <a:gd name="T10" fmla="*/ 0 w 427"/>
                <a:gd name="T11" fmla="*/ 0 h 1266"/>
                <a:gd name="T12" fmla="*/ 0 w 427"/>
                <a:gd name="T13" fmla="*/ 0 h 1266"/>
                <a:gd name="T14" fmla="*/ 0 w 427"/>
                <a:gd name="T15" fmla="*/ 0 h 1266"/>
                <a:gd name="T16" fmla="*/ 0 w 427"/>
                <a:gd name="T17" fmla="*/ 0 h 1266"/>
                <a:gd name="T18" fmla="*/ 0 w 427"/>
                <a:gd name="T19" fmla="*/ 0 h 1266"/>
                <a:gd name="T20" fmla="*/ 0 w 427"/>
                <a:gd name="T21" fmla="*/ 0 h 1266"/>
                <a:gd name="T22" fmla="*/ 0 w 427"/>
                <a:gd name="T23" fmla="*/ 0 h 1266"/>
                <a:gd name="T24" fmla="*/ 0 w 427"/>
                <a:gd name="T25" fmla="*/ 0 h 1266"/>
                <a:gd name="T26" fmla="*/ 0 w 427"/>
                <a:gd name="T27" fmla="*/ 0 h 1266"/>
                <a:gd name="T28" fmla="*/ 0 w 427"/>
                <a:gd name="T29" fmla="*/ 0 h 1266"/>
                <a:gd name="T30" fmla="*/ 0 w 427"/>
                <a:gd name="T31" fmla="*/ 0 h 1266"/>
                <a:gd name="T32" fmla="*/ 0 w 427"/>
                <a:gd name="T33" fmla="*/ 0 h 1266"/>
                <a:gd name="T34" fmla="*/ 0 w 427"/>
                <a:gd name="T35" fmla="*/ 0 h 1266"/>
                <a:gd name="T36" fmla="*/ 0 w 427"/>
                <a:gd name="T37" fmla="*/ 0 h 1266"/>
                <a:gd name="T38" fmla="*/ 0 w 427"/>
                <a:gd name="T39" fmla="*/ 0 h 1266"/>
                <a:gd name="T40" fmla="*/ 0 w 427"/>
                <a:gd name="T41" fmla="*/ 0 h 1266"/>
                <a:gd name="T42" fmla="*/ 0 w 427"/>
                <a:gd name="T43" fmla="*/ 0 h 1266"/>
                <a:gd name="T44" fmla="*/ 0 w 427"/>
                <a:gd name="T45" fmla="*/ 0 h 1266"/>
                <a:gd name="T46" fmla="*/ 0 w 427"/>
                <a:gd name="T47" fmla="*/ 0 h 1266"/>
                <a:gd name="T48" fmla="*/ 0 w 427"/>
                <a:gd name="T49" fmla="*/ 0 h 1266"/>
                <a:gd name="T50" fmla="*/ 0 w 427"/>
                <a:gd name="T51" fmla="*/ 0 h 1266"/>
                <a:gd name="T52" fmla="*/ 0 w 427"/>
                <a:gd name="T53" fmla="*/ 0 h 1266"/>
                <a:gd name="T54" fmla="*/ 0 w 427"/>
                <a:gd name="T55" fmla="*/ 0 h 1266"/>
                <a:gd name="T56" fmla="*/ 0 w 427"/>
                <a:gd name="T57" fmla="*/ 0 h 1266"/>
                <a:gd name="T58" fmla="*/ 0 w 427"/>
                <a:gd name="T59" fmla="*/ 0 h 1266"/>
                <a:gd name="T60" fmla="*/ 0 w 427"/>
                <a:gd name="T61" fmla="*/ 0 h 1266"/>
                <a:gd name="T62" fmla="*/ 0 w 427"/>
                <a:gd name="T63" fmla="*/ 0 h 1266"/>
                <a:gd name="T64" fmla="*/ 0 w 427"/>
                <a:gd name="T65" fmla="*/ 0 h 1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7"/>
                <a:gd name="T100" fmla="*/ 0 h 1266"/>
                <a:gd name="T101" fmla="*/ 427 w 427"/>
                <a:gd name="T102" fmla="*/ 1266 h 12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7" h="1266">
                  <a:moveTo>
                    <a:pt x="374" y="0"/>
                  </a:moveTo>
                  <a:lnTo>
                    <a:pt x="355" y="30"/>
                  </a:lnTo>
                  <a:lnTo>
                    <a:pt x="336" y="58"/>
                  </a:lnTo>
                  <a:lnTo>
                    <a:pt x="317" y="88"/>
                  </a:lnTo>
                  <a:lnTo>
                    <a:pt x="298" y="116"/>
                  </a:lnTo>
                  <a:lnTo>
                    <a:pt x="280" y="145"/>
                  </a:lnTo>
                  <a:lnTo>
                    <a:pt x="261" y="173"/>
                  </a:lnTo>
                  <a:lnTo>
                    <a:pt x="242" y="202"/>
                  </a:lnTo>
                  <a:lnTo>
                    <a:pt x="225" y="231"/>
                  </a:lnTo>
                  <a:lnTo>
                    <a:pt x="208" y="261"/>
                  </a:lnTo>
                  <a:lnTo>
                    <a:pt x="191" y="291"/>
                  </a:lnTo>
                  <a:lnTo>
                    <a:pt x="175" y="322"/>
                  </a:lnTo>
                  <a:lnTo>
                    <a:pt x="159" y="353"/>
                  </a:lnTo>
                  <a:lnTo>
                    <a:pt x="143" y="385"/>
                  </a:lnTo>
                  <a:lnTo>
                    <a:pt x="129" y="418"/>
                  </a:lnTo>
                  <a:lnTo>
                    <a:pt x="113" y="453"/>
                  </a:lnTo>
                  <a:lnTo>
                    <a:pt x="101" y="488"/>
                  </a:lnTo>
                  <a:lnTo>
                    <a:pt x="88" y="524"/>
                  </a:lnTo>
                  <a:lnTo>
                    <a:pt x="75" y="561"/>
                  </a:lnTo>
                  <a:lnTo>
                    <a:pt x="64" y="600"/>
                  </a:lnTo>
                  <a:lnTo>
                    <a:pt x="53" y="640"/>
                  </a:lnTo>
                  <a:lnTo>
                    <a:pt x="44" y="682"/>
                  </a:lnTo>
                  <a:lnTo>
                    <a:pt x="35" y="725"/>
                  </a:lnTo>
                  <a:lnTo>
                    <a:pt x="27" y="770"/>
                  </a:lnTo>
                  <a:lnTo>
                    <a:pt x="19" y="816"/>
                  </a:lnTo>
                  <a:lnTo>
                    <a:pt x="14" y="865"/>
                  </a:lnTo>
                  <a:lnTo>
                    <a:pt x="9" y="916"/>
                  </a:lnTo>
                  <a:lnTo>
                    <a:pt x="6" y="968"/>
                  </a:lnTo>
                  <a:lnTo>
                    <a:pt x="2" y="1023"/>
                  </a:lnTo>
                  <a:lnTo>
                    <a:pt x="1" y="1080"/>
                  </a:lnTo>
                  <a:lnTo>
                    <a:pt x="0" y="1139"/>
                  </a:lnTo>
                  <a:lnTo>
                    <a:pt x="1" y="1201"/>
                  </a:lnTo>
                  <a:lnTo>
                    <a:pt x="3" y="1266"/>
                  </a:lnTo>
                  <a:lnTo>
                    <a:pt x="67" y="1263"/>
                  </a:lnTo>
                  <a:lnTo>
                    <a:pt x="65" y="1199"/>
                  </a:lnTo>
                  <a:lnTo>
                    <a:pt x="64" y="1139"/>
                  </a:lnTo>
                  <a:lnTo>
                    <a:pt x="65" y="1080"/>
                  </a:lnTo>
                  <a:lnTo>
                    <a:pt x="66" y="1025"/>
                  </a:lnTo>
                  <a:lnTo>
                    <a:pt x="69" y="972"/>
                  </a:lnTo>
                  <a:lnTo>
                    <a:pt x="72" y="920"/>
                  </a:lnTo>
                  <a:lnTo>
                    <a:pt x="77" y="871"/>
                  </a:lnTo>
                  <a:lnTo>
                    <a:pt x="83" y="824"/>
                  </a:lnTo>
                  <a:lnTo>
                    <a:pt x="90" y="780"/>
                  </a:lnTo>
                  <a:lnTo>
                    <a:pt x="96" y="736"/>
                  </a:lnTo>
                  <a:lnTo>
                    <a:pt x="105" y="695"/>
                  </a:lnTo>
                  <a:lnTo>
                    <a:pt x="114" y="654"/>
                  </a:lnTo>
                  <a:lnTo>
                    <a:pt x="125" y="616"/>
                  </a:lnTo>
                  <a:lnTo>
                    <a:pt x="136" y="580"/>
                  </a:lnTo>
                  <a:lnTo>
                    <a:pt x="147" y="543"/>
                  </a:lnTo>
                  <a:lnTo>
                    <a:pt x="160" y="509"/>
                  </a:lnTo>
                  <a:lnTo>
                    <a:pt x="172" y="476"/>
                  </a:lnTo>
                  <a:lnTo>
                    <a:pt x="186" y="443"/>
                  </a:lnTo>
                  <a:lnTo>
                    <a:pt x="200" y="413"/>
                  </a:lnTo>
                  <a:lnTo>
                    <a:pt x="216" y="382"/>
                  </a:lnTo>
                  <a:lnTo>
                    <a:pt x="232" y="352"/>
                  </a:lnTo>
                  <a:lnTo>
                    <a:pt x="246" y="321"/>
                  </a:lnTo>
                  <a:lnTo>
                    <a:pt x="263" y="292"/>
                  </a:lnTo>
                  <a:lnTo>
                    <a:pt x="280" y="263"/>
                  </a:lnTo>
                  <a:lnTo>
                    <a:pt x="297" y="236"/>
                  </a:lnTo>
                  <a:lnTo>
                    <a:pt x="314" y="207"/>
                  </a:lnTo>
                  <a:lnTo>
                    <a:pt x="333" y="179"/>
                  </a:lnTo>
                  <a:lnTo>
                    <a:pt x="351" y="150"/>
                  </a:lnTo>
                  <a:lnTo>
                    <a:pt x="370" y="122"/>
                  </a:lnTo>
                  <a:lnTo>
                    <a:pt x="389" y="92"/>
                  </a:lnTo>
                  <a:lnTo>
                    <a:pt x="408" y="63"/>
                  </a:lnTo>
                  <a:lnTo>
                    <a:pt x="427" y="34"/>
                  </a:lnTo>
                  <a:lnTo>
                    <a:pt x="374" y="0"/>
                  </a:lnTo>
                  <a:close/>
                </a:path>
              </a:pathLst>
            </a:custGeom>
            <a:solidFill>
              <a:srgbClr val="990000"/>
            </a:solidFill>
            <a:ln w="9525">
              <a:noFill/>
              <a:round/>
              <a:headEnd/>
              <a:tailEnd/>
            </a:ln>
          </p:spPr>
          <p:txBody>
            <a:bodyPr/>
            <a:lstStyle/>
            <a:p>
              <a:endParaRPr lang="en-US"/>
            </a:p>
          </p:txBody>
        </p:sp>
        <p:sp>
          <p:nvSpPr>
            <p:cNvPr id="172224" name="Freeform 197"/>
            <p:cNvSpPr>
              <a:spLocks/>
            </p:cNvSpPr>
            <p:nvPr/>
          </p:nvSpPr>
          <p:spPr bwMode="auto">
            <a:xfrm>
              <a:off x="5238" y="3211"/>
              <a:ext cx="7" cy="5"/>
            </a:xfrm>
            <a:custGeom>
              <a:avLst/>
              <a:gdLst>
                <a:gd name="T0" fmla="*/ 0 w 58"/>
                <a:gd name="T1" fmla="*/ 0 h 49"/>
                <a:gd name="T2" fmla="*/ 0 w 58"/>
                <a:gd name="T3" fmla="*/ 0 h 49"/>
                <a:gd name="T4" fmla="*/ 0 w 58"/>
                <a:gd name="T5" fmla="*/ 0 h 49"/>
                <a:gd name="T6" fmla="*/ 0 w 58"/>
                <a:gd name="T7" fmla="*/ 0 h 49"/>
                <a:gd name="T8" fmla="*/ 0 w 58"/>
                <a:gd name="T9" fmla="*/ 0 h 49"/>
                <a:gd name="T10" fmla="*/ 0 w 58"/>
                <a:gd name="T11" fmla="*/ 0 h 49"/>
                <a:gd name="T12" fmla="*/ 0 w 58"/>
                <a:gd name="T13" fmla="*/ 0 h 49"/>
                <a:gd name="T14" fmla="*/ 0 w 58"/>
                <a:gd name="T15" fmla="*/ 0 h 49"/>
                <a:gd name="T16" fmla="*/ 0 w 58"/>
                <a:gd name="T17" fmla="*/ 0 h 49"/>
                <a:gd name="T18" fmla="*/ 0 w 58"/>
                <a:gd name="T19" fmla="*/ 0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
                <a:gd name="T31" fmla="*/ 0 h 49"/>
                <a:gd name="T32" fmla="*/ 58 w 58"/>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 h="49">
                  <a:moveTo>
                    <a:pt x="53" y="49"/>
                  </a:moveTo>
                  <a:lnTo>
                    <a:pt x="58" y="36"/>
                  </a:lnTo>
                  <a:lnTo>
                    <a:pt x="57" y="24"/>
                  </a:lnTo>
                  <a:lnTo>
                    <a:pt x="52" y="14"/>
                  </a:lnTo>
                  <a:lnTo>
                    <a:pt x="43" y="6"/>
                  </a:lnTo>
                  <a:lnTo>
                    <a:pt x="33" y="1"/>
                  </a:lnTo>
                  <a:lnTo>
                    <a:pt x="21" y="0"/>
                  </a:lnTo>
                  <a:lnTo>
                    <a:pt x="10" y="6"/>
                  </a:lnTo>
                  <a:lnTo>
                    <a:pt x="0" y="15"/>
                  </a:lnTo>
                  <a:lnTo>
                    <a:pt x="53" y="49"/>
                  </a:lnTo>
                  <a:close/>
                </a:path>
              </a:pathLst>
            </a:custGeom>
            <a:solidFill>
              <a:srgbClr val="990000"/>
            </a:solidFill>
            <a:ln w="9525">
              <a:noFill/>
              <a:round/>
              <a:headEnd/>
              <a:tailEnd/>
            </a:ln>
          </p:spPr>
          <p:txBody>
            <a:bodyPr/>
            <a:lstStyle/>
            <a:p>
              <a:endParaRPr lang="en-US"/>
            </a:p>
          </p:txBody>
        </p:sp>
        <p:sp>
          <p:nvSpPr>
            <p:cNvPr id="172225" name="Freeform 198"/>
            <p:cNvSpPr>
              <a:spLocks/>
            </p:cNvSpPr>
            <p:nvPr/>
          </p:nvSpPr>
          <p:spPr bwMode="auto">
            <a:xfrm>
              <a:off x="5343" y="3214"/>
              <a:ext cx="72" cy="736"/>
            </a:xfrm>
            <a:custGeom>
              <a:avLst/>
              <a:gdLst>
                <a:gd name="T0" fmla="*/ 0 w 649"/>
                <a:gd name="T1" fmla="*/ 0 h 6621"/>
                <a:gd name="T2" fmla="*/ 0 w 649"/>
                <a:gd name="T3" fmla="*/ 0 h 6621"/>
                <a:gd name="T4" fmla="*/ 0 w 649"/>
                <a:gd name="T5" fmla="*/ 0 h 6621"/>
                <a:gd name="T6" fmla="*/ 0 w 649"/>
                <a:gd name="T7" fmla="*/ 0 h 6621"/>
                <a:gd name="T8" fmla="*/ 0 w 649"/>
                <a:gd name="T9" fmla="*/ 0 h 6621"/>
                <a:gd name="T10" fmla="*/ 0 w 649"/>
                <a:gd name="T11" fmla="*/ 0 h 6621"/>
                <a:gd name="T12" fmla="*/ 0 w 649"/>
                <a:gd name="T13" fmla="*/ 0 h 6621"/>
                <a:gd name="T14" fmla="*/ 0 w 649"/>
                <a:gd name="T15" fmla="*/ 0 h 6621"/>
                <a:gd name="T16" fmla="*/ 0 w 649"/>
                <a:gd name="T17" fmla="*/ 0 h 6621"/>
                <a:gd name="T18" fmla="*/ 0 w 649"/>
                <a:gd name="T19" fmla="*/ 0 h 6621"/>
                <a:gd name="T20" fmla="*/ 0 w 649"/>
                <a:gd name="T21" fmla="*/ 0 h 6621"/>
                <a:gd name="T22" fmla="*/ 0 w 649"/>
                <a:gd name="T23" fmla="*/ 0 h 6621"/>
                <a:gd name="T24" fmla="*/ 0 w 649"/>
                <a:gd name="T25" fmla="*/ 0 h 6621"/>
                <a:gd name="T26" fmla="*/ 0 w 649"/>
                <a:gd name="T27" fmla="*/ 0 h 6621"/>
                <a:gd name="T28" fmla="*/ 0 w 649"/>
                <a:gd name="T29" fmla="*/ 0 h 6621"/>
                <a:gd name="T30" fmla="*/ 0 w 649"/>
                <a:gd name="T31" fmla="*/ 0 h 6621"/>
                <a:gd name="T32" fmla="*/ 0 w 649"/>
                <a:gd name="T33" fmla="*/ 0 h 6621"/>
                <a:gd name="T34" fmla="*/ 0 w 649"/>
                <a:gd name="T35" fmla="*/ 0 h 6621"/>
                <a:gd name="T36" fmla="*/ 0 w 649"/>
                <a:gd name="T37" fmla="*/ 0 h 6621"/>
                <a:gd name="T38" fmla="*/ 0 w 649"/>
                <a:gd name="T39" fmla="*/ 0 h 6621"/>
                <a:gd name="T40" fmla="*/ 0 w 649"/>
                <a:gd name="T41" fmla="*/ 0 h 6621"/>
                <a:gd name="T42" fmla="*/ 0 w 649"/>
                <a:gd name="T43" fmla="*/ 0 h 6621"/>
                <a:gd name="T44" fmla="*/ 0 w 649"/>
                <a:gd name="T45" fmla="*/ 0 h 6621"/>
                <a:gd name="T46" fmla="*/ 0 w 649"/>
                <a:gd name="T47" fmla="*/ 0 h 6621"/>
                <a:gd name="T48" fmla="*/ 0 w 649"/>
                <a:gd name="T49" fmla="*/ 0 h 6621"/>
                <a:gd name="T50" fmla="*/ 0 w 649"/>
                <a:gd name="T51" fmla="*/ 0 h 6621"/>
                <a:gd name="T52" fmla="*/ 0 w 649"/>
                <a:gd name="T53" fmla="*/ 0 h 6621"/>
                <a:gd name="T54" fmla="*/ 0 w 649"/>
                <a:gd name="T55" fmla="*/ 0 h 6621"/>
                <a:gd name="T56" fmla="*/ 0 w 649"/>
                <a:gd name="T57" fmla="*/ 0 h 6621"/>
                <a:gd name="T58" fmla="*/ 0 w 649"/>
                <a:gd name="T59" fmla="*/ 0 h 6621"/>
                <a:gd name="T60" fmla="*/ 0 w 649"/>
                <a:gd name="T61" fmla="*/ 0 h 6621"/>
                <a:gd name="T62" fmla="*/ 0 w 649"/>
                <a:gd name="T63" fmla="*/ 0 h 6621"/>
                <a:gd name="T64" fmla="*/ 0 w 649"/>
                <a:gd name="T65" fmla="*/ 0 h 6621"/>
                <a:gd name="T66" fmla="*/ 0 w 649"/>
                <a:gd name="T67" fmla="*/ 0 h 6621"/>
                <a:gd name="T68" fmla="*/ 0 w 649"/>
                <a:gd name="T69" fmla="*/ 0 h 6621"/>
                <a:gd name="T70" fmla="*/ 0 w 649"/>
                <a:gd name="T71" fmla="*/ 0 h 6621"/>
                <a:gd name="T72" fmla="*/ 0 w 649"/>
                <a:gd name="T73" fmla="*/ 0 h 6621"/>
                <a:gd name="T74" fmla="*/ 0 w 649"/>
                <a:gd name="T75" fmla="*/ 0 h 6621"/>
                <a:gd name="T76" fmla="*/ 0 w 649"/>
                <a:gd name="T77" fmla="*/ 0 h 6621"/>
                <a:gd name="T78" fmla="*/ 0 w 649"/>
                <a:gd name="T79" fmla="*/ 0 h 6621"/>
                <a:gd name="T80" fmla="*/ 0 w 649"/>
                <a:gd name="T81" fmla="*/ 0 h 6621"/>
                <a:gd name="T82" fmla="*/ 0 w 649"/>
                <a:gd name="T83" fmla="*/ 0 h 6621"/>
                <a:gd name="T84" fmla="*/ 0 w 649"/>
                <a:gd name="T85" fmla="*/ 0 h 6621"/>
                <a:gd name="T86" fmla="*/ 0 w 649"/>
                <a:gd name="T87" fmla="*/ 0 h 6621"/>
                <a:gd name="T88" fmla="*/ 0 w 649"/>
                <a:gd name="T89" fmla="*/ 0 h 6621"/>
                <a:gd name="T90" fmla="*/ 0 w 649"/>
                <a:gd name="T91" fmla="*/ 0 h 6621"/>
                <a:gd name="T92" fmla="*/ 0 w 649"/>
                <a:gd name="T93" fmla="*/ 0 h 6621"/>
                <a:gd name="T94" fmla="*/ 0 w 649"/>
                <a:gd name="T95" fmla="*/ 0 h 66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9"/>
                <a:gd name="T145" fmla="*/ 0 h 6621"/>
                <a:gd name="T146" fmla="*/ 649 w 649"/>
                <a:gd name="T147" fmla="*/ 6621 h 662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9" h="6621">
                  <a:moveTo>
                    <a:pt x="0" y="0"/>
                  </a:moveTo>
                  <a:lnTo>
                    <a:pt x="31" y="25"/>
                  </a:lnTo>
                  <a:lnTo>
                    <a:pt x="61" y="51"/>
                  </a:lnTo>
                  <a:lnTo>
                    <a:pt x="91" y="76"/>
                  </a:lnTo>
                  <a:lnTo>
                    <a:pt x="121" y="102"/>
                  </a:lnTo>
                  <a:lnTo>
                    <a:pt x="149" y="128"/>
                  </a:lnTo>
                  <a:lnTo>
                    <a:pt x="178" y="154"/>
                  </a:lnTo>
                  <a:lnTo>
                    <a:pt x="205" y="180"/>
                  </a:lnTo>
                  <a:lnTo>
                    <a:pt x="233" y="207"/>
                  </a:lnTo>
                  <a:lnTo>
                    <a:pt x="259" y="234"/>
                  </a:lnTo>
                  <a:lnTo>
                    <a:pt x="284" y="262"/>
                  </a:lnTo>
                  <a:lnTo>
                    <a:pt x="310" y="289"/>
                  </a:lnTo>
                  <a:lnTo>
                    <a:pt x="334" y="318"/>
                  </a:lnTo>
                  <a:lnTo>
                    <a:pt x="358" y="346"/>
                  </a:lnTo>
                  <a:lnTo>
                    <a:pt x="381" y="376"/>
                  </a:lnTo>
                  <a:lnTo>
                    <a:pt x="404" y="405"/>
                  </a:lnTo>
                  <a:lnTo>
                    <a:pt x="425" y="435"/>
                  </a:lnTo>
                  <a:lnTo>
                    <a:pt x="446" y="466"/>
                  </a:lnTo>
                  <a:lnTo>
                    <a:pt x="466" y="497"/>
                  </a:lnTo>
                  <a:lnTo>
                    <a:pt x="485" y="529"/>
                  </a:lnTo>
                  <a:lnTo>
                    <a:pt x="503" y="561"/>
                  </a:lnTo>
                  <a:lnTo>
                    <a:pt x="521" y="595"/>
                  </a:lnTo>
                  <a:lnTo>
                    <a:pt x="537" y="629"/>
                  </a:lnTo>
                  <a:lnTo>
                    <a:pt x="553" y="664"/>
                  </a:lnTo>
                  <a:lnTo>
                    <a:pt x="567" y="699"/>
                  </a:lnTo>
                  <a:lnTo>
                    <a:pt x="581" y="736"/>
                  </a:lnTo>
                  <a:lnTo>
                    <a:pt x="594" y="772"/>
                  </a:lnTo>
                  <a:lnTo>
                    <a:pt x="605" y="810"/>
                  </a:lnTo>
                  <a:lnTo>
                    <a:pt x="616" y="848"/>
                  </a:lnTo>
                  <a:lnTo>
                    <a:pt x="625" y="889"/>
                  </a:lnTo>
                  <a:lnTo>
                    <a:pt x="635" y="929"/>
                  </a:lnTo>
                  <a:lnTo>
                    <a:pt x="642" y="971"/>
                  </a:lnTo>
                  <a:lnTo>
                    <a:pt x="649" y="1013"/>
                  </a:lnTo>
                  <a:lnTo>
                    <a:pt x="645" y="1401"/>
                  </a:lnTo>
                  <a:lnTo>
                    <a:pt x="642" y="1773"/>
                  </a:lnTo>
                  <a:lnTo>
                    <a:pt x="640" y="2128"/>
                  </a:lnTo>
                  <a:lnTo>
                    <a:pt x="637" y="2464"/>
                  </a:lnTo>
                  <a:lnTo>
                    <a:pt x="635" y="2785"/>
                  </a:lnTo>
                  <a:lnTo>
                    <a:pt x="632" y="3090"/>
                  </a:lnTo>
                  <a:lnTo>
                    <a:pt x="630" y="3379"/>
                  </a:lnTo>
                  <a:lnTo>
                    <a:pt x="626" y="3653"/>
                  </a:lnTo>
                  <a:lnTo>
                    <a:pt x="624" y="3910"/>
                  </a:lnTo>
                  <a:lnTo>
                    <a:pt x="622" y="4154"/>
                  </a:lnTo>
                  <a:lnTo>
                    <a:pt x="619" y="4383"/>
                  </a:lnTo>
                  <a:lnTo>
                    <a:pt x="617" y="4597"/>
                  </a:lnTo>
                  <a:lnTo>
                    <a:pt x="615" y="4798"/>
                  </a:lnTo>
                  <a:lnTo>
                    <a:pt x="613" y="4985"/>
                  </a:lnTo>
                  <a:lnTo>
                    <a:pt x="612" y="5160"/>
                  </a:lnTo>
                  <a:lnTo>
                    <a:pt x="610" y="5321"/>
                  </a:lnTo>
                  <a:lnTo>
                    <a:pt x="607" y="5471"/>
                  </a:lnTo>
                  <a:lnTo>
                    <a:pt x="605" y="5608"/>
                  </a:lnTo>
                  <a:lnTo>
                    <a:pt x="604" y="5734"/>
                  </a:lnTo>
                  <a:lnTo>
                    <a:pt x="603" y="5847"/>
                  </a:lnTo>
                  <a:lnTo>
                    <a:pt x="601" y="5950"/>
                  </a:lnTo>
                  <a:lnTo>
                    <a:pt x="600" y="6042"/>
                  </a:lnTo>
                  <a:lnTo>
                    <a:pt x="599" y="6124"/>
                  </a:lnTo>
                  <a:lnTo>
                    <a:pt x="598" y="6196"/>
                  </a:lnTo>
                  <a:lnTo>
                    <a:pt x="597" y="6257"/>
                  </a:lnTo>
                  <a:lnTo>
                    <a:pt x="596" y="6310"/>
                  </a:lnTo>
                  <a:lnTo>
                    <a:pt x="596" y="6354"/>
                  </a:lnTo>
                  <a:lnTo>
                    <a:pt x="595" y="6389"/>
                  </a:lnTo>
                  <a:lnTo>
                    <a:pt x="595" y="6415"/>
                  </a:lnTo>
                  <a:lnTo>
                    <a:pt x="594" y="6433"/>
                  </a:lnTo>
                  <a:lnTo>
                    <a:pt x="594" y="6445"/>
                  </a:lnTo>
                  <a:lnTo>
                    <a:pt x="594" y="6448"/>
                  </a:lnTo>
                  <a:lnTo>
                    <a:pt x="568" y="6465"/>
                  </a:lnTo>
                  <a:lnTo>
                    <a:pt x="540" y="6482"/>
                  </a:lnTo>
                  <a:lnTo>
                    <a:pt x="508" y="6498"/>
                  </a:lnTo>
                  <a:lnTo>
                    <a:pt x="473" y="6514"/>
                  </a:lnTo>
                  <a:lnTo>
                    <a:pt x="438" y="6529"/>
                  </a:lnTo>
                  <a:lnTo>
                    <a:pt x="403" y="6543"/>
                  </a:lnTo>
                  <a:lnTo>
                    <a:pt x="366" y="6557"/>
                  </a:lnTo>
                  <a:lnTo>
                    <a:pt x="331" y="6570"/>
                  </a:lnTo>
                  <a:lnTo>
                    <a:pt x="296" y="6580"/>
                  </a:lnTo>
                  <a:lnTo>
                    <a:pt x="264" y="6591"/>
                  </a:lnTo>
                  <a:lnTo>
                    <a:pt x="236" y="6599"/>
                  </a:lnTo>
                  <a:lnTo>
                    <a:pt x="210" y="6608"/>
                  </a:lnTo>
                  <a:lnTo>
                    <a:pt x="189" y="6613"/>
                  </a:lnTo>
                  <a:lnTo>
                    <a:pt x="173" y="6618"/>
                  </a:lnTo>
                  <a:lnTo>
                    <a:pt x="163" y="6620"/>
                  </a:lnTo>
                  <a:lnTo>
                    <a:pt x="160" y="6621"/>
                  </a:lnTo>
                  <a:lnTo>
                    <a:pt x="160" y="6535"/>
                  </a:lnTo>
                  <a:lnTo>
                    <a:pt x="161" y="6427"/>
                  </a:lnTo>
                  <a:lnTo>
                    <a:pt x="163" y="6299"/>
                  </a:lnTo>
                  <a:lnTo>
                    <a:pt x="165" y="6154"/>
                  </a:lnTo>
                  <a:lnTo>
                    <a:pt x="167" y="5991"/>
                  </a:lnTo>
                  <a:lnTo>
                    <a:pt x="170" y="5814"/>
                  </a:lnTo>
                  <a:lnTo>
                    <a:pt x="173" y="5623"/>
                  </a:lnTo>
                  <a:lnTo>
                    <a:pt x="178" y="5420"/>
                  </a:lnTo>
                  <a:lnTo>
                    <a:pt x="182" y="5207"/>
                  </a:lnTo>
                  <a:lnTo>
                    <a:pt x="186" y="4985"/>
                  </a:lnTo>
                  <a:lnTo>
                    <a:pt x="190" y="4756"/>
                  </a:lnTo>
                  <a:lnTo>
                    <a:pt x="196" y="4521"/>
                  </a:lnTo>
                  <a:lnTo>
                    <a:pt x="201" y="4283"/>
                  </a:lnTo>
                  <a:lnTo>
                    <a:pt x="206" y="4042"/>
                  </a:lnTo>
                  <a:lnTo>
                    <a:pt x="210" y="3800"/>
                  </a:lnTo>
                  <a:lnTo>
                    <a:pt x="217" y="3559"/>
                  </a:lnTo>
                  <a:lnTo>
                    <a:pt x="222" y="3320"/>
                  </a:lnTo>
                  <a:lnTo>
                    <a:pt x="226" y="3086"/>
                  </a:lnTo>
                  <a:lnTo>
                    <a:pt x="231" y="2856"/>
                  </a:lnTo>
                  <a:lnTo>
                    <a:pt x="237" y="2634"/>
                  </a:lnTo>
                  <a:lnTo>
                    <a:pt x="242" y="2421"/>
                  </a:lnTo>
                  <a:lnTo>
                    <a:pt x="246" y="2217"/>
                  </a:lnTo>
                  <a:lnTo>
                    <a:pt x="250" y="2026"/>
                  </a:lnTo>
                  <a:lnTo>
                    <a:pt x="255" y="1848"/>
                  </a:lnTo>
                  <a:lnTo>
                    <a:pt x="259" y="1685"/>
                  </a:lnTo>
                  <a:lnTo>
                    <a:pt x="262" y="1539"/>
                  </a:lnTo>
                  <a:lnTo>
                    <a:pt x="265" y="1411"/>
                  </a:lnTo>
                  <a:lnTo>
                    <a:pt x="267" y="1302"/>
                  </a:lnTo>
                  <a:lnTo>
                    <a:pt x="269" y="1215"/>
                  </a:lnTo>
                  <a:lnTo>
                    <a:pt x="272" y="1150"/>
                  </a:lnTo>
                  <a:lnTo>
                    <a:pt x="273" y="1111"/>
                  </a:lnTo>
                  <a:lnTo>
                    <a:pt x="273" y="1098"/>
                  </a:lnTo>
                  <a:lnTo>
                    <a:pt x="269" y="1049"/>
                  </a:lnTo>
                  <a:lnTo>
                    <a:pt x="265" y="1000"/>
                  </a:lnTo>
                  <a:lnTo>
                    <a:pt x="260" y="952"/>
                  </a:lnTo>
                  <a:lnTo>
                    <a:pt x="253" y="902"/>
                  </a:lnTo>
                  <a:lnTo>
                    <a:pt x="245" y="854"/>
                  </a:lnTo>
                  <a:lnTo>
                    <a:pt x="238" y="805"/>
                  </a:lnTo>
                  <a:lnTo>
                    <a:pt x="228" y="757"/>
                  </a:lnTo>
                  <a:lnTo>
                    <a:pt x="219" y="709"/>
                  </a:lnTo>
                  <a:lnTo>
                    <a:pt x="208" y="662"/>
                  </a:lnTo>
                  <a:lnTo>
                    <a:pt x="198" y="615"/>
                  </a:lnTo>
                  <a:lnTo>
                    <a:pt x="186" y="569"/>
                  </a:lnTo>
                  <a:lnTo>
                    <a:pt x="174" y="523"/>
                  </a:lnTo>
                  <a:lnTo>
                    <a:pt x="163" y="480"/>
                  </a:lnTo>
                  <a:lnTo>
                    <a:pt x="150" y="437"/>
                  </a:lnTo>
                  <a:lnTo>
                    <a:pt x="139" y="396"/>
                  </a:lnTo>
                  <a:lnTo>
                    <a:pt x="126" y="356"/>
                  </a:lnTo>
                  <a:lnTo>
                    <a:pt x="114" y="317"/>
                  </a:lnTo>
                  <a:lnTo>
                    <a:pt x="103" y="280"/>
                  </a:lnTo>
                  <a:lnTo>
                    <a:pt x="91" y="245"/>
                  </a:lnTo>
                  <a:lnTo>
                    <a:pt x="79" y="211"/>
                  </a:lnTo>
                  <a:lnTo>
                    <a:pt x="68" y="180"/>
                  </a:lnTo>
                  <a:lnTo>
                    <a:pt x="58" y="151"/>
                  </a:lnTo>
                  <a:lnTo>
                    <a:pt x="48" y="123"/>
                  </a:lnTo>
                  <a:lnTo>
                    <a:pt x="39" y="99"/>
                  </a:lnTo>
                  <a:lnTo>
                    <a:pt x="31" y="77"/>
                  </a:lnTo>
                  <a:lnTo>
                    <a:pt x="23" y="57"/>
                  </a:lnTo>
                  <a:lnTo>
                    <a:pt x="16" y="40"/>
                  </a:lnTo>
                  <a:lnTo>
                    <a:pt x="11" y="26"/>
                  </a:lnTo>
                  <a:lnTo>
                    <a:pt x="7" y="15"/>
                  </a:lnTo>
                  <a:lnTo>
                    <a:pt x="3" y="6"/>
                  </a:lnTo>
                  <a:lnTo>
                    <a:pt x="1" y="2"/>
                  </a:lnTo>
                  <a:lnTo>
                    <a:pt x="0" y="0"/>
                  </a:lnTo>
                  <a:close/>
                </a:path>
              </a:pathLst>
            </a:custGeom>
            <a:solidFill>
              <a:srgbClr val="FF0D26"/>
            </a:solidFill>
            <a:ln w="9525">
              <a:noFill/>
              <a:round/>
              <a:headEnd/>
              <a:tailEnd/>
            </a:ln>
          </p:spPr>
          <p:txBody>
            <a:bodyPr/>
            <a:lstStyle/>
            <a:p>
              <a:endParaRPr lang="en-US"/>
            </a:p>
          </p:txBody>
        </p:sp>
        <p:sp>
          <p:nvSpPr>
            <p:cNvPr id="172226" name="Freeform 199"/>
            <p:cNvSpPr>
              <a:spLocks/>
            </p:cNvSpPr>
            <p:nvPr/>
          </p:nvSpPr>
          <p:spPr bwMode="auto">
            <a:xfrm>
              <a:off x="5322" y="3215"/>
              <a:ext cx="2" cy="1"/>
            </a:xfrm>
            <a:custGeom>
              <a:avLst/>
              <a:gdLst>
                <a:gd name="T0" fmla="*/ 0 w 15"/>
                <a:gd name="T1" fmla="*/ 0 h 10"/>
                <a:gd name="T2" fmla="*/ 0 w 15"/>
                <a:gd name="T3" fmla="*/ 0 h 10"/>
                <a:gd name="T4" fmla="*/ 0 w 15"/>
                <a:gd name="T5" fmla="*/ 0 h 10"/>
                <a:gd name="T6" fmla="*/ 0 w 15"/>
                <a:gd name="T7" fmla="*/ 0 h 10"/>
                <a:gd name="T8" fmla="*/ 0 w 15"/>
                <a:gd name="T9" fmla="*/ 0 h 10"/>
                <a:gd name="T10" fmla="*/ 0 w 15"/>
                <a:gd name="T11" fmla="*/ 0 h 10"/>
                <a:gd name="T12" fmla="*/ 0 60000 65536"/>
                <a:gd name="T13" fmla="*/ 0 60000 65536"/>
                <a:gd name="T14" fmla="*/ 0 60000 65536"/>
                <a:gd name="T15" fmla="*/ 0 60000 65536"/>
                <a:gd name="T16" fmla="*/ 0 60000 65536"/>
                <a:gd name="T17" fmla="*/ 0 60000 65536"/>
                <a:gd name="T18" fmla="*/ 0 w 15"/>
                <a:gd name="T19" fmla="*/ 0 h 10"/>
                <a:gd name="T20" fmla="*/ 15 w 15"/>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 h="10">
                  <a:moveTo>
                    <a:pt x="15" y="6"/>
                  </a:moveTo>
                  <a:lnTo>
                    <a:pt x="12" y="1"/>
                  </a:lnTo>
                  <a:lnTo>
                    <a:pt x="7" y="0"/>
                  </a:lnTo>
                  <a:lnTo>
                    <a:pt x="1" y="4"/>
                  </a:lnTo>
                  <a:lnTo>
                    <a:pt x="0" y="10"/>
                  </a:lnTo>
                  <a:lnTo>
                    <a:pt x="15" y="6"/>
                  </a:lnTo>
                  <a:close/>
                </a:path>
              </a:pathLst>
            </a:custGeom>
            <a:solidFill>
              <a:srgbClr val="D90000"/>
            </a:solidFill>
            <a:ln w="9525">
              <a:noFill/>
              <a:round/>
              <a:headEnd/>
              <a:tailEnd/>
            </a:ln>
          </p:spPr>
          <p:txBody>
            <a:bodyPr/>
            <a:lstStyle/>
            <a:p>
              <a:endParaRPr lang="en-US"/>
            </a:p>
          </p:txBody>
        </p:sp>
        <p:sp>
          <p:nvSpPr>
            <p:cNvPr id="172227" name="Freeform 200"/>
            <p:cNvSpPr>
              <a:spLocks/>
            </p:cNvSpPr>
            <p:nvPr/>
          </p:nvSpPr>
          <p:spPr bwMode="auto">
            <a:xfrm>
              <a:off x="5322" y="3216"/>
              <a:ext cx="29" cy="169"/>
            </a:xfrm>
            <a:custGeom>
              <a:avLst/>
              <a:gdLst>
                <a:gd name="T0" fmla="*/ 0 w 261"/>
                <a:gd name="T1" fmla="*/ 0 h 1521"/>
                <a:gd name="T2" fmla="*/ 0 w 261"/>
                <a:gd name="T3" fmla="*/ 0 h 1521"/>
                <a:gd name="T4" fmla="*/ 0 w 261"/>
                <a:gd name="T5" fmla="*/ 0 h 1521"/>
                <a:gd name="T6" fmla="*/ 0 w 261"/>
                <a:gd name="T7" fmla="*/ 0 h 1521"/>
                <a:gd name="T8" fmla="*/ 0 w 261"/>
                <a:gd name="T9" fmla="*/ 0 h 1521"/>
                <a:gd name="T10" fmla="*/ 0 w 261"/>
                <a:gd name="T11" fmla="*/ 0 h 1521"/>
                <a:gd name="T12" fmla="*/ 0 w 261"/>
                <a:gd name="T13" fmla="*/ 0 h 1521"/>
                <a:gd name="T14" fmla="*/ 0 w 261"/>
                <a:gd name="T15" fmla="*/ 0 h 1521"/>
                <a:gd name="T16" fmla="*/ 0 w 261"/>
                <a:gd name="T17" fmla="*/ 0 h 1521"/>
                <a:gd name="T18" fmla="*/ 0 w 261"/>
                <a:gd name="T19" fmla="*/ 0 h 1521"/>
                <a:gd name="T20" fmla="*/ 0 w 261"/>
                <a:gd name="T21" fmla="*/ 0 h 1521"/>
                <a:gd name="T22" fmla="*/ 0 w 261"/>
                <a:gd name="T23" fmla="*/ 0 h 1521"/>
                <a:gd name="T24" fmla="*/ 0 w 261"/>
                <a:gd name="T25" fmla="*/ 0 h 1521"/>
                <a:gd name="T26" fmla="*/ 0 w 261"/>
                <a:gd name="T27" fmla="*/ 0 h 1521"/>
                <a:gd name="T28" fmla="*/ 0 w 261"/>
                <a:gd name="T29" fmla="*/ 0 h 1521"/>
                <a:gd name="T30" fmla="*/ 0 w 261"/>
                <a:gd name="T31" fmla="*/ 0 h 1521"/>
                <a:gd name="T32" fmla="*/ 0 w 261"/>
                <a:gd name="T33" fmla="*/ 0 h 1521"/>
                <a:gd name="T34" fmla="*/ 0 w 261"/>
                <a:gd name="T35" fmla="*/ 0 h 1521"/>
                <a:gd name="T36" fmla="*/ 0 w 261"/>
                <a:gd name="T37" fmla="*/ 0 h 1521"/>
                <a:gd name="T38" fmla="*/ 0 w 261"/>
                <a:gd name="T39" fmla="*/ 0 h 1521"/>
                <a:gd name="T40" fmla="*/ 0 w 261"/>
                <a:gd name="T41" fmla="*/ 0 h 1521"/>
                <a:gd name="T42" fmla="*/ 0 w 261"/>
                <a:gd name="T43" fmla="*/ 0 h 1521"/>
                <a:gd name="T44" fmla="*/ 0 w 261"/>
                <a:gd name="T45" fmla="*/ 0 h 1521"/>
                <a:gd name="T46" fmla="*/ 0 w 261"/>
                <a:gd name="T47" fmla="*/ 0 h 1521"/>
                <a:gd name="T48" fmla="*/ 0 w 261"/>
                <a:gd name="T49" fmla="*/ 0 h 1521"/>
                <a:gd name="T50" fmla="*/ 0 w 261"/>
                <a:gd name="T51" fmla="*/ 0 h 1521"/>
                <a:gd name="T52" fmla="*/ 0 w 261"/>
                <a:gd name="T53" fmla="*/ 0 h 1521"/>
                <a:gd name="T54" fmla="*/ 0 w 261"/>
                <a:gd name="T55" fmla="*/ 0 h 1521"/>
                <a:gd name="T56" fmla="*/ 0 w 261"/>
                <a:gd name="T57" fmla="*/ 0 h 1521"/>
                <a:gd name="T58" fmla="*/ 0 w 261"/>
                <a:gd name="T59" fmla="*/ 0 h 1521"/>
                <a:gd name="T60" fmla="*/ 0 w 261"/>
                <a:gd name="T61" fmla="*/ 0 h 1521"/>
                <a:gd name="T62" fmla="*/ 0 w 261"/>
                <a:gd name="T63" fmla="*/ 0 h 1521"/>
                <a:gd name="T64" fmla="*/ 0 w 261"/>
                <a:gd name="T65" fmla="*/ 0 h 1521"/>
                <a:gd name="T66" fmla="*/ 0 w 261"/>
                <a:gd name="T67" fmla="*/ 0 h 1521"/>
                <a:gd name="T68" fmla="*/ 0 w 261"/>
                <a:gd name="T69" fmla="*/ 0 h 1521"/>
                <a:gd name="T70" fmla="*/ 0 w 261"/>
                <a:gd name="T71" fmla="*/ 0 h 15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61"/>
                <a:gd name="T109" fmla="*/ 0 h 1521"/>
                <a:gd name="T110" fmla="*/ 261 w 261"/>
                <a:gd name="T111" fmla="*/ 1521 h 15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61" h="1521">
                  <a:moveTo>
                    <a:pt x="261" y="1521"/>
                  </a:moveTo>
                  <a:lnTo>
                    <a:pt x="261" y="1521"/>
                  </a:lnTo>
                  <a:lnTo>
                    <a:pt x="259" y="1450"/>
                  </a:lnTo>
                  <a:lnTo>
                    <a:pt x="257" y="1381"/>
                  </a:lnTo>
                  <a:lnTo>
                    <a:pt x="255" y="1315"/>
                  </a:lnTo>
                  <a:lnTo>
                    <a:pt x="252" y="1252"/>
                  </a:lnTo>
                  <a:lnTo>
                    <a:pt x="248" y="1192"/>
                  </a:lnTo>
                  <a:lnTo>
                    <a:pt x="244" y="1133"/>
                  </a:lnTo>
                  <a:lnTo>
                    <a:pt x="240" y="1077"/>
                  </a:lnTo>
                  <a:lnTo>
                    <a:pt x="235" y="1024"/>
                  </a:lnTo>
                  <a:lnTo>
                    <a:pt x="228" y="974"/>
                  </a:lnTo>
                  <a:lnTo>
                    <a:pt x="222" y="924"/>
                  </a:lnTo>
                  <a:lnTo>
                    <a:pt x="216" y="877"/>
                  </a:lnTo>
                  <a:lnTo>
                    <a:pt x="208" y="830"/>
                  </a:lnTo>
                  <a:lnTo>
                    <a:pt x="201" y="786"/>
                  </a:lnTo>
                  <a:lnTo>
                    <a:pt x="193" y="743"/>
                  </a:lnTo>
                  <a:lnTo>
                    <a:pt x="185" y="700"/>
                  </a:lnTo>
                  <a:lnTo>
                    <a:pt x="177" y="658"/>
                  </a:lnTo>
                  <a:lnTo>
                    <a:pt x="167" y="618"/>
                  </a:lnTo>
                  <a:lnTo>
                    <a:pt x="159" y="578"/>
                  </a:lnTo>
                  <a:lnTo>
                    <a:pt x="149" y="539"/>
                  </a:lnTo>
                  <a:lnTo>
                    <a:pt x="140" y="500"/>
                  </a:lnTo>
                  <a:lnTo>
                    <a:pt x="129" y="461"/>
                  </a:lnTo>
                  <a:lnTo>
                    <a:pt x="120" y="422"/>
                  </a:lnTo>
                  <a:lnTo>
                    <a:pt x="109" y="383"/>
                  </a:lnTo>
                  <a:lnTo>
                    <a:pt x="99" y="344"/>
                  </a:lnTo>
                  <a:lnTo>
                    <a:pt x="89" y="304"/>
                  </a:lnTo>
                  <a:lnTo>
                    <a:pt x="78" y="263"/>
                  </a:lnTo>
                  <a:lnTo>
                    <a:pt x="68" y="222"/>
                  </a:lnTo>
                  <a:lnTo>
                    <a:pt x="57" y="180"/>
                  </a:lnTo>
                  <a:lnTo>
                    <a:pt x="47" y="137"/>
                  </a:lnTo>
                  <a:lnTo>
                    <a:pt x="36" y="93"/>
                  </a:lnTo>
                  <a:lnTo>
                    <a:pt x="26" y="47"/>
                  </a:lnTo>
                  <a:lnTo>
                    <a:pt x="15" y="0"/>
                  </a:lnTo>
                  <a:lnTo>
                    <a:pt x="0" y="4"/>
                  </a:lnTo>
                  <a:lnTo>
                    <a:pt x="11" y="51"/>
                  </a:lnTo>
                  <a:lnTo>
                    <a:pt x="21" y="97"/>
                  </a:lnTo>
                  <a:lnTo>
                    <a:pt x="32" y="141"/>
                  </a:lnTo>
                  <a:lnTo>
                    <a:pt x="42" y="184"/>
                  </a:lnTo>
                  <a:lnTo>
                    <a:pt x="53" y="227"/>
                  </a:lnTo>
                  <a:lnTo>
                    <a:pt x="64" y="268"/>
                  </a:lnTo>
                  <a:lnTo>
                    <a:pt x="74" y="308"/>
                  </a:lnTo>
                  <a:lnTo>
                    <a:pt x="85" y="348"/>
                  </a:lnTo>
                  <a:lnTo>
                    <a:pt x="94" y="387"/>
                  </a:lnTo>
                  <a:lnTo>
                    <a:pt x="105" y="426"/>
                  </a:lnTo>
                  <a:lnTo>
                    <a:pt x="114" y="465"/>
                  </a:lnTo>
                  <a:lnTo>
                    <a:pt x="125" y="504"/>
                  </a:lnTo>
                  <a:lnTo>
                    <a:pt x="134" y="543"/>
                  </a:lnTo>
                  <a:lnTo>
                    <a:pt x="144" y="582"/>
                  </a:lnTo>
                  <a:lnTo>
                    <a:pt x="152" y="622"/>
                  </a:lnTo>
                  <a:lnTo>
                    <a:pt x="162" y="662"/>
                  </a:lnTo>
                  <a:lnTo>
                    <a:pt x="170" y="703"/>
                  </a:lnTo>
                  <a:lnTo>
                    <a:pt x="179" y="745"/>
                  </a:lnTo>
                  <a:lnTo>
                    <a:pt x="186" y="788"/>
                  </a:lnTo>
                  <a:lnTo>
                    <a:pt x="193" y="832"/>
                  </a:lnTo>
                  <a:lnTo>
                    <a:pt x="201" y="879"/>
                  </a:lnTo>
                  <a:lnTo>
                    <a:pt x="207" y="926"/>
                  </a:lnTo>
                  <a:lnTo>
                    <a:pt x="214" y="976"/>
                  </a:lnTo>
                  <a:lnTo>
                    <a:pt x="220" y="1027"/>
                  </a:lnTo>
                  <a:lnTo>
                    <a:pt x="225" y="1079"/>
                  </a:lnTo>
                  <a:lnTo>
                    <a:pt x="229" y="1135"/>
                  </a:lnTo>
                  <a:lnTo>
                    <a:pt x="234" y="1192"/>
                  </a:lnTo>
                  <a:lnTo>
                    <a:pt x="237" y="1252"/>
                  </a:lnTo>
                  <a:lnTo>
                    <a:pt x="240" y="1315"/>
                  </a:lnTo>
                  <a:lnTo>
                    <a:pt x="242" y="1381"/>
                  </a:lnTo>
                  <a:lnTo>
                    <a:pt x="244" y="1450"/>
                  </a:lnTo>
                  <a:lnTo>
                    <a:pt x="244" y="1521"/>
                  </a:lnTo>
                  <a:lnTo>
                    <a:pt x="260" y="1521"/>
                  </a:lnTo>
                  <a:lnTo>
                    <a:pt x="261" y="1521"/>
                  </a:lnTo>
                  <a:lnTo>
                    <a:pt x="260" y="1521"/>
                  </a:lnTo>
                  <a:lnTo>
                    <a:pt x="261" y="1521"/>
                  </a:lnTo>
                  <a:close/>
                </a:path>
              </a:pathLst>
            </a:custGeom>
            <a:solidFill>
              <a:srgbClr val="D90000"/>
            </a:solidFill>
            <a:ln w="9525">
              <a:noFill/>
              <a:round/>
              <a:headEnd/>
              <a:tailEnd/>
            </a:ln>
          </p:spPr>
          <p:txBody>
            <a:bodyPr/>
            <a:lstStyle/>
            <a:p>
              <a:endParaRPr lang="en-US"/>
            </a:p>
          </p:txBody>
        </p:sp>
        <p:sp>
          <p:nvSpPr>
            <p:cNvPr id="172228" name="Freeform 201"/>
            <p:cNvSpPr>
              <a:spLocks/>
            </p:cNvSpPr>
            <p:nvPr/>
          </p:nvSpPr>
          <p:spPr bwMode="auto">
            <a:xfrm>
              <a:off x="5340" y="3385"/>
              <a:ext cx="11" cy="568"/>
            </a:xfrm>
            <a:custGeom>
              <a:avLst/>
              <a:gdLst>
                <a:gd name="T0" fmla="*/ 0 w 96"/>
                <a:gd name="T1" fmla="*/ 0 h 5117"/>
                <a:gd name="T2" fmla="*/ 0 w 96"/>
                <a:gd name="T3" fmla="*/ 0 h 5117"/>
                <a:gd name="T4" fmla="*/ 0 w 96"/>
                <a:gd name="T5" fmla="*/ 0 h 5117"/>
                <a:gd name="T6" fmla="*/ 0 w 96"/>
                <a:gd name="T7" fmla="*/ 0 h 5117"/>
                <a:gd name="T8" fmla="*/ 0 w 96"/>
                <a:gd name="T9" fmla="*/ 0 h 5117"/>
                <a:gd name="T10" fmla="*/ 0 w 96"/>
                <a:gd name="T11" fmla="*/ 0 h 5117"/>
                <a:gd name="T12" fmla="*/ 0 w 96"/>
                <a:gd name="T13" fmla="*/ 0 h 5117"/>
                <a:gd name="T14" fmla="*/ 0 w 96"/>
                <a:gd name="T15" fmla="*/ 0 h 5117"/>
                <a:gd name="T16" fmla="*/ 0 w 96"/>
                <a:gd name="T17" fmla="*/ 0 h 5117"/>
                <a:gd name="T18" fmla="*/ 0 w 96"/>
                <a:gd name="T19" fmla="*/ 0 h 5117"/>
                <a:gd name="T20" fmla="*/ 0 w 96"/>
                <a:gd name="T21" fmla="*/ 0 h 5117"/>
                <a:gd name="T22" fmla="*/ 0 w 96"/>
                <a:gd name="T23" fmla="*/ 0 h 5117"/>
                <a:gd name="T24" fmla="*/ 0 w 96"/>
                <a:gd name="T25" fmla="*/ 0 h 5117"/>
                <a:gd name="T26" fmla="*/ 0 w 96"/>
                <a:gd name="T27" fmla="*/ 0 h 5117"/>
                <a:gd name="T28" fmla="*/ 0 w 96"/>
                <a:gd name="T29" fmla="*/ 0 h 5117"/>
                <a:gd name="T30" fmla="*/ 0 w 96"/>
                <a:gd name="T31" fmla="*/ 0 h 5117"/>
                <a:gd name="T32" fmla="*/ 0 w 96"/>
                <a:gd name="T33" fmla="*/ 0 h 5117"/>
                <a:gd name="T34" fmla="*/ 0 w 96"/>
                <a:gd name="T35" fmla="*/ 0 h 5117"/>
                <a:gd name="T36" fmla="*/ 0 w 96"/>
                <a:gd name="T37" fmla="*/ 0 h 5117"/>
                <a:gd name="T38" fmla="*/ 0 w 96"/>
                <a:gd name="T39" fmla="*/ 0 h 5117"/>
                <a:gd name="T40" fmla="*/ 0 w 96"/>
                <a:gd name="T41" fmla="*/ 0 h 5117"/>
                <a:gd name="T42" fmla="*/ 0 w 96"/>
                <a:gd name="T43" fmla="*/ 0 h 5117"/>
                <a:gd name="T44" fmla="*/ 0 w 96"/>
                <a:gd name="T45" fmla="*/ 0 h 5117"/>
                <a:gd name="T46" fmla="*/ 0 w 96"/>
                <a:gd name="T47" fmla="*/ 0 h 5117"/>
                <a:gd name="T48" fmla="*/ 0 w 96"/>
                <a:gd name="T49" fmla="*/ 0 h 5117"/>
                <a:gd name="T50" fmla="*/ 0 w 96"/>
                <a:gd name="T51" fmla="*/ 0 h 5117"/>
                <a:gd name="T52" fmla="*/ 0 w 96"/>
                <a:gd name="T53" fmla="*/ 0 h 5117"/>
                <a:gd name="T54" fmla="*/ 0 w 96"/>
                <a:gd name="T55" fmla="*/ 0 h 5117"/>
                <a:gd name="T56" fmla="*/ 0 w 96"/>
                <a:gd name="T57" fmla="*/ 0 h 5117"/>
                <a:gd name="T58" fmla="*/ 0 w 96"/>
                <a:gd name="T59" fmla="*/ 0 h 5117"/>
                <a:gd name="T60" fmla="*/ 0 w 96"/>
                <a:gd name="T61" fmla="*/ 0 h 5117"/>
                <a:gd name="T62" fmla="*/ 0 w 96"/>
                <a:gd name="T63" fmla="*/ 0 h 5117"/>
                <a:gd name="T64" fmla="*/ 0 w 96"/>
                <a:gd name="T65" fmla="*/ 0 h 5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6"/>
                <a:gd name="T100" fmla="*/ 0 h 5117"/>
                <a:gd name="T101" fmla="*/ 96 w 96"/>
                <a:gd name="T102" fmla="*/ 5117 h 51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6" h="5117">
                  <a:moveTo>
                    <a:pt x="16" y="5117"/>
                  </a:moveTo>
                  <a:lnTo>
                    <a:pt x="17" y="5107"/>
                  </a:lnTo>
                  <a:lnTo>
                    <a:pt x="18" y="5078"/>
                  </a:lnTo>
                  <a:lnTo>
                    <a:pt x="18" y="5030"/>
                  </a:lnTo>
                  <a:lnTo>
                    <a:pt x="19" y="4965"/>
                  </a:lnTo>
                  <a:lnTo>
                    <a:pt x="21" y="4884"/>
                  </a:lnTo>
                  <a:lnTo>
                    <a:pt x="22" y="4788"/>
                  </a:lnTo>
                  <a:lnTo>
                    <a:pt x="24" y="4676"/>
                  </a:lnTo>
                  <a:lnTo>
                    <a:pt x="26" y="4551"/>
                  </a:lnTo>
                  <a:lnTo>
                    <a:pt x="30" y="4414"/>
                  </a:lnTo>
                  <a:lnTo>
                    <a:pt x="31" y="4265"/>
                  </a:lnTo>
                  <a:lnTo>
                    <a:pt x="34" y="4106"/>
                  </a:lnTo>
                  <a:lnTo>
                    <a:pt x="37" y="3936"/>
                  </a:lnTo>
                  <a:lnTo>
                    <a:pt x="40" y="3759"/>
                  </a:lnTo>
                  <a:lnTo>
                    <a:pt x="43" y="3573"/>
                  </a:lnTo>
                  <a:lnTo>
                    <a:pt x="46" y="3381"/>
                  </a:lnTo>
                  <a:lnTo>
                    <a:pt x="50" y="3182"/>
                  </a:lnTo>
                  <a:lnTo>
                    <a:pt x="53" y="2979"/>
                  </a:lnTo>
                  <a:lnTo>
                    <a:pt x="56" y="2772"/>
                  </a:lnTo>
                  <a:lnTo>
                    <a:pt x="59" y="2562"/>
                  </a:lnTo>
                  <a:lnTo>
                    <a:pt x="63" y="2350"/>
                  </a:lnTo>
                  <a:lnTo>
                    <a:pt x="66" y="2137"/>
                  </a:lnTo>
                  <a:lnTo>
                    <a:pt x="70" y="1923"/>
                  </a:lnTo>
                  <a:lnTo>
                    <a:pt x="73" y="1711"/>
                  </a:lnTo>
                  <a:lnTo>
                    <a:pt x="76" y="1501"/>
                  </a:lnTo>
                  <a:lnTo>
                    <a:pt x="79" y="1293"/>
                  </a:lnTo>
                  <a:lnTo>
                    <a:pt x="82" y="1090"/>
                  </a:lnTo>
                  <a:lnTo>
                    <a:pt x="85" y="891"/>
                  </a:lnTo>
                  <a:lnTo>
                    <a:pt x="87" y="698"/>
                  </a:lnTo>
                  <a:lnTo>
                    <a:pt x="90" y="511"/>
                  </a:lnTo>
                  <a:lnTo>
                    <a:pt x="93" y="332"/>
                  </a:lnTo>
                  <a:lnTo>
                    <a:pt x="94" y="161"/>
                  </a:lnTo>
                  <a:lnTo>
                    <a:pt x="96" y="0"/>
                  </a:lnTo>
                  <a:lnTo>
                    <a:pt x="79" y="0"/>
                  </a:lnTo>
                  <a:lnTo>
                    <a:pt x="77" y="161"/>
                  </a:lnTo>
                  <a:lnTo>
                    <a:pt x="76" y="332"/>
                  </a:lnTo>
                  <a:lnTo>
                    <a:pt x="75" y="511"/>
                  </a:lnTo>
                  <a:lnTo>
                    <a:pt x="72" y="698"/>
                  </a:lnTo>
                  <a:lnTo>
                    <a:pt x="69" y="891"/>
                  </a:lnTo>
                  <a:lnTo>
                    <a:pt x="68" y="1090"/>
                  </a:lnTo>
                  <a:lnTo>
                    <a:pt x="64" y="1293"/>
                  </a:lnTo>
                  <a:lnTo>
                    <a:pt x="61" y="1501"/>
                  </a:lnTo>
                  <a:lnTo>
                    <a:pt x="58" y="1711"/>
                  </a:lnTo>
                  <a:lnTo>
                    <a:pt x="55" y="1923"/>
                  </a:lnTo>
                  <a:lnTo>
                    <a:pt x="52" y="2137"/>
                  </a:lnTo>
                  <a:lnTo>
                    <a:pt x="49" y="2350"/>
                  </a:lnTo>
                  <a:lnTo>
                    <a:pt x="44" y="2562"/>
                  </a:lnTo>
                  <a:lnTo>
                    <a:pt x="41" y="2772"/>
                  </a:lnTo>
                  <a:lnTo>
                    <a:pt x="38" y="2979"/>
                  </a:lnTo>
                  <a:lnTo>
                    <a:pt x="35" y="3182"/>
                  </a:lnTo>
                  <a:lnTo>
                    <a:pt x="32" y="3381"/>
                  </a:lnTo>
                  <a:lnTo>
                    <a:pt x="28" y="3573"/>
                  </a:lnTo>
                  <a:lnTo>
                    <a:pt x="25" y="3759"/>
                  </a:lnTo>
                  <a:lnTo>
                    <a:pt x="22" y="3936"/>
                  </a:lnTo>
                  <a:lnTo>
                    <a:pt x="19" y="4106"/>
                  </a:lnTo>
                  <a:lnTo>
                    <a:pt x="16" y="4265"/>
                  </a:lnTo>
                  <a:lnTo>
                    <a:pt x="13" y="4414"/>
                  </a:lnTo>
                  <a:lnTo>
                    <a:pt x="12" y="4551"/>
                  </a:lnTo>
                  <a:lnTo>
                    <a:pt x="9" y="4676"/>
                  </a:lnTo>
                  <a:lnTo>
                    <a:pt x="7" y="4788"/>
                  </a:lnTo>
                  <a:lnTo>
                    <a:pt x="4" y="4884"/>
                  </a:lnTo>
                  <a:lnTo>
                    <a:pt x="4" y="4965"/>
                  </a:lnTo>
                  <a:lnTo>
                    <a:pt x="1" y="5030"/>
                  </a:lnTo>
                  <a:lnTo>
                    <a:pt x="1" y="5078"/>
                  </a:lnTo>
                  <a:lnTo>
                    <a:pt x="0" y="5107"/>
                  </a:lnTo>
                  <a:lnTo>
                    <a:pt x="1" y="5117"/>
                  </a:lnTo>
                  <a:lnTo>
                    <a:pt x="16" y="5117"/>
                  </a:lnTo>
                  <a:close/>
                </a:path>
              </a:pathLst>
            </a:custGeom>
            <a:solidFill>
              <a:srgbClr val="D90000"/>
            </a:solidFill>
            <a:ln w="9525">
              <a:noFill/>
              <a:round/>
              <a:headEnd/>
              <a:tailEnd/>
            </a:ln>
          </p:spPr>
          <p:txBody>
            <a:bodyPr/>
            <a:lstStyle/>
            <a:p>
              <a:endParaRPr lang="en-US"/>
            </a:p>
          </p:txBody>
        </p:sp>
        <p:sp>
          <p:nvSpPr>
            <p:cNvPr id="172229" name="Freeform 202"/>
            <p:cNvSpPr>
              <a:spLocks/>
            </p:cNvSpPr>
            <p:nvPr/>
          </p:nvSpPr>
          <p:spPr bwMode="auto">
            <a:xfrm>
              <a:off x="5340" y="3953"/>
              <a:ext cx="2" cy="1"/>
            </a:xfrm>
            <a:custGeom>
              <a:avLst/>
              <a:gdLst>
                <a:gd name="T0" fmla="*/ 0 w 15"/>
                <a:gd name="T1" fmla="*/ 0 h 7"/>
                <a:gd name="T2" fmla="*/ 0 w 15"/>
                <a:gd name="T3" fmla="*/ 0 h 7"/>
                <a:gd name="T4" fmla="*/ 0 w 15"/>
                <a:gd name="T5" fmla="*/ 0 h 7"/>
                <a:gd name="T6" fmla="*/ 0 w 15"/>
                <a:gd name="T7" fmla="*/ 0 h 7"/>
                <a:gd name="T8" fmla="*/ 0 w 15"/>
                <a:gd name="T9" fmla="*/ 0 h 7"/>
                <a:gd name="T10" fmla="*/ 0 w 15"/>
                <a:gd name="T11" fmla="*/ 0 h 7"/>
                <a:gd name="T12" fmla="*/ 0 60000 65536"/>
                <a:gd name="T13" fmla="*/ 0 60000 65536"/>
                <a:gd name="T14" fmla="*/ 0 60000 65536"/>
                <a:gd name="T15" fmla="*/ 0 60000 65536"/>
                <a:gd name="T16" fmla="*/ 0 60000 65536"/>
                <a:gd name="T17" fmla="*/ 0 60000 65536"/>
                <a:gd name="T18" fmla="*/ 0 w 15"/>
                <a:gd name="T19" fmla="*/ 0 h 7"/>
                <a:gd name="T20" fmla="*/ 15 w 15"/>
                <a:gd name="T21" fmla="*/ 7 h 7"/>
              </a:gdLst>
              <a:ahLst/>
              <a:cxnLst>
                <a:cxn ang="T12">
                  <a:pos x="T0" y="T1"/>
                </a:cxn>
                <a:cxn ang="T13">
                  <a:pos x="T2" y="T3"/>
                </a:cxn>
                <a:cxn ang="T14">
                  <a:pos x="T4" y="T5"/>
                </a:cxn>
                <a:cxn ang="T15">
                  <a:pos x="T6" y="T7"/>
                </a:cxn>
                <a:cxn ang="T16">
                  <a:pos x="T8" y="T9"/>
                </a:cxn>
                <a:cxn ang="T17">
                  <a:pos x="T10" y="T11"/>
                </a:cxn>
              </a:cxnLst>
              <a:rect l="T18" t="T19" r="T20" b="T21"/>
              <a:pathLst>
                <a:path w="15" h="7">
                  <a:moveTo>
                    <a:pt x="0" y="0"/>
                  </a:moveTo>
                  <a:lnTo>
                    <a:pt x="2" y="5"/>
                  </a:lnTo>
                  <a:lnTo>
                    <a:pt x="7" y="7"/>
                  </a:lnTo>
                  <a:lnTo>
                    <a:pt x="13" y="5"/>
                  </a:lnTo>
                  <a:lnTo>
                    <a:pt x="15" y="0"/>
                  </a:lnTo>
                  <a:lnTo>
                    <a:pt x="0" y="0"/>
                  </a:lnTo>
                  <a:close/>
                </a:path>
              </a:pathLst>
            </a:custGeom>
            <a:solidFill>
              <a:srgbClr val="D90000"/>
            </a:solidFill>
            <a:ln w="9525">
              <a:noFill/>
              <a:round/>
              <a:headEnd/>
              <a:tailEnd/>
            </a:ln>
          </p:spPr>
          <p:txBody>
            <a:bodyPr/>
            <a:lstStyle/>
            <a:p>
              <a:endParaRPr lang="en-US"/>
            </a:p>
          </p:txBody>
        </p:sp>
        <p:sp>
          <p:nvSpPr>
            <p:cNvPr id="172230" name="Freeform 203"/>
            <p:cNvSpPr>
              <a:spLocks/>
            </p:cNvSpPr>
            <p:nvPr/>
          </p:nvSpPr>
          <p:spPr bwMode="auto">
            <a:xfrm>
              <a:off x="5426" y="3918"/>
              <a:ext cx="2" cy="1"/>
            </a:xfrm>
            <a:custGeom>
              <a:avLst/>
              <a:gdLst>
                <a:gd name="T0" fmla="*/ 0 w 17"/>
                <a:gd name="T1" fmla="*/ 0 h 7"/>
                <a:gd name="T2" fmla="*/ 0 w 17"/>
                <a:gd name="T3" fmla="*/ 0 h 7"/>
                <a:gd name="T4" fmla="*/ 0 w 17"/>
                <a:gd name="T5" fmla="*/ 0 h 7"/>
                <a:gd name="T6" fmla="*/ 0 w 17"/>
                <a:gd name="T7" fmla="*/ 0 h 7"/>
                <a:gd name="T8" fmla="*/ 0 w 17"/>
                <a:gd name="T9" fmla="*/ 0 h 7"/>
                <a:gd name="T10" fmla="*/ 0 w 17"/>
                <a:gd name="T11" fmla="*/ 0 h 7"/>
                <a:gd name="T12" fmla="*/ 0 60000 65536"/>
                <a:gd name="T13" fmla="*/ 0 60000 65536"/>
                <a:gd name="T14" fmla="*/ 0 60000 65536"/>
                <a:gd name="T15" fmla="*/ 0 60000 65536"/>
                <a:gd name="T16" fmla="*/ 0 60000 65536"/>
                <a:gd name="T17" fmla="*/ 0 60000 65536"/>
                <a:gd name="T18" fmla="*/ 0 w 17"/>
                <a:gd name="T19" fmla="*/ 0 h 7"/>
                <a:gd name="T20" fmla="*/ 17 w 17"/>
                <a:gd name="T21" fmla="*/ 7 h 7"/>
              </a:gdLst>
              <a:ahLst/>
              <a:cxnLst>
                <a:cxn ang="T12">
                  <a:pos x="T0" y="T1"/>
                </a:cxn>
                <a:cxn ang="T13">
                  <a:pos x="T2" y="T3"/>
                </a:cxn>
                <a:cxn ang="T14">
                  <a:pos x="T4" y="T5"/>
                </a:cxn>
                <a:cxn ang="T15">
                  <a:pos x="T6" y="T7"/>
                </a:cxn>
                <a:cxn ang="T16">
                  <a:pos x="T8" y="T9"/>
                </a:cxn>
                <a:cxn ang="T17">
                  <a:pos x="T10" y="T11"/>
                </a:cxn>
              </a:cxnLst>
              <a:rect l="T18" t="T19" r="T20" b="T21"/>
              <a:pathLst>
                <a:path w="17" h="7">
                  <a:moveTo>
                    <a:pt x="0" y="0"/>
                  </a:moveTo>
                  <a:lnTo>
                    <a:pt x="3" y="6"/>
                  </a:lnTo>
                  <a:lnTo>
                    <a:pt x="8" y="7"/>
                  </a:lnTo>
                  <a:lnTo>
                    <a:pt x="15" y="6"/>
                  </a:lnTo>
                  <a:lnTo>
                    <a:pt x="17" y="0"/>
                  </a:lnTo>
                  <a:lnTo>
                    <a:pt x="0" y="0"/>
                  </a:lnTo>
                  <a:close/>
                </a:path>
              </a:pathLst>
            </a:custGeom>
            <a:solidFill>
              <a:srgbClr val="D90000"/>
            </a:solidFill>
            <a:ln w="9525">
              <a:noFill/>
              <a:round/>
              <a:headEnd/>
              <a:tailEnd/>
            </a:ln>
          </p:spPr>
          <p:txBody>
            <a:bodyPr/>
            <a:lstStyle/>
            <a:p>
              <a:endParaRPr lang="en-US"/>
            </a:p>
          </p:txBody>
        </p:sp>
        <p:sp>
          <p:nvSpPr>
            <p:cNvPr id="172231" name="Freeform 204"/>
            <p:cNvSpPr>
              <a:spLocks/>
            </p:cNvSpPr>
            <p:nvPr/>
          </p:nvSpPr>
          <p:spPr bwMode="auto">
            <a:xfrm>
              <a:off x="5426" y="3341"/>
              <a:ext cx="6" cy="577"/>
            </a:xfrm>
            <a:custGeom>
              <a:avLst/>
              <a:gdLst>
                <a:gd name="T0" fmla="*/ 0 w 56"/>
                <a:gd name="T1" fmla="*/ 0 h 5192"/>
                <a:gd name="T2" fmla="*/ 0 w 56"/>
                <a:gd name="T3" fmla="*/ 0 h 5192"/>
                <a:gd name="T4" fmla="*/ 0 w 56"/>
                <a:gd name="T5" fmla="*/ 0 h 5192"/>
                <a:gd name="T6" fmla="*/ 0 w 56"/>
                <a:gd name="T7" fmla="*/ 0 h 5192"/>
                <a:gd name="T8" fmla="*/ 0 w 56"/>
                <a:gd name="T9" fmla="*/ 0 h 5192"/>
                <a:gd name="T10" fmla="*/ 0 w 56"/>
                <a:gd name="T11" fmla="*/ 0 h 5192"/>
                <a:gd name="T12" fmla="*/ 0 w 56"/>
                <a:gd name="T13" fmla="*/ 0 h 5192"/>
                <a:gd name="T14" fmla="*/ 0 w 56"/>
                <a:gd name="T15" fmla="*/ 0 h 5192"/>
                <a:gd name="T16" fmla="*/ 0 w 56"/>
                <a:gd name="T17" fmla="*/ 0 h 5192"/>
                <a:gd name="T18" fmla="*/ 0 w 56"/>
                <a:gd name="T19" fmla="*/ 0 h 5192"/>
                <a:gd name="T20" fmla="*/ 0 w 56"/>
                <a:gd name="T21" fmla="*/ 0 h 5192"/>
                <a:gd name="T22" fmla="*/ 0 w 56"/>
                <a:gd name="T23" fmla="*/ 0 h 5192"/>
                <a:gd name="T24" fmla="*/ 0 w 56"/>
                <a:gd name="T25" fmla="*/ 0 h 5192"/>
                <a:gd name="T26" fmla="*/ 0 w 56"/>
                <a:gd name="T27" fmla="*/ 0 h 5192"/>
                <a:gd name="T28" fmla="*/ 0 w 56"/>
                <a:gd name="T29" fmla="*/ 0 h 5192"/>
                <a:gd name="T30" fmla="*/ 0 w 56"/>
                <a:gd name="T31" fmla="*/ 0 h 5192"/>
                <a:gd name="T32" fmla="*/ 0 w 56"/>
                <a:gd name="T33" fmla="*/ 0 h 5192"/>
                <a:gd name="T34" fmla="*/ 0 w 56"/>
                <a:gd name="T35" fmla="*/ 0 h 5192"/>
                <a:gd name="T36" fmla="*/ 0 w 56"/>
                <a:gd name="T37" fmla="*/ 0 h 5192"/>
                <a:gd name="T38" fmla="*/ 0 w 56"/>
                <a:gd name="T39" fmla="*/ 0 h 5192"/>
                <a:gd name="T40" fmla="*/ 0 w 56"/>
                <a:gd name="T41" fmla="*/ 0 h 5192"/>
                <a:gd name="T42" fmla="*/ 0 w 56"/>
                <a:gd name="T43" fmla="*/ 0 h 5192"/>
                <a:gd name="T44" fmla="*/ 0 w 56"/>
                <a:gd name="T45" fmla="*/ 0 h 5192"/>
                <a:gd name="T46" fmla="*/ 0 w 56"/>
                <a:gd name="T47" fmla="*/ 0 h 5192"/>
                <a:gd name="T48" fmla="*/ 0 w 56"/>
                <a:gd name="T49" fmla="*/ 0 h 5192"/>
                <a:gd name="T50" fmla="*/ 0 w 56"/>
                <a:gd name="T51" fmla="*/ 0 h 5192"/>
                <a:gd name="T52" fmla="*/ 0 w 56"/>
                <a:gd name="T53" fmla="*/ 0 h 5192"/>
                <a:gd name="T54" fmla="*/ 0 w 56"/>
                <a:gd name="T55" fmla="*/ 0 h 5192"/>
                <a:gd name="T56" fmla="*/ 0 w 56"/>
                <a:gd name="T57" fmla="*/ 0 h 5192"/>
                <a:gd name="T58" fmla="*/ 0 w 56"/>
                <a:gd name="T59" fmla="*/ 0 h 5192"/>
                <a:gd name="T60" fmla="*/ 0 w 56"/>
                <a:gd name="T61" fmla="*/ 0 h 5192"/>
                <a:gd name="T62" fmla="*/ 0 w 56"/>
                <a:gd name="T63" fmla="*/ 0 h 5192"/>
                <a:gd name="T64" fmla="*/ 0 w 56"/>
                <a:gd name="T65" fmla="*/ 0 h 5192"/>
                <a:gd name="T66" fmla="*/ 0 w 56"/>
                <a:gd name="T67" fmla="*/ 0 h 5192"/>
                <a:gd name="T68" fmla="*/ 0 w 56"/>
                <a:gd name="T69" fmla="*/ 0 h 5192"/>
                <a:gd name="T70" fmla="*/ 0 w 56"/>
                <a:gd name="T71" fmla="*/ 0 h 5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6"/>
                <a:gd name="T109" fmla="*/ 0 h 5192"/>
                <a:gd name="T110" fmla="*/ 56 w 56"/>
                <a:gd name="T111" fmla="*/ 5192 h 519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6" h="5192">
                  <a:moveTo>
                    <a:pt x="40" y="0"/>
                  </a:moveTo>
                  <a:lnTo>
                    <a:pt x="39" y="0"/>
                  </a:lnTo>
                  <a:lnTo>
                    <a:pt x="39" y="83"/>
                  </a:lnTo>
                  <a:lnTo>
                    <a:pt x="39" y="185"/>
                  </a:lnTo>
                  <a:lnTo>
                    <a:pt x="38" y="307"/>
                  </a:lnTo>
                  <a:lnTo>
                    <a:pt x="37" y="445"/>
                  </a:lnTo>
                  <a:lnTo>
                    <a:pt x="37" y="599"/>
                  </a:lnTo>
                  <a:lnTo>
                    <a:pt x="36" y="767"/>
                  </a:lnTo>
                  <a:lnTo>
                    <a:pt x="34" y="947"/>
                  </a:lnTo>
                  <a:lnTo>
                    <a:pt x="32" y="1138"/>
                  </a:lnTo>
                  <a:lnTo>
                    <a:pt x="31" y="1339"/>
                  </a:lnTo>
                  <a:lnTo>
                    <a:pt x="29" y="1548"/>
                  </a:lnTo>
                  <a:lnTo>
                    <a:pt x="28" y="1763"/>
                  </a:lnTo>
                  <a:lnTo>
                    <a:pt x="26" y="1984"/>
                  </a:lnTo>
                  <a:lnTo>
                    <a:pt x="25" y="2207"/>
                  </a:lnTo>
                  <a:lnTo>
                    <a:pt x="23" y="2433"/>
                  </a:lnTo>
                  <a:lnTo>
                    <a:pt x="21" y="2660"/>
                  </a:lnTo>
                  <a:lnTo>
                    <a:pt x="20" y="2887"/>
                  </a:lnTo>
                  <a:lnTo>
                    <a:pt x="18" y="3111"/>
                  </a:lnTo>
                  <a:lnTo>
                    <a:pt x="16" y="3330"/>
                  </a:lnTo>
                  <a:lnTo>
                    <a:pt x="13" y="3546"/>
                  </a:lnTo>
                  <a:lnTo>
                    <a:pt x="12" y="3754"/>
                  </a:lnTo>
                  <a:lnTo>
                    <a:pt x="10" y="3954"/>
                  </a:lnTo>
                  <a:lnTo>
                    <a:pt x="9" y="4144"/>
                  </a:lnTo>
                  <a:lnTo>
                    <a:pt x="7" y="4324"/>
                  </a:lnTo>
                  <a:lnTo>
                    <a:pt x="6" y="4490"/>
                  </a:lnTo>
                  <a:lnTo>
                    <a:pt x="5" y="4642"/>
                  </a:lnTo>
                  <a:lnTo>
                    <a:pt x="3" y="4779"/>
                  </a:lnTo>
                  <a:lnTo>
                    <a:pt x="2" y="4900"/>
                  </a:lnTo>
                  <a:lnTo>
                    <a:pt x="2" y="5001"/>
                  </a:lnTo>
                  <a:lnTo>
                    <a:pt x="1" y="5082"/>
                  </a:lnTo>
                  <a:lnTo>
                    <a:pt x="0" y="5142"/>
                  </a:lnTo>
                  <a:lnTo>
                    <a:pt x="0" y="5179"/>
                  </a:lnTo>
                  <a:lnTo>
                    <a:pt x="0" y="5192"/>
                  </a:lnTo>
                  <a:lnTo>
                    <a:pt x="17" y="5192"/>
                  </a:lnTo>
                  <a:lnTo>
                    <a:pt x="17" y="5179"/>
                  </a:lnTo>
                  <a:lnTo>
                    <a:pt x="17" y="5142"/>
                  </a:lnTo>
                  <a:lnTo>
                    <a:pt x="18" y="5082"/>
                  </a:lnTo>
                  <a:lnTo>
                    <a:pt x="19" y="5001"/>
                  </a:lnTo>
                  <a:lnTo>
                    <a:pt x="19" y="4900"/>
                  </a:lnTo>
                  <a:lnTo>
                    <a:pt x="20" y="4779"/>
                  </a:lnTo>
                  <a:lnTo>
                    <a:pt x="22" y="4642"/>
                  </a:lnTo>
                  <a:lnTo>
                    <a:pt x="23" y="4490"/>
                  </a:lnTo>
                  <a:lnTo>
                    <a:pt x="24" y="4324"/>
                  </a:lnTo>
                  <a:lnTo>
                    <a:pt x="26" y="4144"/>
                  </a:lnTo>
                  <a:lnTo>
                    <a:pt x="27" y="3954"/>
                  </a:lnTo>
                  <a:lnTo>
                    <a:pt x="29" y="3754"/>
                  </a:lnTo>
                  <a:lnTo>
                    <a:pt x="30" y="3546"/>
                  </a:lnTo>
                  <a:lnTo>
                    <a:pt x="32" y="3330"/>
                  </a:lnTo>
                  <a:lnTo>
                    <a:pt x="35" y="3111"/>
                  </a:lnTo>
                  <a:lnTo>
                    <a:pt x="37" y="2887"/>
                  </a:lnTo>
                  <a:lnTo>
                    <a:pt x="38" y="2660"/>
                  </a:lnTo>
                  <a:lnTo>
                    <a:pt x="40" y="2433"/>
                  </a:lnTo>
                  <a:lnTo>
                    <a:pt x="42" y="2207"/>
                  </a:lnTo>
                  <a:lnTo>
                    <a:pt x="43" y="1984"/>
                  </a:lnTo>
                  <a:lnTo>
                    <a:pt x="45" y="1763"/>
                  </a:lnTo>
                  <a:lnTo>
                    <a:pt x="46" y="1548"/>
                  </a:lnTo>
                  <a:lnTo>
                    <a:pt x="48" y="1339"/>
                  </a:lnTo>
                  <a:lnTo>
                    <a:pt x="49" y="1138"/>
                  </a:lnTo>
                  <a:lnTo>
                    <a:pt x="50" y="947"/>
                  </a:lnTo>
                  <a:lnTo>
                    <a:pt x="53" y="767"/>
                  </a:lnTo>
                  <a:lnTo>
                    <a:pt x="54" y="599"/>
                  </a:lnTo>
                  <a:lnTo>
                    <a:pt x="54" y="445"/>
                  </a:lnTo>
                  <a:lnTo>
                    <a:pt x="55" y="307"/>
                  </a:lnTo>
                  <a:lnTo>
                    <a:pt x="56" y="185"/>
                  </a:lnTo>
                  <a:lnTo>
                    <a:pt x="56" y="83"/>
                  </a:lnTo>
                  <a:lnTo>
                    <a:pt x="56" y="0"/>
                  </a:lnTo>
                  <a:lnTo>
                    <a:pt x="55" y="0"/>
                  </a:lnTo>
                  <a:lnTo>
                    <a:pt x="40" y="0"/>
                  </a:lnTo>
                  <a:lnTo>
                    <a:pt x="39" y="0"/>
                  </a:lnTo>
                  <a:lnTo>
                    <a:pt x="40" y="0"/>
                  </a:lnTo>
                  <a:close/>
                </a:path>
              </a:pathLst>
            </a:custGeom>
            <a:solidFill>
              <a:srgbClr val="D90000"/>
            </a:solidFill>
            <a:ln w="9525">
              <a:noFill/>
              <a:round/>
              <a:headEnd/>
              <a:tailEnd/>
            </a:ln>
          </p:spPr>
          <p:txBody>
            <a:bodyPr/>
            <a:lstStyle/>
            <a:p>
              <a:endParaRPr lang="en-US"/>
            </a:p>
          </p:txBody>
        </p:sp>
        <p:sp>
          <p:nvSpPr>
            <p:cNvPr id="172232" name="Freeform 205"/>
            <p:cNvSpPr>
              <a:spLocks/>
            </p:cNvSpPr>
            <p:nvPr/>
          </p:nvSpPr>
          <p:spPr bwMode="auto">
            <a:xfrm>
              <a:off x="5351" y="3205"/>
              <a:ext cx="81" cy="136"/>
            </a:xfrm>
            <a:custGeom>
              <a:avLst/>
              <a:gdLst>
                <a:gd name="T0" fmla="*/ 0 w 725"/>
                <a:gd name="T1" fmla="*/ 0 h 1227"/>
                <a:gd name="T2" fmla="*/ 0 w 725"/>
                <a:gd name="T3" fmla="*/ 0 h 1227"/>
                <a:gd name="T4" fmla="*/ 0 w 725"/>
                <a:gd name="T5" fmla="*/ 0 h 1227"/>
                <a:gd name="T6" fmla="*/ 0 w 725"/>
                <a:gd name="T7" fmla="*/ 0 h 1227"/>
                <a:gd name="T8" fmla="*/ 0 w 725"/>
                <a:gd name="T9" fmla="*/ 0 h 1227"/>
                <a:gd name="T10" fmla="*/ 0 w 725"/>
                <a:gd name="T11" fmla="*/ 0 h 1227"/>
                <a:gd name="T12" fmla="*/ 0 w 725"/>
                <a:gd name="T13" fmla="*/ 0 h 1227"/>
                <a:gd name="T14" fmla="*/ 0 w 725"/>
                <a:gd name="T15" fmla="*/ 0 h 1227"/>
                <a:gd name="T16" fmla="*/ 0 w 725"/>
                <a:gd name="T17" fmla="*/ 0 h 1227"/>
                <a:gd name="T18" fmla="*/ 0 w 725"/>
                <a:gd name="T19" fmla="*/ 0 h 1227"/>
                <a:gd name="T20" fmla="*/ 0 w 725"/>
                <a:gd name="T21" fmla="*/ 0 h 1227"/>
                <a:gd name="T22" fmla="*/ 0 w 725"/>
                <a:gd name="T23" fmla="*/ 0 h 1227"/>
                <a:gd name="T24" fmla="*/ 0 w 725"/>
                <a:gd name="T25" fmla="*/ 0 h 1227"/>
                <a:gd name="T26" fmla="*/ 0 w 725"/>
                <a:gd name="T27" fmla="*/ 0 h 1227"/>
                <a:gd name="T28" fmla="*/ 0 w 725"/>
                <a:gd name="T29" fmla="*/ 0 h 1227"/>
                <a:gd name="T30" fmla="*/ 0 w 725"/>
                <a:gd name="T31" fmla="*/ 0 h 1227"/>
                <a:gd name="T32" fmla="*/ 0 w 725"/>
                <a:gd name="T33" fmla="*/ 0 h 1227"/>
                <a:gd name="T34" fmla="*/ 0 w 725"/>
                <a:gd name="T35" fmla="*/ 0 h 1227"/>
                <a:gd name="T36" fmla="*/ 0 w 725"/>
                <a:gd name="T37" fmla="*/ 0 h 1227"/>
                <a:gd name="T38" fmla="*/ 0 w 725"/>
                <a:gd name="T39" fmla="*/ 0 h 1227"/>
                <a:gd name="T40" fmla="*/ 0 w 725"/>
                <a:gd name="T41" fmla="*/ 0 h 1227"/>
                <a:gd name="T42" fmla="*/ 0 w 725"/>
                <a:gd name="T43" fmla="*/ 0 h 1227"/>
                <a:gd name="T44" fmla="*/ 0 w 725"/>
                <a:gd name="T45" fmla="*/ 0 h 1227"/>
                <a:gd name="T46" fmla="*/ 0 w 725"/>
                <a:gd name="T47" fmla="*/ 0 h 1227"/>
                <a:gd name="T48" fmla="*/ 0 w 725"/>
                <a:gd name="T49" fmla="*/ 0 h 1227"/>
                <a:gd name="T50" fmla="*/ 0 w 725"/>
                <a:gd name="T51" fmla="*/ 0 h 1227"/>
                <a:gd name="T52" fmla="*/ 0 w 725"/>
                <a:gd name="T53" fmla="*/ 0 h 1227"/>
                <a:gd name="T54" fmla="*/ 0 w 725"/>
                <a:gd name="T55" fmla="*/ 0 h 1227"/>
                <a:gd name="T56" fmla="*/ 0 w 725"/>
                <a:gd name="T57" fmla="*/ 0 h 1227"/>
                <a:gd name="T58" fmla="*/ 0 w 725"/>
                <a:gd name="T59" fmla="*/ 0 h 1227"/>
                <a:gd name="T60" fmla="*/ 0 w 725"/>
                <a:gd name="T61" fmla="*/ 0 h 1227"/>
                <a:gd name="T62" fmla="*/ 0 w 725"/>
                <a:gd name="T63" fmla="*/ 0 h 1227"/>
                <a:gd name="T64" fmla="*/ 0 w 725"/>
                <a:gd name="T65" fmla="*/ 0 h 12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5"/>
                <a:gd name="T100" fmla="*/ 0 h 1227"/>
                <a:gd name="T101" fmla="*/ 725 w 725"/>
                <a:gd name="T102" fmla="*/ 1227 h 12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5" h="1227">
                  <a:moveTo>
                    <a:pt x="0" y="15"/>
                  </a:moveTo>
                  <a:lnTo>
                    <a:pt x="43" y="36"/>
                  </a:lnTo>
                  <a:lnTo>
                    <a:pt x="85" y="57"/>
                  </a:lnTo>
                  <a:lnTo>
                    <a:pt x="124" y="78"/>
                  </a:lnTo>
                  <a:lnTo>
                    <a:pt x="163" y="100"/>
                  </a:lnTo>
                  <a:lnTo>
                    <a:pt x="201" y="122"/>
                  </a:lnTo>
                  <a:lnTo>
                    <a:pt x="238" y="145"/>
                  </a:lnTo>
                  <a:lnTo>
                    <a:pt x="273" y="169"/>
                  </a:lnTo>
                  <a:lnTo>
                    <a:pt x="308" y="193"/>
                  </a:lnTo>
                  <a:lnTo>
                    <a:pt x="339" y="219"/>
                  </a:lnTo>
                  <a:lnTo>
                    <a:pt x="372" y="245"/>
                  </a:lnTo>
                  <a:lnTo>
                    <a:pt x="403" y="272"/>
                  </a:lnTo>
                  <a:lnTo>
                    <a:pt x="431" y="300"/>
                  </a:lnTo>
                  <a:lnTo>
                    <a:pt x="459" y="330"/>
                  </a:lnTo>
                  <a:lnTo>
                    <a:pt x="485" y="360"/>
                  </a:lnTo>
                  <a:lnTo>
                    <a:pt x="510" y="392"/>
                  </a:lnTo>
                  <a:lnTo>
                    <a:pt x="535" y="426"/>
                  </a:lnTo>
                  <a:lnTo>
                    <a:pt x="557" y="460"/>
                  </a:lnTo>
                  <a:lnTo>
                    <a:pt x="577" y="496"/>
                  </a:lnTo>
                  <a:lnTo>
                    <a:pt x="596" y="535"/>
                  </a:lnTo>
                  <a:lnTo>
                    <a:pt x="615" y="576"/>
                  </a:lnTo>
                  <a:lnTo>
                    <a:pt x="631" y="617"/>
                  </a:lnTo>
                  <a:lnTo>
                    <a:pt x="646" y="661"/>
                  </a:lnTo>
                  <a:lnTo>
                    <a:pt x="659" y="707"/>
                  </a:lnTo>
                  <a:lnTo>
                    <a:pt x="672" y="756"/>
                  </a:lnTo>
                  <a:lnTo>
                    <a:pt x="681" y="806"/>
                  </a:lnTo>
                  <a:lnTo>
                    <a:pt x="691" y="858"/>
                  </a:lnTo>
                  <a:lnTo>
                    <a:pt x="697" y="913"/>
                  </a:lnTo>
                  <a:lnTo>
                    <a:pt x="703" y="971"/>
                  </a:lnTo>
                  <a:lnTo>
                    <a:pt x="707" y="1030"/>
                  </a:lnTo>
                  <a:lnTo>
                    <a:pt x="708" y="1093"/>
                  </a:lnTo>
                  <a:lnTo>
                    <a:pt x="708" y="1158"/>
                  </a:lnTo>
                  <a:lnTo>
                    <a:pt x="708" y="1227"/>
                  </a:lnTo>
                  <a:lnTo>
                    <a:pt x="723" y="1227"/>
                  </a:lnTo>
                  <a:lnTo>
                    <a:pt x="725" y="1158"/>
                  </a:lnTo>
                  <a:lnTo>
                    <a:pt x="725" y="1093"/>
                  </a:lnTo>
                  <a:lnTo>
                    <a:pt x="722" y="1030"/>
                  </a:lnTo>
                  <a:lnTo>
                    <a:pt x="717" y="969"/>
                  </a:lnTo>
                  <a:lnTo>
                    <a:pt x="712" y="911"/>
                  </a:lnTo>
                  <a:lnTo>
                    <a:pt x="706" y="856"/>
                  </a:lnTo>
                  <a:lnTo>
                    <a:pt x="696" y="803"/>
                  </a:lnTo>
                  <a:lnTo>
                    <a:pt x="687" y="752"/>
                  </a:lnTo>
                  <a:lnTo>
                    <a:pt x="674" y="703"/>
                  </a:lnTo>
                  <a:lnTo>
                    <a:pt x="660" y="657"/>
                  </a:lnTo>
                  <a:lnTo>
                    <a:pt x="646" y="612"/>
                  </a:lnTo>
                  <a:lnTo>
                    <a:pt x="630" y="569"/>
                  </a:lnTo>
                  <a:lnTo>
                    <a:pt x="611" y="529"/>
                  </a:lnTo>
                  <a:lnTo>
                    <a:pt x="592" y="490"/>
                  </a:lnTo>
                  <a:lnTo>
                    <a:pt x="570" y="452"/>
                  </a:lnTo>
                  <a:lnTo>
                    <a:pt x="547" y="417"/>
                  </a:lnTo>
                  <a:lnTo>
                    <a:pt x="523" y="383"/>
                  </a:lnTo>
                  <a:lnTo>
                    <a:pt x="498" y="350"/>
                  </a:lnTo>
                  <a:lnTo>
                    <a:pt x="471" y="319"/>
                  </a:lnTo>
                  <a:lnTo>
                    <a:pt x="442" y="290"/>
                  </a:lnTo>
                  <a:lnTo>
                    <a:pt x="413" y="261"/>
                  </a:lnTo>
                  <a:lnTo>
                    <a:pt x="383" y="233"/>
                  </a:lnTo>
                  <a:lnTo>
                    <a:pt x="350" y="206"/>
                  </a:lnTo>
                  <a:lnTo>
                    <a:pt x="316" y="181"/>
                  </a:lnTo>
                  <a:lnTo>
                    <a:pt x="281" y="157"/>
                  </a:lnTo>
                  <a:lnTo>
                    <a:pt x="246" y="132"/>
                  </a:lnTo>
                  <a:lnTo>
                    <a:pt x="209" y="109"/>
                  </a:lnTo>
                  <a:lnTo>
                    <a:pt x="171" y="87"/>
                  </a:lnTo>
                  <a:lnTo>
                    <a:pt x="132" y="64"/>
                  </a:lnTo>
                  <a:lnTo>
                    <a:pt x="91" y="43"/>
                  </a:lnTo>
                  <a:lnTo>
                    <a:pt x="49" y="21"/>
                  </a:lnTo>
                  <a:lnTo>
                    <a:pt x="7" y="0"/>
                  </a:lnTo>
                  <a:lnTo>
                    <a:pt x="0" y="15"/>
                  </a:lnTo>
                  <a:close/>
                </a:path>
              </a:pathLst>
            </a:custGeom>
            <a:solidFill>
              <a:srgbClr val="D90000"/>
            </a:solidFill>
            <a:ln w="9525">
              <a:noFill/>
              <a:round/>
              <a:headEnd/>
              <a:tailEnd/>
            </a:ln>
          </p:spPr>
          <p:txBody>
            <a:bodyPr/>
            <a:lstStyle/>
            <a:p>
              <a:endParaRPr lang="en-US"/>
            </a:p>
          </p:txBody>
        </p:sp>
        <p:sp>
          <p:nvSpPr>
            <p:cNvPr id="172233" name="Freeform 206"/>
            <p:cNvSpPr>
              <a:spLocks/>
            </p:cNvSpPr>
            <p:nvPr/>
          </p:nvSpPr>
          <p:spPr bwMode="auto">
            <a:xfrm>
              <a:off x="5351" y="3205"/>
              <a:ext cx="1" cy="1"/>
            </a:xfrm>
            <a:custGeom>
              <a:avLst/>
              <a:gdLst>
                <a:gd name="T0" fmla="*/ 0 w 11"/>
                <a:gd name="T1" fmla="*/ 0 h 15"/>
                <a:gd name="T2" fmla="*/ 0 w 11"/>
                <a:gd name="T3" fmla="*/ 0 h 15"/>
                <a:gd name="T4" fmla="*/ 0 w 11"/>
                <a:gd name="T5" fmla="*/ 0 h 15"/>
                <a:gd name="T6" fmla="*/ 0 w 11"/>
                <a:gd name="T7" fmla="*/ 0 h 15"/>
                <a:gd name="T8" fmla="*/ 0 w 11"/>
                <a:gd name="T9" fmla="*/ 0 h 15"/>
                <a:gd name="T10" fmla="*/ 0 w 11"/>
                <a:gd name="T11" fmla="*/ 0 h 15"/>
                <a:gd name="T12" fmla="*/ 0 60000 65536"/>
                <a:gd name="T13" fmla="*/ 0 60000 65536"/>
                <a:gd name="T14" fmla="*/ 0 60000 65536"/>
                <a:gd name="T15" fmla="*/ 0 60000 65536"/>
                <a:gd name="T16" fmla="*/ 0 60000 65536"/>
                <a:gd name="T17" fmla="*/ 0 60000 65536"/>
                <a:gd name="T18" fmla="*/ 0 w 11"/>
                <a:gd name="T19" fmla="*/ 0 h 15"/>
                <a:gd name="T20" fmla="*/ 11 w 11"/>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1" h="15">
                  <a:moveTo>
                    <a:pt x="11" y="0"/>
                  </a:moveTo>
                  <a:lnTo>
                    <a:pt x="4" y="0"/>
                  </a:lnTo>
                  <a:lnTo>
                    <a:pt x="0" y="5"/>
                  </a:lnTo>
                  <a:lnTo>
                    <a:pt x="0" y="11"/>
                  </a:lnTo>
                  <a:lnTo>
                    <a:pt x="4" y="15"/>
                  </a:lnTo>
                  <a:lnTo>
                    <a:pt x="11" y="0"/>
                  </a:lnTo>
                  <a:close/>
                </a:path>
              </a:pathLst>
            </a:custGeom>
            <a:solidFill>
              <a:srgbClr val="D90000"/>
            </a:solidFill>
            <a:ln w="9525">
              <a:noFill/>
              <a:round/>
              <a:headEnd/>
              <a:tailEnd/>
            </a:ln>
          </p:spPr>
          <p:txBody>
            <a:bodyPr/>
            <a:lstStyle/>
            <a:p>
              <a:endParaRPr lang="en-US"/>
            </a:p>
          </p:txBody>
        </p:sp>
        <p:sp>
          <p:nvSpPr>
            <p:cNvPr id="172234" name="Freeform 207"/>
            <p:cNvSpPr>
              <a:spLocks/>
            </p:cNvSpPr>
            <p:nvPr/>
          </p:nvSpPr>
          <p:spPr bwMode="auto">
            <a:xfrm>
              <a:off x="5324" y="3217"/>
              <a:ext cx="32" cy="160"/>
            </a:xfrm>
            <a:custGeom>
              <a:avLst/>
              <a:gdLst>
                <a:gd name="T0" fmla="*/ 0 w 292"/>
                <a:gd name="T1" fmla="*/ 0 h 1440"/>
                <a:gd name="T2" fmla="*/ 0 w 292"/>
                <a:gd name="T3" fmla="*/ 0 h 1440"/>
                <a:gd name="T4" fmla="*/ 0 w 292"/>
                <a:gd name="T5" fmla="*/ 0 h 1440"/>
                <a:gd name="T6" fmla="*/ 0 w 292"/>
                <a:gd name="T7" fmla="*/ 0 h 1440"/>
                <a:gd name="T8" fmla="*/ 0 w 292"/>
                <a:gd name="T9" fmla="*/ 0 h 1440"/>
                <a:gd name="T10" fmla="*/ 0 w 292"/>
                <a:gd name="T11" fmla="*/ 0 h 1440"/>
                <a:gd name="T12" fmla="*/ 0 w 292"/>
                <a:gd name="T13" fmla="*/ 0 h 1440"/>
                <a:gd name="T14" fmla="*/ 0 w 292"/>
                <a:gd name="T15" fmla="*/ 0 h 1440"/>
                <a:gd name="T16" fmla="*/ 0 w 292"/>
                <a:gd name="T17" fmla="*/ 0 h 1440"/>
                <a:gd name="T18" fmla="*/ 0 w 292"/>
                <a:gd name="T19" fmla="*/ 0 h 1440"/>
                <a:gd name="T20" fmla="*/ 0 w 292"/>
                <a:gd name="T21" fmla="*/ 0 h 1440"/>
                <a:gd name="T22" fmla="*/ 0 w 292"/>
                <a:gd name="T23" fmla="*/ 0 h 1440"/>
                <a:gd name="T24" fmla="*/ 0 w 292"/>
                <a:gd name="T25" fmla="*/ 0 h 1440"/>
                <a:gd name="T26" fmla="*/ 0 w 292"/>
                <a:gd name="T27" fmla="*/ 0 h 1440"/>
                <a:gd name="T28" fmla="*/ 0 w 292"/>
                <a:gd name="T29" fmla="*/ 0 h 1440"/>
                <a:gd name="T30" fmla="*/ 0 w 292"/>
                <a:gd name="T31" fmla="*/ 0 h 1440"/>
                <a:gd name="T32" fmla="*/ 0 w 292"/>
                <a:gd name="T33" fmla="*/ 0 h 1440"/>
                <a:gd name="T34" fmla="*/ 0 w 292"/>
                <a:gd name="T35" fmla="*/ 0 h 1440"/>
                <a:gd name="T36" fmla="*/ 0 w 292"/>
                <a:gd name="T37" fmla="*/ 0 h 1440"/>
                <a:gd name="T38" fmla="*/ 0 w 292"/>
                <a:gd name="T39" fmla="*/ 0 h 1440"/>
                <a:gd name="T40" fmla="*/ 0 w 292"/>
                <a:gd name="T41" fmla="*/ 0 h 1440"/>
                <a:gd name="T42" fmla="*/ 0 w 292"/>
                <a:gd name="T43" fmla="*/ 0 h 1440"/>
                <a:gd name="T44" fmla="*/ 0 w 292"/>
                <a:gd name="T45" fmla="*/ 0 h 1440"/>
                <a:gd name="T46" fmla="*/ 0 w 292"/>
                <a:gd name="T47" fmla="*/ 0 h 1440"/>
                <a:gd name="T48" fmla="*/ 0 w 292"/>
                <a:gd name="T49" fmla="*/ 0 h 1440"/>
                <a:gd name="T50" fmla="*/ 0 w 292"/>
                <a:gd name="T51" fmla="*/ 0 h 1440"/>
                <a:gd name="T52" fmla="*/ 0 w 292"/>
                <a:gd name="T53" fmla="*/ 0 h 1440"/>
                <a:gd name="T54" fmla="*/ 0 w 292"/>
                <a:gd name="T55" fmla="*/ 0 h 1440"/>
                <a:gd name="T56" fmla="*/ 0 w 292"/>
                <a:gd name="T57" fmla="*/ 0 h 1440"/>
                <a:gd name="T58" fmla="*/ 0 w 292"/>
                <a:gd name="T59" fmla="*/ 0 h 1440"/>
                <a:gd name="T60" fmla="*/ 0 w 292"/>
                <a:gd name="T61" fmla="*/ 0 h 1440"/>
                <a:gd name="T62" fmla="*/ 0 w 292"/>
                <a:gd name="T63" fmla="*/ 0 h 1440"/>
                <a:gd name="T64" fmla="*/ 0 w 292"/>
                <a:gd name="T65" fmla="*/ 0 h 1440"/>
                <a:gd name="T66" fmla="*/ 0 w 292"/>
                <a:gd name="T67" fmla="*/ 0 h 1440"/>
                <a:gd name="T68" fmla="*/ 0 w 292"/>
                <a:gd name="T69" fmla="*/ 0 h 1440"/>
                <a:gd name="T70" fmla="*/ 0 w 292"/>
                <a:gd name="T71" fmla="*/ 0 h 14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2"/>
                <a:gd name="T109" fmla="*/ 0 h 1440"/>
                <a:gd name="T110" fmla="*/ 292 w 292"/>
                <a:gd name="T111" fmla="*/ 1440 h 14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2" h="1440">
                  <a:moveTo>
                    <a:pt x="292" y="1440"/>
                  </a:moveTo>
                  <a:lnTo>
                    <a:pt x="291" y="1440"/>
                  </a:lnTo>
                  <a:lnTo>
                    <a:pt x="290" y="1371"/>
                  </a:lnTo>
                  <a:lnTo>
                    <a:pt x="288" y="1303"/>
                  </a:lnTo>
                  <a:lnTo>
                    <a:pt x="286" y="1241"/>
                  </a:lnTo>
                  <a:lnTo>
                    <a:pt x="283" y="1181"/>
                  </a:lnTo>
                  <a:lnTo>
                    <a:pt x="280" y="1123"/>
                  </a:lnTo>
                  <a:lnTo>
                    <a:pt x="276" y="1068"/>
                  </a:lnTo>
                  <a:lnTo>
                    <a:pt x="271" y="1014"/>
                  </a:lnTo>
                  <a:lnTo>
                    <a:pt x="266" y="964"/>
                  </a:lnTo>
                  <a:lnTo>
                    <a:pt x="261" y="915"/>
                  </a:lnTo>
                  <a:lnTo>
                    <a:pt x="256" y="869"/>
                  </a:lnTo>
                  <a:lnTo>
                    <a:pt x="249" y="822"/>
                  </a:lnTo>
                  <a:lnTo>
                    <a:pt x="242" y="779"/>
                  </a:lnTo>
                  <a:lnTo>
                    <a:pt x="235" y="737"/>
                  </a:lnTo>
                  <a:lnTo>
                    <a:pt x="228" y="694"/>
                  </a:lnTo>
                  <a:lnTo>
                    <a:pt x="220" y="655"/>
                  </a:lnTo>
                  <a:lnTo>
                    <a:pt x="211" y="616"/>
                  </a:lnTo>
                  <a:lnTo>
                    <a:pt x="203" y="578"/>
                  </a:lnTo>
                  <a:lnTo>
                    <a:pt x="194" y="541"/>
                  </a:lnTo>
                  <a:lnTo>
                    <a:pt x="185" y="503"/>
                  </a:lnTo>
                  <a:lnTo>
                    <a:pt x="175" y="466"/>
                  </a:lnTo>
                  <a:lnTo>
                    <a:pt x="165" y="431"/>
                  </a:lnTo>
                  <a:lnTo>
                    <a:pt x="154" y="395"/>
                  </a:lnTo>
                  <a:lnTo>
                    <a:pt x="144" y="358"/>
                  </a:lnTo>
                  <a:lnTo>
                    <a:pt x="133" y="321"/>
                  </a:lnTo>
                  <a:lnTo>
                    <a:pt x="122" y="284"/>
                  </a:lnTo>
                  <a:lnTo>
                    <a:pt x="111" y="247"/>
                  </a:lnTo>
                  <a:lnTo>
                    <a:pt x="99" y="208"/>
                  </a:lnTo>
                  <a:lnTo>
                    <a:pt x="88" y="169"/>
                  </a:lnTo>
                  <a:lnTo>
                    <a:pt x="75" y="129"/>
                  </a:lnTo>
                  <a:lnTo>
                    <a:pt x="63" y="88"/>
                  </a:lnTo>
                  <a:lnTo>
                    <a:pt x="51" y="44"/>
                  </a:lnTo>
                  <a:lnTo>
                    <a:pt x="38" y="0"/>
                  </a:lnTo>
                  <a:lnTo>
                    <a:pt x="0" y="11"/>
                  </a:lnTo>
                  <a:lnTo>
                    <a:pt x="13" y="55"/>
                  </a:lnTo>
                  <a:lnTo>
                    <a:pt x="25" y="98"/>
                  </a:lnTo>
                  <a:lnTo>
                    <a:pt x="37" y="139"/>
                  </a:lnTo>
                  <a:lnTo>
                    <a:pt x="50" y="179"/>
                  </a:lnTo>
                  <a:lnTo>
                    <a:pt x="61" y="218"/>
                  </a:lnTo>
                  <a:lnTo>
                    <a:pt x="73" y="257"/>
                  </a:lnTo>
                  <a:lnTo>
                    <a:pt x="84" y="294"/>
                  </a:lnTo>
                  <a:lnTo>
                    <a:pt x="95" y="331"/>
                  </a:lnTo>
                  <a:lnTo>
                    <a:pt x="106" y="368"/>
                  </a:lnTo>
                  <a:lnTo>
                    <a:pt x="116" y="405"/>
                  </a:lnTo>
                  <a:lnTo>
                    <a:pt x="127" y="441"/>
                  </a:lnTo>
                  <a:lnTo>
                    <a:pt x="137" y="477"/>
                  </a:lnTo>
                  <a:lnTo>
                    <a:pt x="147" y="514"/>
                  </a:lnTo>
                  <a:lnTo>
                    <a:pt x="156" y="550"/>
                  </a:lnTo>
                  <a:lnTo>
                    <a:pt x="165" y="587"/>
                  </a:lnTo>
                  <a:lnTo>
                    <a:pt x="173" y="625"/>
                  </a:lnTo>
                  <a:lnTo>
                    <a:pt x="182" y="664"/>
                  </a:lnTo>
                  <a:lnTo>
                    <a:pt x="190" y="703"/>
                  </a:lnTo>
                  <a:lnTo>
                    <a:pt x="197" y="743"/>
                  </a:lnTo>
                  <a:lnTo>
                    <a:pt x="204" y="785"/>
                  </a:lnTo>
                  <a:lnTo>
                    <a:pt x="211" y="828"/>
                  </a:lnTo>
                  <a:lnTo>
                    <a:pt x="217" y="873"/>
                  </a:lnTo>
                  <a:lnTo>
                    <a:pt x="223" y="919"/>
                  </a:lnTo>
                  <a:lnTo>
                    <a:pt x="228" y="968"/>
                  </a:lnTo>
                  <a:lnTo>
                    <a:pt x="233" y="1018"/>
                  </a:lnTo>
                  <a:lnTo>
                    <a:pt x="238" y="1070"/>
                  </a:lnTo>
                  <a:lnTo>
                    <a:pt x="242" y="1125"/>
                  </a:lnTo>
                  <a:lnTo>
                    <a:pt x="245" y="1183"/>
                  </a:lnTo>
                  <a:lnTo>
                    <a:pt x="248" y="1243"/>
                  </a:lnTo>
                  <a:lnTo>
                    <a:pt x="250" y="1305"/>
                  </a:lnTo>
                  <a:lnTo>
                    <a:pt x="252" y="1371"/>
                  </a:lnTo>
                  <a:lnTo>
                    <a:pt x="253" y="1440"/>
                  </a:lnTo>
                  <a:lnTo>
                    <a:pt x="252" y="1440"/>
                  </a:lnTo>
                  <a:lnTo>
                    <a:pt x="291" y="1440"/>
                  </a:lnTo>
                  <a:lnTo>
                    <a:pt x="292" y="1440"/>
                  </a:lnTo>
                  <a:lnTo>
                    <a:pt x="291" y="1440"/>
                  </a:lnTo>
                  <a:lnTo>
                    <a:pt x="292" y="1440"/>
                  </a:lnTo>
                  <a:close/>
                </a:path>
              </a:pathLst>
            </a:custGeom>
            <a:solidFill>
              <a:srgbClr val="DE0000"/>
            </a:solidFill>
            <a:ln w="9525">
              <a:noFill/>
              <a:round/>
              <a:headEnd/>
              <a:tailEnd/>
            </a:ln>
          </p:spPr>
          <p:txBody>
            <a:bodyPr/>
            <a:lstStyle/>
            <a:p>
              <a:endParaRPr lang="en-US"/>
            </a:p>
          </p:txBody>
        </p:sp>
        <p:sp>
          <p:nvSpPr>
            <p:cNvPr id="172235" name="Freeform 208"/>
            <p:cNvSpPr>
              <a:spLocks/>
            </p:cNvSpPr>
            <p:nvPr/>
          </p:nvSpPr>
          <p:spPr bwMode="auto">
            <a:xfrm>
              <a:off x="5343" y="3377"/>
              <a:ext cx="13" cy="577"/>
            </a:xfrm>
            <a:custGeom>
              <a:avLst/>
              <a:gdLst>
                <a:gd name="T0" fmla="*/ 0 w 115"/>
                <a:gd name="T1" fmla="*/ 0 h 5194"/>
                <a:gd name="T2" fmla="*/ 0 w 115"/>
                <a:gd name="T3" fmla="*/ 0 h 5194"/>
                <a:gd name="T4" fmla="*/ 0 w 115"/>
                <a:gd name="T5" fmla="*/ 0 h 5194"/>
                <a:gd name="T6" fmla="*/ 0 w 115"/>
                <a:gd name="T7" fmla="*/ 0 h 5194"/>
                <a:gd name="T8" fmla="*/ 0 w 115"/>
                <a:gd name="T9" fmla="*/ 0 h 5194"/>
                <a:gd name="T10" fmla="*/ 0 w 115"/>
                <a:gd name="T11" fmla="*/ 0 h 5194"/>
                <a:gd name="T12" fmla="*/ 0 w 115"/>
                <a:gd name="T13" fmla="*/ 0 h 5194"/>
                <a:gd name="T14" fmla="*/ 0 w 115"/>
                <a:gd name="T15" fmla="*/ 0 h 5194"/>
                <a:gd name="T16" fmla="*/ 0 w 115"/>
                <a:gd name="T17" fmla="*/ 0 h 5194"/>
                <a:gd name="T18" fmla="*/ 0 w 115"/>
                <a:gd name="T19" fmla="*/ 0 h 5194"/>
                <a:gd name="T20" fmla="*/ 0 w 115"/>
                <a:gd name="T21" fmla="*/ 0 h 5194"/>
                <a:gd name="T22" fmla="*/ 0 w 115"/>
                <a:gd name="T23" fmla="*/ 0 h 5194"/>
                <a:gd name="T24" fmla="*/ 0 w 115"/>
                <a:gd name="T25" fmla="*/ 0 h 5194"/>
                <a:gd name="T26" fmla="*/ 0 w 115"/>
                <a:gd name="T27" fmla="*/ 0 h 5194"/>
                <a:gd name="T28" fmla="*/ 0 w 115"/>
                <a:gd name="T29" fmla="*/ 0 h 5194"/>
                <a:gd name="T30" fmla="*/ 0 w 115"/>
                <a:gd name="T31" fmla="*/ 0 h 5194"/>
                <a:gd name="T32" fmla="*/ 0 w 115"/>
                <a:gd name="T33" fmla="*/ 0 h 5194"/>
                <a:gd name="T34" fmla="*/ 0 w 115"/>
                <a:gd name="T35" fmla="*/ 0 h 5194"/>
                <a:gd name="T36" fmla="*/ 0 w 115"/>
                <a:gd name="T37" fmla="*/ 0 h 5194"/>
                <a:gd name="T38" fmla="*/ 0 w 115"/>
                <a:gd name="T39" fmla="*/ 0 h 5194"/>
                <a:gd name="T40" fmla="*/ 0 w 115"/>
                <a:gd name="T41" fmla="*/ 0 h 5194"/>
                <a:gd name="T42" fmla="*/ 0 w 115"/>
                <a:gd name="T43" fmla="*/ 0 h 5194"/>
                <a:gd name="T44" fmla="*/ 0 w 115"/>
                <a:gd name="T45" fmla="*/ 0 h 5194"/>
                <a:gd name="T46" fmla="*/ 0 w 115"/>
                <a:gd name="T47" fmla="*/ 0 h 5194"/>
                <a:gd name="T48" fmla="*/ 0 w 115"/>
                <a:gd name="T49" fmla="*/ 0 h 5194"/>
                <a:gd name="T50" fmla="*/ 0 w 115"/>
                <a:gd name="T51" fmla="*/ 0 h 5194"/>
                <a:gd name="T52" fmla="*/ 0 w 115"/>
                <a:gd name="T53" fmla="*/ 0 h 5194"/>
                <a:gd name="T54" fmla="*/ 0 w 115"/>
                <a:gd name="T55" fmla="*/ 0 h 5194"/>
                <a:gd name="T56" fmla="*/ 0 w 115"/>
                <a:gd name="T57" fmla="*/ 0 h 5194"/>
                <a:gd name="T58" fmla="*/ 0 w 115"/>
                <a:gd name="T59" fmla="*/ 0 h 5194"/>
                <a:gd name="T60" fmla="*/ 0 w 115"/>
                <a:gd name="T61" fmla="*/ 0 h 5194"/>
                <a:gd name="T62" fmla="*/ 0 w 115"/>
                <a:gd name="T63" fmla="*/ 0 h 5194"/>
                <a:gd name="T64" fmla="*/ 0 w 115"/>
                <a:gd name="T65" fmla="*/ 0 h 51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5"/>
                <a:gd name="T100" fmla="*/ 0 h 5194"/>
                <a:gd name="T101" fmla="*/ 115 w 115"/>
                <a:gd name="T102" fmla="*/ 5194 h 51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5" h="5194">
                  <a:moveTo>
                    <a:pt x="39" y="5194"/>
                  </a:moveTo>
                  <a:lnTo>
                    <a:pt x="40" y="5183"/>
                  </a:lnTo>
                  <a:lnTo>
                    <a:pt x="42" y="5153"/>
                  </a:lnTo>
                  <a:lnTo>
                    <a:pt x="43" y="5102"/>
                  </a:lnTo>
                  <a:lnTo>
                    <a:pt x="44" y="5034"/>
                  </a:lnTo>
                  <a:lnTo>
                    <a:pt x="45" y="4948"/>
                  </a:lnTo>
                  <a:lnTo>
                    <a:pt x="46" y="4846"/>
                  </a:lnTo>
                  <a:lnTo>
                    <a:pt x="48" y="4730"/>
                  </a:lnTo>
                  <a:lnTo>
                    <a:pt x="51" y="4598"/>
                  </a:lnTo>
                  <a:lnTo>
                    <a:pt x="53" y="4454"/>
                  </a:lnTo>
                  <a:lnTo>
                    <a:pt x="54" y="4298"/>
                  </a:lnTo>
                  <a:lnTo>
                    <a:pt x="57" y="4131"/>
                  </a:lnTo>
                  <a:lnTo>
                    <a:pt x="61" y="3955"/>
                  </a:lnTo>
                  <a:lnTo>
                    <a:pt x="64" y="3769"/>
                  </a:lnTo>
                  <a:lnTo>
                    <a:pt x="67" y="3577"/>
                  </a:lnTo>
                  <a:lnTo>
                    <a:pt x="70" y="3378"/>
                  </a:lnTo>
                  <a:lnTo>
                    <a:pt x="73" y="3172"/>
                  </a:lnTo>
                  <a:lnTo>
                    <a:pt x="76" y="2963"/>
                  </a:lnTo>
                  <a:lnTo>
                    <a:pt x="80" y="2750"/>
                  </a:lnTo>
                  <a:lnTo>
                    <a:pt x="83" y="2534"/>
                  </a:lnTo>
                  <a:lnTo>
                    <a:pt x="86" y="2317"/>
                  </a:lnTo>
                  <a:lnTo>
                    <a:pt x="89" y="2101"/>
                  </a:lnTo>
                  <a:lnTo>
                    <a:pt x="92" y="1884"/>
                  </a:lnTo>
                  <a:lnTo>
                    <a:pt x="95" y="1670"/>
                  </a:lnTo>
                  <a:lnTo>
                    <a:pt x="99" y="1458"/>
                  </a:lnTo>
                  <a:lnTo>
                    <a:pt x="101" y="1251"/>
                  </a:lnTo>
                  <a:lnTo>
                    <a:pt x="104" y="1049"/>
                  </a:lnTo>
                  <a:lnTo>
                    <a:pt x="107" y="852"/>
                  </a:lnTo>
                  <a:lnTo>
                    <a:pt x="109" y="663"/>
                  </a:lnTo>
                  <a:lnTo>
                    <a:pt x="111" y="483"/>
                  </a:lnTo>
                  <a:lnTo>
                    <a:pt x="113" y="311"/>
                  </a:lnTo>
                  <a:lnTo>
                    <a:pt x="114" y="149"/>
                  </a:lnTo>
                  <a:lnTo>
                    <a:pt x="115" y="0"/>
                  </a:lnTo>
                  <a:lnTo>
                    <a:pt x="75" y="0"/>
                  </a:lnTo>
                  <a:lnTo>
                    <a:pt x="74" y="149"/>
                  </a:lnTo>
                  <a:lnTo>
                    <a:pt x="73" y="311"/>
                  </a:lnTo>
                  <a:lnTo>
                    <a:pt x="71" y="483"/>
                  </a:lnTo>
                  <a:lnTo>
                    <a:pt x="69" y="663"/>
                  </a:lnTo>
                  <a:lnTo>
                    <a:pt x="67" y="852"/>
                  </a:lnTo>
                  <a:lnTo>
                    <a:pt x="66" y="1049"/>
                  </a:lnTo>
                  <a:lnTo>
                    <a:pt x="63" y="1251"/>
                  </a:lnTo>
                  <a:lnTo>
                    <a:pt x="61" y="1458"/>
                  </a:lnTo>
                  <a:lnTo>
                    <a:pt x="57" y="1670"/>
                  </a:lnTo>
                  <a:lnTo>
                    <a:pt x="54" y="1884"/>
                  </a:lnTo>
                  <a:lnTo>
                    <a:pt x="51" y="2101"/>
                  </a:lnTo>
                  <a:lnTo>
                    <a:pt x="48" y="2317"/>
                  </a:lnTo>
                  <a:lnTo>
                    <a:pt x="45" y="2534"/>
                  </a:lnTo>
                  <a:lnTo>
                    <a:pt x="42" y="2750"/>
                  </a:lnTo>
                  <a:lnTo>
                    <a:pt x="38" y="2963"/>
                  </a:lnTo>
                  <a:lnTo>
                    <a:pt x="35" y="3172"/>
                  </a:lnTo>
                  <a:lnTo>
                    <a:pt x="32" y="3378"/>
                  </a:lnTo>
                  <a:lnTo>
                    <a:pt x="29" y="3577"/>
                  </a:lnTo>
                  <a:lnTo>
                    <a:pt x="26" y="3769"/>
                  </a:lnTo>
                  <a:lnTo>
                    <a:pt x="23" y="3955"/>
                  </a:lnTo>
                  <a:lnTo>
                    <a:pt x="19" y="4131"/>
                  </a:lnTo>
                  <a:lnTo>
                    <a:pt x="16" y="4298"/>
                  </a:lnTo>
                  <a:lnTo>
                    <a:pt x="13" y="4454"/>
                  </a:lnTo>
                  <a:lnTo>
                    <a:pt x="11" y="4598"/>
                  </a:lnTo>
                  <a:lnTo>
                    <a:pt x="10" y="4730"/>
                  </a:lnTo>
                  <a:lnTo>
                    <a:pt x="8" y="4846"/>
                  </a:lnTo>
                  <a:lnTo>
                    <a:pt x="5" y="4948"/>
                  </a:lnTo>
                  <a:lnTo>
                    <a:pt x="4" y="5034"/>
                  </a:lnTo>
                  <a:lnTo>
                    <a:pt x="2" y="5102"/>
                  </a:lnTo>
                  <a:lnTo>
                    <a:pt x="1" y="5153"/>
                  </a:lnTo>
                  <a:lnTo>
                    <a:pt x="0" y="5183"/>
                  </a:lnTo>
                  <a:lnTo>
                    <a:pt x="1" y="5194"/>
                  </a:lnTo>
                  <a:lnTo>
                    <a:pt x="39" y="5194"/>
                  </a:lnTo>
                  <a:close/>
                </a:path>
              </a:pathLst>
            </a:custGeom>
            <a:solidFill>
              <a:srgbClr val="DE0000"/>
            </a:solidFill>
            <a:ln w="9525">
              <a:noFill/>
              <a:round/>
              <a:headEnd/>
              <a:tailEnd/>
            </a:ln>
          </p:spPr>
          <p:txBody>
            <a:bodyPr/>
            <a:lstStyle/>
            <a:p>
              <a:endParaRPr lang="en-US"/>
            </a:p>
          </p:txBody>
        </p:sp>
        <p:sp>
          <p:nvSpPr>
            <p:cNvPr id="172236" name="Freeform 209"/>
            <p:cNvSpPr>
              <a:spLocks/>
            </p:cNvSpPr>
            <p:nvPr/>
          </p:nvSpPr>
          <p:spPr bwMode="auto">
            <a:xfrm>
              <a:off x="5326" y="3217"/>
              <a:ext cx="34" cy="153"/>
            </a:xfrm>
            <a:custGeom>
              <a:avLst/>
              <a:gdLst>
                <a:gd name="T0" fmla="*/ 0 w 305"/>
                <a:gd name="T1" fmla="*/ 0 h 1377"/>
                <a:gd name="T2" fmla="*/ 0 w 305"/>
                <a:gd name="T3" fmla="*/ 0 h 1377"/>
                <a:gd name="T4" fmla="*/ 0 w 305"/>
                <a:gd name="T5" fmla="*/ 0 h 1377"/>
                <a:gd name="T6" fmla="*/ 0 w 305"/>
                <a:gd name="T7" fmla="*/ 0 h 1377"/>
                <a:gd name="T8" fmla="*/ 0 w 305"/>
                <a:gd name="T9" fmla="*/ 0 h 1377"/>
                <a:gd name="T10" fmla="*/ 0 w 305"/>
                <a:gd name="T11" fmla="*/ 0 h 1377"/>
                <a:gd name="T12" fmla="*/ 0 w 305"/>
                <a:gd name="T13" fmla="*/ 0 h 1377"/>
                <a:gd name="T14" fmla="*/ 0 w 305"/>
                <a:gd name="T15" fmla="*/ 0 h 1377"/>
                <a:gd name="T16" fmla="*/ 0 w 305"/>
                <a:gd name="T17" fmla="*/ 0 h 1377"/>
                <a:gd name="T18" fmla="*/ 0 w 305"/>
                <a:gd name="T19" fmla="*/ 0 h 1377"/>
                <a:gd name="T20" fmla="*/ 0 w 305"/>
                <a:gd name="T21" fmla="*/ 0 h 1377"/>
                <a:gd name="T22" fmla="*/ 0 w 305"/>
                <a:gd name="T23" fmla="*/ 0 h 1377"/>
                <a:gd name="T24" fmla="*/ 0 w 305"/>
                <a:gd name="T25" fmla="*/ 0 h 1377"/>
                <a:gd name="T26" fmla="*/ 0 w 305"/>
                <a:gd name="T27" fmla="*/ 0 h 1377"/>
                <a:gd name="T28" fmla="*/ 0 w 305"/>
                <a:gd name="T29" fmla="*/ 0 h 1377"/>
                <a:gd name="T30" fmla="*/ 0 w 305"/>
                <a:gd name="T31" fmla="*/ 0 h 1377"/>
                <a:gd name="T32" fmla="*/ 0 w 305"/>
                <a:gd name="T33" fmla="*/ 0 h 1377"/>
                <a:gd name="T34" fmla="*/ 0 w 305"/>
                <a:gd name="T35" fmla="*/ 0 h 1377"/>
                <a:gd name="T36" fmla="*/ 0 w 305"/>
                <a:gd name="T37" fmla="*/ 0 h 1377"/>
                <a:gd name="T38" fmla="*/ 0 w 305"/>
                <a:gd name="T39" fmla="*/ 0 h 1377"/>
                <a:gd name="T40" fmla="*/ 0 w 305"/>
                <a:gd name="T41" fmla="*/ 0 h 1377"/>
                <a:gd name="T42" fmla="*/ 0 w 305"/>
                <a:gd name="T43" fmla="*/ 0 h 1377"/>
                <a:gd name="T44" fmla="*/ 0 w 305"/>
                <a:gd name="T45" fmla="*/ 0 h 1377"/>
                <a:gd name="T46" fmla="*/ 0 w 305"/>
                <a:gd name="T47" fmla="*/ 0 h 1377"/>
                <a:gd name="T48" fmla="*/ 0 w 305"/>
                <a:gd name="T49" fmla="*/ 0 h 1377"/>
                <a:gd name="T50" fmla="*/ 0 w 305"/>
                <a:gd name="T51" fmla="*/ 0 h 1377"/>
                <a:gd name="T52" fmla="*/ 0 w 305"/>
                <a:gd name="T53" fmla="*/ 0 h 1377"/>
                <a:gd name="T54" fmla="*/ 0 w 305"/>
                <a:gd name="T55" fmla="*/ 0 h 1377"/>
                <a:gd name="T56" fmla="*/ 0 w 305"/>
                <a:gd name="T57" fmla="*/ 0 h 1377"/>
                <a:gd name="T58" fmla="*/ 0 w 305"/>
                <a:gd name="T59" fmla="*/ 0 h 1377"/>
                <a:gd name="T60" fmla="*/ 0 w 305"/>
                <a:gd name="T61" fmla="*/ 0 h 1377"/>
                <a:gd name="T62" fmla="*/ 0 w 305"/>
                <a:gd name="T63" fmla="*/ 0 h 1377"/>
                <a:gd name="T64" fmla="*/ 0 w 305"/>
                <a:gd name="T65" fmla="*/ 0 h 1377"/>
                <a:gd name="T66" fmla="*/ 0 w 305"/>
                <a:gd name="T67" fmla="*/ 0 h 1377"/>
                <a:gd name="T68" fmla="*/ 0 w 305"/>
                <a:gd name="T69" fmla="*/ 0 h 1377"/>
                <a:gd name="T70" fmla="*/ 0 w 305"/>
                <a:gd name="T71" fmla="*/ 0 h 13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5"/>
                <a:gd name="T109" fmla="*/ 0 h 1377"/>
                <a:gd name="T110" fmla="*/ 305 w 305"/>
                <a:gd name="T111" fmla="*/ 1377 h 137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5" h="1377">
                  <a:moveTo>
                    <a:pt x="305" y="1377"/>
                  </a:moveTo>
                  <a:lnTo>
                    <a:pt x="304" y="1377"/>
                  </a:lnTo>
                  <a:lnTo>
                    <a:pt x="303" y="1310"/>
                  </a:lnTo>
                  <a:lnTo>
                    <a:pt x="301" y="1246"/>
                  </a:lnTo>
                  <a:lnTo>
                    <a:pt x="298" y="1184"/>
                  </a:lnTo>
                  <a:lnTo>
                    <a:pt x="296" y="1125"/>
                  </a:lnTo>
                  <a:lnTo>
                    <a:pt x="292" y="1069"/>
                  </a:lnTo>
                  <a:lnTo>
                    <a:pt x="289" y="1016"/>
                  </a:lnTo>
                  <a:lnTo>
                    <a:pt x="284" y="963"/>
                  </a:lnTo>
                  <a:lnTo>
                    <a:pt x="279" y="913"/>
                  </a:lnTo>
                  <a:lnTo>
                    <a:pt x="274" y="865"/>
                  </a:lnTo>
                  <a:lnTo>
                    <a:pt x="269" y="817"/>
                  </a:lnTo>
                  <a:lnTo>
                    <a:pt x="262" y="773"/>
                  </a:lnTo>
                  <a:lnTo>
                    <a:pt x="256" y="730"/>
                  </a:lnTo>
                  <a:lnTo>
                    <a:pt x="248" y="687"/>
                  </a:lnTo>
                  <a:lnTo>
                    <a:pt x="241" y="647"/>
                  </a:lnTo>
                  <a:lnTo>
                    <a:pt x="234" y="608"/>
                  </a:lnTo>
                  <a:lnTo>
                    <a:pt x="225" y="569"/>
                  </a:lnTo>
                  <a:lnTo>
                    <a:pt x="217" y="531"/>
                  </a:lnTo>
                  <a:lnTo>
                    <a:pt x="207" y="495"/>
                  </a:lnTo>
                  <a:lnTo>
                    <a:pt x="198" y="459"/>
                  </a:lnTo>
                  <a:lnTo>
                    <a:pt x="188" y="423"/>
                  </a:lnTo>
                  <a:lnTo>
                    <a:pt x="178" y="388"/>
                  </a:lnTo>
                  <a:lnTo>
                    <a:pt x="167" y="354"/>
                  </a:lnTo>
                  <a:lnTo>
                    <a:pt x="156" y="319"/>
                  </a:lnTo>
                  <a:lnTo>
                    <a:pt x="144" y="284"/>
                  </a:lnTo>
                  <a:lnTo>
                    <a:pt x="132" y="250"/>
                  </a:lnTo>
                  <a:lnTo>
                    <a:pt x="121" y="216"/>
                  </a:lnTo>
                  <a:lnTo>
                    <a:pt x="108" y="182"/>
                  </a:lnTo>
                  <a:lnTo>
                    <a:pt x="95" y="146"/>
                  </a:lnTo>
                  <a:lnTo>
                    <a:pt x="82" y="111"/>
                  </a:lnTo>
                  <a:lnTo>
                    <a:pt x="69" y="75"/>
                  </a:lnTo>
                  <a:lnTo>
                    <a:pt x="54" y="38"/>
                  </a:lnTo>
                  <a:lnTo>
                    <a:pt x="40" y="0"/>
                  </a:lnTo>
                  <a:lnTo>
                    <a:pt x="0" y="15"/>
                  </a:lnTo>
                  <a:lnTo>
                    <a:pt x="14" y="53"/>
                  </a:lnTo>
                  <a:lnTo>
                    <a:pt x="29" y="90"/>
                  </a:lnTo>
                  <a:lnTo>
                    <a:pt x="41" y="126"/>
                  </a:lnTo>
                  <a:lnTo>
                    <a:pt x="55" y="161"/>
                  </a:lnTo>
                  <a:lnTo>
                    <a:pt x="68" y="197"/>
                  </a:lnTo>
                  <a:lnTo>
                    <a:pt x="81" y="230"/>
                  </a:lnTo>
                  <a:lnTo>
                    <a:pt x="92" y="265"/>
                  </a:lnTo>
                  <a:lnTo>
                    <a:pt x="104" y="299"/>
                  </a:lnTo>
                  <a:lnTo>
                    <a:pt x="115" y="332"/>
                  </a:lnTo>
                  <a:lnTo>
                    <a:pt x="125" y="367"/>
                  </a:lnTo>
                  <a:lnTo>
                    <a:pt x="135" y="400"/>
                  </a:lnTo>
                  <a:lnTo>
                    <a:pt x="146" y="435"/>
                  </a:lnTo>
                  <a:lnTo>
                    <a:pt x="156" y="470"/>
                  </a:lnTo>
                  <a:lnTo>
                    <a:pt x="165" y="506"/>
                  </a:lnTo>
                  <a:lnTo>
                    <a:pt x="175" y="542"/>
                  </a:lnTo>
                  <a:lnTo>
                    <a:pt x="183" y="578"/>
                  </a:lnTo>
                  <a:lnTo>
                    <a:pt x="191" y="617"/>
                  </a:lnTo>
                  <a:lnTo>
                    <a:pt x="199" y="656"/>
                  </a:lnTo>
                  <a:lnTo>
                    <a:pt x="206" y="696"/>
                  </a:lnTo>
                  <a:lnTo>
                    <a:pt x="214" y="736"/>
                  </a:lnTo>
                  <a:lnTo>
                    <a:pt x="220" y="779"/>
                  </a:lnTo>
                  <a:lnTo>
                    <a:pt x="226" y="824"/>
                  </a:lnTo>
                  <a:lnTo>
                    <a:pt x="232" y="869"/>
                  </a:lnTo>
                  <a:lnTo>
                    <a:pt x="237" y="917"/>
                  </a:lnTo>
                  <a:lnTo>
                    <a:pt x="242" y="967"/>
                  </a:lnTo>
                  <a:lnTo>
                    <a:pt x="246" y="1018"/>
                  </a:lnTo>
                  <a:lnTo>
                    <a:pt x="250" y="1072"/>
                  </a:lnTo>
                  <a:lnTo>
                    <a:pt x="254" y="1128"/>
                  </a:lnTo>
                  <a:lnTo>
                    <a:pt x="256" y="1187"/>
                  </a:lnTo>
                  <a:lnTo>
                    <a:pt x="259" y="1248"/>
                  </a:lnTo>
                  <a:lnTo>
                    <a:pt x="261" y="1310"/>
                  </a:lnTo>
                  <a:lnTo>
                    <a:pt x="262" y="1377"/>
                  </a:lnTo>
                  <a:lnTo>
                    <a:pt x="261" y="1377"/>
                  </a:lnTo>
                  <a:lnTo>
                    <a:pt x="305" y="1377"/>
                  </a:lnTo>
                  <a:lnTo>
                    <a:pt x="304" y="1377"/>
                  </a:lnTo>
                  <a:lnTo>
                    <a:pt x="305" y="1377"/>
                  </a:lnTo>
                  <a:close/>
                </a:path>
              </a:pathLst>
            </a:custGeom>
            <a:solidFill>
              <a:srgbClr val="E00000"/>
            </a:solidFill>
            <a:ln w="9525">
              <a:noFill/>
              <a:round/>
              <a:headEnd/>
              <a:tailEnd/>
            </a:ln>
          </p:spPr>
          <p:txBody>
            <a:bodyPr/>
            <a:lstStyle/>
            <a:p>
              <a:endParaRPr lang="en-US"/>
            </a:p>
          </p:txBody>
        </p:sp>
        <p:sp>
          <p:nvSpPr>
            <p:cNvPr id="172237" name="Freeform 210"/>
            <p:cNvSpPr>
              <a:spLocks/>
            </p:cNvSpPr>
            <p:nvPr/>
          </p:nvSpPr>
          <p:spPr bwMode="auto">
            <a:xfrm>
              <a:off x="5347" y="3370"/>
              <a:ext cx="13" cy="583"/>
            </a:xfrm>
            <a:custGeom>
              <a:avLst/>
              <a:gdLst>
                <a:gd name="T0" fmla="*/ 0 w 117"/>
                <a:gd name="T1" fmla="*/ 0 h 5241"/>
                <a:gd name="T2" fmla="*/ 0 w 117"/>
                <a:gd name="T3" fmla="*/ 0 h 5241"/>
                <a:gd name="T4" fmla="*/ 0 w 117"/>
                <a:gd name="T5" fmla="*/ 0 h 5241"/>
                <a:gd name="T6" fmla="*/ 0 w 117"/>
                <a:gd name="T7" fmla="*/ 0 h 5241"/>
                <a:gd name="T8" fmla="*/ 0 w 117"/>
                <a:gd name="T9" fmla="*/ 0 h 5241"/>
                <a:gd name="T10" fmla="*/ 0 w 117"/>
                <a:gd name="T11" fmla="*/ 0 h 5241"/>
                <a:gd name="T12" fmla="*/ 0 w 117"/>
                <a:gd name="T13" fmla="*/ 0 h 5241"/>
                <a:gd name="T14" fmla="*/ 0 w 117"/>
                <a:gd name="T15" fmla="*/ 0 h 5241"/>
                <a:gd name="T16" fmla="*/ 0 w 117"/>
                <a:gd name="T17" fmla="*/ 0 h 5241"/>
                <a:gd name="T18" fmla="*/ 0 w 117"/>
                <a:gd name="T19" fmla="*/ 0 h 5241"/>
                <a:gd name="T20" fmla="*/ 0 w 117"/>
                <a:gd name="T21" fmla="*/ 0 h 5241"/>
                <a:gd name="T22" fmla="*/ 0 w 117"/>
                <a:gd name="T23" fmla="*/ 0 h 5241"/>
                <a:gd name="T24" fmla="*/ 0 w 117"/>
                <a:gd name="T25" fmla="*/ 0 h 5241"/>
                <a:gd name="T26" fmla="*/ 0 w 117"/>
                <a:gd name="T27" fmla="*/ 0 h 5241"/>
                <a:gd name="T28" fmla="*/ 0 w 117"/>
                <a:gd name="T29" fmla="*/ 0 h 5241"/>
                <a:gd name="T30" fmla="*/ 0 w 117"/>
                <a:gd name="T31" fmla="*/ 0 h 5241"/>
                <a:gd name="T32" fmla="*/ 0 w 117"/>
                <a:gd name="T33" fmla="*/ 0 h 5241"/>
                <a:gd name="T34" fmla="*/ 0 w 117"/>
                <a:gd name="T35" fmla="*/ 0 h 5241"/>
                <a:gd name="T36" fmla="*/ 0 w 117"/>
                <a:gd name="T37" fmla="*/ 0 h 5241"/>
                <a:gd name="T38" fmla="*/ 0 w 117"/>
                <a:gd name="T39" fmla="*/ 0 h 5241"/>
                <a:gd name="T40" fmla="*/ 0 w 117"/>
                <a:gd name="T41" fmla="*/ 0 h 5241"/>
                <a:gd name="T42" fmla="*/ 0 w 117"/>
                <a:gd name="T43" fmla="*/ 0 h 5241"/>
                <a:gd name="T44" fmla="*/ 0 w 117"/>
                <a:gd name="T45" fmla="*/ 0 h 5241"/>
                <a:gd name="T46" fmla="*/ 0 w 117"/>
                <a:gd name="T47" fmla="*/ 0 h 5241"/>
                <a:gd name="T48" fmla="*/ 0 w 117"/>
                <a:gd name="T49" fmla="*/ 0 h 5241"/>
                <a:gd name="T50" fmla="*/ 0 w 117"/>
                <a:gd name="T51" fmla="*/ 0 h 5241"/>
                <a:gd name="T52" fmla="*/ 0 w 117"/>
                <a:gd name="T53" fmla="*/ 0 h 5241"/>
                <a:gd name="T54" fmla="*/ 0 w 117"/>
                <a:gd name="T55" fmla="*/ 0 h 5241"/>
                <a:gd name="T56" fmla="*/ 0 w 117"/>
                <a:gd name="T57" fmla="*/ 0 h 5241"/>
                <a:gd name="T58" fmla="*/ 0 w 117"/>
                <a:gd name="T59" fmla="*/ 0 h 5241"/>
                <a:gd name="T60" fmla="*/ 0 w 117"/>
                <a:gd name="T61" fmla="*/ 0 h 5241"/>
                <a:gd name="T62" fmla="*/ 0 w 117"/>
                <a:gd name="T63" fmla="*/ 0 h 5241"/>
                <a:gd name="T64" fmla="*/ 0 w 117"/>
                <a:gd name="T65" fmla="*/ 0 h 52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7"/>
                <a:gd name="T100" fmla="*/ 0 h 5241"/>
                <a:gd name="T101" fmla="*/ 117 w 117"/>
                <a:gd name="T102" fmla="*/ 5241 h 52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7" h="5241">
                  <a:moveTo>
                    <a:pt x="44" y="5241"/>
                  </a:moveTo>
                  <a:lnTo>
                    <a:pt x="45" y="5230"/>
                  </a:lnTo>
                  <a:lnTo>
                    <a:pt x="46" y="5197"/>
                  </a:lnTo>
                  <a:lnTo>
                    <a:pt x="47" y="5144"/>
                  </a:lnTo>
                  <a:lnTo>
                    <a:pt x="48" y="5073"/>
                  </a:lnTo>
                  <a:lnTo>
                    <a:pt x="49" y="4983"/>
                  </a:lnTo>
                  <a:lnTo>
                    <a:pt x="50" y="4877"/>
                  </a:lnTo>
                  <a:lnTo>
                    <a:pt x="52" y="4755"/>
                  </a:lnTo>
                  <a:lnTo>
                    <a:pt x="55" y="4619"/>
                  </a:lnTo>
                  <a:lnTo>
                    <a:pt x="56" y="4470"/>
                  </a:lnTo>
                  <a:lnTo>
                    <a:pt x="59" y="4308"/>
                  </a:lnTo>
                  <a:lnTo>
                    <a:pt x="63" y="4136"/>
                  </a:lnTo>
                  <a:lnTo>
                    <a:pt x="66" y="3953"/>
                  </a:lnTo>
                  <a:lnTo>
                    <a:pt x="68" y="3761"/>
                  </a:lnTo>
                  <a:lnTo>
                    <a:pt x="71" y="3562"/>
                  </a:lnTo>
                  <a:lnTo>
                    <a:pt x="75" y="3358"/>
                  </a:lnTo>
                  <a:lnTo>
                    <a:pt x="78" y="3147"/>
                  </a:lnTo>
                  <a:lnTo>
                    <a:pt x="82" y="2932"/>
                  </a:lnTo>
                  <a:lnTo>
                    <a:pt x="85" y="2715"/>
                  </a:lnTo>
                  <a:lnTo>
                    <a:pt x="88" y="2496"/>
                  </a:lnTo>
                  <a:lnTo>
                    <a:pt x="91" y="2275"/>
                  </a:lnTo>
                  <a:lnTo>
                    <a:pt x="94" y="2055"/>
                  </a:lnTo>
                  <a:lnTo>
                    <a:pt x="97" y="1838"/>
                  </a:lnTo>
                  <a:lnTo>
                    <a:pt x="102" y="1623"/>
                  </a:lnTo>
                  <a:lnTo>
                    <a:pt x="103" y="1411"/>
                  </a:lnTo>
                  <a:lnTo>
                    <a:pt x="106" y="1205"/>
                  </a:lnTo>
                  <a:lnTo>
                    <a:pt x="109" y="1005"/>
                  </a:lnTo>
                  <a:lnTo>
                    <a:pt x="111" y="812"/>
                  </a:lnTo>
                  <a:lnTo>
                    <a:pt x="113" y="629"/>
                  </a:lnTo>
                  <a:lnTo>
                    <a:pt x="114" y="453"/>
                  </a:lnTo>
                  <a:lnTo>
                    <a:pt x="115" y="290"/>
                  </a:lnTo>
                  <a:lnTo>
                    <a:pt x="116" y="138"/>
                  </a:lnTo>
                  <a:lnTo>
                    <a:pt x="117" y="0"/>
                  </a:lnTo>
                  <a:lnTo>
                    <a:pt x="73" y="0"/>
                  </a:lnTo>
                  <a:lnTo>
                    <a:pt x="72" y="138"/>
                  </a:lnTo>
                  <a:lnTo>
                    <a:pt x="71" y="290"/>
                  </a:lnTo>
                  <a:lnTo>
                    <a:pt x="70" y="453"/>
                  </a:lnTo>
                  <a:lnTo>
                    <a:pt x="69" y="629"/>
                  </a:lnTo>
                  <a:lnTo>
                    <a:pt x="67" y="812"/>
                  </a:lnTo>
                  <a:lnTo>
                    <a:pt x="65" y="1005"/>
                  </a:lnTo>
                  <a:lnTo>
                    <a:pt x="64" y="1205"/>
                  </a:lnTo>
                  <a:lnTo>
                    <a:pt x="60" y="1411"/>
                  </a:lnTo>
                  <a:lnTo>
                    <a:pt x="57" y="1623"/>
                  </a:lnTo>
                  <a:lnTo>
                    <a:pt x="55" y="1838"/>
                  </a:lnTo>
                  <a:lnTo>
                    <a:pt x="52" y="2055"/>
                  </a:lnTo>
                  <a:lnTo>
                    <a:pt x="49" y="2275"/>
                  </a:lnTo>
                  <a:lnTo>
                    <a:pt x="46" y="2496"/>
                  </a:lnTo>
                  <a:lnTo>
                    <a:pt x="43" y="2715"/>
                  </a:lnTo>
                  <a:lnTo>
                    <a:pt x="39" y="2932"/>
                  </a:lnTo>
                  <a:lnTo>
                    <a:pt x="36" y="3147"/>
                  </a:lnTo>
                  <a:lnTo>
                    <a:pt x="33" y="3358"/>
                  </a:lnTo>
                  <a:lnTo>
                    <a:pt x="29" y="3562"/>
                  </a:lnTo>
                  <a:lnTo>
                    <a:pt x="26" y="3761"/>
                  </a:lnTo>
                  <a:lnTo>
                    <a:pt x="23" y="3953"/>
                  </a:lnTo>
                  <a:lnTo>
                    <a:pt x="20" y="4136"/>
                  </a:lnTo>
                  <a:lnTo>
                    <a:pt x="17" y="4308"/>
                  </a:lnTo>
                  <a:lnTo>
                    <a:pt x="14" y="4470"/>
                  </a:lnTo>
                  <a:lnTo>
                    <a:pt x="11" y="4619"/>
                  </a:lnTo>
                  <a:lnTo>
                    <a:pt x="10" y="4755"/>
                  </a:lnTo>
                  <a:lnTo>
                    <a:pt x="8" y="4877"/>
                  </a:lnTo>
                  <a:lnTo>
                    <a:pt x="4" y="4983"/>
                  </a:lnTo>
                  <a:lnTo>
                    <a:pt x="3" y="5073"/>
                  </a:lnTo>
                  <a:lnTo>
                    <a:pt x="2" y="5144"/>
                  </a:lnTo>
                  <a:lnTo>
                    <a:pt x="1" y="5197"/>
                  </a:lnTo>
                  <a:lnTo>
                    <a:pt x="0" y="5230"/>
                  </a:lnTo>
                  <a:lnTo>
                    <a:pt x="1" y="5241"/>
                  </a:lnTo>
                  <a:lnTo>
                    <a:pt x="44" y="5241"/>
                  </a:lnTo>
                  <a:close/>
                </a:path>
              </a:pathLst>
            </a:custGeom>
            <a:solidFill>
              <a:srgbClr val="E00000"/>
            </a:solidFill>
            <a:ln w="9525">
              <a:noFill/>
              <a:round/>
              <a:headEnd/>
              <a:tailEnd/>
            </a:ln>
          </p:spPr>
          <p:txBody>
            <a:bodyPr/>
            <a:lstStyle/>
            <a:p>
              <a:endParaRPr lang="en-US"/>
            </a:p>
          </p:txBody>
        </p:sp>
        <p:sp>
          <p:nvSpPr>
            <p:cNvPr id="172238" name="Freeform 211"/>
            <p:cNvSpPr>
              <a:spLocks/>
            </p:cNvSpPr>
            <p:nvPr/>
          </p:nvSpPr>
          <p:spPr bwMode="auto">
            <a:xfrm>
              <a:off x="5329" y="3218"/>
              <a:ext cx="36" cy="146"/>
            </a:xfrm>
            <a:custGeom>
              <a:avLst/>
              <a:gdLst>
                <a:gd name="T0" fmla="*/ 0 w 320"/>
                <a:gd name="T1" fmla="*/ 0 h 1312"/>
                <a:gd name="T2" fmla="*/ 0 w 320"/>
                <a:gd name="T3" fmla="*/ 0 h 1312"/>
                <a:gd name="T4" fmla="*/ 0 w 320"/>
                <a:gd name="T5" fmla="*/ 0 h 1312"/>
                <a:gd name="T6" fmla="*/ 0 w 320"/>
                <a:gd name="T7" fmla="*/ 0 h 1312"/>
                <a:gd name="T8" fmla="*/ 0 w 320"/>
                <a:gd name="T9" fmla="*/ 0 h 1312"/>
                <a:gd name="T10" fmla="*/ 0 w 320"/>
                <a:gd name="T11" fmla="*/ 0 h 1312"/>
                <a:gd name="T12" fmla="*/ 0 w 320"/>
                <a:gd name="T13" fmla="*/ 0 h 1312"/>
                <a:gd name="T14" fmla="*/ 0 w 320"/>
                <a:gd name="T15" fmla="*/ 0 h 1312"/>
                <a:gd name="T16" fmla="*/ 0 w 320"/>
                <a:gd name="T17" fmla="*/ 0 h 1312"/>
                <a:gd name="T18" fmla="*/ 0 w 320"/>
                <a:gd name="T19" fmla="*/ 0 h 1312"/>
                <a:gd name="T20" fmla="*/ 0 w 320"/>
                <a:gd name="T21" fmla="*/ 0 h 1312"/>
                <a:gd name="T22" fmla="*/ 0 w 320"/>
                <a:gd name="T23" fmla="*/ 0 h 1312"/>
                <a:gd name="T24" fmla="*/ 0 w 320"/>
                <a:gd name="T25" fmla="*/ 0 h 1312"/>
                <a:gd name="T26" fmla="*/ 0 w 320"/>
                <a:gd name="T27" fmla="*/ 0 h 1312"/>
                <a:gd name="T28" fmla="*/ 0 w 320"/>
                <a:gd name="T29" fmla="*/ 0 h 1312"/>
                <a:gd name="T30" fmla="*/ 0 w 320"/>
                <a:gd name="T31" fmla="*/ 0 h 1312"/>
                <a:gd name="T32" fmla="*/ 0 w 320"/>
                <a:gd name="T33" fmla="*/ 0 h 1312"/>
                <a:gd name="T34" fmla="*/ 0 w 320"/>
                <a:gd name="T35" fmla="*/ 0 h 1312"/>
                <a:gd name="T36" fmla="*/ 0 w 320"/>
                <a:gd name="T37" fmla="*/ 0 h 1312"/>
                <a:gd name="T38" fmla="*/ 0 w 320"/>
                <a:gd name="T39" fmla="*/ 0 h 1312"/>
                <a:gd name="T40" fmla="*/ 0 w 320"/>
                <a:gd name="T41" fmla="*/ 0 h 1312"/>
                <a:gd name="T42" fmla="*/ 0 w 320"/>
                <a:gd name="T43" fmla="*/ 0 h 1312"/>
                <a:gd name="T44" fmla="*/ 0 w 320"/>
                <a:gd name="T45" fmla="*/ 0 h 1312"/>
                <a:gd name="T46" fmla="*/ 0 w 320"/>
                <a:gd name="T47" fmla="*/ 0 h 1312"/>
                <a:gd name="T48" fmla="*/ 0 w 320"/>
                <a:gd name="T49" fmla="*/ 0 h 1312"/>
                <a:gd name="T50" fmla="*/ 0 w 320"/>
                <a:gd name="T51" fmla="*/ 0 h 1312"/>
                <a:gd name="T52" fmla="*/ 0 w 320"/>
                <a:gd name="T53" fmla="*/ 0 h 1312"/>
                <a:gd name="T54" fmla="*/ 0 w 320"/>
                <a:gd name="T55" fmla="*/ 0 h 1312"/>
                <a:gd name="T56" fmla="*/ 0 w 320"/>
                <a:gd name="T57" fmla="*/ 0 h 1312"/>
                <a:gd name="T58" fmla="*/ 0 w 320"/>
                <a:gd name="T59" fmla="*/ 0 h 1312"/>
                <a:gd name="T60" fmla="*/ 0 w 320"/>
                <a:gd name="T61" fmla="*/ 0 h 1312"/>
                <a:gd name="T62" fmla="*/ 0 w 320"/>
                <a:gd name="T63" fmla="*/ 0 h 1312"/>
                <a:gd name="T64" fmla="*/ 0 w 320"/>
                <a:gd name="T65" fmla="*/ 0 h 1312"/>
                <a:gd name="T66" fmla="*/ 0 w 320"/>
                <a:gd name="T67" fmla="*/ 0 h 1312"/>
                <a:gd name="T68" fmla="*/ 0 w 320"/>
                <a:gd name="T69" fmla="*/ 0 h 1312"/>
                <a:gd name="T70" fmla="*/ 0 w 320"/>
                <a:gd name="T71" fmla="*/ 0 h 131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0"/>
                <a:gd name="T109" fmla="*/ 0 h 1312"/>
                <a:gd name="T110" fmla="*/ 320 w 320"/>
                <a:gd name="T111" fmla="*/ 1312 h 131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0" h="1312">
                  <a:moveTo>
                    <a:pt x="320" y="1312"/>
                  </a:moveTo>
                  <a:lnTo>
                    <a:pt x="319" y="1312"/>
                  </a:lnTo>
                  <a:lnTo>
                    <a:pt x="317" y="1247"/>
                  </a:lnTo>
                  <a:lnTo>
                    <a:pt x="314" y="1186"/>
                  </a:lnTo>
                  <a:lnTo>
                    <a:pt x="312" y="1127"/>
                  </a:lnTo>
                  <a:lnTo>
                    <a:pt x="309" y="1071"/>
                  </a:lnTo>
                  <a:lnTo>
                    <a:pt x="305" y="1016"/>
                  </a:lnTo>
                  <a:lnTo>
                    <a:pt x="302" y="963"/>
                  </a:lnTo>
                  <a:lnTo>
                    <a:pt x="296" y="913"/>
                  </a:lnTo>
                  <a:lnTo>
                    <a:pt x="292" y="864"/>
                  </a:lnTo>
                  <a:lnTo>
                    <a:pt x="287" y="817"/>
                  </a:lnTo>
                  <a:lnTo>
                    <a:pt x="281" y="771"/>
                  </a:lnTo>
                  <a:lnTo>
                    <a:pt x="274" y="728"/>
                  </a:lnTo>
                  <a:lnTo>
                    <a:pt x="268" y="687"/>
                  </a:lnTo>
                  <a:lnTo>
                    <a:pt x="261" y="645"/>
                  </a:lnTo>
                  <a:lnTo>
                    <a:pt x="252" y="606"/>
                  </a:lnTo>
                  <a:lnTo>
                    <a:pt x="245" y="568"/>
                  </a:lnTo>
                  <a:lnTo>
                    <a:pt x="236" y="530"/>
                  </a:lnTo>
                  <a:lnTo>
                    <a:pt x="227" y="494"/>
                  </a:lnTo>
                  <a:lnTo>
                    <a:pt x="217" y="458"/>
                  </a:lnTo>
                  <a:lnTo>
                    <a:pt x="208" y="423"/>
                  </a:lnTo>
                  <a:lnTo>
                    <a:pt x="197" y="389"/>
                  </a:lnTo>
                  <a:lnTo>
                    <a:pt x="186" y="354"/>
                  </a:lnTo>
                  <a:lnTo>
                    <a:pt x="174" y="323"/>
                  </a:lnTo>
                  <a:lnTo>
                    <a:pt x="162" y="290"/>
                  </a:lnTo>
                  <a:lnTo>
                    <a:pt x="151" y="258"/>
                  </a:lnTo>
                  <a:lnTo>
                    <a:pt x="138" y="226"/>
                  </a:lnTo>
                  <a:lnTo>
                    <a:pt x="125" y="194"/>
                  </a:lnTo>
                  <a:lnTo>
                    <a:pt x="112" y="162"/>
                  </a:lnTo>
                  <a:lnTo>
                    <a:pt x="98" y="131"/>
                  </a:lnTo>
                  <a:lnTo>
                    <a:pt x="84" y="99"/>
                  </a:lnTo>
                  <a:lnTo>
                    <a:pt x="69" y="66"/>
                  </a:lnTo>
                  <a:lnTo>
                    <a:pt x="54" y="32"/>
                  </a:lnTo>
                  <a:lnTo>
                    <a:pt x="38" y="0"/>
                  </a:lnTo>
                  <a:lnTo>
                    <a:pt x="0" y="19"/>
                  </a:lnTo>
                  <a:lnTo>
                    <a:pt x="16" y="51"/>
                  </a:lnTo>
                  <a:lnTo>
                    <a:pt x="29" y="83"/>
                  </a:lnTo>
                  <a:lnTo>
                    <a:pt x="44" y="116"/>
                  </a:lnTo>
                  <a:lnTo>
                    <a:pt x="58" y="148"/>
                  </a:lnTo>
                  <a:lnTo>
                    <a:pt x="72" y="179"/>
                  </a:lnTo>
                  <a:lnTo>
                    <a:pt x="85" y="211"/>
                  </a:lnTo>
                  <a:lnTo>
                    <a:pt x="98" y="242"/>
                  </a:lnTo>
                  <a:lnTo>
                    <a:pt x="111" y="273"/>
                  </a:lnTo>
                  <a:lnTo>
                    <a:pt x="122" y="305"/>
                  </a:lnTo>
                  <a:lnTo>
                    <a:pt x="134" y="337"/>
                  </a:lnTo>
                  <a:lnTo>
                    <a:pt x="145" y="369"/>
                  </a:lnTo>
                  <a:lnTo>
                    <a:pt x="155" y="402"/>
                  </a:lnTo>
                  <a:lnTo>
                    <a:pt x="166" y="436"/>
                  </a:lnTo>
                  <a:lnTo>
                    <a:pt x="175" y="468"/>
                  </a:lnTo>
                  <a:lnTo>
                    <a:pt x="185" y="504"/>
                  </a:lnTo>
                  <a:lnTo>
                    <a:pt x="194" y="540"/>
                  </a:lnTo>
                  <a:lnTo>
                    <a:pt x="203" y="576"/>
                  </a:lnTo>
                  <a:lnTo>
                    <a:pt x="210" y="614"/>
                  </a:lnTo>
                  <a:lnTo>
                    <a:pt x="218" y="653"/>
                  </a:lnTo>
                  <a:lnTo>
                    <a:pt x="226" y="693"/>
                  </a:lnTo>
                  <a:lnTo>
                    <a:pt x="232" y="734"/>
                  </a:lnTo>
                  <a:lnTo>
                    <a:pt x="238" y="778"/>
                  </a:lnTo>
                  <a:lnTo>
                    <a:pt x="245" y="823"/>
                  </a:lnTo>
                  <a:lnTo>
                    <a:pt x="250" y="868"/>
                  </a:lnTo>
                  <a:lnTo>
                    <a:pt x="254" y="917"/>
                  </a:lnTo>
                  <a:lnTo>
                    <a:pt x="260" y="968"/>
                  </a:lnTo>
                  <a:lnTo>
                    <a:pt x="263" y="1018"/>
                  </a:lnTo>
                  <a:lnTo>
                    <a:pt x="267" y="1073"/>
                  </a:lnTo>
                  <a:lnTo>
                    <a:pt x="270" y="1129"/>
                  </a:lnTo>
                  <a:lnTo>
                    <a:pt x="272" y="1188"/>
                  </a:lnTo>
                  <a:lnTo>
                    <a:pt x="274" y="1249"/>
                  </a:lnTo>
                  <a:lnTo>
                    <a:pt x="276" y="1312"/>
                  </a:lnTo>
                  <a:lnTo>
                    <a:pt x="275" y="1312"/>
                  </a:lnTo>
                  <a:lnTo>
                    <a:pt x="320" y="1312"/>
                  </a:lnTo>
                  <a:lnTo>
                    <a:pt x="319" y="1312"/>
                  </a:lnTo>
                  <a:lnTo>
                    <a:pt x="320" y="1312"/>
                  </a:lnTo>
                  <a:close/>
                </a:path>
              </a:pathLst>
            </a:custGeom>
            <a:solidFill>
              <a:srgbClr val="E50005"/>
            </a:solidFill>
            <a:ln w="9525">
              <a:noFill/>
              <a:round/>
              <a:headEnd/>
              <a:tailEnd/>
            </a:ln>
          </p:spPr>
          <p:txBody>
            <a:bodyPr/>
            <a:lstStyle/>
            <a:p>
              <a:endParaRPr lang="en-US"/>
            </a:p>
          </p:txBody>
        </p:sp>
        <p:sp>
          <p:nvSpPr>
            <p:cNvPr id="172239" name="Freeform 212"/>
            <p:cNvSpPr>
              <a:spLocks/>
            </p:cNvSpPr>
            <p:nvPr/>
          </p:nvSpPr>
          <p:spPr bwMode="auto">
            <a:xfrm>
              <a:off x="5352" y="3364"/>
              <a:ext cx="13" cy="588"/>
            </a:xfrm>
            <a:custGeom>
              <a:avLst/>
              <a:gdLst>
                <a:gd name="T0" fmla="*/ 0 w 121"/>
                <a:gd name="T1" fmla="*/ 0 h 5289"/>
                <a:gd name="T2" fmla="*/ 0 w 121"/>
                <a:gd name="T3" fmla="*/ 0 h 5289"/>
                <a:gd name="T4" fmla="*/ 0 w 121"/>
                <a:gd name="T5" fmla="*/ 0 h 5289"/>
                <a:gd name="T6" fmla="*/ 0 w 121"/>
                <a:gd name="T7" fmla="*/ 0 h 5289"/>
                <a:gd name="T8" fmla="*/ 0 w 121"/>
                <a:gd name="T9" fmla="*/ 0 h 5289"/>
                <a:gd name="T10" fmla="*/ 0 w 121"/>
                <a:gd name="T11" fmla="*/ 0 h 5289"/>
                <a:gd name="T12" fmla="*/ 0 w 121"/>
                <a:gd name="T13" fmla="*/ 0 h 5289"/>
                <a:gd name="T14" fmla="*/ 0 w 121"/>
                <a:gd name="T15" fmla="*/ 0 h 5289"/>
                <a:gd name="T16" fmla="*/ 0 w 121"/>
                <a:gd name="T17" fmla="*/ 0 h 5289"/>
                <a:gd name="T18" fmla="*/ 0 w 121"/>
                <a:gd name="T19" fmla="*/ 0 h 5289"/>
                <a:gd name="T20" fmla="*/ 0 w 121"/>
                <a:gd name="T21" fmla="*/ 0 h 5289"/>
                <a:gd name="T22" fmla="*/ 0 w 121"/>
                <a:gd name="T23" fmla="*/ 0 h 5289"/>
                <a:gd name="T24" fmla="*/ 0 w 121"/>
                <a:gd name="T25" fmla="*/ 0 h 5289"/>
                <a:gd name="T26" fmla="*/ 0 w 121"/>
                <a:gd name="T27" fmla="*/ 0 h 5289"/>
                <a:gd name="T28" fmla="*/ 0 w 121"/>
                <a:gd name="T29" fmla="*/ 0 h 5289"/>
                <a:gd name="T30" fmla="*/ 0 w 121"/>
                <a:gd name="T31" fmla="*/ 0 h 5289"/>
                <a:gd name="T32" fmla="*/ 0 w 121"/>
                <a:gd name="T33" fmla="*/ 0 h 5289"/>
                <a:gd name="T34" fmla="*/ 0 w 121"/>
                <a:gd name="T35" fmla="*/ 0 h 5289"/>
                <a:gd name="T36" fmla="*/ 0 w 121"/>
                <a:gd name="T37" fmla="*/ 0 h 5289"/>
                <a:gd name="T38" fmla="*/ 0 w 121"/>
                <a:gd name="T39" fmla="*/ 0 h 5289"/>
                <a:gd name="T40" fmla="*/ 0 w 121"/>
                <a:gd name="T41" fmla="*/ 0 h 5289"/>
                <a:gd name="T42" fmla="*/ 0 w 121"/>
                <a:gd name="T43" fmla="*/ 0 h 5289"/>
                <a:gd name="T44" fmla="*/ 0 w 121"/>
                <a:gd name="T45" fmla="*/ 0 h 5289"/>
                <a:gd name="T46" fmla="*/ 0 w 121"/>
                <a:gd name="T47" fmla="*/ 0 h 5289"/>
                <a:gd name="T48" fmla="*/ 0 w 121"/>
                <a:gd name="T49" fmla="*/ 0 h 5289"/>
                <a:gd name="T50" fmla="*/ 0 w 121"/>
                <a:gd name="T51" fmla="*/ 0 h 5289"/>
                <a:gd name="T52" fmla="*/ 0 w 121"/>
                <a:gd name="T53" fmla="*/ 0 h 5289"/>
                <a:gd name="T54" fmla="*/ 0 w 121"/>
                <a:gd name="T55" fmla="*/ 0 h 5289"/>
                <a:gd name="T56" fmla="*/ 0 w 121"/>
                <a:gd name="T57" fmla="*/ 0 h 5289"/>
                <a:gd name="T58" fmla="*/ 0 w 121"/>
                <a:gd name="T59" fmla="*/ 0 h 5289"/>
                <a:gd name="T60" fmla="*/ 0 w 121"/>
                <a:gd name="T61" fmla="*/ 0 h 5289"/>
                <a:gd name="T62" fmla="*/ 0 w 121"/>
                <a:gd name="T63" fmla="*/ 0 h 5289"/>
                <a:gd name="T64" fmla="*/ 0 w 121"/>
                <a:gd name="T65" fmla="*/ 0 h 52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5289"/>
                <a:gd name="T101" fmla="*/ 121 w 121"/>
                <a:gd name="T102" fmla="*/ 5289 h 52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5289">
                  <a:moveTo>
                    <a:pt x="44" y="5289"/>
                  </a:moveTo>
                  <a:lnTo>
                    <a:pt x="45" y="5277"/>
                  </a:lnTo>
                  <a:lnTo>
                    <a:pt x="46" y="5244"/>
                  </a:lnTo>
                  <a:lnTo>
                    <a:pt x="47" y="5189"/>
                  </a:lnTo>
                  <a:lnTo>
                    <a:pt x="48" y="5114"/>
                  </a:lnTo>
                  <a:lnTo>
                    <a:pt x="49" y="5021"/>
                  </a:lnTo>
                  <a:lnTo>
                    <a:pt x="51" y="4910"/>
                  </a:lnTo>
                  <a:lnTo>
                    <a:pt x="53" y="4784"/>
                  </a:lnTo>
                  <a:lnTo>
                    <a:pt x="55" y="4642"/>
                  </a:lnTo>
                  <a:lnTo>
                    <a:pt x="58" y="4487"/>
                  </a:lnTo>
                  <a:lnTo>
                    <a:pt x="62" y="4319"/>
                  </a:lnTo>
                  <a:lnTo>
                    <a:pt x="65" y="4141"/>
                  </a:lnTo>
                  <a:lnTo>
                    <a:pt x="68" y="3952"/>
                  </a:lnTo>
                  <a:lnTo>
                    <a:pt x="71" y="3755"/>
                  </a:lnTo>
                  <a:lnTo>
                    <a:pt x="74" y="3550"/>
                  </a:lnTo>
                  <a:lnTo>
                    <a:pt x="78" y="3339"/>
                  </a:lnTo>
                  <a:lnTo>
                    <a:pt x="82" y="3123"/>
                  </a:lnTo>
                  <a:lnTo>
                    <a:pt x="85" y="2904"/>
                  </a:lnTo>
                  <a:lnTo>
                    <a:pt x="89" y="2681"/>
                  </a:lnTo>
                  <a:lnTo>
                    <a:pt x="92" y="2458"/>
                  </a:lnTo>
                  <a:lnTo>
                    <a:pt x="95" y="2235"/>
                  </a:lnTo>
                  <a:lnTo>
                    <a:pt x="99" y="2012"/>
                  </a:lnTo>
                  <a:lnTo>
                    <a:pt x="102" y="1793"/>
                  </a:lnTo>
                  <a:lnTo>
                    <a:pt x="105" y="1576"/>
                  </a:lnTo>
                  <a:lnTo>
                    <a:pt x="108" y="1365"/>
                  </a:lnTo>
                  <a:lnTo>
                    <a:pt x="111" y="1159"/>
                  </a:lnTo>
                  <a:lnTo>
                    <a:pt x="113" y="962"/>
                  </a:lnTo>
                  <a:lnTo>
                    <a:pt x="115" y="773"/>
                  </a:lnTo>
                  <a:lnTo>
                    <a:pt x="118" y="594"/>
                  </a:lnTo>
                  <a:lnTo>
                    <a:pt x="119" y="425"/>
                  </a:lnTo>
                  <a:lnTo>
                    <a:pt x="120" y="270"/>
                  </a:lnTo>
                  <a:lnTo>
                    <a:pt x="121" y="127"/>
                  </a:lnTo>
                  <a:lnTo>
                    <a:pt x="121" y="0"/>
                  </a:lnTo>
                  <a:lnTo>
                    <a:pt x="76" y="0"/>
                  </a:lnTo>
                  <a:lnTo>
                    <a:pt x="76" y="127"/>
                  </a:lnTo>
                  <a:lnTo>
                    <a:pt x="75" y="270"/>
                  </a:lnTo>
                  <a:lnTo>
                    <a:pt x="74" y="425"/>
                  </a:lnTo>
                  <a:lnTo>
                    <a:pt x="73" y="594"/>
                  </a:lnTo>
                  <a:lnTo>
                    <a:pt x="71" y="773"/>
                  </a:lnTo>
                  <a:lnTo>
                    <a:pt x="69" y="962"/>
                  </a:lnTo>
                  <a:lnTo>
                    <a:pt x="67" y="1159"/>
                  </a:lnTo>
                  <a:lnTo>
                    <a:pt x="66" y="1365"/>
                  </a:lnTo>
                  <a:lnTo>
                    <a:pt x="63" y="1576"/>
                  </a:lnTo>
                  <a:lnTo>
                    <a:pt x="59" y="1793"/>
                  </a:lnTo>
                  <a:lnTo>
                    <a:pt x="56" y="2012"/>
                  </a:lnTo>
                  <a:lnTo>
                    <a:pt x="53" y="2235"/>
                  </a:lnTo>
                  <a:lnTo>
                    <a:pt x="50" y="2458"/>
                  </a:lnTo>
                  <a:lnTo>
                    <a:pt x="47" y="2681"/>
                  </a:lnTo>
                  <a:lnTo>
                    <a:pt x="43" y="2904"/>
                  </a:lnTo>
                  <a:lnTo>
                    <a:pt x="39" y="3123"/>
                  </a:lnTo>
                  <a:lnTo>
                    <a:pt x="36" y="3339"/>
                  </a:lnTo>
                  <a:lnTo>
                    <a:pt x="32" y="3550"/>
                  </a:lnTo>
                  <a:lnTo>
                    <a:pt x="29" y="3755"/>
                  </a:lnTo>
                  <a:lnTo>
                    <a:pt x="26" y="3952"/>
                  </a:lnTo>
                  <a:lnTo>
                    <a:pt x="23" y="4141"/>
                  </a:lnTo>
                  <a:lnTo>
                    <a:pt x="19" y="4319"/>
                  </a:lnTo>
                  <a:lnTo>
                    <a:pt x="16" y="4487"/>
                  </a:lnTo>
                  <a:lnTo>
                    <a:pt x="13" y="4642"/>
                  </a:lnTo>
                  <a:lnTo>
                    <a:pt x="11" y="4784"/>
                  </a:lnTo>
                  <a:lnTo>
                    <a:pt x="9" y="4910"/>
                  </a:lnTo>
                  <a:lnTo>
                    <a:pt x="7" y="5021"/>
                  </a:lnTo>
                  <a:lnTo>
                    <a:pt x="4" y="5114"/>
                  </a:lnTo>
                  <a:lnTo>
                    <a:pt x="2" y="5189"/>
                  </a:lnTo>
                  <a:lnTo>
                    <a:pt x="1" y="5244"/>
                  </a:lnTo>
                  <a:lnTo>
                    <a:pt x="0" y="5277"/>
                  </a:lnTo>
                  <a:lnTo>
                    <a:pt x="1" y="5289"/>
                  </a:lnTo>
                  <a:lnTo>
                    <a:pt x="44" y="5289"/>
                  </a:lnTo>
                  <a:close/>
                </a:path>
              </a:pathLst>
            </a:custGeom>
            <a:solidFill>
              <a:srgbClr val="E50005"/>
            </a:solidFill>
            <a:ln w="9525">
              <a:noFill/>
              <a:round/>
              <a:headEnd/>
              <a:tailEnd/>
            </a:ln>
          </p:spPr>
          <p:txBody>
            <a:bodyPr/>
            <a:lstStyle/>
            <a:p>
              <a:endParaRPr lang="en-US"/>
            </a:p>
          </p:txBody>
        </p:sp>
        <p:sp>
          <p:nvSpPr>
            <p:cNvPr id="172240" name="Freeform 213"/>
            <p:cNvSpPr>
              <a:spLocks/>
            </p:cNvSpPr>
            <p:nvPr/>
          </p:nvSpPr>
          <p:spPr bwMode="auto">
            <a:xfrm>
              <a:off x="5332" y="3217"/>
              <a:ext cx="38" cy="137"/>
            </a:xfrm>
            <a:custGeom>
              <a:avLst/>
              <a:gdLst>
                <a:gd name="T0" fmla="*/ 0 w 339"/>
                <a:gd name="T1" fmla="*/ 0 h 1239"/>
                <a:gd name="T2" fmla="*/ 0 w 339"/>
                <a:gd name="T3" fmla="*/ 0 h 1239"/>
                <a:gd name="T4" fmla="*/ 0 w 339"/>
                <a:gd name="T5" fmla="*/ 0 h 1239"/>
                <a:gd name="T6" fmla="*/ 0 w 339"/>
                <a:gd name="T7" fmla="*/ 0 h 1239"/>
                <a:gd name="T8" fmla="*/ 0 w 339"/>
                <a:gd name="T9" fmla="*/ 0 h 1239"/>
                <a:gd name="T10" fmla="*/ 0 w 339"/>
                <a:gd name="T11" fmla="*/ 0 h 1239"/>
                <a:gd name="T12" fmla="*/ 0 w 339"/>
                <a:gd name="T13" fmla="*/ 0 h 1239"/>
                <a:gd name="T14" fmla="*/ 0 w 339"/>
                <a:gd name="T15" fmla="*/ 0 h 1239"/>
                <a:gd name="T16" fmla="*/ 0 w 339"/>
                <a:gd name="T17" fmla="*/ 0 h 1239"/>
                <a:gd name="T18" fmla="*/ 0 w 339"/>
                <a:gd name="T19" fmla="*/ 0 h 1239"/>
                <a:gd name="T20" fmla="*/ 0 w 339"/>
                <a:gd name="T21" fmla="*/ 0 h 1239"/>
                <a:gd name="T22" fmla="*/ 0 w 339"/>
                <a:gd name="T23" fmla="*/ 0 h 1239"/>
                <a:gd name="T24" fmla="*/ 0 w 339"/>
                <a:gd name="T25" fmla="*/ 0 h 1239"/>
                <a:gd name="T26" fmla="*/ 0 w 339"/>
                <a:gd name="T27" fmla="*/ 0 h 1239"/>
                <a:gd name="T28" fmla="*/ 0 w 339"/>
                <a:gd name="T29" fmla="*/ 0 h 1239"/>
                <a:gd name="T30" fmla="*/ 0 w 339"/>
                <a:gd name="T31" fmla="*/ 0 h 1239"/>
                <a:gd name="T32" fmla="*/ 0 w 339"/>
                <a:gd name="T33" fmla="*/ 0 h 1239"/>
                <a:gd name="T34" fmla="*/ 0 w 339"/>
                <a:gd name="T35" fmla="*/ 0 h 1239"/>
                <a:gd name="T36" fmla="*/ 0 w 339"/>
                <a:gd name="T37" fmla="*/ 0 h 1239"/>
                <a:gd name="T38" fmla="*/ 0 w 339"/>
                <a:gd name="T39" fmla="*/ 0 h 1239"/>
                <a:gd name="T40" fmla="*/ 0 w 339"/>
                <a:gd name="T41" fmla="*/ 0 h 1239"/>
                <a:gd name="T42" fmla="*/ 0 w 339"/>
                <a:gd name="T43" fmla="*/ 0 h 1239"/>
                <a:gd name="T44" fmla="*/ 0 w 339"/>
                <a:gd name="T45" fmla="*/ 0 h 1239"/>
                <a:gd name="T46" fmla="*/ 0 w 339"/>
                <a:gd name="T47" fmla="*/ 0 h 1239"/>
                <a:gd name="T48" fmla="*/ 0 w 339"/>
                <a:gd name="T49" fmla="*/ 0 h 1239"/>
                <a:gd name="T50" fmla="*/ 0 w 339"/>
                <a:gd name="T51" fmla="*/ 0 h 1239"/>
                <a:gd name="T52" fmla="*/ 0 w 339"/>
                <a:gd name="T53" fmla="*/ 0 h 1239"/>
                <a:gd name="T54" fmla="*/ 0 w 339"/>
                <a:gd name="T55" fmla="*/ 0 h 1239"/>
                <a:gd name="T56" fmla="*/ 0 w 339"/>
                <a:gd name="T57" fmla="*/ 0 h 1239"/>
                <a:gd name="T58" fmla="*/ 0 w 339"/>
                <a:gd name="T59" fmla="*/ 0 h 1239"/>
                <a:gd name="T60" fmla="*/ 0 w 339"/>
                <a:gd name="T61" fmla="*/ 0 h 1239"/>
                <a:gd name="T62" fmla="*/ 0 w 339"/>
                <a:gd name="T63" fmla="*/ 0 h 1239"/>
                <a:gd name="T64" fmla="*/ 0 w 339"/>
                <a:gd name="T65" fmla="*/ 0 h 1239"/>
                <a:gd name="T66" fmla="*/ 0 w 339"/>
                <a:gd name="T67" fmla="*/ 0 h 1239"/>
                <a:gd name="T68" fmla="*/ 0 w 339"/>
                <a:gd name="T69" fmla="*/ 0 h 1239"/>
                <a:gd name="T70" fmla="*/ 0 w 339"/>
                <a:gd name="T71" fmla="*/ 0 h 12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39"/>
                <a:gd name="T109" fmla="*/ 0 h 1239"/>
                <a:gd name="T110" fmla="*/ 339 w 339"/>
                <a:gd name="T111" fmla="*/ 1239 h 12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39" h="1239">
                  <a:moveTo>
                    <a:pt x="339" y="1239"/>
                  </a:moveTo>
                  <a:lnTo>
                    <a:pt x="338" y="1239"/>
                  </a:lnTo>
                  <a:lnTo>
                    <a:pt x="336" y="1177"/>
                  </a:lnTo>
                  <a:lnTo>
                    <a:pt x="334" y="1119"/>
                  </a:lnTo>
                  <a:lnTo>
                    <a:pt x="331" y="1063"/>
                  </a:lnTo>
                  <a:lnTo>
                    <a:pt x="327" y="1008"/>
                  </a:lnTo>
                  <a:lnTo>
                    <a:pt x="323" y="955"/>
                  </a:lnTo>
                  <a:lnTo>
                    <a:pt x="318" y="905"/>
                  </a:lnTo>
                  <a:lnTo>
                    <a:pt x="314" y="856"/>
                  </a:lnTo>
                  <a:lnTo>
                    <a:pt x="307" y="809"/>
                  </a:lnTo>
                  <a:lnTo>
                    <a:pt x="302" y="763"/>
                  </a:lnTo>
                  <a:lnTo>
                    <a:pt x="295" y="720"/>
                  </a:lnTo>
                  <a:lnTo>
                    <a:pt x="288" y="678"/>
                  </a:lnTo>
                  <a:lnTo>
                    <a:pt x="281" y="636"/>
                  </a:lnTo>
                  <a:lnTo>
                    <a:pt x="272" y="597"/>
                  </a:lnTo>
                  <a:lnTo>
                    <a:pt x="264" y="559"/>
                  </a:lnTo>
                  <a:lnTo>
                    <a:pt x="256" y="521"/>
                  </a:lnTo>
                  <a:lnTo>
                    <a:pt x="246" y="487"/>
                  </a:lnTo>
                  <a:lnTo>
                    <a:pt x="237" y="451"/>
                  </a:lnTo>
                  <a:lnTo>
                    <a:pt x="225" y="417"/>
                  </a:lnTo>
                  <a:lnTo>
                    <a:pt x="214" y="383"/>
                  </a:lnTo>
                  <a:lnTo>
                    <a:pt x="203" y="352"/>
                  </a:lnTo>
                  <a:lnTo>
                    <a:pt x="192" y="321"/>
                  </a:lnTo>
                  <a:lnTo>
                    <a:pt x="180" y="289"/>
                  </a:lnTo>
                  <a:lnTo>
                    <a:pt x="168" y="260"/>
                  </a:lnTo>
                  <a:lnTo>
                    <a:pt x="155" y="230"/>
                  </a:lnTo>
                  <a:lnTo>
                    <a:pt x="140" y="200"/>
                  </a:lnTo>
                  <a:lnTo>
                    <a:pt x="127" y="171"/>
                  </a:lnTo>
                  <a:lnTo>
                    <a:pt x="113" y="143"/>
                  </a:lnTo>
                  <a:lnTo>
                    <a:pt x="99" y="114"/>
                  </a:lnTo>
                  <a:lnTo>
                    <a:pt x="84" y="86"/>
                  </a:lnTo>
                  <a:lnTo>
                    <a:pt x="70" y="57"/>
                  </a:lnTo>
                  <a:lnTo>
                    <a:pt x="54" y="29"/>
                  </a:lnTo>
                  <a:lnTo>
                    <a:pt x="38" y="0"/>
                  </a:lnTo>
                  <a:lnTo>
                    <a:pt x="0" y="21"/>
                  </a:lnTo>
                  <a:lnTo>
                    <a:pt x="16" y="50"/>
                  </a:lnTo>
                  <a:lnTo>
                    <a:pt x="32" y="78"/>
                  </a:lnTo>
                  <a:lnTo>
                    <a:pt x="46" y="107"/>
                  </a:lnTo>
                  <a:lnTo>
                    <a:pt x="61" y="133"/>
                  </a:lnTo>
                  <a:lnTo>
                    <a:pt x="75" y="162"/>
                  </a:lnTo>
                  <a:lnTo>
                    <a:pt x="89" y="190"/>
                  </a:lnTo>
                  <a:lnTo>
                    <a:pt x="102" y="219"/>
                  </a:lnTo>
                  <a:lnTo>
                    <a:pt x="115" y="247"/>
                  </a:lnTo>
                  <a:lnTo>
                    <a:pt x="128" y="277"/>
                  </a:lnTo>
                  <a:lnTo>
                    <a:pt x="139" y="306"/>
                  </a:lnTo>
                  <a:lnTo>
                    <a:pt x="152" y="336"/>
                  </a:lnTo>
                  <a:lnTo>
                    <a:pt x="163" y="366"/>
                  </a:lnTo>
                  <a:lnTo>
                    <a:pt x="174" y="398"/>
                  </a:lnTo>
                  <a:lnTo>
                    <a:pt x="185" y="430"/>
                  </a:lnTo>
                  <a:lnTo>
                    <a:pt x="194" y="463"/>
                  </a:lnTo>
                  <a:lnTo>
                    <a:pt x="204" y="497"/>
                  </a:lnTo>
                  <a:lnTo>
                    <a:pt x="213" y="532"/>
                  </a:lnTo>
                  <a:lnTo>
                    <a:pt x="222" y="568"/>
                  </a:lnTo>
                  <a:lnTo>
                    <a:pt x="230" y="606"/>
                  </a:lnTo>
                  <a:lnTo>
                    <a:pt x="239" y="645"/>
                  </a:lnTo>
                  <a:lnTo>
                    <a:pt x="246" y="684"/>
                  </a:lnTo>
                  <a:lnTo>
                    <a:pt x="252" y="726"/>
                  </a:lnTo>
                  <a:lnTo>
                    <a:pt x="260" y="769"/>
                  </a:lnTo>
                  <a:lnTo>
                    <a:pt x="265" y="815"/>
                  </a:lnTo>
                  <a:lnTo>
                    <a:pt x="271" y="860"/>
                  </a:lnTo>
                  <a:lnTo>
                    <a:pt x="276" y="909"/>
                  </a:lnTo>
                  <a:lnTo>
                    <a:pt x="281" y="959"/>
                  </a:lnTo>
                  <a:lnTo>
                    <a:pt x="285" y="1010"/>
                  </a:lnTo>
                  <a:lnTo>
                    <a:pt x="288" y="1065"/>
                  </a:lnTo>
                  <a:lnTo>
                    <a:pt x="291" y="1121"/>
                  </a:lnTo>
                  <a:lnTo>
                    <a:pt x="294" y="1179"/>
                  </a:lnTo>
                  <a:lnTo>
                    <a:pt x="296" y="1239"/>
                  </a:lnTo>
                  <a:lnTo>
                    <a:pt x="295" y="1239"/>
                  </a:lnTo>
                  <a:lnTo>
                    <a:pt x="339" y="1239"/>
                  </a:lnTo>
                  <a:lnTo>
                    <a:pt x="338" y="1239"/>
                  </a:lnTo>
                  <a:lnTo>
                    <a:pt x="339" y="1239"/>
                  </a:lnTo>
                  <a:close/>
                </a:path>
              </a:pathLst>
            </a:custGeom>
            <a:solidFill>
              <a:srgbClr val="EB000B"/>
            </a:solidFill>
            <a:ln w="9525">
              <a:noFill/>
              <a:round/>
              <a:headEnd/>
              <a:tailEnd/>
            </a:ln>
          </p:spPr>
          <p:txBody>
            <a:bodyPr/>
            <a:lstStyle/>
            <a:p>
              <a:endParaRPr lang="en-US"/>
            </a:p>
          </p:txBody>
        </p:sp>
        <p:sp>
          <p:nvSpPr>
            <p:cNvPr id="172241" name="Freeform 214"/>
            <p:cNvSpPr>
              <a:spLocks/>
            </p:cNvSpPr>
            <p:nvPr/>
          </p:nvSpPr>
          <p:spPr bwMode="auto">
            <a:xfrm>
              <a:off x="5356" y="3354"/>
              <a:ext cx="14" cy="597"/>
            </a:xfrm>
            <a:custGeom>
              <a:avLst/>
              <a:gdLst>
                <a:gd name="T0" fmla="*/ 0 w 125"/>
                <a:gd name="T1" fmla="*/ 0 h 5367"/>
                <a:gd name="T2" fmla="*/ 0 w 125"/>
                <a:gd name="T3" fmla="*/ 0 h 5367"/>
                <a:gd name="T4" fmla="*/ 0 w 125"/>
                <a:gd name="T5" fmla="*/ 0 h 5367"/>
                <a:gd name="T6" fmla="*/ 0 w 125"/>
                <a:gd name="T7" fmla="*/ 0 h 5367"/>
                <a:gd name="T8" fmla="*/ 0 w 125"/>
                <a:gd name="T9" fmla="*/ 0 h 5367"/>
                <a:gd name="T10" fmla="*/ 0 w 125"/>
                <a:gd name="T11" fmla="*/ 0 h 5367"/>
                <a:gd name="T12" fmla="*/ 0 w 125"/>
                <a:gd name="T13" fmla="*/ 0 h 5367"/>
                <a:gd name="T14" fmla="*/ 0 w 125"/>
                <a:gd name="T15" fmla="*/ 0 h 5367"/>
                <a:gd name="T16" fmla="*/ 0 w 125"/>
                <a:gd name="T17" fmla="*/ 0 h 5367"/>
                <a:gd name="T18" fmla="*/ 0 w 125"/>
                <a:gd name="T19" fmla="*/ 0 h 5367"/>
                <a:gd name="T20" fmla="*/ 0 w 125"/>
                <a:gd name="T21" fmla="*/ 0 h 5367"/>
                <a:gd name="T22" fmla="*/ 0 w 125"/>
                <a:gd name="T23" fmla="*/ 0 h 5367"/>
                <a:gd name="T24" fmla="*/ 0 w 125"/>
                <a:gd name="T25" fmla="*/ 0 h 5367"/>
                <a:gd name="T26" fmla="*/ 0 w 125"/>
                <a:gd name="T27" fmla="*/ 0 h 5367"/>
                <a:gd name="T28" fmla="*/ 0 w 125"/>
                <a:gd name="T29" fmla="*/ 0 h 5367"/>
                <a:gd name="T30" fmla="*/ 0 w 125"/>
                <a:gd name="T31" fmla="*/ 0 h 5367"/>
                <a:gd name="T32" fmla="*/ 0 w 125"/>
                <a:gd name="T33" fmla="*/ 0 h 5367"/>
                <a:gd name="T34" fmla="*/ 0 w 125"/>
                <a:gd name="T35" fmla="*/ 0 h 5367"/>
                <a:gd name="T36" fmla="*/ 0 w 125"/>
                <a:gd name="T37" fmla="*/ 0 h 5367"/>
                <a:gd name="T38" fmla="*/ 0 w 125"/>
                <a:gd name="T39" fmla="*/ 0 h 5367"/>
                <a:gd name="T40" fmla="*/ 0 w 125"/>
                <a:gd name="T41" fmla="*/ 0 h 5367"/>
                <a:gd name="T42" fmla="*/ 0 w 125"/>
                <a:gd name="T43" fmla="*/ 0 h 5367"/>
                <a:gd name="T44" fmla="*/ 0 w 125"/>
                <a:gd name="T45" fmla="*/ 0 h 5367"/>
                <a:gd name="T46" fmla="*/ 0 w 125"/>
                <a:gd name="T47" fmla="*/ 0 h 5367"/>
                <a:gd name="T48" fmla="*/ 0 w 125"/>
                <a:gd name="T49" fmla="*/ 0 h 5367"/>
                <a:gd name="T50" fmla="*/ 0 w 125"/>
                <a:gd name="T51" fmla="*/ 0 h 5367"/>
                <a:gd name="T52" fmla="*/ 0 w 125"/>
                <a:gd name="T53" fmla="*/ 0 h 5367"/>
                <a:gd name="T54" fmla="*/ 0 w 125"/>
                <a:gd name="T55" fmla="*/ 0 h 5367"/>
                <a:gd name="T56" fmla="*/ 0 w 125"/>
                <a:gd name="T57" fmla="*/ 0 h 5367"/>
                <a:gd name="T58" fmla="*/ 0 w 125"/>
                <a:gd name="T59" fmla="*/ 0 h 5367"/>
                <a:gd name="T60" fmla="*/ 0 w 125"/>
                <a:gd name="T61" fmla="*/ 0 h 5367"/>
                <a:gd name="T62" fmla="*/ 0 w 125"/>
                <a:gd name="T63" fmla="*/ 0 h 5367"/>
                <a:gd name="T64" fmla="*/ 0 w 125"/>
                <a:gd name="T65" fmla="*/ 0 h 53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5"/>
                <a:gd name="T100" fmla="*/ 0 h 5367"/>
                <a:gd name="T101" fmla="*/ 125 w 125"/>
                <a:gd name="T102" fmla="*/ 5367 h 53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5" h="5367">
                  <a:moveTo>
                    <a:pt x="44" y="5367"/>
                  </a:moveTo>
                  <a:lnTo>
                    <a:pt x="45" y="5355"/>
                  </a:lnTo>
                  <a:lnTo>
                    <a:pt x="46" y="5319"/>
                  </a:lnTo>
                  <a:lnTo>
                    <a:pt x="47" y="5261"/>
                  </a:lnTo>
                  <a:lnTo>
                    <a:pt x="48" y="5183"/>
                  </a:lnTo>
                  <a:lnTo>
                    <a:pt x="49" y="5086"/>
                  </a:lnTo>
                  <a:lnTo>
                    <a:pt x="51" y="4970"/>
                  </a:lnTo>
                  <a:lnTo>
                    <a:pt x="54" y="4838"/>
                  </a:lnTo>
                  <a:lnTo>
                    <a:pt x="57" y="4689"/>
                  </a:lnTo>
                  <a:lnTo>
                    <a:pt x="61" y="4528"/>
                  </a:lnTo>
                  <a:lnTo>
                    <a:pt x="64" y="4353"/>
                  </a:lnTo>
                  <a:lnTo>
                    <a:pt x="67" y="4168"/>
                  </a:lnTo>
                  <a:lnTo>
                    <a:pt x="70" y="3971"/>
                  </a:lnTo>
                  <a:lnTo>
                    <a:pt x="74" y="3767"/>
                  </a:lnTo>
                  <a:lnTo>
                    <a:pt x="79" y="3555"/>
                  </a:lnTo>
                  <a:lnTo>
                    <a:pt x="82" y="3337"/>
                  </a:lnTo>
                  <a:lnTo>
                    <a:pt x="86" y="3113"/>
                  </a:lnTo>
                  <a:lnTo>
                    <a:pt x="90" y="2888"/>
                  </a:lnTo>
                  <a:lnTo>
                    <a:pt x="93" y="2660"/>
                  </a:lnTo>
                  <a:lnTo>
                    <a:pt x="98" y="2431"/>
                  </a:lnTo>
                  <a:lnTo>
                    <a:pt x="101" y="2203"/>
                  </a:lnTo>
                  <a:lnTo>
                    <a:pt x="104" y="1977"/>
                  </a:lnTo>
                  <a:lnTo>
                    <a:pt x="108" y="1753"/>
                  </a:lnTo>
                  <a:lnTo>
                    <a:pt x="112" y="1536"/>
                  </a:lnTo>
                  <a:lnTo>
                    <a:pt x="113" y="1324"/>
                  </a:lnTo>
                  <a:lnTo>
                    <a:pt x="117" y="1118"/>
                  </a:lnTo>
                  <a:lnTo>
                    <a:pt x="120" y="921"/>
                  </a:lnTo>
                  <a:lnTo>
                    <a:pt x="122" y="736"/>
                  </a:lnTo>
                  <a:lnTo>
                    <a:pt x="123" y="560"/>
                  </a:lnTo>
                  <a:lnTo>
                    <a:pt x="124" y="398"/>
                  </a:lnTo>
                  <a:lnTo>
                    <a:pt x="125" y="249"/>
                  </a:lnTo>
                  <a:lnTo>
                    <a:pt x="125" y="116"/>
                  </a:lnTo>
                  <a:lnTo>
                    <a:pt x="125" y="0"/>
                  </a:lnTo>
                  <a:lnTo>
                    <a:pt x="81" y="0"/>
                  </a:lnTo>
                  <a:lnTo>
                    <a:pt x="81" y="116"/>
                  </a:lnTo>
                  <a:lnTo>
                    <a:pt x="81" y="249"/>
                  </a:lnTo>
                  <a:lnTo>
                    <a:pt x="80" y="398"/>
                  </a:lnTo>
                  <a:lnTo>
                    <a:pt x="79" y="560"/>
                  </a:lnTo>
                  <a:lnTo>
                    <a:pt x="77" y="736"/>
                  </a:lnTo>
                  <a:lnTo>
                    <a:pt x="75" y="921"/>
                  </a:lnTo>
                  <a:lnTo>
                    <a:pt x="74" y="1118"/>
                  </a:lnTo>
                  <a:lnTo>
                    <a:pt x="71" y="1324"/>
                  </a:lnTo>
                  <a:lnTo>
                    <a:pt x="68" y="1536"/>
                  </a:lnTo>
                  <a:lnTo>
                    <a:pt x="66" y="1753"/>
                  </a:lnTo>
                  <a:lnTo>
                    <a:pt x="62" y="1977"/>
                  </a:lnTo>
                  <a:lnTo>
                    <a:pt x="58" y="2203"/>
                  </a:lnTo>
                  <a:lnTo>
                    <a:pt x="55" y="2431"/>
                  </a:lnTo>
                  <a:lnTo>
                    <a:pt x="51" y="2660"/>
                  </a:lnTo>
                  <a:lnTo>
                    <a:pt x="48" y="2888"/>
                  </a:lnTo>
                  <a:lnTo>
                    <a:pt x="44" y="3113"/>
                  </a:lnTo>
                  <a:lnTo>
                    <a:pt x="39" y="3337"/>
                  </a:lnTo>
                  <a:lnTo>
                    <a:pt x="36" y="3555"/>
                  </a:lnTo>
                  <a:lnTo>
                    <a:pt x="32" y="3767"/>
                  </a:lnTo>
                  <a:lnTo>
                    <a:pt x="28" y="3971"/>
                  </a:lnTo>
                  <a:lnTo>
                    <a:pt x="25" y="4168"/>
                  </a:lnTo>
                  <a:lnTo>
                    <a:pt x="21" y="4353"/>
                  </a:lnTo>
                  <a:lnTo>
                    <a:pt x="18" y="4528"/>
                  </a:lnTo>
                  <a:lnTo>
                    <a:pt x="15" y="4689"/>
                  </a:lnTo>
                  <a:lnTo>
                    <a:pt x="12" y="4838"/>
                  </a:lnTo>
                  <a:lnTo>
                    <a:pt x="9" y="4970"/>
                  </a:lnTo>
                  <a:lnTo>
                    <a:pt x="7" y="5086"/>
                  </a:lnTo>
                  <a:lnTo>
                    <a:pt x="4" y="5183"/>
                  </a:lnTo>
                  <a:lnTo>
                    <a:pt x="2" y="5261"/>
                  </a:lnTo>
                  <a:lnTo>
                    <a:pt x="1" y="5319"/>
                  </a:lnTo>
                  <a:lnTo>
                    <a:pt x="0" y="5355"/>
                  </a:lnTo>
                  <a:lnTo>
                    <a:pt x="1" y="5367"/>
                  </a:lnTo>
                  <a:lnTo>
                    <a:pt x="44" y="5367"/>
                  </a:lnTo>
                  <a:close/>
                </a:path>
              </a:pathLst>
            </a:custGeom>
            <a:solidFill>
              <a:srgbClr val="EB000B"/>
            </a:solidFill>
            <a:ln w="9525">
              <a:noFill/>
              <a:round/>
              <a:headEnd/>
              <a:tailEnd/>
            </a:ln>
          </p:spPr>
          <p:txBody>
            <a:bodyPr/>
            <a:lstStyle/>
            <a:p>
              <a:endParaRPr lang="en-US"/>
            </a:p>
          </p:txBody>
        </p:sp>
        <p:sp>
          <p:nvSpPr>
            <p:cNvPr id="172242" name="Freeform 215"/>
            <p:cNvSpPr>
              <a:spLocks/>
            </p:cNvSpPr>
            <p:nvPr/>
          </p:nvSpPr>
          <p:spPr bwMode="auto">
            <a:xfrm>
              <a:off x="5334" y="3218"/>
              <a:ext cx="36" cy="140"/>
            </a:xfrm>
            <a:custGeom>
              <a:avLst/>
              <a:gdLst>
                <a:gd name="T0" fmla="*/ 0 w 319"/>
                <a:gd name="T1" fmla="*/ 0 h 1255"/>
                <a:gd name="T2" fmla="*/ 0 w 319"/>
                <a:gd name="T3" fmla="*/ 0 h 1255"/>
                <a:gd name="T4" fmla="*/ 0 w 319"/>
                <a:gd name="T5" fmla="*/ 0 h 1255"/>
                <a:gd name="T6" fmla="*/ 0 w 319"/>
                <a:gd name="T7" fmla="*/ 0 h 1255"/>
                <a:gd name="T8" fmla="*/ 0 w 319"/>
                <a:gd name="T9" fmla="*/ 0 h 1255"/>
                <a:gd name="T10" fmla="*/ 0 w 319"/>
                <a:gd name="T11" fmla="*/ 0 h 1255"/>
                <a:gd name="T12" fmla="*/ 0 w 319"/>
                <a:gd name="T13" fmla="*/ 0 h 1255"/>
                <a:gd name="T14" fmla="*/ 0 w 319"/>
                <a:gd name="T15" fmla="*/ 0 h 1255"/>
                <a:gd name="T16" fmla="*/ 0 w 319"/>
                <a:gd name="T17" fmla="*/ 0 h 1255"/>
                <a:gd name="T18" fmla="*/ 0 w 319"/>
                <a:gd name="T19" fmla="*/ 0 h 1255"/>
                <a:gd name="T20" fmla="*/ 0 w 319"/>
                <a:gd name="T21" fmla="*/ 0 h 1255"/>
                <a:gd name="T22" fmla="*/ 0 w 319"/>
                <a:gd name="T23" fmla="*/ 0 h 1255"/>
                <a:gd name="T24" fmla="*/ 0 w 319"/>
                <a:gd name="T25" fmla="*/ 0 h 1255"/>
                <a:gd name="T26" fmla="*/ 0 w 319"/>
                <a:gd name="T27" fmla="*/ 0 h 1255"/>
                <a:gd name="T28" fmla="*/ 0 w 319"/>
                <a:gd name="T29" fmla="*/ 0 h 1255"/>
                <a:gd name="T30" fmla="*/ 0 w 319"/>
                <a:gd name="T31" fmla="*/ 0 h 1255"/>
                <a:gd name="T32" fmla="*/ 0 w 319"/>
                <a:gd name="T33" fmla="*/ 0 h 1255"/>
                <a:gd name="T34" fmla="*/ 0 w 319"/>
                <a:gd name="T35" fmla="*/ 0 h 1255"/>
                <a:gd name="T36" fmla="*/ 0 w 319"/>
                <a:gd name="T37" fmla="*/ 0 h 1255"/>
                <a:gd name="T38" fmla="*/ 0 w 319"/>
                <a:gd name="T39" fmla="*/ 0 h 1255"/>
                <a:gd name="T40" fmla="*/ 0 w 319"/>
                <a:gd name="T41" fmla="*/ 0 h 1255"/>
                <a:gd name="T42" fmla="*/ 0 w 319"/>
                <a:gd name="T43" fmla="*/ 0 h 1255"/>
                <a:gd name="T44" fmla="*/ 0 w 319"/>
                <a:gd name="T45" fmla="*/ 0 h 1255"/>
                <a:gd name="T46" fmla="*/ 0 w 319"/>
                <a:gd name="T47" fmla="*/ 0 h 1255"/>
                <a:gd name="T48" fmla="*/ 0 w 319"/>
                <a:gd name="T49" fmla="*/ 0 h 1255"/>
                <a:gd name="T50" fmla="*/ 0 w 319"/>
                <a:gd name="T51" fmla="*/ 0 h 1255"/>
                <a:gd name="T52" fmla="*/ 0 w 319"/>
                <a:gd name="T53" fmla="*/ 0 h 1255"/>
                <a:gd name="T54" fmla="*/ 0 w 319"/>
                <a:gd name="T55" fmla="*/ 0 h 1255"/>
                <a:gd name="T56" fmla="*/ 0 w 319"/>
                <a:gd name="T57" fmla="*/ 0 h 1255"/>
                <a:gd name="T58" fmla="*/ 0 w 319"/>
                <a:gd name="T59" fmla="*/ 0 h 1255"/>
                <a:gd name="T60" fmla="*/ 0 w 319"/>
                <a:gd name="T61" fmla="*/ 0 h 1255"/>
                <a:gd name="T62" fmla="*/ 0 w 319"/>
                <a:gd name="T63" fmla="*/ 0 h 1255"/>
                <a:gd name="T64" fmla="*/ 0 w 319"/>
                <a:gd name="T65" fmla="*/ 0 h 1255"/>
                <a:gd name="T66" fmla="*/ 0 w 319"/>
                <a:gd name="T67" fmla="*/ 0 h 1255"/>
                <a:gd name="T68" fmla="*/ 0 w 319"/>
                <a:gd name="T69" fmla="*/ 0 h 1255"/>
                <a:gd name="T70" fmla="*/ 0 w 319"/>
                <a:gd name="T71" fmla="*/ 0 h 12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9"/>
                <a:gd name="T109" fmla="*/ 0 h 1255"/>
                <a:gd name="T110" fmla="*/ 319 w 319"/>
                <a:gd name="T111" fmla="*/ 1255 h 12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9" h="1255">
                  <a:moveTo>
                    <a:pt x="319" y="1254"/>
                  </a:moveTo>
                  <a:lnTo>
                    <a:pt x="318" y="1252"/>
                  </a:lnTo>
                  <a:lnTo>
                    <a:pt x="316" y="1194"/>
                  </a:lnTo>
                  <a:lnTo>
                    <a:pt x="314" y="1140"/>
                  </a:lnTo>
                  <a:lnTo>
                    <a:pt x="311" y="1086"/>
                  </a:lnTo>
                  <a:lnTo>
                    <a:pt x="307" y="1035"/>
                  </a:lnTo>
                  <a:lnTo>
                    <a:pt x="303" y="987"/>
                  </a:lnTo>
                  <a:lnTo>
                    <a:pt x="300" y="940"/>
                  </a:lnTo>
                  <a:lnTo>
                    <a:pt x="296" y="894"/>
                  </a:lnTo>
                  <a:lnTo>
                    <a:pt x="290" y="850"/>
                  </a:lnTo>
                  <a:lnTo>
                    <a:pt x="285" y="808"/>
                  </a:lnTo>
                  <a:lnTo>
                    <a:pt x="280" y="767"/>
                  </a:lnTo>
                  <a:lnTo>
                    <a:pt x="274" y="728"/>
                  </a:lnTo>
                  <a:lnTo>
                    <a:pt x="267" y="690"/>
                  </a:lnTo>
                  <a:lnTo>
                    <a:pt x="261" y="654"/>
                  </a:lnTo>
                  <a:lnTo>
                    <a:pt x="253" y="617"/>
                  </a:lnTo>
                  <a:lnTo>
                    <a:pt x="245" y="582"/>
                  </a:lnTo>
                  <a:lnTo>
                    <a:pt x="238" y="549"/>
                  </a:lnTo>
                  <a:lnTo>
                    <a:pt x="228" y="514"/>
                  </a:lnTo>
                  <a:lnTo>
                    <a:pt x="220" y="481"/>
                  </a:lnTo>
                  <a:lnTo>
                    <a:pt x="210" y="448"/>
                  </a:lnTo>
                  <a:lnTo>
                    <a:pt x="200" y="415"/>
                  </a:lnTo>
                  <a:lnTo>
                    <a:pt x="188" y="382"/>
                  </a:lnTo>
                  <a:lnTo>
                    <a:pt x="176" y="350"/>
                  </a:lnTo>
                  <a:lnTo>
                    <a:pt x="165" y="317"/>
                  </a:lnTo>
                  <a:lnTo>
                    <a:pt x="153" y="285"/>
                  </a:lnTo>
                  <a:lnTo>
                    <a:pt x="140" y="251"/>
                  </a:lnTo>
                  <a:lnTo>
                    <a:pt x="127" y="217"/>
                  </a:lnTo>
                  <a:lnTo>
                    <a:pt x="113" y="183"/>
                  </a:lnTo>
                  <a:lnTo>
                    <a:pt x="99" y="149"/>
                  </a:lnTo>
                  <a:lnTo>
                    <a:pt x="85" y="113"/>
                  </a:lnTo>
                  <a:lnTo>
                    <a:pt x="69" y="77"/>
                  </a:lnTo>
                  <a:lnTo>
                    <a:pt x="53" y="39"/>
                  </a:lnTo>
                  <a:lnTo>
                    <a:pt x="36" y="0"/>
                  </a:lnTo>
                  <a:lnTo>
                    <a:pt x="0" y="15"/>
                  </a:lnTo>
                  <a:lnTo>
                    <a:pt x="17" y="54"/>
                  </a:lnTo>
                  <a:lnTo>
                    <a:pt x="33" y="92"/>
                  </a:lnTo>
                  <a:lnTo>
                    <a:pt x="49" y="127"/>
                  </a:lnTo>
                  <a:lnTo>
                    <a:pt x="63" y="163"/>
                  </a:lnTo>
                  <a:lnTo>
                    <a:pt x="77" y="198"/>
                  </a:lnTo>
                  <a:lnTo>
                    <a:pt x="91" y="232"/>
                  </a:lnTo>
                  <a:lnTo>
                    <a:pt x="105" y="266"/>
                  </a:lnTo>
                  <a:lnTo>
                    <a:pt x="117" y="297"/>
                  </a:lnTo>
                  <a:lnTo>
                    <a:pt x="129" y="330"/>
                  </a:lnTo>
                  <a:lnTo>
                    <a:pt x="140" y="363"/>
                  </a:lnTo>
                  <a:lnTo>
                    <a:pt x="152" y="394"/>
                  </a:lnTo>
                  <a:lnTo>
                    <a:pt x="162" y="427"/>
                  </a:lnTo>
                  <a:lnTo>
                    <a:pt x="172" y="459"/>
                  </a:lnTo>
                  <a:lnTo>
                    <a:pt x="182" y="492"/>
                  </a:lnTo>
                  <a:lnTo>
                    <a:pt x="190" y="524"/>
                  </a:lnTo>
                  <a:lnTo>
                    <a:pt x="200" y="557"/>
                  </a:lnTo>
                  <a:lnTo>
                    <a:pt x="207" y="591"/>
                  </a:lnTo>
                  <a:lnTo>
                    <a:pt x="215" y="626"/>
                  </a:lnTo>
                  <a:lnTo>
                    <a:pt x="223" y="660"/>
                  </a:lnTo>
                  <a:lnTo>
                    <a:pt x="229" y="696"/>
                  </a:lnTo>
                  <a:lnTo>
                    <a:pt x="236" y="734"/>
                  </a:lnTo>
                  <a:lnTo>
                    <a:pt x="242" y="773"/>
                  </a:lnTo>
                  <a:lnTo>
                    <a:pt x="247" y="812"/>
                  </a:lnTo>
                  <a:lnTo>
                    <a:pt x="252" y="855"/>
                  </a:lnTo>
                  <a:lnTo>
                    <a:pt x="258" y="898"/>
                  </a:lnTo>
                  <a:lnTo>
                    <a:pt x="262" y="942"/>
                  </a:lnTo>
                  <a:lnTo>
                    <a:pt x="265" y="989"/>
                  </a:lnTo>
                  <a:lnTo>
                    <a:pt x="269" y="1037"/>
                  </a:lnTo>
                  <a:lnTo>
                    <a:pt x="273" y="1088"/>
                  </a:lnTo>
                  <a:lnTo>
                    <a:pt x="276" y="1142"/>
                  </a:lnTo>
                  <a:lnTo>
                    <a:pt x="278" y="1197"/>
                  </a:lnTo>
                  <a:lnTo>
                    <a:pt x="280" y="1255"/>
                  </a:lnTo>
                  <a:lnTo>
                    <a:pt x="279" y="1254"/>
                  </a:lnTo>
                  <a:lnTo>
                    <a:pt x="318" y="1254"/>
                  </a:lnTo>
                  <a:lnTo>
                    <a:pt x="318" y="1252"/>
                  </a:lnTo>
                  <a:lnTo>
                    <a:pt x="319" y="1254"/>
                  </a:lnTo>
                  <a:close/>
                </a:path>
              </a:pathLst>
            </a:custGeom>
            <a:solidFill>
              <a:srgbClr val="ED000F"/>
            </a:solidFill>
            <a:ln w="9525">
              <a:noFill/>
              <a:round/>
              <a:headEnd/>
              <a:tailEnd/>
            </a:ln>
          </p:spPr>
          <p:txBody>
            <a:bodyPr/>
            <a:lstStyle/>
            <a:p>
              <a:endParaRPr lang="en-US"/>
            </a:p>
          </p:txBody>
        </p:sp>
        <p:sp>
          <p:nvSpPr>
            <p:cNvPr id="172243" name="Freeform 216"/>
            <p:cNvSpPr>
              <a:spLocks/>
            </p:cNvSpPr>
            <p:nvPr/>
          </p:nvSpPr>
          <p:spPr bwMode="auto">
            <a:xfrm>
              <a:off x="5360" y="3358"/>
              <a:ext cx="10" cy="592"/>
            </a:xfrm>
            <a:custGeom>
              <a:avLst/>
              <a:gdLst>
                <a:gd name="T0" fmla="*/ 0 w 84"/>
                <a:gd name="T1" fmla="*/ 0 h 5329"/>
                <a:gd name="T2" fmla="*/ 0 w 84"/>
                <a:gd name="T3" fmla="*/ 0 h 5329"/>
                <a:gd name="T4" fmla="*/ 0 w 84"/>
                <a:gd name="T5" fmla="*/ 0 h 5329"/>
                <a:gd name="T6" fmla="*/ 0 w 84"/>
                <a:gd name="T7" fmla="*/ 0 h 5329"/>
                <a:gd name="T8" fmla="*/ 0 w 84"/>
                <a:gd name="T9" fmla="*/ 0 h 5329"/>
                <a:gd name="T10" fmla="*/ 0 w 84"/>
                <a:gd name="T11" fmla="*/ 0 h 5329"/>
                <a:gd name="T12" fmla="*/ 0 w 84"/>
                <a:gd name="T13" fmla="*/ 0 h 5329"/>
                <a:gd name="T14" fmla="*/ 0 w 84"/>
                <a:gd name="T15" fmla="*/ 0 h 5329"/>
                <a:gd name="T16" fmla="*/ 0 w 84"/>
                <a:gd name="T17" fmla="*/ 0 h 5329"/>
                <a:gd name="T18" fmla="*/ 0 w 84"/>
                <a:gd name="T19" fmla="*/ 0 h 5329"/>
                <a:gd name="T20" fmla="*/ 0 w 84"/>
                <a:gd name="T21" fmla="*/ 0 h 5329"/>
                <a:gd name="T22" fmla="*/ 0 w 84"/>
                <a:gd name="T23" fmla="*/ 0 h 5329"/>
                <a:gd name="T24" fmla="*/ 0 w 84"/>
                <a:gd name="T25" fmla="*/ 0 h 5329"/>
                <a:gd name="T26" fmla="*/ 0 w 84"/>
                <a:gd name="T27" fmla="*/ 0 h 5329"/>
                <a:gd name="T28" fmla="*/ 0 w 84"/>
                <a:gd name="T29" fmla="*/ 0 h 5329"/>
                <a:gd name="T30" fmla="*/ 0 w 84"/>
                <a:gd name="T31" fmla="*/ 0 h 5329"/>
                <a:gd name="T32" fmla="*/ 0 w 84"/>
                <a:gd name="T33" fmla="*/ 0 h 5329"/>
                <a:gd name="T34" fmla="*/ 0 w 84"/>
                <a:gd name="T35" fmla="*/ 0 h 5329"/>
                <a:gd name="T36" fmla="*/ 0 w 84"/>
                <a:gd name="T37" fmla="*/ 0 h 5329"/>
                <a:gd name="T38" fmla="*/ 0 w 84"/>
                <a:gd name="T39" fmla="*/ 0 h 5329"/>
                <a:gd name="T40" fmla="*/ 0 w 84"/>
                <a:gd name="T41" fmla="*/ 0 h 5329"/>
                <a:gd name="T42" fmla="*/ 0 w 84"/>
                <a:gd name="T43" fmla="*/ 0 h 5329"/>
                <a:gd name="T44" fmla="*/ 0 w 84"/>
                <a:gd name="T45" fmla="*/ 0 h 5329"/>
                <a:gd name="T46" fmla="*/ 0 w 84"/>
                <a:gd name="T47" fmla="*/ 0 h 5329"/>
                <a:gd name="T48" fmla="*/ 0 w 84"/>
                <a:gd name="T49" fmla="*/ 0 h 5329"/>
                <a:gd name="T50" fmla="*/ 0 w 84"/>
                <a:gd name="T51" fmla="*/ 0 h 5329"/>
                <a:gd name="T52" fmla="*/ 0 w 84"/>
                <a:gd name="T53" fmla="*/ 0 h 5329"/>
                <a:gd name="T54" fmla="*/ 0 w 84"/>
                <a:gd name="T55" fmla="*/ 0 h 5329"/>
                <a:gd name="T56" fmla="*/ 0 w 84"/>
                <a:gd name="T57" fmla="*/ 0 h 5329"/>
                <a:gd name="T58" fmla="*/ 0 w 84"/>
                <a:gd name="T59" fmla="*/ 0 h 5329"/>
                <a:gd name="T60" fmla="*/ 0 w 84"/>
                <a:gd name="T61" fmla="*/ 0 h 5329"/>
                <a:gd name="T62" fmla="*/ 0 w 84"/>
                <a:gd name="T63" fmla="*/ 0 h 5329"/>
                <a:gd name="T64" fmla="*/ 0 w 84"/>
                <a:gd name="T65" fmla="*/ 0 h 53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5329"/>
                <a:gd name="T101" fmla="*/ 84 w 84"/>
                <a:gd name="T102" fmla="*/ 5329 h 53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5329">
                  <a:moveTo>
                    <a:pt x="39" y="5329"/>
                  </a:moveTo>
                  <a:lnTo>
                    <a:pt x="40" y="5316"/>
                  </a:lnTo>
                  <a:lnTo>
                    <a:pt x="41" y="5281"/>
                  </a:lnTo>
                  <a:lnTo>
                    <a:pt x="41" y="5221"/>
                  </a:lnTo>
                  <a:lnTo>
                    <a:pt x="42" y="5142"/>
                  </a:lnTo>
                  <a:lnTo>
                    <a:pt x="43" y="5042"/>
                  </a:lnTo>
                  <a:lnTo>
                    <a:pt x="45" y="4925"/>
                  </a:lnTo>
                  <a:lnTo>
                    <a:pt x="46" y="4790"/>
                  </a:lnTo>
                  <a:lnTo>
                    <a:pt x="48" y="4640"/>
                  </a:lnTo>
                  <a:lnTo>
                    <a:pt x="50" y="4475"/>
                  </a:lnTo>
                  <a:lnTo>
                    <a:pt x="52" y="4299"/>
                  </a:lnTo>
                  <a:lnTo>
                    <a:pt x="54" y="4110"/>
                  </a:lnTo>
                  <a:lnTo>
                    <a:pt x="57" y="3912"/>
                  </a:lnTo>
                  <a:lnTo>
                    <a:pt x="59" y="3705"/>
                  </a:lnTo>
                  <a:lnTo>
                    <a:pt x="61" y="3491"/>
                  </a:lnTo>
                  <a:lnTo>
                    <a:pt x="63" y="3271"/>
                  </a:lnTo>
                  <a:lnTo>
                    <a:pt x="65" y="3047"/>
                  </a:lnTo>
                  <a:lnTo>
                    <a:pt x="67" y="2819"/>
                  </a:lnTo>
                  <a:lnTo>
                    <a:pt x="69" y="2592"/>
                  </a:lnTo>
                  <a:lnTo>
                    <a:pt x="71" y="2362"/>
                  </a:lnTo>
                  <a:lnTo>
                    <a:pt x="73" y="2135"/>
                  </a:lnTo>
                  <a:lnTo>
                    <a:pt x="76" y="1909"/>
                  </a:lnTo>
                  <a:lnTo>
                    <a:pt x="78" y="1688"/>
                  </a:lnTo>
                  <a:lnTo>
                    <a:pt x="79" y="1472"/>
                  </a:lnTo>
                  <a:lnTo>
                    <a:pt x="81" y="1263"/>
                  </a:lnTo>
                  <a:lnTo>
                    <a:pt x="82" y="1062"/>
                  </a:lnTo>
                  <a:lnTo>
                    <a:pt x="83" y="870"/>
                  </a:lnTo>
                  <a:lnTo>
                    <a:pt x="84" y="690"/>
                  </a:lnTo>
                  <a:lnTo>
                    <a:pt x="84" y="522"/>
                  </a:lnTo>
                  <a:lnTo>
                    <a:pt x="84" y="367"/>
                  </a:lnTo>
                  <a:lnTo>
                    <a:pt x="84" y="227"/>
                  </a:lnTo>
                  <a:lnTo>
                    <a:pt x="84" y="105"/>
                  </a:lnTo>
                  <a:lnTo>
                    <a:pt x="83" y="0"/>
                  </a:lnTo>
                  <a:lnTo>
                    <a:pt x="43" y="0"/>
                  </a:lnTo>
                  <a:lnTo>
                    <a:pt x="44" y="105"/>
                  </a:lnTo>
                  <a:lnTo>
                    <a:pt x="44" y="227"/>
                  </a:lnTo>
                  <a:lnTo>
                    <a:pt x="44" y="367"/>
                  </a:lnTo>
                  <a:lnTo>
                    <a:pt x="44" y="522"/>
                  </a:lnTo>
                  <a:lnTo>
                    <a:pt x="44" y="690"/>
                  </a:lnTo>
                  <a:lnTo>
                    <a:pt x="43" y="870"/>
                  </a:lnTo>
                  <a:lnTo>
                    <a:pt x="42" y="1062"/>
                  </a:lnTo>
                  <a:lnTo>
                    <a:pt x="41" y="1263"/>
                  </a:lnTo>
                  <a:lnTo>
                    <a:pt x="39" y="1472"/>
                  </a:lnTo>
                  <a:lnTo>
                    <a:pt x="38" y="1688"/>
                  </a:lnTo>
                  <a:lnTo>
                    <a:pt x="35" y="1909"/>
                  </a:lnTo>
                  <a:lnTo>
                    <a:pt x="33" y="2135"/>
                  </a:lnTo>
                  <a:lnTo>
                    <a:pt x="31" y="2362"/>
                  </a:lnTo>
                  <a:lnTo>
                    <a:pt x="29" y="2592"/>
                  </a:lnTo>
                  <a:lnTo>
                    <a:pt x="27" y="2819"/>
                  </a:lnTo>
                  <a:lnTo>
                    <a:pt x="25" y="3047"/>
                  </a:lnTo>
                  <a:lnTo>
                    <a:pt x="23" y="3271"/>
                  </a:lnTo>
                  <a:lnTo>
                    <a:pt x="21" y="3491"/>
                  </a:lnTo>
                  <a:lnTo>
                    <a:pt x="19" y="3705"/>
                  </a:lnTo>
                  <a:lnTo>
                    <a:pt x="16" y="3912"/>
                  </a:lnTo>
                  <a:lnTo>
                    <a:pt x="14" y="4110"/>
                  </a:lnTo>
                  <a:lnTo>
                    <a:pt x="12" y="4299"/>
                  </a:lnTo>
                  <a:lnTo>
                    <a:pt x="10" y="4475"/>
                  </a:lnTo>
                  <a:lnTo>
                    <a:pt x="8" y="4640"/>
                  </a:lnTo>
                  <a:lnTo>
                    <a:pt x="6" y="4790"/>
                  </a:lnTo>
                  <a:lnTo>
                    <a:pt x="5" y="4925"/>
                  </a:lnTo>
                  <a:lnTo>
                    <a:pt x="3" y="5042"/>
                  </a:lnTo>
                  <a:lnTo>
                    <a:pt x="2" y="5142"/>
                  </a:lnTo>
                  <a:lnTo>
                    <a:pt x="1" y="5221"/>
                  </a:lnTo>
                  <a:lnTo>
                    <a:pt x="1" y="5281"/>
                  </a:lnTo>
                  <a:lnTo>
                    <a:pt x="0" y="5316"/>
                  </a:lnTo>
                  <a:lnTo>
                    <a:pt x="1" y="5329"/>
                  </a:lnTo>
                  <a:lnTo>
                    <a:pt x="39" y="5329"/>
                  </a:lnTo>
                  <a:close/>
                </a:path>
              </a:pathLst>
            </a:custGeom>
            <a:solidFill>
              <a:srgbClr val="ED000F"/>
            </a:solidFill>
            <a:ln w="9525">
              <a:noFill/>
              <a:round/>
              <a:headEnd/>
              <a:tailEnd/>
            </a:ln>
          </p:spPr>
          <p:txBody>
            <a:bodyPr/>
            <a:lstStyle/>
            <a:p>
              <a:endParaRPr lang="en-US"/>
            </a:p>
          </p:txBody>
        </p:sp>
        <p:sp>
          <p:nvSpPr>
            <p:cNvPr id="172244" name="Freeform 217"/>
            <p:cNvSpPr>
              <a:spLocks/>
            </p:cNvSpPr>
            <p:nvPr/>
          </p:nvSpPr>
          <p:spPr bwMode="auto">
            <a:xfrm>
              <a:off x="5337" y="3219"/>
              <a:ext cx="36" cy="133"/>
            </a:xfrm>
            <a:custGeom>
              <a:avLst/>
              <a:gdLst>
                <a:gd name="T0" fmla="*/ 0 w 327"/>
                <a:gd name="T1" fmla="*/ 0 h 1198"/>
                <a:gd name="T2" fmla="*/ 0 w 327"/>
                <a:gd name="T3" fmla="*/ 0 h 1198"/>
                <a:gd name="T4" fmla="*/ 0 w 327"/>
                <a:gd name="T5" fmla="*/ 0 h 1198"/>
                <a:gd name="T6" fmla="*/ 0 w 327"/>
                <a:gd name="T7" fmla="*/ 0 h 1198"/>
                <a:gd name="T8" fmla="*/ 0 w 327"/>
                <a:gd name="T9" fmla="*/ 0 h 1198"/>
                <a:gd name="T10" fmla="*/ 0 w 327"/>
                <a:gd name="T11" fmla="*/ 0 h 1198"/>
                <a:gd name="T12" fmla="*/ 0 w 327"/>
                <a:gd name="T13" fmla="*/ 0 h 1198"/>
                <a:gd name="T14" fmla="*/ 0 w 327"/>
                <a:gd name="T15" fmla="*/ 0 h 1198"/>
                <a:gd name="T16" fmla="*/ 0 w 327"/>
                <a:gd name="T17" fmla="*/ 0 h 1198"/>
                <a:gd name="T18" fmla="*/ 0 w 327"/>
                <a:gd name="T19" fmla="*/ 0 h 1198"/>
                <a:gd name="T20" fmla="*/ 0 w 327"/>
                <a:gd name="T21" fmla="*/ 0 h 1198"/>
                <a:gd name="T22" fmla="*/ 0 w 327"/>
                <a:gd name="T23" fmla="*/ 0 h 1198"/>
                <a:gd name="T24" fmla="*/ 0 w 327"/>
                <a:gd name="T25" fmla="*/ 0 h 1198"/>
                <a:gd name="T26" fmla="*/ 0 w 327"/>
                <a:gd name="T27" fmla="*/ 0 h 1198"/>
                <a:gd name="T28" fmla="*/ 0 w 327"/>
                <a:gd name="T29" fmla="*/ 0 h 1198"/>
                <a:gd name="T30" fmla="*/ 0 w 327"/>
                <a:gd name="T31" fmla="*/ 0 h 1198"/>
                <a:gd name="T32" fmla="*/ 0 w 327"/>
                <a:gd name="T33" fmla="*/ 0 h 1198"/>
                <a:gd name="T34" fmla="*/ 0 w 327"/>
                <a:gd name="T35" fmla="*/ 0 h 1198"/>
                <a:gd name="T36" fmla="*/ 0 w 327"/>
                <a:gd name="T37" fmla="*/ 0 h 1198"/>
                <a:gd name="T38" fmla="*/ 0 w 327"/>
                <a:gd name="T39" fmla="*/ 0 h 1198"/>
                <a:gd name="T40" fmla="*/ 0 w 327"/>
                <a:gd name="T41" fmla="*/ 0 h 1198"/>
                <a:gd name="T42" fmla="*/ 0 w 327"/>
                <a:gd name="T43" fmla="*/ 0 h 1198"/>
                <a:gd name="T44" fmla="*/ 0 w 327"/>
                <a:gd name="T45" fmla="*/ 0 h 1198"/>
                <a:gd name="T46" fmla="*/ 0 w 327"/>
                <a:gd name="T47" fmla="*/ 0 h 1198"/>
                <a:gd name="T48" fmla="*/ 0 w 327"/>
                <a:gd name="T49" fmla="*/ 0 h 1198"/>
                <a:gd name="T50" fmla="*/ 0 w 327"/>
                <a:gd name="T51" fmla="*/ 0 h 1198"/>
                <a:gd name="T52" fmla="*/ 0 w 327"/>
                <a:gd name="T53" fmla="*/ 0 h 1198"/>
                <a:gd name="T54" fmla="*/ 0 w 327"/>
                <a:gd name="T55" fmla="*/ 0 h 1198"/>
                <a:gd name="T56" fmla="*/ 0 w 327"/>
                <a:gd name="T57" fmla="*/ 0 h 1198"/>
                <a:gd name="T58" fmla="*/ 0 w 327"/>
                <a:gd name="T59" fmla="*/ 0 h 1198"/>
                <a:gd name="T60" fmla="*/ 0 w 327"/>
                <a:gd name="T61" fmla="*/ 0 h 1198"/>
                <a:gd name="T62" fmla="*/ 0 w 327"/>
                <a:gd name="T63" fmla="*/ 0 h 1198"/>
                <a:gd name="T64" fmla="*/ 0 w 327"/>
                <a:gd name="T65" fmla="*/ 0 h 1198"/>
                <a:gd name="T66" fmla="*/ 0 w 327"/>
                <a:gd name="T67" fmla="*/ 0 h 1198"/>
                <a:gd name="T68" fmla="*/ 0 w 327"/>
                <a:gd name="T69" fmla="*/ 0 h 1198"/>
                <a:gd name="T70" fmla="*/ 0 w 327"/>
                <a:gd name="T71" fmla="*/ 0 h 11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7"/>
                <a:gd name="T109" fmla="*/ 0 h 1198"/>
                <a:gd name="T110" fmla="*/ 327 w 327"/>
                <a:gd name="T111" fmla="*/ 1198 h 119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7" h="1198">
                  <a:moveTo>
                    <a:pt x="327" y="1197"/>
                  </a:moveTo>
                  <a:lnTo>
                    <a:pt x="327" y="1196"/>
                  </a:lnTo>
                  <a:lnTo>
                    <a:pt x="325" y="1141"/>
                  </a:lnTo>
                  <a:lnTo>
                    <a:pt x="321" y="1088"/>
                  </a:lnTo>
                  <a:lnTo>
                    <a:pt x="319" y="1038"/>
                  </a:lnTo>
                  <a:lnTo>
                    <a:pt x="316" y="989"/>
                  </a:lnTo>
                  <a:lnTo>
                    <a:pt x="312" y="943"/>
                  </a:lnTo>
                  <a:lnTo>
                    <a:pt x="309" y="897"/>
                  </a:lnTo>
                  <a:lnTo>
                    <a:pt x="305" y="855"/>
                  </a:lnTo>
                  <a:lnTo>
                    <a:pt x="299" y="814"/>
                  </a:lnTo>
                  <a:lnTo>
                    <a:pt x="295" y="774"/>
                  </a:lnTo>
                  <a:lnTo>
                    <a:pt x="290" y="735"/>
                  </a:lnTo>
                  <a:lnTo>
                    <a:pt x="283" y="698"/>
                  </a:lnTo>
                  <a:lnTo>
                    <a:pt x="277" y="661"/>
                  </a:lnTo>
                  <a:lnTo>
                    <a:pt x="271" y="626"/>
                  </a:lnTo>
                  <a:lnTo>
                    <a:pt x="263" y="591"/>
                  </a:lnTo>
                  <a:lnTo>
                    <a:pt x="256" y="558"/>
                  </a:lnTo>
                  <a:lnTo>
                    <a:pt x="249" y="525"/>
                  </a:lnTo>
                  <a:lnTo>
                    <a:pt x="240" y="492"/>
                  </a:lnTo>
                  <a:lnTo>
                    <a:pt x="231" y="460"/>
                  </a:lnTo>
                  <a:lnTo>
                    <a:pt x="220" y="430"/>
                  </a:lnTo>
                  <a:lnTo>
                    <a:pt x="209" y="397"/>
                  </a:lnTo>
                  <a:lnTo>
                    <a:pt x="199" y="366"/>
                  </a:lnTo>
                  <a:lnTo>
                    <a:pt x="187" y="336"/>
                  </a:lnTo>
                  <a:lnTo>
                    <a:pt x="176" y="305"/>
                  </a:lnTo>
                  <a:lnTo>
                    <a:pt x="163" y="272"/>
                  </a:lnTo>
                  <a:lnTo>
                    <a:pt x="150" y="241"/>
                  </a:lnTo>
                  <a:lnTo>
                    <a:pt x="137" y="209"/>
                  </a:lnTo>
                  <a:lnTo>
                    <a:pt x="122" y="176"/>
                  </a:lnTo>
                  <a:lnTo>
                    <a:pt x="107" y="144"/>
                  </a:lnTo>
                  <a:lnTo>
                    <a:pt x="90" y="108"/>
                  </a:lnTo>
                  <a:lnTo>
                    <a:pt x="73" y="73"/>
                  </a:lnTo>
                  <a:lnTo>
                    <a:pt x="56" y="37"/>
                  </a:lnTo>
                  <a:lnTo>
                    <a:pt x="38" y="0"/>
                  </a:lnTo>
                  <a:lnTo>
                    <a:pt x="0" y="19"/>
                  </a:lnTo>
                  <a:lnTo>
                    <a:pt x="18" y="56"/>
                  </a:lnTo>
                  <a:lnTo>
                    <a:pt x="35" y="92"/>
                  </a:lnTo>
                  <a:lnTo>
                    <a:pt x="52" y="127"/>
                  </a:lnTo>
                  <a:lnTo>
                    <a:pt x="67" y="161"/>
                  </a:lnTo>
                  <a:lnTo>
                    <a:pt x="82" y="193"/>
                  </a:lnTo>
                  <a:lnTo>
                    <a:pt x="96" y="226"/>
                  </a:lnTo>
                  <a:lnTo>
                    <a:pt x="110" y="258"/>
                  </a:lnTo>
                  <a:lnTo>
                    <a:pt x="123" y="289"/>
                  </a:lnTo>
                  <a:lnTo>
                    <a:pt x="136" y="320"/>
                  </a:lnTo>
                  <a:lnTo>
                    <a:pt x="147" y="351"/>
                  </a:lnTo>
                  <a:lnTo>
                    <a:pt x="159" y="381"/>
                  </a:lnTo>
                  <a:lnTo>
                    <a:pt x="169" y="412"/>
                  </a:lnTo>
                  <a:lnTo>
                    <a:pt x="180" y="442"/>
                  </a:lnTo>
                  <a:lnTo>
                    <a:pt x="188" y="473"/>
                  </a:lnTo>
                  <a:lnTo>
                    <a:pt x="198" y="505"/>
                  </a:lnTo>
                  <a:lnTo>
                    <a:pt x="206" y="535"/>
                  </a:lnTo>
                  <a:lnTo>
                    <a:pt x="214" y="567"/>
                  </a:lnTo>
                  <a:lnTo>
                    <a:pt x="221" y="600"/>
                  </a:lnTo>
                  <a:lnTo>
                    <a:pt x="228" y="634"/>
                  </a:lnTo>
                  <a:lnTo>
                    <a:pt x="235" y="669"/>
                  </a:lnTo>
                  <a:lnTo>
                    <a:pt x="241" y="704"/>
                  </a:lnTo>
                  <a:lnTo>
                    <a:pt x="248" y="741"/>
                  </a:lnTo>
                  <a:lnTo>
                    <a:pt x="253" y="778"/>
                  </a:lnTo>
                  <a:lnTo>
                    <a:pt x="257" y="818"/>
                  </a:lnTo>
                  <a:lnTo>
                    <a:pt x="262" y="859"/>
                  </a:lnTo>
                  <a:lnTo>
                    <a:pt x="267" y="901"/>
                  </a:lnTo>
                  <a:lnTo>
                    <a:pt x="270" y="947"/>
                  </a:lnTo>
                  <a:lnTo>
                    <a:pt x="274" y="993"/>
                  </a:lnTo>
                  <a:lnTo>
                    <a:pt x="277" y="1040"/>
                  </a:lnTo>
                  <a:lnTo>
                    <a:pt x="279" y="1090"/>
                  </a:lnTo>
                  <a:lnTo>
                    <a:pt x="282" y="1143"/>
                  </a:lnTo>
                  <a:lnTo>
                    <a:pt x="284" y="1198"/>
                  </a:lnTo>
                  <a:lnTo>
                    <a:pt x="284" y="1197"/>
                  </a:lnTo>
                  <a:lnTo>
                    <a:pt x="327" y="1197"/>
                  </a:lnTo>
                  <a:lnTo>
                    <a:pt x="327" y="1196"/>
                  </a:lnTo>
                  <a:lnTo>
                    <a:pt x="327" y="1197"/>
                  </a:lnTo>
                  <a:close/>
                </a:path>
              </a:pathLst>
            </a:custGeom>
            <a:solidFill>
              <a:srgbClr val="F20014"/>
            </a:solidFill>
            <a:ln w="9525">
              <a:noFill/>
              <a:round/>
              <a:headEnd/>
              <a:tailEnd/>
            </a:ln>
          </p:spPr>
          <p:txBody>
            <a:bodyPr/>
            <a:lstStyle/>
            <a:p>
              <a:endParaRPr lang="en-US"/>
            </a:p>
          </p:txBody>
        </p:sp>
        <p:sp>
          <p:nvSpPr>
            <p:cNvPr id="172245" name="Freeform 218"/>
            <p:cNvSpPr>
              <a:spLocks/>
            </p:cNvSpPr>
            <p:nvPr/>
          </p:nvSpPr>
          <p:spPr bwMode="auto">
            <a:xfrm>
              <a:off x="5364" y="3352"/>
              <a:ext cx="10" cy="596"/>
            </a:xfrm>
            <a:custGeom>
              <a:avLst/>
              <a:gdLst>
                <a:gd name="T0" fmla="*/ 0 w 85"/>
                <a:gd name="T1" fmla="*/ 0 h 5366"/>
                <a:gd name="T2" fmla="*/ 0 w 85"/>
                <a:gd name="T3" fmla="*/ 0 h 5366"/>
                <a:gd name="T4" fmla="*/ 0 w 85"/>
                <a:gd name="T5" fmla="*/ 0 h 5366"/>
                <a:gd name="T6" fmla="*/ 0 w 85"/>
                <a:gd name="T7" fmla="*/ 0 h 5366"/>
                <a:gd name="T8" fmla="*/ 0 w 85"/>
                <a:gd name="T9" fmla="*/ 0 h 5366"/>
                <a:gd name="T10" fmla="*/ 0 w 85"/>
                <a:gd name="T11" fmla="*/ 0 h 5366"/>
                <a:gd name="T12" fmla="*/ 0 w 85"/>
                <a:gd name="T13" fmla="*/ 0 h 5366"/>
                <a:gd name="T14" fmla="*/ 0 w 85"/>
                <a:gd name="T15" fmla="*/ 0 h 5366"/>
                <a:gd name="T16" fmla="*/ 0 w 85"/>
                <a:gd name="T17" fmla="*/ 0 h 5366"/>
                <a:gd name="T18" fmla="*/ 0 w 85"/>
                <a:gd name="T19" fmla="*/ 0 h 5366"/>
                <a:gd name="T20" fmla="*/ 0 w 85"/>
                <a:gd name="T21" fmla="*/ 0 h 5366"/>
                <a:gd name="T22" fmla="*/ 0 w 85"/>
                <a:gd name="T23" fmla="*/ 0 h 5366"/>
                <a:gd name="T24" fmla="*/ 0 w 85"/>
                <a:gd name="T25" fmla="*/ 0 h 5366"/>
                <a:gd name="T26" fmla="*/ 0 w 85"/>
                <a:gd name="T27" fmla="*/ 0 h 5366"/>
                <a:gd name="T28" fmla="*/ 0 w 85"/>
                <a:gd name="T29" fmla="*/ 0 h 5366"/>
                <a:gd name="T30" fmla="*/ 0 w 85"/>
                <a:gd name="T31" fmla="*/ 0 h 5366"/>
                <a:gd name="T32" fmla="*/ 0 w 85"/>
                <a:gd name="T33" fmla="*/ 0 h 5366"/>
                <a:gd name="T34" fmla="*/ 0 w 85"/>
                <a:gd name="T35" fmla="*/ 0 h 5366"/>
                <a:gd name="T36" fmla="*/ 0 w 85"/>
                <a:gd name="T37" fmla="*/ 0 h 5366"/>
                <a:gd name="T38" fmla="*/ 0 w 85"/>
                <a:gd name="T39" fmla="*/ 0 h 5366"/>
                <a:gd name="T40" fmla="*/ 0 w 85"/>
                <a:gd name="T41" fmla="*/ 0 h 5366"/>
                <a:gd name="T42" fmla="*/ 0 w 85"/>
                <a:gd name="T43" fmla="*/ 0 h 5366"/>
                <a:gd name="T44" fmla="*/ 0 w 85"/>
                <a:gd name="T45" fmla="*/ 0 h 5366"/>
                <a:gd name="T46" fmla="*/ 0 w 85"/>
                <a:gd name="T47" fmla="*/ 0 h 5366"/>
                <a:gd name="T48" fmla="*/ 0 w 85"/>
                <a:gd name="T49" fmla="*/ 0 h 5366"/>
                <a:gd name="T50" fmla="*/ 0 w 85"/>
                <a:gd name="T51" fmla="*/ 0 h 5366"/>
                <a:gd name="T52" fmla="*/ 0 w 85"/>
                <a:gd name="T53" fmla="*/ 0 h 5366"/>
                <a:gd name="T54" fmla="*/ 0 w 85"/>
                <a:gd name="T55" fmla="*/ 0 h 5366"/>
                <a:gd name="T56" fmla="*/ 0 w 85"/>
                <a:gd name="T57" fmla="*/ 0 h 5366"/>
                <a:gd name="T58" fmla="*/ 0 w 85"/>
                <a:gd name="T59" fmla="*/ 0 h 5366"/>
                <a:gd name="T60" fmla="*/ 0 w 85"/>
                <a:gd name="T61" fmla="*/ 0 h 5366"/>
                <a:gd name="T62" fmla="*/ 0 w 85"/>
                <a:gd name="T63" fmla="*/ 0 h 5366"/>
                <a:gd name="T64" fmla="*/ 0 w 85"/>
                <a:gd name="T65" fmla="*/ 0 h 5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5366"/>
                <a:gd name="T101" fmla="*/ 85 w 85"/>
                <a:gd name="T102" fmla="*/ 5366 h 53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5366">
                  <a:moveTo>
                    <a:pt x="44" y="5366"/>
                  </a:moveTo>
                  <a:lnTo>
                    <a:pt x="45" y="5354"/>
                  </a:lnTo>
                  <a:lnTo>
                    <a:pt x="46" y="5316"/>
                  </a:lnTo>
                  <a:lnTo>
                    <a:pt x="46" y="5255"/>
                  </a:lnTo>
                  <a:lnTo>
                    <a:pt x="47" y="5172"/>
                  </a:lnTo>
                  <a:lnTo>
                    <a:pt x="48" y="5070"/>
                  </a:lnTo>
                  <a:lnTo>
                    <a:pt x="50" y="4947"/>
                  </a:lnTo>
                  <a:lnTo>
                    <a:pt x="51" y="4808"/>
                  </a:lnTo>
                  <a:lnTo>
                    <a:pt x="53" y="4653"/>
                  </a:lnTo>
                  <a:lnTo>
                    <a:pt x="54" y="4484"/>
                  </a:lnTo>
                  <a:lnTo>
                    <a:pt x="56" y="4302"/>
                  </a:lnTo>
                  <a:lnTo>
                    <a:pt x="59" y="4107"/>
                  </a:lnTo>
                  <a:lnTo>
                    <a:pt x="61" y="3904"/>
                  </a:lnTo>
                  <a:lnTo>
                    <a:pt x="63" y="3692"/>
                  </a:lnTo>
                  <a:lnTo>
                    <a:pt x="65" y="3472"/>
                  </a:lnTo>
                  <a:lnTo>
                    <a:pt x="67" y="3246"/>
                  </a:lnTo>
                  <a:lnTo>
                    <a:pt x="69" y="3017"/>
                  </a:lnTo>
                  <a:lnTo>
                    <a:pt x="71" y="2786"/>
                  </a:lnTo>
                  <a:lnTo>
                    <a:pt x="73" y="2553"/>
                  </a:lnTo>
                  <a:lnTo>
                    <a:pt x="75" y="2321"/>
                  </a:lnTo>
                  <a:lnTo>
                    <a:pt x="78" y="2090"/>
                  </a:lnTo>
                  <a:lnTo>
                    <a:pt x="79" y="1863"/>
                  </a:lnTo>
                  <a:lnTo>
                    <a:pt x="81" y="1640"/>
                  </a:lnTo>
                  <a:lnTo>
                    <a:pt x="82" y="1424"/>
                  </a:lnTo>
                  <a:lnTo>
                    <a:pt x="83" y="1215"/>
                  </a:lnTo>
                  <a:lnTo>
                    <a:pt x="84" y="1015"/>
                  </a:lnTo>
                  <a:lnTo>
                    <a:pt x="84" y="826"/>
                  </a:lnTo>
                  <a:lnTo>
                    <a:pt x="85" y="650"/>
                  </a:lnTo>
                  <a:lnTo>
                    <a:pt x="85" y="486"/>
                  </a:lnTo>
                  <a:lnTo>
                    <a:pt x="85" y="339"/>
                  </a:lnTo>
                  <a:lnTo>
                    <a:pt x="84" y="207"/>
                  </a:lnTo>
                  <a:lnTo>
                    <a:pt x="83" y="94"/>
                  </a:lnTo>
                  <a:lnTo>
                    <a:pt x="81" y="0"/>
                  </a:lnTo>
                  <a:lnTo>
                    <a:pt x="38" y="0"/>
                  </a:lnTo>
                  <a:lnTo>
                    <a:pt x="38" y="94"/>
                  </a:lnTo>
                  <a:lnTo>
                    <a:pt x="40" y="207"/>
                  </a:lnTo>
                  <a:lnTo>
                    <a:pt x="41" y="339"/>
                  </a:lnTo>
                  <a:lnTo>
                    <a:pt x="41" y="486"/>
                  </a:lnTo>
                  <a:lnTo>
                    <a:pt x="41" y="650"/>
                  </a:lnTo>
                  <a:lnTo>
                    <a:pt x="40" y="826"/>
                  </a:lnTo>
                  <a:lnTo>
                    <a:pt x="40" y="1015"/>
                  </a:lnTo>
                  <a:lnTo>
                    <a:pt x="38" y="1215"/>
                  </a:lnTo>
                  <a:lnTo>
                    <a:pt x="37" y="1424"/>
                  </a:lnTo>
                  <a:lnTo>
                    <a:pt x="36" y="1640"/>
                  </a:lnTo>
                  <a:lnTo>
                    <a:pt x="34" y="1863"/>
                  </a:lnTo>
                  <a:lnTo>
                    <a:pt x="33" y="2090"/>
                  </a:lnTo>
                  <a:lnTo>
                    <a:pt x="31" y="2321"/>
                  </a:lnTo>
                  <a:lnTo>
                    <a:pt x="29" y="2553"/>
                  </a:lnTo>
                  <a:lnTo>
                    <a:pt x="27" y="2786"/>
                  </a:lnTo>
                  <a:lnTo>
                    <a:pt x="25" y="3017"/>
                  </a:lnTo>
                  <a:lnTo>
                    <a:pt x="23" y="3246"/>
                  </a:lnTo>
                  <a:lnTo>
                    <a:pt x="21" y="3472"/>
                  </a:lnTo>
                  <a:lnTo>
                    <a:pt x="18" y="3692"/>
                  </a:lnTo>
                  <a:lnTo>
                    <a:pt x="16" y="3904"/>
                  </a:lnTo>
                  <a:lnTo>
                    <a:pt x="14" y="4107"/>
                  </a:lnTo>
                  <a:lnTo>
                    <a:pt x="12" y="4302"/>
                  </a:lnTo>
                  <a:lnTo>
                    <a:pt x="10" y="4484"/>
                  </a:lnTo>
                  <a:lnTo>
                    <a:pt x="9" y="4653"/>
                  </a:lnTo>
                  <a:lnTo>
                    <a:pt x="7" y="4808"/>
                  </a:lnTo>
                  <a:lnTo>
                    <a:pt x="6" y="4947"/>
                  </a:lnTo>
                  <a:lnTo>
                    <a:pt x="4" y="5070"/>
                  </a:lnTo>
                  <a:lnTo>
                    <a:pt x="3" y="5172"/>
                  </a:lnTo>
                  <a:lnTo>
                    <a:pt x="2" y="5255"/>
                  </a:lnTo>
                  <a:lnTo>
                    <a:pt x="2" y="5316"/>
                  </a:lnTo>
                  <a:lnTo>
                    <a:pt x="0" y="5354"/>
                  </a:lnTo>
                  <a:lnTo>
                    <a:pt x="2" y="5366"/>
                  </a:lnTo>
                  <a:lnTo>
                    <a:pt x="44" y="5366"/>
                  </a:lnTo>
                  <a:close/>
                </a:path>
              </a:pathLst>
            </a:custGeom>
            <a:solidFill>
              <a:srgbClr val="F20014"/>
            </a:solidFill>
            <a:ln w="9525">
              <a:noFill/>
              <a:round/>
              <a:headEnd/>
              <a:tailEnd/>
            </a:ln>
          </p:spPr>
          <p:txBody>
            <a:bodyPr/>
            <a:lstStyle/>
            <a:p>
              <a:endParaRPr lang="en-US"/>
            </a:p>
          </p:txBody>
        </p:sp>
        <p:sp>
          <p:nvSpPr>
            <p:cNvPr id="172246" name="Freeform 219"/>
            <p:cNvSpPr>
              <a:spLocks/>
            </p:cNvSpPr>
            <p:nvPr/>
          </p:nvSpPr>
          <p:spPr bwMode="auto">
            <a:xfrm>
              <a:off x="5340" y="3219"/>
              <a:ext cx="37" cy="128"/>
            </a:xfrm>
            <a:custGeom>
              <a:avLst/>
              <a:gdLst>
                <a:gd name="T0" fmla="*/ 0 w 333"/>
                <a:gd name="T1" fmla="*/ 0 h 1145"/>
                <a:gd name="T2" fmla="*/ 0 w 333"/>
                <a:gd name="T3" fmla="*/ 0 h 1145"/>
                <a:gd name="T4" fmla="*/ 0 w 333"/>
                <a:gd name="T5" fmla="*/ 0 h 1145"/>
                <a:gd name="T6" fmla="*/ 0 w 333"/>
                <a:gd name="T7" fmla="*/ 0 h 1145"/>
                <a:gd name="T8" fmla="*/ 0 w 333"/>
                <a:gd name="T9" fmla="*/ 0 h 1145"/>
                <a:gd name="T10" fmla="*/ 0 w 333"/>
                <a:gd name="T11" fmla="*/ 0 h 1145"/>
                <a:gd name="T12" fmla="*/ 0 w 333"/>
                <a:gd name="T13" fmla="*/ 0 h 1145"/>
                <a:gd name="T14" fmla="*/ 0 w 333"/>
                <a:gd name="T15" fmla="*/ 0 h 1145"/>
                <a:gd name="T16" fmla="*/ 0 w 333"/>
                <a:gd name="T17" fmla="*/ 0 h 1145"/>
                <a:gd name="T18" fmla="*/ 0 w 333"/>
                <a:gd name="T19" fmla="*/ 0 h 1145"/>
                <a:gd name="T20" fmla="*/ 0 w 333"/>
                <a:gd name="T21" fmla="*/ 0 h 1145"/>
                <a:gd name="T22" fmla="*/ 0 w 333"/>
                <a:gd name="T23" fmla="*/ 0 h 1145"/>
                <a:gd name="T24" fmla="*/ 0 w 333"/>
                <a:gd name="T25" fmla="*/ 0 h 1145"/>
                <a:gd name="T26" fmla="*/ 0 w 333"/>
                <a:gd name="T27" fmla="*/ 0 h 1145"/>
                <a:gd name="T28" fmla="*/ 0 w 333"/>
                <a:gd name="T29" fmla="*/ 0 h 1145"/>
                <a:gd name="T30" fmla="*/ 0 w 333"/>
                <a:gd name="T31" fmla="*/ 0 h 1145"/>
                <a:gd name="T32" fmla="*/ 0 w 333"/>
                <a:gd name="T33" fmla="*/ 0 h 1145"/>
                <a:gd name="T34" fmla="*/ 0 w 333"/>
                <a:gd name="T35" fmla="*/ 0 h 1145"/>
                <a:gd name="T36" fmla="*/ 0 w 333"/>
                <a:gd name="T37" fmla="*/ 0 h 1145"/>
                <a:gd name="T38" fmla="*/ 0 w 333"/>
                <a:gd name="T39" fmla="*/ 0 h 1145"/>
                <a:gd name="T40" fmla="*/ 0 w 333"/>
                <a:gd name="T41" fmla="*/ 0 h 1145"/>
                <a:gd name="T42" fmla="*/ 0 w 333"/>
                <a:gd name="T43" fmla="*/ 0 h 1145"/>
                <a:gd name="T44" fmla="*/ 0 w 333"/>
                <a:gd name="T45" fmla="*/ 0 h 1145"/>
                <a:gd name="T46" fmla="*/ 0 w 333"/>
                <a:gd name="T47" fmla="*/ 0 h 1145"/>
                <a:gd name="T48" fmla="*/ 0 w 333"/>
                <a:gd name="T49" fmla="*/ 0 h 1145"/>
                <a:gd name="T50" fmla="*/ 0 w 333"/>
                <a:gd name="T51" fmla="*/ 0 h 1145"/>
                <a:gd name="T52" fmla="*/ 0 w 333"/>
                <a:gd name="T53" fmla="*/ 0 h 1145"/>
                <a:gd name="T54" fmla="*/ 0 w 333"/>
                <a:gd name="T55" fmla="*/ 0 h 1145"/>
                <a:gd name="T56" fmla="*/ 0 w 333"/>
                <a:gd name="T57" fmla="*/ 0 h 1145"/>
                <a:gd name="T58" fmla="*/ 0 w 333"/>
                <a:gd name="T59" fmla="*/ 0 h 1145"/>
                <a:gd name="T60" fmla="*/ 0 w 333"/>
                <a:gd name="T61" fmla="*/ 0 h 1145"/>
                <a:gd name="T62" fmla="*/ 0 w 333"/>
                <a:gd name="T63" fmla="*/ 0 h 1145"/>
                <a:gd name="T64" fmla="*/ 0 w 333"/>
                <a:gd name="T65" fmla="*/ 0 h 1145"/>
                <a:gd name="T66" fmla="*/ 0 w 333"/>
                <a:gd name="T67" fmla="*/ 0 h 1145"/>
                <a:gd name="T68" fmla="*/ 0 w 333"/>
                <a:gd name="T69" fmla="*/ 0 h 11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3"/>
                <a:gd name="T106" fmla="*/ 0 h 1145"/>
                <a:gd name="T107" fmla="*/ 333 w 333"/>
                <a:gd name="T108" fmla="*/ 1145 h 11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3" h="1145">
                  <a:moveTo>
                    <a:pt x="333" y="1143"/>
                  </a:moveTo>
                  <a:lnTo>
                    <a:pt x="333" y="1143"/>
                  </a:lnTo>
                  <a:lnTo>
                    <a:pt x="331" y="1092"/>
                  </a:lnTo>
                  <a:lnTo>
                    <a:pt x="328" y="1041"/>
                  </a:lnTo>
                  <a:lnTo>
                    <a:pt x="325" y="993"/>
                  </a:lnTo>
                  <a:lnTo>
                    <a:pt x="322" y="947"/>
                  </a:lnTo>
                  <a:lnTo>
                    <a:pt x="317" y="902"/>
                  </a:lnTo>
                  <a:lnTo>
                    <a:pt x="314" y="859"/>
                  </a:lnTo>
                  <a:lnTo>
                    <a:pt x="310" y="819"/>
                  </a:lnTo>
                  <a:lnTo>
                    <a:pt x="305" y="779"/>
                  </a:lnTo>
                  <a:lnTo>
                    <a:pt x="301" y="740"/>
                  </a:lnTo>
                  <a:lnTo>
                    <a:pt x="294" y="704"/>
                  </a:lnTo>
                  <a:lnTo>
                    <a:pt x="289" y="668"/>
                  </a:lnTo>
                  <a:lnTo>
                    <a:pt x="283" y="635"/>
                  </a:lnTo>
                  <a:lnTo>
                    <a:pt x="276" y="600"/>
                  </a:lnTo>
                  <a:lnTo>
                    <a:pt x="269" y="567"/>
                  </a:lnTo>
                  <a:lnTo>
                    <a:pt x="262" y="534"/>
                  </a:lnTo>
                  <a:lnTo>
                    <a:pt x="253" y="504"/>
                  </a:lnTo>
                  <a:lnTo>
                    <a:pt x="245" y="473"/>
                  </a:lnTo>
                  <a:lnTo>
                    <a:pt x="235" y="441"/>
                  </a:lnTo>
                  <a:lnTo>
                    <a:pt x="225" y="412"/>
                  </a:lnTo>
                  <a:lnTo>
                    <a:pt x="214" y="382"/>
                  </a:lnTo>
                  <a:lnTo>
                    <a:pt x="202" y="352"/>
                  </a:lnTo>
                  <a:lnTo>
                    <a:pt x="191" y="322"/>
                  </a:lnTo>
                  <a:lnTo>
                    <a:pt x="178" y="293"/>
                  </a:lnTo>
                  <a:lnTo>
                    <a:pt x="165" y="262"/>
                  </a:lnTo>
                  <a:lnTo>
                    <a:pt x="152" y="231"/>
                  </a:lnTo>
                  <a:lnTo>
                    <a:pt x="137" y="201"/>
                  </a:lnTo>
                  <a:lnTo>
                    <a:pt x="122" y="169"/>
                  </a:lnTo>
                  <a:lnTo>
                    <a:pt x="105" y="138"/>
                  </a:lnTo>
                  <a:lnTo>
                    <a:pt x="88" y="105"/>
                  </a:lnTo>
                  <a:lnTo>
                    <a:pt x="71" y="70"/>
                  </a:lnTo>
                  <a:lnTo>
                    <a:pt x="52" y="36"/>
                  </a:lnTo>
                  <a:lnTo>
                    <a:pt x="33" y="0"/>
                  </a:lnTo>
                  <a:lnTo>
                    <a:pt x="0" y="19"/>
                  </a:lnTo>
                  <a:lnTo>
                    <a:pt x="19" y="55"/>
                  </a:lnTo>
                  <a:lnTo>
                    <a:pt x="38" y="89"/>
                  </a:lnTo>
                  <a:lnTo>
                    <a:pt x="55" y="122"/>
                  </a:lnTo>
                  <a:lnTo>
                    <a:pt x="71" y="154"/>
                  </a:lnTo>
                  <a:lnTo>
                    <a:pt x="86" y="186"/>
                  </a:lnTo>
                  <a:lnTo>
                    <a:pt x="101" y="218"/>
                  </a:lnTo>
                  <a:lnTo>
                    <a:pt x="116" y="248"/>
                  </a:lnTo>
                  <a:lnTo>
                    <a:pt x="130" y="277"/>
                  </a:lnTo>
                  <a:lnTo>
                    <a:pt x="142" y="307"/>
                  </a:lnTo>
                  <a:lnTo>
                    <a:pt x="155" y="337"/>
                  </a:lnTo>
                  <a:lnTo>
                    <a:pt x="166" y="367"/>
                  </a:lnTo>
                  <a:lnTo>
                    <a:pt x="178" y="395"/>
                  </a:lnTo>
                  <a:lnTo>
                    <a:pt x="189" y="425"/>
                  </a:lnTo>
                  <a:lnTo>
                    <a:pt x="197" y="454"/>
                  </a:lnTo>
                  <a:lnTo>
                    <a:pt x="207" y="484"/>
                  </a:lnTo>
                  <a:lnTo>
                    <a:pt x="215" y="514"/>
                  </a:lnTo>
                  <a:lnTo>
                    <a:pt x="224" y="545"/>
                  </a:lnTo>
                  <a:lnTo>
                    <a:pt x="231" y="575"/>
                  </a:lnTo>
                  <a:lnTo>
                    <a:pt x="238" y="608"/>
                  </a:lnTo>
                  <a:lnTo>
                    <a:pt x="245" y="641"/>
                  </a:lnTo>
                  <a:lnTo>
                    <a:pt x="251" y="675"/>
                  </a:lnTo>
                  <a:lnTo>
                    <a:pt x="256" y="711"/>
                  </a:lnTo>
                  <a:lnTo>
                    <a:pt x="263" y="746"/>
                  </a:lnTo>
                  <a:lnTo>
                    <a:pt x="267" y="783"/>
                  </a:lnTo>
                  <a:lnTo>
                    <a:pt x="272" y="824"/>
                  </a:lnTo>
                  <a:lnTo>
                    <a:pt x="276" y="864"/>
                  </a:lnTo>
                  <a:lnTo>
                    <a:pt x="279" y="906"/>
                  </a:lnTo>
                  <a:lnTo>
                    <a:pt x="284" y="949"/>
                  </a:lnTo>
                  <a:lnTo>
                    <a:pt x="287" y="996"/>
                  </a:lnTo>
                  <a:lnTo>
                    <a:pt x="290" y="1043"/>
                  </a:lnTo>
                  <a:lnTo>
                    <a:pt x="293" y="1094"/>
                  </a:lnTo>
                  <a:lnTo>
                    <a:pt x="295" y="1145"/>
                  </a:lnTo>
                  <a:lnTo>
                    <a:pt x="333" y="1143"/>
                  </a:lnTo>
                  <a:close/>
                </a:path>
              </a:pathLst>
            </a:custGeom>
            <a:solidFill>
              <a:srgbClr val="F7021C"/>
            </a:solidFill>
            <a:ln w="9525">
              <a:noFill/>
              <a:round/>
              <a:headEnd/>
              <a:tailEnd/>
            </a:ln>
          </p:spPr>
          <p:txBody>
            <a:bodyPr/>
            <a:lstStyle/>
            <a:p>
              <a:endParaRPr lang="en-US"/>
            </a:p>
          </p:txBody>
        </p:sp>
        <p:sp>
          <p:nvSpPr>
            <p:cNvPr id="172247" name="Freeform 220"/>
            <p:cNvSpPr>
              <a:spLocks/>
            </p:cNvSpPr>
            <p:nvPr/>
          </p:nvSpPr>
          <p:spPr bwMode="auto">
            <a:xfrm>
              <a:off x="5369" y="3346"/>
              <a:ext cx="8" cy="601"/>
            </a:xfrm>
            <a:custGeom>
              <a:avLst/>
              <a:gdLst>
                <a:gd name="T0" fmla="*/ 0 w 75"/>
                <a:gd name="T1" fmla="*/ 0 h 5405"/>
                <a:gd name="T2" fmla="*/ 0 w 75"/>
                <a:gd name="T3" fmla="*/ 0 h 5405"/>
                <a:gd name="T4" fmla="*/ 0 w 75"/>
                <a:gd name="T5" fmla="*/ 0 h 5405"/>
                <a:gd name="T6" fmla="*/ 0 w 75"/>
                <a:gd name="T7" fmla="*/ 0 h 5405"/>
                <a:gd name="T8" fmla="*/ 0 w 75"/>
                <a:gd name="T9" fmla="*/ 0 h 5405"/>
                <a:gd name="T10" fmla="*/ 0 w 75"/>
                <a:gd name="T11" fmla="*/ 0 h 5405"/>
                <a:gd name="T12" fmla="*/ 0 w 75"/>
                <a:gd name="T13" fmla="*/ 0 h 5405"/>
                <a:gd name="T14" fmla="*/ 0 w 75"/>
                <a:gd name="T15" fmla="*/ 0 h 5405"/>
                <a:gd name="T16" fmla="*/ 0 w 75"/>
                <a:gd name="T17" fmla="*/ 0 h 5405"/>
                <a:gd name="T18" fmla="*/ 0 w 75"/>
                <a:gd name="T19" fmla="*/ 0 h 5405"/>
                <a:gd name="T20" fmla="*/ 0 w 75"/>
                <a:gd name="T21" fmla="*/ 0 h 5405"/>
                <a:gd name="T22" fmla="*/ 0 w 75"/>
                <a:gd name="T23" fmla="*/ 0 h 5405"/>
                <a:gd name="T24" fmla="*/ 0 w 75"/>
                <a:gd name="T25" fmla="*/ 0 h 5405"/>
                <a:gd name="T26" fmla="*/ 0 w 75"/>
                <a:gd name="T27" fmla="*/ 0 h 5405"/>
                <a:gd name="T28" fmla="*/ 0 w 75"/>
                <a:gd name="T29" fmla="*/ 0 h 5405"/>
                <a:gd name="T30" fmla="*/ 0 w 75"/>
                <a:gd name="T31" fmla="*/ 0 h 5405"/>
                <a:gd name="T32" fmla="*/ 0 w 75"/>
                <a:gd name="T33" fmla="*/ 0 h 5405"/>
                <a:gd name="T34" fmla="*/ 0 w 75"/>
                <a:gd name="T35" fmla="*/ 0 h 5405"/>
                <a:gd name="T36" fmla="*/ 0 w 75"/>
                <a:gd name="T37" fmla="*/ 0 h 5405"/>
                <a:gd name="T38" fmla="*/ 0 w 75"/>
                <a:gd name="T39" fmla="*/ 0 h 5405"/>
                <a:gd name="T40" fmla="*/ 0 w 75"/>
                <a:gd name="T41" fmla="*/ 0 h 5405"/>
                <a:gd name="T42" fmla="*/ 0 w 75"/>
                <a:gd name="T43" fmla="*/ 0 h 5405"/>
                <a:gd name="T44" fmla="*/ 0 w 75"/>
                <a:gd name="T45" fmla="*/ 0 h 5405"/>
                <a:gd name="T46" fmla="*/ 0 w 75"/>
                <a:gd name="T47" fmla="*/ 0 h 5405"/>
                <a:gd name="T48" fmla="*/ 0 w 75"/>
                <a:gd name="T49" fmla="*/ 0 h 5405"/>
                <a:gd name="T50" fmla="*/ 0 w 75"/>
                <a:gd name="T51" fmla="*/ 0 h 5405"/>
                <a:gd name="T52" fmla="*/ 0 w 75"/>
                <a:gd name="T53" fmla="*/ 0 h 5405"/>
                <a:gd name="T54" fmla="*/ 0 w 75"/>
                <a:gd name="T55" fmla="*/ 0 h 5405"/>
                <a:gd name="T56" fmla="*/ 0 w 75"/>
                <a:gd name="T57" fmla="*/ 0 h 5405"/>
                <a:gd name="T58" fmla="*/ 0 w 75"/>
                <a:gd name="T59" fmla="*/ 0 h 5405"/>
                <a:gd name="T60" fmla="*/ 0 w 75"/>
                <a:gd name="T61" fmla="*/ 0 h 5405"/>
                <a:gd name="T62" fmla="*/ 0 w 75"/>
                <a:gd name="T63" fmla="*/ 0 h 5405"/>
                <a:gd name="T64" fmla="*/ 0 w 75"/>
                <a:gd name="T65" fmla="*/ 0 h 54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5405"/>
                <a:gd name="T101" fmla="*/ 75 w 75"/>
                <a:gd name="T102" fmla="*/ 5405 h 54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5405">
                  <a:moveTo>
                    <a:pt x="40" y="5405"/>
                  </a:moveTo>
                  <a:lnTo>
                    <a:pt x="40" y="5391"/>
                  </a:lnTo>
                  <a:lnTo>
                    <a:pt x="41" y="5352"/>
                  </a:lnTo>
                  <a:lnTo>
                    <a:pt x="41" y="5290"/>
                  </a:lnTo>
                  <a:lnTo>
                    <a:pt x="42" y="5204"/>
                  </a:lnTo>
                  <a:lnTo>
                    <a:pt x="43" y="5098"/>
                  </a:lnTo>
                  <a:lnTo>
                    <a:pt x="44" y="4971"/>
                  </a:lnTo>
                  <a:lnTo>
                    <a:pt x="46" y="4828"/>
                  </a:lnTo>
                  <a:lnTo>
                    <a:pt x="47" y="4668"/>
                  </a:lnTo>
                  <a:lnTo>
                    <a:pt x="49" y="4493"/>
                  </a:lnTo>
                  <a:lnTo>
                    <a:pt x="51" y="4305"/>
                  </a:lnTo>
                  <a:lnTo>
                    <a:pt x="52" y="4106"/>
                  </a:lnTo>
                  <a:lnTo>
                    <a:pt x="55" y="3897"/>
                  </a:lnTo>
                  <a:lnTo>
                    <a:pt x="57" y="3678"/>
                  </a:lnTo>
                  <a:lnTo>
                    <a:pt x="59" y="3453"/>
                  </a:lnTo>
                  <a:lnTo>
                    <a:pt x="61" y="3223"/>
                  </a:lnTo>
                  <a:lnTo>
                    <a:pt x="63" y="2989"/>
                  </a:lnTo>
                  <a:lnTo>
                    <a:pt x="64" y="2753"/>
                  </a:lnTo>
                  <a:lnTo>
                    <a:pt x="66" y="2516"/>
                  </a:lnTo>
                  <a:lnTo>
                    <a:pt x="67" y="2280"/>
                  </a:lnTo>
                  <a:lnTo>
                    <a:pt x="69" y="2047"/>
                  </a:lnTo>
                  <a:lnTo>
                    <a:pt x="70" y="1817"/>
                  </a:lnTo>
                  <a:lnTo>
                    <a:pt x="72" y="1593"/>
                  </a:lnTo>
                  <a:lnTo>
                    <a:pt x="73" y="1375"/>
                  </a:lnTo>
                  <a:lnTo>
                    <a:pt x="74" y="1168"/>
                  </a:lnTo>
                  <a:lnTo>
                    <a:pt x="75" y="969"/>
                  </a:lnTo>
                  <a:lnTo>
                    <a:pt x="75" y="783"/>
                  </a:lnTo>
                  <a:lnTo>
                    <a:pt x="75" y="610"/>
                  </a:lnTo>
                  <a:lnTo>
                    <a:pt x="75" y="453"/>
                  </a:lnTo>
                  <a:lnTo>
                    <a:pt x="74" y="312"/>
                  </a:lnTo>
                  <a:lnTo>
                    <a:pt x="73" y="188"/>
                  </a:lnTo>
                  <a:lnTo>
                    <a:pt x="72" y="84"/>
                  </a:lnTo>
                  <a:lnTo>
                    <a:pt x="68" y="0"/>
                  </a:lnTo>
                  <a:lnTo>
                    <a:pt x="30" y="2"/>
                  </a:lnTo>
                  <a:lnTo>
                    <a:pt x="31" y="84"/>
                  </a:lnTo>
                  <a:lnTo>
                    <a:pt x="32" y="188"/>
                  </a:lnTo>
                  <a:lnTo>
                    <a:pt x="33" y="312"/>
                  </a:lnTo>
                  <a:lnTo>
                    <a:pt x="35" y="453"/>
                  </a:lnTo>
                  <a:lnTo>
                    <a:pt x="35" y="610"/>
                  </a:lnTo>
                  <a:lnTo>
                    <a:pt x="35" y="783"/>
                  </a:lnTo>
                  <a:lnTo>
                    <a:pt x="35" y="969"/>
                  </a:lnTo>
                  <a:lnTo>
                    <a:pt x="33" y="1168"/>
                  </a:lnTo>
                  <a:lnTo>
                    <a:pt x="32" y="1375"/>
                  </a:lnTo>
                  <a:lnTo>
                    <a:pt x="31" y="1593"/>
                  </a:lnTo>
                  <a:lnTo>
                    <a:pt x="30" y="1817"/>
                  </a:lnTo>
                  <a:lnTo>
                    <a:pt x="29" y="2047"/>
                  </a:lnTo>
                  <a:lnTo>
                    <a:pt x="27" y="2280"/>
                  </a:lnTo>
                  <a:lnTo>
                    <a:pt x="26" y="2516"/>
                  </a:lnTo>
                  <a:lnTo>
                    <a:pt x="24" y="2753"/>
                  </a:lnTo>
                  <a:lnTo>
                    <a:pt x="23" y="2989"/>
                  </a:lnTo>
                  <a:lnTo>
                    <a:pt x="21" y="3223"/>
                  </a:lnTo>
                  <a:lnTo>
                    <a:pt x="19" y="3453"/>
                  </a:lnTo>
                  <a:lnTo>
                    <a:pt x="17" y="3678"/>
                  </a:lnTo>
                  <a:lnTo>
                    <a:pt x="14" y="3897"/>
                  </a:lnTo>
                  <a:lnTo>
                    <a:pt x="12" y="4106"/>
                  </a:lnTo>
                  <a:lnTo>
                    <a:pt x="11" y="4305"/>
                  </a:lnTo>
                  <a:lnTo>
                    <a:pt x="9" y="4493"/>
                  </a:lnTo>
                  <a:lnTo>
                    <a:pt x="7" y="4668"/>
                  </a:lnTo>
                  <a:lnTo>
                    <a:pt x="6" y="4828"/>
                  </a:lnTo>
                  <a:lnTo>
                    <a:pt x="4" y="4971"/>
                  </a:lnTo>
                  <a:lnTo>
                    <a:pt x="3" y="5098"/>
                  </a:lnTo>
                  <a:lnTo>
                    <a:pt x="2" y="5204"/>
                  </a:lnTo>
                  <a:lnTo>
                    <a:pt x="1" y="5290"/>
                  </a:lnTo>
                  <a:lnTo>
                    <a:pt x="1" y="5352"/>
                  </a:lnTo>
                  <a:lnTo>
                    <a:pt x="0" y="5391"/>
                  </a:lnTo>
                  <a:lnTo>
                    <a:pt x="0" y="5405"/>
                  </a:lnTo>
                  <a:lnTo>
                    <a:pt x="40" y="5405"/>
                  </a:lnTo>
                  <a:close/>
                </a:path>
              </a:pathLst>
            </a:custGeom>
            <a:solidFill>
              <a:srgbClr val="F7021C"/>
            </a:solidFill>
            <a:ln w="9525">
              <a:noFill/>
              <a:round/>
              <a:headEnd/>
              <a:tailEnd/>
            </a:ln>
          </p:spPr>
          <p:txBody>
            <a:bodyPr/>
            <a:lstStyle/>
            <a:p>
              <a:endParaRPr lang="en-US"/>
            </a:p>
          </p:txBody>
        </p:sp>
        <p:sp>
          <p:nvSpPr>
            <p:cNvPr id="172248" name="Freeform 221"/>
            <p:cNvSpPr>
              <a:spLocks/>
            </p:cNvSpPr>
            <p:nvPr/>
          </p:nvSpPr>
          <p:spPr bwMode="auto">
            <a:xfrm>
              <a:off x="5343" y="3221"/>
              <a:ext cx="37" cy="120"/>
            </a:xfrm>
            <a:custGeom>
              <a:avLst/>
              <a:gdLst>
                <a:gd name="T0" fmla="*/ 0 w 333"/>
                <a:gd name="T1" fmla="*/ 0 h 1081"/>
                <a:gd name="T2" fmla="*/ 0 w 333"/>
                <a:gd name="T3" fmla="*/ 0 h 1081"/>
                <a:gd name="T4" fmla="*/ 0 w 333"/>
                <a:gd name="T5" fmla="*/ 0 h 1081"/>
                <a:gd name="T6" fmla="*/ 0 w 333"/>
                <a:gd name="T7" fmla="*/ 0 h 1081"/>
                <a:gd name="T8" fmla="*/ 0 w 333"/>
                <a:gd name="T9" fmla="*/ 0 h 1081"/>
                <a:gd name="T10" fmla="*/ 0 w 333"/>
                <a:gd name="T11" fmla="*/ 0 h 1081"/>
                <a:gd name="T12" fmla="*/ 0 w 333"/>
                <a:gd name="T13" fmla="*/ 0 h 1081"/>
                <a:gd name="T14" fmla="*/ 0 w 333"/>
                <a:gd name="T15" fmla="*/ 0 h 1081"/>
                <a:gd name="T16" fmla="*/ 0 w 333"/>
                <a:gd name="T17" fmla="*/ 0 h 1081"/>
                <a:gd name="T18" fmla="*/ 0 w 333"/>
                <a:gd name="T19" fmla="*/ 0 h 1081"/>
                <a:gd name="T20" fmla="*/ 0 w 333"/>
                <a:gd name="T21" fmla="*/ 0 h 1081"/>
                <a:gd name="T22" fmla="*/ 0 w 333"/>
                <a:gd name="T23" fmla="*/ 0 h 1081"/>
                <a:gd name="T24" fmla="*/ 0 w 333"/>
                <a:gd name="T25" fmla="*/ 0 h 1081"/>
                <a:gd name="T26" fmla="*/ 0 w 333"/>
                <a:gd name="T27" fmla="*/ 0 h 1081"/>
                <a:gd name="T28" fmla="*/ 0 w 333"/>
                <a:gd name="T29" fmla="*/ 0 h 1081"/>
                <a:gd name="T30" fmla="*/ 0 w 333"/>
                <a:gd name="T31" fmla="*/ 0 h 1081"/>
                <a:gd name="T32" fmla="*/ 0 w 333"/>
                <a:gd name="T33" fmla="*/ 0 h 1081"/>
                <a:gd name="T34" fmla="*/ 0 w 333"/>
                <a:gd name="T35" fmla="*/ 0 h 1081"/>
                <a:gd name="T36" fmla="*/ 0 w 333"/>
                <a:gd name="T37" fmla="*/ 0 h 1081"/>
                <a:gd name="T38" fmla="*/ 0 w 333"/>
                <a:gd name="T39" fmla="*/ 0 h 1081"/>
                <a:gd name="T40" fmla="*/ 0 w 333"/>
                <a:gd name="T41" fmla="*/ 0 h 1081"/>
                <a:gd name="T42" fmla="*/ 0 w 333"/>
                <a:gd name="T43" fmla="*/ 0 h 1081"/>
                <a:gd name="T44" fmla="*/ 0 w 333"/>
                <a:gd name="T45" fmla="*/ 0 h 1081"/>
                <a:gd name="T46" fmla="*/ 0 w 333"/>
                <a:gd name="T47" fmla="*/ 0 h 1081"/>
                <a:gd name="T48" fmla="*/ 0 w 333"/>
                <a:gd name="T49" fmla="*/ 0 h 1081"/>
                <a:gd name="T50" fmla="*/ 0 w 333"/>
                <a:gd name="T51" fmla="*/ 0 h 1081"/>
                <a:gd name="T52" fmla="*/ 0 w 333"/>
                <a:gd name="T53" fmla="*/ 0 h 1081"/>
                <a:gd name="T54" fmla="*/ 0 w 333"/>
                <a:gd name="T55" fmla="*/ 0 h 1081"/>
                <a:gd name="T56" fmla="*/ 0 w 333"/>
                <a:gd name="T57" fmla="*/ 0 h 1081"/>
                <a:gd name="T58" fmla="*/ 0 w 333"/>
                <a:gd name="T59" fmla="*/ 0 h 1081"/>
                <a:gd name="T60" fmla="*/ 0 w 333"/>
                <a:gd name="T61" fmla="*/ 0 h 1081"/>
                <a:gd name="T62" fmla="*/ 0 w 333"/>
                <a:gd name="T63" fmla="*/ 0 h 1081"/>
                <a:gd name="T64" fmla="*/ 0 w 333"/>
                <a:gd name="T65" fmla="*/ 0 h 1081"/>
                <a:gd name="T66" fmla="*/ 0 w 333"/>
                <a:gd name="T67" fmla="*/ 0 h 1081"/>
                <a:gd name="T68" fmla="*/ 0 w 333"/>
                <a:gd name="T69" fmla="*/ 0 h 10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3"/>
                <a:gd name="T106" fmla="*/ 0 h 1081"/>
                <a:gd name="T107" fmla="*/ 333 w 333"/>
                <a:gd name="T108" fmla="*/ 1081 h 108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3" h="1081">
                  <a:moveTo>
                    <a:pt x="333" y="1079"/>
                  </a:moveTo>
                  <a:lnTo>
                    <a:pt x="333" y="1079"/>
                  </a:lnTo>
                  <a:lnTo>
                    <a:pt x="330" y="1029"/>
                  </a:lnTo>
                  <a:lnTo>
                    <a:pt x="328" y="983"/>
                  </a:lnTo>
                  <a:lnTo>
                    <a:pt x="325" y="937"/>
                  </a:lnTo>
                  <a:lnTo>
                    <a:pt x="321" y="894"/>
                  </a:lnTo>
                  <a:lnTo>
                    <a:pt x="318" y="851"/>
                  </a:lnTo>
                  <a:lnTo>
                    <a:pt x="314" y="811"/>
                  </a:lnTo>
                  <a:lnTo>
                    <a:pt x="310" y="773"/>
                  </a:lnTo>
                  <a:lnTo>
                    <a:pt x="306" y="736"/>
                  </a:lnTo>
                  <a:lnTo>
                    <a:pt x="301" y="700"/>
                  </a:lnTo>
                  <a:lnTo>
                    <a:pt x="296" y="664"/>
                  </a:lnTo>
                  <a:lnTo>
                    <a:pt x="291" y="631"/>
                  </a:lnTo>
                  <a:lnTo>
                    <a:pt x="285" y="598"/>
                  </a:lnTo>
                  <a:lnTo>
                    <a:pt x="279" y="567"/>
                  </a:lnTo>
                  <a:lnTo>
                    <a:pt x="273" y="536"/>
                  </a:lnTo>
                  <a:lnTo>
                    <a:pt x="265" y="506"/>
                  </a:lnTo>
                  <a:lnTo>
                    <a:pt x="258" y="476"/>
                  </a:lnTo>
                  <a:lnTo>
                    <a:pt x="250" y="448"/>
                  </a:lnTo>
                  <a:lnTo>
                    <a:pt x="239" y="418"/>
                  </a:lnTo>
                  <a:lnTo>
                    <a:pt x="229" y="390"/>
                  </a:lnTo>
                  <a:lnTo>
                    <a:pt x="220" y="361"/>
                  </a:lnTo>
                  <a:lnTo>
                    <a:pt x="208" y="334"/>
                  </a:lnTo>
                  <a:lnTo>
                    <a:pt x="197" y="305"/>
                  </a:lnTo>
                  <a:lnTo>
                    <a:pt x="185" y="277"/>
                  </a:lnTo>
                  <a:lnTo>
                    <a:pt x="171" y="248"/>
                  </a:lnTo>
                  <a:lnTo>
                    <a:pt x="157" y="220"/>
                  </a:lnTo>
                  <a:lnTo>
                    <a:pt x="142" y="190"/>
                  </a:lnTo>
                  <a:lnTo>
                    <a:pt x="126" y="161"/>
                  </a:lnTo>
                  <a:lnTo>
                    <a:pt x="110" y="130"/>
                  </a:lnTo>
                  <a:lnTo>
                    <a:pt x="92" y="99"/>
                  </a:lnTo>
                  <a:lnTo>
                    <a:pt x="74" y="68"/>
                  </a:lnTo>
                  <a:lnTo>
                    <a:pt x="54" y="34"/>
                  </a:lnTo>
                  <a:lnTo>
                    <a:pt x="34" y="0"/>
                  </a:lnTo>
                  <a:lnTo>
                    <a:pt x="0" y="21"/>
                  </a:lnTo>
                  <a:lnTo>
                    <a:pt x="20" y="55"/>
                  </a:lnTo>
                  <a:lnTo>
                    <a:pt x="40" y="87"/>
                  </a:lnTo>
                  <a:lnTo>
                    <a:pt x="58" y="118"/>
                  </a:lnTo>
                  <a:lnTo>
                    <a:pt x="76" y="149"/>
                  </a:lnTo>
                  <a:lnTo>
                    <a:pt x="92" y="180"/>
                  </a:lnTo>
                  <a:lnTo>
                    <a:pt x="108" y="209"/>
                  </a:lnTo>
                  <a:lnTo>
                    <a:pt x="123" y="236"/>
                  </a:lnTo>
                  <a:lnTo>
                    <a:pt x="135" y="265"/>
                  </a:lnTo>
                  <a:lnTo>
                    <a:pt x="149" y="293"/>
                  </a:lnTo>
                  <a:lnTo>
                    <a:pt x="161" y="320"/>
                  </a:lnTo>
                  <a:lnTo>
                    <a:pt x="172" y="348"/>
                  </a:lnTo>
                  <a:lnTo>
                    <a:pt x="184" y="376"/>
                  </a:lnTo>
                  <a:lnTo>
                    <a:pt x="194" y="402"/>
                  </a:lnTo>
                  <a:lnTo>
                    <a:pt x="203" y="431"/>
                  </a:lnTo>
                  <a:lnTo>
                    <a:pt x="212" y="458"/>
                  </a:lnTo>
                  <a:lnTo>
                    <a:pt x="220" y="487"/>
                  </a:lnTo>
                  <a:lnTo>
                    <a:pt x="227" y="514"/>
                  </a:lnTo>
                  <a:lnTo>
                    <a:pt x="235" y="545"/>
                  </a:lnTo>
                  <a:lnTo>
                    <a:pt x="241" y="575"/>
                  </a:lnTo>
                  <a:lnTo>
                    <a:pt x="247" y="605"/>
                  </a:lnTo>
                  <a:lnTo>
                    <a:pt x="253" y="638"/>
                  </a:lnTo>
                  <a:lnTo>
                    <a:pt x="258" y="670"/>
                  </a:lnTo>
                  <a:lnTo>
                    <a:pt x="263" y="704"/>
                  </a:lnTo>
                  <a:lnTo>
                    <a:pt x="267" y="740"/>
                  </a:lnTo>
                  <a:lnTo>
                    <a:pt x="272" y="777"/>
                  </a:lnTo>
                  <a:lnTo>
                    <a:pt x="276" y="815"/>
                  </a:lnTo>
                  <a:lnTo>
                    <a:pt x="280" y="855"/>
                  </a:lnTo>
                  <a:lnTo>
                    <a:pt x="283" y="896"/>
                  </a:lnTo>
                  <a:lnTo>
                    <a:pt x="286" y="939"/>
                  </a:lnTo>
                  <a:lnTo>
                    <a:pt x="290" y="985"/>
                  </a:lnTo>
                  <a:lnTo>
                    <a:pt x="292" y="1031"/>
                  </a:lnTo>
                  <a:lnTo>
                    <a:pt x="295" y="1081"/>
                  </a:lnTo>
                  <a:lnTo>
                    <a:pt x="333" y="1079"/>
                  </a:lnTo>
                  <a:close/>
                </a:path>
              </a:pathLst>
            </a:custGeom>
            <a:solidFill>
              <a:srgbClr val="FA081F"/>
            </a:solidFill>
            <a:ln w="9525">
              <a:noFill/>
              <a:round/>
              <a:headEnd/>
              <a:tailEnd/>
            </a:ln>
          </p:spPr>
          <p:txBody>
            <a:bodyPr/>
            <a:lstStyle/>
            <a:p>
              <a:endParaRPr lang="en-US"/>
            </a:p>
          </p:txBody>
        </p:sp>
        <p:sp>
          <p:nvSpPr>
            <p:cNvPr id="172249" name="Freeform 222"/>
            <p:cNvSpPr>
              <a:spLocks/>
            </p:cNvSpPr>
            <p:nvPr/>
          </p:nvSpPr>
          <p:spPr bwMode="auto">
            <a:xfrm>
              <a:off x="5373" y="3341"/>
              <a:ext cx="8" cy="604"/>
            </a:xfrm>
            <a:custGeom>
              <a:avLst/>
              <a:gdLst>
                <a:gd name="T0" fmla="*/ 0 w 69"/>
                <a:gd name="T1" fmla="*/ 0 h 5441"/>
                <a:gd name="T2" fmla="*/ 0 w 69"/>
                <a:gd name="T3" fmla="*/ 0 h 5441"/>
                <a:gd name="T4" fmla="*/ 0 w 69"/>
                <a:gd name="T5" fmla="*/ 0 h 5441"/>
                <a:gd name="T6" fmla="*/ 0 w 69"/>
                <a:gd name="T7" fmla="*/ 0 h 5441"/>
                <a:gd name="T8" fmla="*/ 0 w 69"/>
                <a:gd name="T9" fmla="*/ 0 h 5441"/>
                <a:gd name="T10" fmla="*/ 0 w 69"/>
                <a:gd name="T11" fmla="*/ 0 h 5441"/>
                <a:gd name="T12" fmla="*/ 0 w 69"/>
                <a:gd name="T13" fmla="*/ 0 h 5441"/>
                <a:gd name="T14" fmla="*/ 0 w 69"/>
                <a:gd name="T15" fmla="*/ 0 h 5441"/>
                <a:gd name="T16" fmla="*/ 0 w 69"/>
                <a:gd name="T17" fmla="*/ 0 h 5441"/>
                <a:gd name="T18" fmla="*/ 0 w 69"/>
                <a:gd name="T19" fmla="*/ 0 h 5441"/>
                <a:gd name="T20" fmla="*/ 0 w 69"/>
                <a:gd name="T21" fmla="*/ 0 h 5441"/>
                <a:gd name="T22" fmla="*/ 0 w 69"/>
                <a:gd name="T23" fmla="*/ 0 h 5441"/>
                <a:gd name="T24" fmla="*/ 0 w 69"/>
                <a:gd name="T25" fmla="*/ 0 h 5441"/>
                <a:gd name="T26" fmla="*/ 0 w 69"/>
                <a:gd name="T27" fmla="*/ 0 h 5441"/>
                <a:gd name="T28" fmla="*/ 0 w 69"/>
                <a:gd name="T29" fmla="*/ 0 h 5441"/>
                <a:gd name="T30" fmla="*/ 0 w 69"/>
                <a:gd name="T31" fmla="*/ 0 h 5441"/>
                <a:gd name="T32" fmla="*/ 0 w 69"/>
                <a:gd name="T33" fmla="*/ 0 h 5441"/>
                <a:gd name="T34" fmla="*/ 0 w 69"/>
                <a:gd name="T35" fmla="*/ 0 h 5441"/>
                <a:gd name="T36" fmla="*/ 0 w 69"/>
                <a:gd name="T37" fmla="*/ 0 h 5441"/>
                <a:gd name="T38" fmla="*/ 0 w 69"/>
                <a:gd name="T39" fmla="*/ 0 h 5441"/>
                <a:gd name="T40" fmla="*/ 0 w 69"/>
                <a:gd name="T41" fmla="*/ 0 h 5441"/>
                <a:gd name="T42" fmla="*/ 0 w 69"/>
                <a:gd name="T43" fmla="*/ 0 h 5441"/>
                <a:gd name="T44" fmla="*/ 0 w 69"/>
                <a:gd name="T45" fmla="*/ 0 h 5441"/>
                <a:gd name="T46" fmla="*/ 0 w 69"/>
                <a:gd name="T47" fmla="*/ 0 h 5441"/>
                <a:gd name="T48" fmla="*/ 0 w 69"/>
                <a:gd name="T49" fmla="*/ 0 h 5441"/>
                <a:gd name="T50" fmla="*/ 0 w 69"/>
                <a:gd name="T51" fmla="*/ 0 h 5441"/>
                <a:gd name="T52" fmla="*/ 0 w 69"/>
                <a:gd name="T53" fmla="*/ 0 h 5441"/>
                <a:gd name="T54" fmla="*/ 0 w 69"/>
                <a:gd name="T55" fmla="*/ 0 h 5441"/>
                <a:gd name="T56" fmla="*/ 0 w 69"/>
                <a:gd name="T57" fmla="*/ 0 h 5441"/>
                <a:gd name="T58" fmla="*/ 0 w 69"/>
                <a:gd name="T59" fmla="*/ 0 h 5441"/>
                <a:gd name="T60" fmla="*/ 0 w 69"/>
                <a:gd name="T61" fmla="*/ 0 h 5441"/>
                <a:gd name="T62" fmla="*/ 0 w 69"/>
                <a:gd name="T63" fmla="*/ 0 h 5441"/>
                <a:gd name="T64" fmla="*/ 0 w 69"/>
                <a:gd name="T65" fmla="*/ 0 h 54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5441"/>
                <a:gd name="T101" fmla="*/ 69 w 69"/>
                <a:gd name="T102" fmla="*/ 5441 h 54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5441">
                  <a:moveTo>
                    <a:pt x="40" y="5441"/>
                  </a:moveTo>
                  <a:lnTo>
                    <a:pt x="40" y="5427"/>
                  </a:lnTo>
                  <a:lnTo>
                    <a:pt x="41" y="5387"/>
                  </a:lnTo>
                  <a:lnTo>
                    <a:pt x="41" y="5322"/>
                  </a:lnTo>
                  <a:lnTo>
                    <a:pt x="42" y="5233"/>
                  </a:lnTo>
                  <a:lnTo>
                    <a:pt x="43" y="5123"/>
                  </a:lnTo>
                  <a:lnTo>
                    <a:pt x="44" y="4994"/>
                  </a:lnTo>
                  <a:lnTo>
                    <a:pt x="45" y="4845"/>
                  </a:lnTo>
                  <a:lnTo>
                    <a:pt x="47" y="4680"/>
                  </a:lnTo>
                  <a:lnTo>
                    <a:pt x="48" y="4501"/>
                  </a:lnTo>
                  <a:lnTo>
                    <a:pt x="50" y="4308"/>
                  </a:lnTo>
                  <a:lnTo>
                    <a:pt x="53" y="4102"/>
                  </a:lnTo>
                  <a:lnTo>
                    <a:pt x="54" y="3888"/>
                  </a:lnTo>
                  <a:lnTo>
                    <a:pt x="56" y="3664"/>
                  </a:lnTo>
                  <a:lnTo>
                    <a:pt x="58" y="3434"/>
                  </a:lnTo>
                  <a:lnTo>
                    <a:pt x="59" y="3198"/>
                  </a:lnTo>
                  <a:lnTo>
                    <a:pt x="61" y="2959"/>
                  </a:lnTo>
                  <a:lnTo>
                    <a:pt x="62" y="2718"/>
                  </a:lnTo>
                  <a:lnTo>
                    <a:pt x="64" y="2478"/>
                  </a:lnTo>
                  <a:lnTo>
                    <a:pt x="65" y="2238"/>
                  </a:lnTo>
                  <a:lnTo>
                    <a:pt x="66" y="2002"/>
                  </a:lnTo>
                  <a:lnTo>
                    <a:pt x="67" y="1770"/>
                  </a:lnTo>
                  <a:lnTo>
                    <a:pt x="68" y="1544"/>
                  </a:lnTo>
                  <a:lnTo>
                    <a:pt x="69" y="1326"/>
                  </a:lnTo>
                  <a:lnTo>
                    <a:pt x="69" y="1118"/>
                  </a:lnTo>
                  <a:lnTo>
                    <a:pt x="69" y="922"/>
                  </a:lnTo>
                  <a:lnTo>
                    <a:pt x="69" y="738"/>
                  </a:lnTo>
                  <a:lnTo>
                    <a:pt x="69" y="570"/>
                  </a:lnTo>
                  <a:lnTo>
                    <a:pt x="68" y="417"/>
                  </a:lnTo>
                  <a:lnTo>
                    <a:pt x="67" y="281"/>
                  </a:lnTo>
                  <a:lnTo>
                    <a:pt x="66" y="166"/>
                  </a:lnTo>
                  <a:lnTo>
                    <a:pt x="63" y="72"/>
                  </a:lnTo>
                  <a:lnTo>
                    <a:pt x="61" y="0"/>
                  </a:lnTo>
                  <a:lnTo>
                    <a:pt x="23" y="2"/>
                  </a:lnTo>
                  <a:lnTo>
                    <a:pt x="25" y="72"/>
                  </a:lnTo>
                  <a:lnTo>
                    <a:pt x="26" y="166"/>
                  </a:lnTo>
                  <a:lnTo>
                    <a:pt x="27" y="281"/>
                  </a:lnTo>
                  <a:lnTo>
                    <a:pt x="28" y="417"/>
                  </a:lnTo>
                  <a:lnTo>
                    <a:pt x="29" y="570"/>
                  </a:lnTo>
                  <a:lnTo>
                    <a:pt x="29" y="738"/>
                  </a:lnTo>
                  <a:lnTo>
                    <a:pt x="29" y="922"/>
                  </a:lnTo>
                  <a:lnTo>
                    <a:pt x="29" y="1118"/>
                  </a:lnTo>
                  <a:lnTo>
                    <a:pt x="29" y="1326"/>
                  </a:lnTo>
                  <a:lnTo>
                    <a:pt x="28" y="1544"/>
                  </a:lnTo>
                  <a:lnTo>
                    <a:pt x="27" y="1770"/>
                  </a:lnTo>
                  <a:lnTo>
                    <a:pt x="26" y="2002"/>
                  </a:lnTo>
                  <a:lnTo>
                    <a:pt x="25" y="2238"/>
                  </a:lnTo>
                  <a:lnTo>
                    <a:pt x="24" y="2478"/>
                  </a:lnTo>
                  <a:lnTo>
                    <a:pt x="22" y="2718"/>
                  </a:lnTo>
                  <a:lnTo>
                    <a:pt x="21" y="2959"/>
                  </a:lnTo>
                  <a:lnTo>
                    <a:pt x="19" y="3198"/>
                  </a:lnTo>
                  <a:lnTo>
                    <a:pt x="18" y="3434"/>
                  </a:lnTo>
                  <a:lnTo>
                    <a:pt x="16" y="3664"/>
                  </a:lnTo>
                  <a:lnTo>
                    <a:pt x="13" y="3888"/>
                  </a:lnTo>
                  <a:lnTo>
                    <a:pt x="12" y="4102"/>
                  </a:lnTo>
                  <a:lnTo>
                    <a:pt x="10" y="4308"/>
                  </a:lnTo>
                  <a:lnTo>
                    <a:pt x="8" y="4501"/>
                  </a:lnTo>
                  <a:lnTo>
                    <a:pt x="7" y="4680"/>
                  </a:lnTo>
                  <a:lnTo>
                    <a:pt x="5" y="4845"/>
                  </a:lnTo>
                  <a:lnTo>
                    <a:pt x="4" y="4994"/>
                  </a:lnTo>
                  <a:lnTo>
                    <a:pt x="3" y="5123"/>
                  </a:lnTo>
                  <a:lnTo>
                    <a:pt x="2" y="5233"/>
                  </a:lnTo>
                  <a:lnTo>
                    <a:pt x="1" y="5322"/>
                  </a:lnTo>
                  <a:lnTo>
                    <a:pt x="1" y="5387"/>
                  </a:lnTo>
                  <a:lnTo>
                    <a:pt x="0" y="5427"/>
                  </a:lnTo>
                  <a:lnTo>
                    <a:pt x="0" y="5441"/>
                  </a:lnTo>
                  <a:lnTo>
                    <a:pt x="40" y="5441"/>
                  </a:lnTo>
                  <a:close/>
                </a:path>
              </a:pathLst>
            </a:custGeom>
            <a:solidFill>
              <a:srgbClr val="FA081F"/>
            </a:solidFill>
            <a:ln w="9525">
              <a:noFill/>
              <a:round/>
              <a:headEnd/>
              <a:tailEnd/>
            </a:ln>
          </p:spPr>
          <p:txBody>
            <a:bodyPr/>
            <a:lstStyle/>
            <a:p>
              <a:endParaRPr lang="en-US"/>
            </a:p>
          </p:txBody>
        </p:sp>
        <p:sp>
          <p:nvSpPr>
            <p:cNvPr id="172250" name="Freeform 223"/>
            <p:cNvSpPr>
              <a:spLocks/>
            </p:cNvSpPr>
            <p:nvPr/>
          </p:nvSpPr>
          <p:spPr bwMode="auto">
            <a:xfrm>
              <a:off x="5343" y="3216"/>
              <a:ext cx="4" cy="3"/>
            </a:xfrm>
            <a:custGeom>
              <a:avLst/>
              <a:gdLst>
                <a:gd name="T0" fmla="*/ 0 w 35"/>
                <a:gd name="T1" fmla="*/ 0 h 29"/>
                <a:gd name="T2" fmla="*/ 0 w 35"/>
                <a:gd name="T3" fmla="*/ 0 h 29"/>
                <a:gd name="T4" fmla="*/ 0 w 35"/>
                <a:gd name="T5" fmla="*/ 0 h 29"/>
                <a:gd name="T6" fmla="*/ 0 w 35"/>
                <a:gd name="T7" fmla="*/ 0 h 29"/>
                <a:gd name="T8" fmla="*/ 0 w 35"/>
                <a:gd name="T9" fmla="*/ 0 h 29"/>
                <a:gd name="T10" fmla="*/ 0 w 35"/>
                <a:gd name="T11" fmla="*/ 0 h 29"/>
                <a:gd name="T12" fmla="*/ 0 w 35"/>
                <a:gd name="T13" fmla="*/ 0 h 29"/>
                <a:gd name="T14" fmla="*/ 0 w 35"/>
                <a:gd name="T15" fmla="*/ 0 h 29"/>
                <a:gd name="T16" fmla="*/ 0 w 35"/>
                <a:gd name="T17" fmla="*/ 0 h 29"/>
                <a:gd name="T18" fmla="*/ 0 w 35"/>
                <a:gd name="T19" fmla="*/ 0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29"/>
                <a:gd name="T32" fmla="*/ 35 w 35"/>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29">
                  <a:moveTo>
                    <a:pt x="35" y="8"/>
                  </a:moveTo>
                  <a:lnTo>
                    <a:pt x="29" y="2"/>
                  </a:lnTo>
                  <a:lnTo>
                    <a:pt x="22" y="0"/>
                  </a:lnTo>
                  <a:lnTo>
                    <a:pt x="15" y="0"/>
                  </a:lnTo>
                  <a:lnTo>
                    <a:pt x="9" y="3"/>
                  </a:lnTo>
                  <a:lnTo>
                    <a:pt x="3" y="8"/>
                  </a:lnTo>
                  <a:lnTo>
                    <a:pt x="0" y="14"/>
                  </a:lnTo>
                  <a:lnTo>
                    <a:pt x="0" y="22"/>
                  </a:lnTo>
                  <a:lnTo>
                    <a:pt x="3" y="29"/>
                  </a:lnTo>
                  <a:lnTo>
                    <a:pt x="35" y="8"/>
                  </a:lnTo>
                  <a:close/>
                </a:path>
              </a:pathLst>
            </a:custGeom>
            <a:solidFill>
              <a:srgbClr val="FF4059"/>
            </a:solidFill>
            <a:ln w="9525">
              <a:noFill/>
              <a:round/>
              <a:headEnd/>
              <a:tailEnd/>
            </a:ln>
          </p:spPr>
          <p:txBody>
            <a:bodyPr/>
            <a:lstStyle/>
            <a:p>
              <a:endParaRPr lang="en-US"/>
            </a:p>
          </p:txBody>
        </p:sp>
        <p:sp>
          <p:nvSpPr>
            <p:cNvPr id="172251" name="Freeform 224"/>
            <p:cNvSpPr>
              <a:spLocks/>
            </p:cNvSpPr>
            <p:nvPr/>
          </p:nvSpPr>
          <p:spPr bwMode="auto">
            <a:xfrm>
              <a:off x="5343" y="3217"/>
              <a:ext cx="41" cy="119"/>
            </a:xfrm>
            <a:custGeom>
              <a:avLst/>
              <a:gdLst>
                <a:gd name="T0" fmla="*/ 0 w 366"/>
                <a:gd name="T1" fmla="*/ 0 h 1072"/>
                <a:gd name="T2" fmla="*/ 0 w 366"/>
                <a:gd name="T3" fmla="*/ 0 h 1072"/>
                <a:gd name="T4" fmla="*/ 0 w 366"/>
                <a:gd name="T5" fmla="*/ 0 h 1072"/>
                <a:gd name="T6" fmla="*/ 0 w 366"/>
                <a:gd name="T7" fmla="*/ 0 h 1072"/>
                <a:gd name="T8" fmla="*/ 0 w 366"/>
                <a:gd name="T9" fmla="*/ 0 h 1072"/>
                <a:gd name="T10" fmla="*/ 0 w 366"/>
                <a:gd name="T11" fmla="*/ 0 h 1072"/>
                <a:gd name="T12" fmla="*/ 0 w 366"/>
                <a:gd name="T13" fmla="*/ 0 h 1072"/>
                <a:gd name="T14" fmla="*/ 0 w 366"/>
                <a:gd name="T15" fmla="*/ 0 h 1072"/>
                <a:gd name="T16" fmla="*/ 0 w 366"/>
                <a:gd name="T17" fmla="*/ 0 h 1072"/>
                <a:gd name="T18" fmla="*/ 0 w 366"/>
                <a:gd name="T19" fmla="*/ 0 h 1072"/>
                <a:gd name="T20" fmla="*/ 0 w 366"/>
                <a:gd name="T21" fmla="*/ 0 h 1072"/>
                <a:gd name="T22" fmla="*/ 0 w 366"/>
                <a:gd name="T23" fmla="*/ 0 h 1072"/>
                <a:gd name="T24" fmla="*/ 0 w 366"/>
                <a:gd name="T25" fmla="*/ 0 h 1072"/>
                <a:gd name="T26" fmla="*/ 0 w 366"/>
                <a:gd name="T27" fmla="*/ 0 h 1072"/>
                <a:gd name="T28" fmla="*/ 0 w 366"/>
                <a:gd name="T29" fmla="*/ 0 h 1072"/>
                <a:gd name="T30" fmla="*/ 0 w 366"/>
                <a:gd name="T31" fmla="*/ 0 h 1072"/>
                <a:gd name="T32" fmla="*/ 0 w 366"/>
                <a:gd name="T33" fmla="*/ 0 h 1072"/>
                <a:gd name="T34" fmla="*/ 0 w 366"/>
                <a:gd name="T35" fmla="*/ 0 h 1072"/>
                <a:gd name="T36" fmla="*/ 0 w 366"/>
                <a:gd name="T37" fmla="*/ 0 h 1072"/>
                <a:gd name="T38" fmla="*/ 0 w 366"/>
                <a:gd name="T39" fmla="*/ 0 h 1072"/>
                <a:gd name="T40" fmla="*/ 0 w 366"/>
                <a:gd name="T41" fmla="*/ 0 h 1072"/>
                <a:gd name="T42" fmla="*/ 0 w 366"/>
                <a:gd name="T43" fmla="*/ 0 h 1072"/>
                <a:gd name="T44" fmla="*/ 0 w 366"/>
                <a:gd name="T45" fmla="*/ 0 h 1072"/>
                <a:gd name="T46" fmla="*/ 0 w 366"/>
                <a:gd name="T47" fmla="*/ 0 h 1072"/>
                <a:gd name="T48" fmla="*/ 0 w 366"/>
                <a:gd name="T49" fmla="*/ 0 h 1072"/>
                <a:gd name="T50" fmla="*/ 0 w 366"/>
                <a:gd name="T51" fmla="*/ 0 h 1072"/>
                <a:gd name="T52" fmla="*/ 0 w 366"/>
                <a:gd name="T53" fmla="*/ 0 h 1072"/>
                <a:gd name="T54" fmla="*/ 0 w 366"/>
                <a:gd name="T55" fmla="*/ 0 h 1072"/>
                <a:gd name="T56" fmla="*/ 0 w 366"/>
                <a:gd name="T57" fmla="*/ 0 h 1072"/>
                <a:gd name="T58" fmla="*/ 0 w 366"/>
                <a:gd name="T59" fmla="*/ 0 h 1072"/>
                <a:gd name="T60" fmla="*/ 0 w 366"/>
                <a:gd name="T61" fmla="*/ 0 h 1072"/>
                <a:gd name="T62" fmla="*/ 0 w 366"/>
                <a:gd name="T63" fmla="*/ 0 h 1072"/>
                <a:gd name="T64" fmla="*/ 0 w 366"/>
                <a:gd name="T65" fmla="*/ 0 h 1072"/>
                <a:gd name="T66" fmla="*/ 0 w 366"/>
                <a:gd name="T67" fmla="*/ 0 h 10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6"/>
                <a:gd name="T103" fmla="*/ 0 h 1072"/>
                <a:gd name="T104" fmla="*/ 366 w 366"/>
                <a:gd name="T105" fmla="*/ 1072 h 107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6" h="1072">
                  <a:moveTo>
                    <a:pt x="366" y="1070"/>
                  </a:moveTo>
                  <a:lnTo>
                    <a:pt x="366" y="1070"/>
                  </a:lnTo>
                  <a:lnTo>
                    <a:pt x="363" y="1024"/>
                  </a:lnTo>
                  <a:lnTo>
                    <a:pt x="359" y="978"/>
                  </a:lnTo>
                  <a:lnTo>
                    <a:pt x="356" y="934"/>
                  </a:lnTo>
                  <a:lnTo>
                    <a:pt x="352" y="893"/>
                  </a:lnTo>
                  <a:lnTo>
                    <a:pt x="348" y="852"/>
                  </a:lnTo>
                  <a:lnTo>
                    <a:pt x="344" y="813"/>
                  </a:lnTo>
                  <a:lnTo>
                    <a:pt x="339" y="776"/>
                  </a:lnTo>
                  <a:lnTo>
                    <a:pt x="334" y="738"/>
                  </a:lnTo>
                  <a:lnTo>
                    <a:pt x="329" y="702"/>
                  </a:lnTo>
                  <a:lnTo>
                    <a:pt x="322" y="668"/>
                  </a:lnTo>
                  <a:lnTo>
                    <a:pt x="316" y="634"/>
                  </a:lnTo>
                  <a:lnTo>
                    <a:pt x="310" y="601"/>
                  </a:lnTo>
                  <a:lnTo>
                    <a:pt x="302" y="569"/>
                  </a:lnTo>
                  <a:lnTo>
                    <a:pt x="295" y="536"/>
                  </a:lnTo>
                  <a:lnTo>
                    <a:pt x="286" y="507"/>
                  </a:lnTo>
                  <a:lnTo>
                    <a:pt x="278" y="476"/>
                  </a:lnTo>
                  <a:lnTo>
                    <a:pt x="267" y="445"/>
                  </a:lnTo>
                  <a:lnTo>
                    <a:pt x="257" y="417"/>
                  </a:lnTo>
                  <a:lnTo>
                    <a:pt x="246" y="387"/>
                  </a:lnTo>
                  <a:lnTo>
                    <a:pt x="235" y="358"/>
                  </a:lnTo>
                  <a:lnTo>
                    <a:pt x="222" y="329"/>
                  </a:lnTo>
                  <a:lnTo>
                    <a:pt x="209" y="301"/>
                  </a:lnTo>
                  <a:lnTo>
                    <a:pt x="196" y="272"/>
                  </a:lnTo>
                  <a:lnTo>
                    <a:pt x="181" y="244"/>
                  </a:lnTo>
                  <a:lnTo>
                    <a:pt x="165" y="214"/>
                  </a:lnTo>
                  <a:lnTo>
                    <a:pt x="149" y="185"/>
                  </a:lnTo>
                  <a:lnTo>
                    <a:pt x="132" y="155"/>
                  </a:lnTo>
                  <a:lnTo>
                    <a:pt x="114" y="125"/>
                  </a:lnTo>
                  <a:lnTo>
                    <a:pt x="95" y="95"/>
                  </a:lnTo>
                  <a:lnTo>
                    <a:pt x="75" y="63"/>
                  </a:lnTo>
                  <a:lnTo>
                    <a:pt x="54" y="33"/>
                  </a:lnTo>
                  <a:lnTo>
                    <a:pt x="32" y="0"/>
                  </a:lnTo>
                  <a:lnTo>
                    <a:pt x="0" y="21"/>
                  </a:lnTo>
                  <a:lnTo>
                    <a:pt x="22" y="54"/>
                  </a:lnTo>
                  <a:lnTo>
                    <a:pt x="41" y="84"/>
                  </a:lnTo>
                  <a:lnTo>
                    <a:pt x="62" y="116"/>
                  </a:lnTo>
                  <a:lnTo>
                    <a:pt x="81" y="146"/>
                  </a:lnTo>
                  <a:lnTo>
                    <a:pt x="99" y="174"/>
                  </a:lnTo>
                  <a:lnTo>
                    <a:pt x="115" y="204"/>
                  </a:lnTo>
                  <a:lnTo>
                    <a:pt x="131" y="233"/>
                  </a:lnTo>
                  <a:lnTo>
                    <a:pt x="147" y="261"/>
                  </a:lnTo>
                  <a:lnTo>
                    <a:pt x="160" y="289"/>
                  </a:lnTo>
                  <a:lnTo>
                    <a:pt x="173" y="318"/>
                  </a:lnTo>
                  <a:lnTo>
                    <a:pt x="186" y="346"/>
                  </a:lnTo>
                  <a:lnTo>
                    <a:pt x="199" y="373"/>
                  </a:lnTo>
                  <a:lnTo>
                    <a:pt x="210" y="402"/>
                  </a:lnTo>
                  <a:lnTo>
                    <a:pt x="221" y="430"/>
                  </a:lnTo>
                  <a:lnTo>
                    <a:pt x="232" y="458"/>
                  </a:lnTo>
                  <a:lnTo>
                    <a:pt x="240" y="487"/>
                  </a:lnTo>
                  <a:lnTo>
                    <a:pt x="248" y="517"/>
                  </a:lnTo>
                  <a:lnTo>
                    <a:pt x="257" y="547"/>
                  </a:lnTo>
                  <a:lnTo>
                    <a:pt x="264" y="577"/>
                  </a:lnTo>
                  <a:lnTo>
                    <a:pt x="272" y="609"/>
                  </a:lnTo>
                  <a:lnTo>
                    <a:pt x="278" y="641"/>
                  </a:lnTo>
                  <a:lnTo>
                    <a:pt x="284" y="674"/>
                  </a:lnTo>
                  <a:lnTo>
                    <a:pt x="291" y="708"/>
                  </a:lnTo>
                  <a:lnTo>
                    <a:pt x="296" y="744"/>
                  </a:lnTo>
                  <a:lnTo>
                    <a:pt x="301" y="780"/>
                  </a:lnTo>
                  <a:lnTo>
                    <a:pt x="306" y="817"/>
                  </a:lnTo>
                  <a:lnTo>
                    <a:pt x="310" y="856"/>
                  </a:lnTo>
                  <a:lnTo>
                    <a:pt x="314" y="897"/>
                  </a:lnTo>
                  <a:lnTo>
                    <a:pt x="318" y="938"/>
                  </a:lnTo>
                  <a:lnTo>
                    <a:pt x="321" y="980"/>
                  </a:lnTo>
                  <a:lnTo>
                    <a:pt x="325" y="1026"/>
                  </a:lnTo>
                  <a:lnTo>
                    <a:pt x="328" y="1072"/>
                  </a:lnTo>
                  <a:lnTo>
                    <a:pt x="366" y="1070"/>
                  </a:lnTo>
                  <a:close/>
                </a:path>
              </a:pathLst>
            </a:custGeom>
            <a:solidFill>
              <a:srgbClr val="FF4059"/>
            </a:solidFill>
            <a:ln w="9525">
              <a:noFill/>
              <a:round/>
              <a:headEnd/>
              <a:tailEnd/>
            </a:ln>
          </p:spPr>
          <p:txBody>
            <a:bodyPr/>
            <a:lstStyle/>
            <a:p>
              <a:endParaRPr lang="en-US"/>
            </a:p>
          </p:txBody>
        </p:sp>
        <p:sp>
          <p:nvSpPr>
            <p:cNvPr id="172252" name="Freeform 225"/>
            <p:cNvSpPr>
              <a:spLocks/>
            </p:cNvSpPr>
            <p:nvPr/>
          </p:nvSpPr>
          <p:spPr bwMode="auto">
            <a:xfrm>
              <a:off x="5378" y="3336"/>
              <a:ext cx="7" cy="607"/>
            </a:xfrm>
            <a:custGeom>
              <a:avLst/>
              <a:gdLst>
                <a:gd name="T0" fmla="*/ 0 w 66"/>
                <a:gd name="T1" fmla="*/ 0 h 5466"/>
                <a:gd name="T2" fmla="*/ 0 w 66"/>
                <a:gd name="T3" fmla="*/ 0 h 5466"/>
                <a:gd name="T4" fmla="*/ 0 w 66"/>
                <a:gd name="T5" fmla="*/ 0 h 5466"/>
                <a:gd name="T6" fmla="*/ 0 w 66"/>
                <a:gd name="T7" fmla="*/ 0 h 5466"/>
                <a:gd name="T8" fmla="*/ 0 w 66"/>
                <a:gd name="T9" fmla="*/ 0 h 5466"/>
                <a:gd name="T10" fmla="*/ 0 w 66"/>
                <a:gd name="T11" fmla="*/ 0 h 5466"/>
                <a:gd name="T12" fmla="*/ 0 w 66"/>
                <a:gd name="T13" fmla="*/ 0 h 5466"/>
                <a:gd name="T14" fmla="*/ 0 w 66"/>
                <a:gd name="T15" fmla="*/ 0 h 5466"/>
                <a:gd name="T16" fmla="*/ 0 w 66"/>
                <a:gd name="T17" fmla="*/ 0 h 5466"/>
                <a:gd name="T18" fmla="*/ 0 w 66"/>
                <a:gd name="T19" fmla="*/ 0 h 5466"/>
                <a:gd name="T20" fmla="*/ 0 w 66"/>
                <a:gd name="T21" fmla="*/ 0 h 5466"/>
                <a:gd name="T22" fmla="*/ 0 w 66"/>
                <a:gd name="T23" fmla="*/ 0 h 5466"/>
                <a:gd name="T24" fmla="*/ 0 w 66"/>
                <a:gd name="T25" fmla="*/ 0 h 5466"/>
                <a:gd name="T26" fmla="*/ 0 w 66"/>
                <a:gd name="T27" fmla="*/ 0 h 5466"/>
                <a:gd name="T28" fmla="*/ 0 w 66"/>
                <a:gd name="T29" fmla="*/ 0 h 5466"/>
                <a:gd name="T30" fmla="*/ 0 w 66"/>
                <a:gd name="T31" fmla="*/ 0 h 5466"/>
                <a:gd name="T32" fmla="*/ 0 w 66"/>
                <a:gd name="T33" fmla="*/ 0 h 5466"/>
                <a:gd name="T34" fmla="*/ 0 w 66"/>
                <a:gd name="T35" fmla="*/ 0 h 5466"/>
                <a:gd name="T36" fmla="*/ 0 w 66"/>
                <a:gd name="T37" fmla="*/ 0 h 5466"/>
                <a:gd name="T38" fmla="*/ 0 w 66"/>
                <a:gd name="T39" fmla="*/ 0 h 5466"/>
                <a:gd name="T40" fmla="*/ 0 w 66"/>
                <a:gd name="T41" fmla="*/ 0 h 5466"/>
                <a:gd name="T42" fmla="*/ 0 w 66"/>
                <a:gd name="T43" fmla="*/ 0 h 5466"/>
                <a:gd name="T44" fmla="*/ 0 w 66"/>
                <a:gd name="T45" fmla="*/ 0 h 5466"/>
                <a:gd name="T46" fmla="*/ 0 w 66"/>
                <a:gd name="T47" fmla="*/ 0 h 5466"/>
                <a:gd name="T48" fmla="*/ 0 w 66"/>
                <a:gd name="T49" fmla="*/ 0 h 5466"/>
                <a:gd name="T50" fmla="*/ 0 w 66"/>
                <a:gd name="T51" fmla="*/ 0 h 5466"/>
                <a:gd name="T52" fmla="*/ 0 w 66"/>
                <a:gd name="T53" fmla="*/ 0 h 5466"/>
                <a:gd name="T54" fmla="*/ 0 w 66"/>
                <a:gd name="T55" fmla="*/ 0 h 5466"/>
                <a:gd name="T56" fmla="*/ 0 w 66"/>
                <a:gd name="T57" fmla="*/ 0 h 5466"/>
                <a:gd name="T58" fmla="*/ 0 w 66"/>
                <a:gd name="T59" fmla="*/ 0 h 5466"/>
                <a:gd name="T60" fmla="*/ 0 w 66"/>
                <a:gd name="T61" fmla="*/ 0 h 5466"/>
                <a:gd name="T62" fmla="*/ 0 w 66"/>
                <a:gd name="T63" fmla="*/ 0 h 5466"/>
                <a:gd name="T64" fmla="*/ 0 w 66"/>
                <a:gd name="T65" fmla="*/ 0 h 54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6"/>
                <a:gd name="T100" fmla="*/ 0 h 5466"/>
                <a:gd name="T101" fmla="*/ 66 w 66"/>
                <a:gd name="T102" fmla="*/ 5466 h 54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6" h="5466">
                  <a:moveTo>
                    <a:pt x="40" y="5466"/>
                  </a:moveTo>
                  <a:lnTo>
                    <a:pt x="40" y="5452"/>
                  </a:lnTo>
                  <a:lnTo>
                    <a:pt x="40" y="5410"/>
                  </a:lnTo>
                  <a:lnTo>
                    <a:pt x="41" y="5342"/>
                  </a:lnTo>
                  <a:lnTo>
                    <a:pt x="42" y="5252"/>
                  </a:lnTo>
                  <a:lnTo>
                    <a:pt x="43" y="5139"/>
                  </a:lnTo>
                  <a:lnTo>
                    <a:pt x="44" y="5005"/>
                  </a:lnTo>
                  <a:lnTo>
                    <a:pt x="45" y="4853"/>
                  </a:lnTo>
                  <a:lnTo>
                    <a:pt x="47" y="4683"/>
                  </a:lnTo>
                  <a:lnTo>
                    <a:pt x="48" y="4498"/>
                  </a:lnTo>
                  <a:lnTo>
                    <a:pt x="50" y="4301"/>
                  </a:lnTo>
                  <a:lnTo>
                    <a:pt x="52" y="4091"/>
                  </a:lnTo>
                  <a:lnTo>
                    <a:pt x="54" y="3870"/>
                  </a:lnTo>
                  <a:lnTo>
                    <a:pt x="55" y="3642"/>
                  </a:lnTo>
                  <a:lnTo>
                    <a:pt x="57" y="3407"/>
                  </a:lnTo>
                  <a:lnTo>
                    <a:pt x="58" y="3166"/>
                  </a:lnTo>
                  <a:lnTo>
                    <a:pt x="60" y="2924"/>
                  </a:lnTo>
                  <a:lnTo>
                    <a:pt x="61" y="2679"/>
                  </a:lnTo>
                  <a:lnTo>
                    <a:pt x="62" y="2434"/>
                  </a:lnTo>
                  <a:lnTo>
                    <a:pt x="63" y="2192"/>
                  </a:lnTo>
                  <a:lnTo>
                    <a:pt x="64" y="1953"/>
                  </a:lnTo>
                  <a:lnTo>
                    <a:pt x="65" y="1719"/>
                  </a:lnTo>
                  <a:lnTo>
                    <a:pt x="66" y="1494"/>
                  </a:lnTo>
                  <a:lnTo>
                    <a:pt x="66" y="1276"/>
                  </a:lnTo>
                  <a:lnTo>
                    <a:pt x="66" y="1069"/>
                  </a:lnTo>
                  <a:lnTo>
                    <a:pt x="66" y="874"/>
                  </a:lnTo>
                  <a:lnTo>
                    <a:pt x="66" y="694"/>
                  </a:lnTo>
                  <a:lnTo>
                    <a:pt x="65" y="529"/>
                  </a:lnTo>
                  <a:lnTo>
                    <a:pt x="64" y="381"/>
                  </a:lnTo>
                  <a:lnTo>
                    <a:pt x="63" y="253"/>
                  </a:lnTo>
                  <a:lnTo>
                    <a:pt x="60" y="146"/>
                  </a:lnTo>
                  <a:lnTo>
                    <a:pt x="58" y="60"/>
                  </a:lnTo>
                  <a:lnTo>
                    <a:pt x="55" y="0"/>
                  </a:lnTo>
                  <a:lnTo>
                    <a:pt x="17" y="2"/>
                  </a:lnTo>
                  <a:lnTo>
                    <a:pt x="20" y="62"/>
                  </a:lnTo>
                  <a:lnTo>
                    <a:pt x="22" y="146"/>
                  </a:lnTo>
                  <a:lnTo>
                    <a:pt x="23" y="253"/>
                  </a:lnTo>
                  <a:lnTo>
                    <a:pt x="24" y="381"/>
                  </a:lnTo>
                  <a:lnTo>
                    <a:pt x="25" y="529"/>
                  </a:lnTo>
                  <a:lnTo>
                    <a:pt x="26" y="694"/>
                  </a:lnTo>
                  <a:lnTo>
                    <a:pt x="26" y="874"/>
                  </a:lnTo>
                  <a:lnTo>
                    <a:pt x="26" y="1069"/>
                  </a:lnTo>
                  <a:lnTo>
                    <a:pt x="26" y="1276"/>
                  </a:lnTo>
                  <a:lnTo>
                    <a:pt x="26" y="1494"/>
                  </a:lnTo>
                  <a:lnTo>
                    <a:pt x="25" y="1719"/>
                  </a:lnTo>
                  <a:lnTo>
                    <a:pt x="24" y="1953"/>
                  </a:lnTo>
                  <a:lnTo>
                    <a:pt x="23" y="2192"/>
                  </a:lnTo>
                  <a:lnTo>
                    <a:pt x="22" y="2434"/>
                  </a:lnTo>
                  <a:lnTo>
                    <a:pt x="21" y="2679"/>
                  </a:lnTo>
                  <a:lnTo>
                    <a:pt x="20" y="2924"/>
                  </a:lnTo>
                  <a:lnTo>
                    <a:pt x="18" y="3166"/>
                  </a:lnTo>
                  <a:lnTo>
                    <a:pt x="17" y="3407"/>
                  </a:lnTo>
                  <a:lnTo>
                    <a:pt x="15" y="3642"/>
                  </a:lnTo>
                  <a:lnTo>
                    <a:pt x="14" y="3870"/>
                  </a:lnTo>
                  <a:lnTo>
                    <a:pt x="11" y="4091"/>
                  </a:lnTo>
                  <a:lnTo>
                    <a:pt x="10" y="4301"/>
                  </a:lnTo>
                  <a:lnTo>
                    <a:pt x="8" y="4498"/>
                  </a:lnTo>
                  <a:lnTo>
                    <a:pt x="7" y="4683"/>
                  </a:lnTo>
                  <a:lnTo>
                    <a:pt x="5" y="4853"/>
                  </a:lnTo>
                  <a:lnTo>
                    <a:pt x="4" y="5005"/>
                  </a:lnTo>
                  <a:lnTo>
                    <a:pt x="3" y="5139"/>
                  </a:lnTo>
                  <a:lnTo>
                    <a:pt x="2" y="5252"/>
                  </a:lnTo>
                  <a:lnTo>
                    <a:pt x="1" y="5342"/>
                  </a:lnTo>
                  <a:lnTo>
                    <a:pt x="0" y="5410"/>
                  </a:lnTo>
                  <a:lnTo>
                    <a:pt x="0" y="5452"/>
                  </a:lnTo>
                  <a:lnTo>
                    <a:pt x="0" y="5466"/>
                  </a:lnTo>
                  <a:lnTo>
                    <a:pt x="40" y="5466"/>
                  </a:lnTo>
                  <a:close/>
                </a:path>
              </a:pathLst>
            </a:custGeom>
            <a:solidFill>
              <a:srgbClr val="FF4059"/>
            </a:solidFill>
            <a:ln w="9525">
              <a:noFill/>
              <a:round/>
              <a:headEnd/>
              <a:tailEnd/>
            </a:ln>
          </p:spPr>
          <p:txBody>
            <a:bodyPr/>
            <a:lstStyle/>
            <a:p>
              <a:endParaRPr lang="en-US"/>
            </a:p>
          </p:txBody>
        </p:sp>
        <p:sp>
          <p:nvSpPr>
            <p:cNvPr id="172253" name="Freeform 226"/>
            <p:cNvSpPr>
              <a:spLocks/>
            </p:cNvSpPr>
            <p:nvPr/>
          </p:nvSpPr>
          <p:spPr bwMode="auto">
            <a:xfrm>
              <a:off x="5378" y="3943"/>
              <a:ext cx="4" cy="2"/>
            </a:xfrm>
            <a:custGeom>
              <a:avLst/>
              <a:gdLst>
                <a:gd name="T0" fmla="*/ 0 w 40"/>
                <a:gd name="T1" fmla="*/ 0 h 20"/>
                <a:gd name="T2" fmla="*/ 0 w 40"/>
                <a:gd name="T3" fmla="*/ 0 h 20"/>
                <a:gd name="T4" fmla="*/ 0 w 40"/>
                <a:gd name="T5" fmla="*/ 0 h 20"/>
                <a:gd name="T6" fmla="*/ 0 w 40"/>
                <a:gd name="T7" fmla="*/ 0 h 20"/>
                <a:gd name="T8" fmla="*/ 0 w 40"/>
                <a:gd name="T9" fmla="*/ 0 h 20"/>
                <a:gd name="T10" fmla="*/ 0 w 40"/>
                <a:gd name="T11" fmla="*/ 0 h 20"/>
                <a:gd name="T12" fmla="*/ 0 w 40"/>
                <a:gd name="T13" fmla="*/ 0 h 20"/>
                <a:gd name="T14" fmla="*/ 0 w 40"/>
                <a:gd name="T15" fmla="*/ 0 h 20"/>
                <a:gd name="T16" fmla="*/ 0 w 40"/>
                <a:gd name="T17" fmla="*/ 0 h 20"/>
                <a:gd name="T18" fmla="*/ 0 w 40"/>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20"/>
                <a:gd name="T32" fmla="*/ 40 w 4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20">
                  <a:moveTo>
                    <a:pt x="0" y="0"/>
                  </a:moveTo>
                  <a:lnTo>
                    <a:pt x="2" y="8"/>
                  </a:lnTo>
                  <a:lnTo>
                    <a:pt x="6" y="15"/>
                  </a:lnTo>
                  <a:lnTo>
                    <a:pt x="12" y="19"/>
                  </a:lnTo>
                  <a:lnTo>
                    <a:pt x="20" y="20"/>
                  </a:lnTo>
                  <a:lnTo>
                    <a:pt x="27" y="19"/>
                  </a:lnTo>
                  <a:lnTo>
                    <a:pt x="34" y="15"/>
                  </a:lnTo>
                  <a:lnTo>
                    <a:pt x="38" y="8"/>
                  </a:lnTo>
                  <a:lnTo>
                    <a:pt x="40" y="0"/>
                  </a:lnTo>
                  <a:lnTo>
                    <a:pt x="0" y="0"/>
                  </a:lnTo>
                  <a:close/>
                </a:path>
              </a:pathLst>
            </a:custGeom>
            <a:solidFill>
              <a:srgbClr val="FF4059"/>
            </a:solidFill>
            <a:ln w="9525">
              <a:noFill/>
              <a:round/>
              <a:headEnd/>
              <a:tailEnd/>
            </a:ln>
          </p:spPr>
          <p:txBody>
            <a:bodyPr/>
            <a:lstStyle/>
            <a:p>
              <a:endParaRPr lang="en-US"/>
            </a:p>
          </p:txBody>
        </p:sp>
        <p:sp>
          <p:nvSpPr>
            <p:cNvPr id="172254" name="Freeform 227"/>
            <p:cNvSpPr>
              <a:spLocks/>
            </p:cNvSpPr>
            <p:nvPr/>
          </p:nvSpPr>
          <p:spPr bwMode="auto">
            <a:xfrm>
              <a:off x="5421" y="3340"/>
              <a:ext cx="8" cy="580"/>
            </a:xfrm>
            <a:custGeom>
              <a:avLst/>
              <a:gdLst>
                <a:gd name="T0" fmla="*/ 0 w 77"/>
                <a:gd name="T1" fmla="*/ 0 h 5218"/>
                <a:gd name="T2" fmla="*/ 0 w 77"/>
                <a:gd name="T3" fmla="*/ 0 h 5218"/>
                <a:gd name="T4" fmla="*/ 0 w 77"/>
                <a:gd name="T5" fmla="*/ 0 h 5218"/>
                <a:gd name="T6" fmla="*/ 0 w 77"/>
                <a:gd name="T7" fmla="*/ 0 h 5218"/>
                <a:gd name="T8" fmla="*/ 0 w 77"/>
                <a:gd name="T9" fmla="*/ 0 h 5218"/>
                <a:gd name="T10" fmla="*/ 0 w 77"/>
                <a:gd name="T11" fmla="*/ 0 h 5218"/>
                <a:gd name="T12" fmla="*/ 0 w 77"/>
                <a:gd name="T13" fmla="*/ 0 h 5218"/>
                <a:gd name="T14" fmla="*/ 0 w 77"/>
                <a:gd name="T15" fmla="*/ 0 h 5218"/>
                <a:gd name="T16" fmla="*/ 0 w 77"/>
                <a:gd name="T17" fmla="*/ 0 h 5218"/>
                <a:gd name="T18" fmla="*/ 0 w 77"/>
                <a:gd name="T19" fmla="*/ 0 h 5218"/>
                <a:gd name="T20" fmla="*/ 0 w 77"/>
                <a:gd name="T21" fmla="*/ 0 h 5218"/>
                <a:gd name="T22" fmla="*/ 0 w 77"/>
                <a:gd name="T23" fmla="*/ 0 h 5218"/>
                <a:gd name="T24" fmla="*/ 0 w 77"/>
                <a:gd name="T25" fmla="*/ 0 h 5218"/>
                <a:gd name="T26" fmla="*/ 0 w 77"/>
                <a:gd name="T27" fmla="*/ 0 h 5218"/>
                <a:gd name="T28" fmla="*/ 0 w 77"/>
                <a:gd name="T29" fmla="*/ 0 h 5218"/>
                <a:gd name="T30" fmla="*/ 0 w 77"/>
                <a:gd name="T31" fmla="*/ 0 h 5218"/>
                <a:gd name="T32" fmla="*/ 0 w 77"/>
                <a:gd name="T33" fmla="*/ 0 h 5218"/>
                <a:gd name="T34" fmla="*/ 0 w 77"/>
                <a:gd name="T35" fmla="*/ 0 h 5218"/>
                <a:gd name="T36" fmla="*/ 0 w 77"/>
                <a:gd name="T37" fmla="*/ 0 h 5218"/>
                <a:gd name="T38" fmla="*/ 0 w 77"/>
                <a:gd name="T39" fmla="*/ 0 h 5218"/>
                <a:gd name="T40" fmla="*/ 0 w 77"/>
                <a:gd name="T41" fmla="*/ 0 h 5218"/>
                <a:gd name="T42" fmla="*/ 0 w 77"/>
                <a:gd name="T43" fmla="*/ 0 h 5218"/>
                <a:gd name="T44" fmla="*/ 0 w 77"/>
                <a:gd name="T45" fmla="*/ 0 h 5218"/>
                <a:gd name="T46" fmla="*/ 0 w 77"/>
                <a:gd name="T47" fmla="*/ 0 h 5218"/>
                <a:gd name="T48" fmla="*/ 0 w 77"/>
                <a:gd name="T49" fmla="*/ 0 h 5218"/>
                <a:gd name="T50" fmla="*/ 0 w 77"/>
                <a:gd name="T51" fmla="*/ 0 h 5218"/>
                <a:gd name="T52" fmla="*/ 0 w 77"/>
                <a:gd name="T53" fmla="*/ 0 h 5218"/>
                <a:gd name="T54" fmla="*/ 0 w 77"/>
                <a:gd name="T55" fmla="*/ 0 h 5218"/>
                <a:gd name="T56" fmla="*/ 0 w 77"/>
                <a:gd name="T57" fmla="*/ 0 h 5218"/>
                <a:gd name="T58" fmla="*/ 0 w 77"/>
                <a:gd name="T59" fmla="*/ 0 h 5218"/>
                <a:gd name="T60" fmla="*/ 0 w 77"/>
                <a:gd name="T61" fmla="*/ 0 h 5218"/>
                <a:gd name="T62" fmla="*/ 0 w 77"/>
                <a:gd name="T63" fmla="*/ 0 h 5218"/>
                <a:gd name="T64" fmla="*/ 0 w 77"/>
                <a:gd name="T65" fmla="*/ 0 h 5218"/>
                <a:gd name="T66" fmla="*/ 0 w 77"/>
                <a:gd name="T67" fmla="*/ 0 h 5218"/>
                <a:gd name="T68" fmla="*/ 0 w 77"/>
                <a:gd name="T69" fmla="*/ 0 h 5218"/>
                <a:gd name="T70" fmla="*/ 0 w 77"/>
                <a:gd name="T71" fmla="*/ 0 h 52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7"/>
                <a:gd name="T109" fmla="*/ 0 h 5218"/>
                <a:gd name="T110" fmla="*/ 77 w 77"/>
                <a:gd name="T111" fmla="*/ 5218 h 52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7" h="5218">
                  <a:moveTo>
                    <a:pt x="37" y="0"/>
                  </a:moveTo>
                  <a:lnTo>
                    <a:pt x="36" y="0"/>
                  </a:lnTo>
                  <a:lnTo>
                    <a:pt x="36" y="80"/>
                  </a:lnTo>
                  <a:lnTo>
                    <a:pt x="36" y="181"/>
                  </a:lnTo>
                  <a:lnTo>
                    <a:pt x="36" y="301"/>
                  </a:lnTo>
                  <a:lnTo>
                    <a:pt x="35" y="437"/>
                  </a:lnTo>
                  <a:lnTo>
                    <a:pt x="35" y="590"/>
                  </a:lnTo>
                  <a:lnTo>
                    <a:pt x="34" y="757"/>
                  </a:lnTo>
                  <a:lnTo>
                    <a:pt x="33" y="937"/>
                  </a:lnTo>
                  <a:lnTo>
                    <a:pt x="32" y="1128"/>
                  </a:lnTo>
                  <a:lnTo>
                    <a:pt x="31" y="1330"/>
                  </a:lnTo>
                  <a:lnTo>
                    <a:pt x="29" y="1539"/>
                  </a:lnTo>
                  <a:lnTo>
                    <a:pt x="28" y="1755"/>
                  </a:lnTo>
                  <a:lnTo>
                    <a:pt x="27" y="1977"/>
                  </a:lnTo>
                  <a:lnTo>
                    <a:pt x="25" y="2203"/>
                  </a:lnTo>
                  <a:lnTo>
                    <a:pt x="23" y="2431"/>
                  </a:lnTo>
                  <a:lnTo>
                    <a:pt x="22" y="2660"/>
                  </a:lnTo>
                  <a:lnTo>
                    <a:pt x="19" y="2888"/>
                  </a:lnTo>
                  <a:lnTo>
                    <a:pt x="17" y="3114"/>
                  </a:lnTo>
                  <a:lnTo>
                    <a:pt x="16" y="3335"/>
                  </a:lnTo>
                  <a:lnTo>
                    <a:pt x="14" y="3553"/>
                  </a:lnTo>
                  <a:lnTo>
                    <a:pt x="13" y="3763"/>
                  </a:lnTo>
                  <a:lnTo>
                    <a:pt x="11" y="3965"/>
                  </a:lnTo>
                  <a:lnTo>
                    <a:pt x="9" y="4157"/>
                  </a:lnTo>
                  <a:lnTo>
                    <a:pt x="8" y="4339"/>
                  </a:lnTo>
                  <a:lnTo>
                    <a:pt x="7" y="4507"/>
                  </a:lnTo>
                  <a:lnTo>
                    <a:pt x="6" y="4662"/>
                  </a:lnTo>
                  <a:lnTo>
                    <a:pt x="4" y="4800"/>
                  </a:lnTo>
                  <a:lnTo>
                    <a:pt x="3" y="4921"/>
                  </a:lnTo>
                  <a:lnTo>
                    <a:pt x="3" y="5024"/>
                  </a:lnTo>
                  <a:lnTo>
                    <a:pt x="2" y="5107"/>
                  </a:lnTo>
                  <a:lnTo>
                    <a:pt x="0" y="5167"/>
                  </a:lnTo>
                  <a:lnTo>
                    <a:pt x="0" y="5205"/>
                  </a:lnTo>
                  <a:lnTo>
                    <a:pt x="0" y="5218"/>
                  </a:lnTo>
                  <a:lnTo>
                    <a:pt x="41" y="5218"/>
                  </a:lnTo>
                  <a:lnTo>
                    <a:pt x="41" y="5205"/>
                  </a:lnTo>
                  <a:lnTo>
                    <a:pt x="41" y="5167"/>
                  </a:lnTo>
                  <a:lnTo>
                    <a:pt x="42" y="5107"/>
                  </a:lnTo>
                  <a:lnTo>
                    <a:pt x="43" y="5024"/>
                  </a:lnTo>
                  <a:lnTo>
                    <a:pt x="43" y="4921"/>
                  </a:lnTo>
                  <a:lnTo>
                    <a:pt x="44" y="4800"/>
                  </a:lnTo>
                  <a:lnTo>
                    <a:pt x="46" y="4662"/>
                  </a:lnTo>
                  <a:lnTo>
                    <a:pt x="47" y="4507"/>
                  </a:lnTo>
                  <a:lnTo>
                    <a:pt x="48" y="4339"/>
                  </a:lnTo>
                  <a:lnTo>
                    <a:pt x="49" y="4157"/>
                  </a:lnTo>
                  <a:lnTo>
                    <a:pt x="51" y="3965"/>
                  </a:lnTo>
                  <a:lnTo>
                    <a:pt x="53" y="3763"/>
                  </a:lnTo>
                  <a:lnTo>
                    <a:pt x="54" y="3553"/>
                  </a:lnTo>
                  <a:lnTo>
                    <a:pt x="56" y="3335"/>
                  </a:lnTo>
                  <a:lnTo>
                    <a:pt x="58" y="3114"/>
                  </a:lnTo>
                  <a:lnTo>
                    <a:pt x="60" y="2888"/>
                  </a:lnTo>
                  <a:lnTo>
                    <a:pt x="62" y="2660"/>
                  </a:lnTo>
                  <a:lnTo>
                    <a:pt x="63" y="2431"/>
                  </a:lnTo>
                  <a:lnTo>
                    <a:pt x="65" y="2203"/>
                  </a:lnTo>
                  <a:lnTo>
                    <a:pt x="67" y="1977"/>
                  </a:lnTo>
                  <a:lnTo>
                    <a:pt x="68" y="1755"/>
                  </a:lnTo>
                  <a:lnTo>
                    <a:pt x="69" y="1539"/>
                  </a:lnTo>
                  <a:lnTo>
                    <a:pt x="71" y="1330"/>
                  </a:lnTo>
                  <a:lnTo>
                    <a:pt x="72" y="1128"/>
                  </a:lnTo>
                  <a:lnTo>
                    <a:pt x="73" y="937"/>
                  </a:lnTo>
                  <a:lnTo>
                    <a:pt x="74" y="757"/>
                  </a:lnTo>
                  <a:lnTo>
                    <a:pt x="75" y="590"/>
                  </a:lnTo>
                  <a:lnTo>
                    <a:pt x="75" y="437"/>
                  </a:lnTo>
                  <a:lnTo>
                    <a:pt x="77" y="301"/>
                  </a:lnTo>
                  <a:lnTo>
                    <a:pt x="77" y="181"/>
                  </a:lnTo>
                  <a:lnTo>
                    <a:pt x="77" y="80"/>
                  </a:lnTo>
                  <a:lnTo>
                    <a:pt x="77" y="0"/>
                  </a:lnTo>
                  <a:lnTo>
                    <a:pt x="75" y="0"/>
                  </a:lnTo>
                  <a:lnTo>
                    <a:pt x="37" y="0"/>
                  </a:lnTo>
                  <a:lnTo>
                    <a:pt x="36" y="0"/>
                  </a:lnTo>
                  <a:lnTo>
                    <a:pt x="37" y="0"/>
                  </a:lnTo>
                  <a:close/>
                </a:path>
              </a:pathLst>
            </a:custGeom>
            <a:solidFill>
              <a:srgbClr val="DE0000"/>
            </a:solidFill>
            <a:ln w="9525">
              <a:noFill/>
              <a:round/>
              <a:headEnd/>
              <a:tailEnd/>
            </a:ln>
          </p:spPr>
          <p:txBody>
            <a:bodyPr/>
            <a:lstStyle/>
            <a:p>
              <a:endParaRPr lang="en-US"/>
            </a:p>
          </p:txBody>
        </p:sp>
        <p:sp>
          <p:nvSpPr>
            <p:cNvPr id="172255" name="Freeform 228"/>
            <p:cNvSpPr>
              <a:spLocks/>
            </p:cNvSpPr>
            <p:nvPr/>
          </p:nvSpPr>
          <p:spPr bwMode="auto">
            <a:xfrm>
              <a:off x="5351" y="3206"/>
              <a:ext cx="79" cy="134"/>
            </a:xfrm>
            <a:custGeom>
              <a:avLst/>
              <a:gdLst>
                <a:gd name="T0" fmla="*/ 0 w 710"/>
                <a:gd name="T1" fmla="*/ 0 h 1206"/>
                <a:gd name="T2" fmla="*/ 0 w 710"/>
                <a:gd name="T3" fmla="*/ 0 h 1206"/>
                <a:gd name="T4" fmla="*/ 0 w 710"/>
                <a:gd name="T5" fmla="*/ 0 h 1206"/>
                <a:gd name="T6" fmla="*/ 0 w 710"/>
                <a:gd name="T7" fmla="*/ 0 h 1206"/>
                <a:gd name="T8" fmla="*/ 0 w 710"/>
                <a:gd name="T9" fmla="*/ 0 h 1206"/>
                <a:gd name="T10" fmla="*/ 0 w 710"/>
                <a:gd name="T11" fmla="*/ 0 h 1206"/>
                <a:gd name="T12" fmla="*/ 0 w 710"/>
                <a:gd name="T13" fmla="*/ 0 h 1206"/>
                <a:gd name="T14" fmla="*/ 0 w 710"/>
                <a:gd name="T15" fmla="*/ 0 h 1206"/>
                <a:gd name="T16" fmla="*/ 0 w 710"/>
                <a:gd name="T17" fmla="*/ 0 h 1206"/>
                <a:gd name="T18" fmla="*/ 0 w 710"/>
                <a:gd name="T19" fmla="*/ 0 h 1206"/>
                <a:gd name="T20" fmla="*/ 0 w 710"/>
                <a:gd name="T21" fmla="*/ 0 h 1206"/>
                <a:gd name="T22" fmla="*/ 0 w 710"/>
                <a:gd name="T23" fmla="*/ 0 h 1206"/>
                <a:gd name="T24" fmla="*/ 0 w 710"/>
                <a:gd name="T25" fmla="*/ 0 h 1206"/>
                <a:gd name="T26" fmla="*/ 0 w 710"/>
                <a:gd name="T27" fmla="*/ 0 h 1206"/>
                <a:gd name="T28" fmla="*/ 0 w 710"/>
                <a:gd name="T29" fmla="*/ 0 h 1206"/>
                <a:gd name="T30" fmla="*/ 0 w 710"/>
                <a:gd name="T31" fmla="*/ 0 h 1206"/>
                <a:gd name="T32" fmla="*/ 0 w 710"/>
                <a:gd name="T33" fmla="*/ 0 h 1206"/>
                <a:gd name="T34" fmla="*/ 0 w 710"/>
                <a:gd name="T35" fmla="*/ 0 h 1206"/>
                <a:gd name="T36" fmla="*/ 0 w 710"/>
                <a:gd name="T37" fmla="*/ 0 h 1206"/>
                <a:gd name="T38" fmla="*/ 0 w 710"/>
                <a:gd name="T39" fmla="*/ 0 h 1206"/>
                <a:gd name="T40" fmla="*/ 0 w 710"/>
                <a:gd name="T41" fmla="*/ 0 h 1206"/>
                <a:gd name="T42" fmla="*/ 0 w 710"/>
                <a:gd name="T43" fmla="*/ 0 h 1206"/>
                <a:gd name="T44" fmla="*/ 0 w 710"/>
                <a:gd name="T45" fmla="*/ 0 h 1206"/>
                <a:gd name="T46" fmla="*/ 0 w 710"/>
                <a:gd name="T47" fmla="*/ 0 h 1206"/>
                <a:gd name="T48" fmla="*/ 0 w 710"/>
                <a:gd name="T49" fmla="*/ 0 h 1206"/>
                <a:gd name="T50" fmla="*/ 0 w 710"/>
                <a:gd name="T51" fmla="*/ 0 h 1206"/>
                <a:gd name="T52" fmla="*/ 0 w 710"/>
                <a:gd name="T53" fmla="*/ 0 h 1206"/>
                <a:gd name="T54" fmla="*/ 0 w 710"/>
                <a:gd name="T55" fmla="*/ 0 h 1206"/>
                <a:gd name="T56" fmla="*/ 0 w 710"/>
                <a:gd name="T57" fmla="*/ 0 h 1206"/>
                <a:gd name="T58" fmla="*/ 0 w 710"/>
                <a:gd name="T59" fmla="*/ 0 h 1206"/>
                <a:gd name="T60" fmla="*/ 0 w 710"/>
                <a:gd name="T61" fmla="*/ 0 h 1206"/>
                <a:gd name="T62" fmla="*/ 0 w 710"/>
                <a:gd name="T63" fmla="*/ 0 h 1206"/>
                <a:gd name="T64" fmla="*/ 0 w 710"/>
                <a:gd name="T65" fmla="*/ 0 h 12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0"/>
                <a:gd name="T100" fmla="*/ 0 h 1206"/>
                <a:gd name="T101" fmla="*/ 710 w 710"/>
                <a:gd name="T102" fmla="*/ 1206 h 12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0" h="1206">
                  <a:moveTo>
                    <a:pt x="0" y="34"/>
                  </a:moveTo>
                  <a:lnTo>
                    <a:pt x="40" y="59"/>
                  </a:lnTo>
                  <a:lnTo>
                    <a:pt x="79" y="84"/>
                  </a:lnTo>
                  <a:lnTo>
                    <a:pt x="117" y="110"/>
                  </a:lnTo>
                  <a:lnTo>
                    <a:pt x="153" y="135"/>
                  </a:lnTo>
                  <a:lnTo>
                    <a:pt x="189" y="160"/>
                  </a:lnTo>
                  <a:lnTo>
                    <a:pt x="224" y="186"/>
                  </a:lnTo>
                  <a:lnTo>
                    <a:pt x="258" y="210"/>
                  </a:lnTo>
                  <a:lnTo>
                    <a:pt x="288" y="236"/>
                  </a:lnTo>
                  <a:lnTo>
                    <a:pt x="320" y="263"/>
                  </a:lnTo>
                  <a:lnTo>
                    <a:pt x="349" y="290"/>
                  </a:lnTo>
                  <a:lnTo>
                    <a:pt x="378" y="317"/>
                  </a:lnTo>
                  <a:lnTo>
                    <a:pt x="406" y="345"/>
                  </a:lnTo>
                  <a:lnTo>
                    <a:pt x="432" y="372"/>
                  </a:lnTo>
                  <a:lnTo>
                    <a:pt x="457" y="403"/>
                  </a:lnTo>
                  <a:lnTo>
                    <a:pt x="480" y="433"/>
                  </a:lnTo>
                  <a:lnTo>
                    <a:pt x="503" y="463"/>
                  </a:lnTo>
                  <a:lnTo>
                    <a:pt x="523" y="496"/>
                  </a:lnTo>
                  <a:lnTo>
                    <a:pt x="543" y="531"/>
                  </a:lnTo>
                  <a:lnTo>
                    <a:pt x="561" y="566"/>
                  </a:lnTo>
                  <a:lnTo>
                    <a:pt x="579" y="603"/>
                  </a:lnTo>
                  <a:lnTo>
                    <a:pt x="594" y="642"/>
                  </a:lnTo>
                  <a:lnTo>
                    <a:pt x="607" y="683"/>
                  </a:lnTo>
                  <a:lnTo>
                    <a:pt x="621" y="724"/>
                  </a:lnTo>
                  <a:lnTo>
                    <a:pt x="632" y="768"/>
                  </a:lnTo>
                  <a:lnTo>
                    <a:pt x="642" y="814"/>
                  </a:lnTo>
                  <a:lnTo>
                    <a:pt x="650" y="863"/>
                  </a:lnTo>
                  <a:lnTo>
                    <a:pt x="658" y="914"/>
                  </a:lnTo>
                  <a:lnTo>
                    <a:pt x="663" y="968"/>
                  </a:lnTo>
                  <a:lnTo>
                    <a:pt x="667" y="1023"/>
                  </a:lnTo>
                  <a:lnTo>
                    <a:pt x="669" y="1081"/>
                  </a:lnTo>
                  <a:lnTo>
                    <a:pt x="669" y="1142"/>
                  </a:lnTo>
                  <a:lnTo>
                    <a:pt x="669" y="1206"/>
                  </a:lnTo>
                  <a:lnTo>
                    <a:pt x="707" y="1206"/>
                  </a:lnTo>
                  <a:lnTo>
                    <a:pt x="710" y="1142"/>
                  </a:lnTo>
                  <a:lnTo>
                    <a:pt x="707" y="1081"/>
                  </a:lnTo>
                  <a:lnTo>
                    <a:pt x="705" y="1020"/>
                  </a:lnTo>
                  <a:lnTo>
                    <a:pt x="701" y="963"/>
                  </a:lnTo>
                  <a:lnTo>
                    <a:pt x="696" y="910"/>
                  </a:lnTo>
                  <a:lnTo>
                    <a:pt x="688" y="857"/>
                  </a:lnTo>
                  <a:lnTo>
                    <a:pt x="680" y="807"/>
                  </a:lnTo>
                  <a:lnTo>
                    <a:pt x="670" y="760"/>
                  </a:lnTo>
                  <a:lnTo>
                    <a:pt x="659" y="713"/>
                  </a:lnTo>
                  <a:lnTo>
                    <a:pt x="645" y="670"/>
                  </a:lnTo>
                  <a:lnTo>
                    <a:pt x="630" y="629"/>
                  </a:lnTo>
                  <a:lnTo>
                    <a:pt x="615" y="588"/>
                  </a:lnTo>
                  <a:lnTo>
                    <a:pt x="597" y="549"/>
                  </a:lnTo>
                  <a:lnTo>
                    <a:pt x="577" y="512"/>
                  </a:lnTo>
                  <a:lnTo>
                    <a:pt x="556" y="477"/>
                  </a:lnTo>
                  <a:lnTo>
                    <a:pt x="534" y="442"/>
                  </a:lnTo>
                  <a:lnTo>
                    <a:pt x="512" y="409"/>
                  </a:lnTo>
                  <a:lnTo>
                    <a:pt x="487" y="378"/>
                  </a:lnTo>
                  <a:lnTo>
                    <a:pt x="461" y="347"/>
                  </a:lnTo>
                  <a:lnTo>
                    <a:pt x="434" y="318"/>
                  </a:lnTo>
                  <a:lnTo>
                    <a:pt x="405" y="289"/>
                  </a:lnTo>
                  <a:lnTo>
                    <a:pt x="377" y="261"/>
                  </a:lnTo>
                  <a:lnTo>
                    <a:pt x="345" y="233"/>
                  </a:lnTo>
                  <a:lnTo>
                    <a:pt x="314" y="207"/>
                  </a:lnTo>
                  <a:lnTo>
                    <a:pt x="281" y="180"/>
                  </a:lnTo>
                  <a:lnTo>
                    <a:pt x="247" y="154"/>
                  </a:lnTo>
                  <a:lnTo>
                    <a:pt x="212" y="129"/>
                  </a:lnTo>
                  <a:lnTo>
                    <a:pt x="176" y="103"/>
                  </a:lnTo>
                  <a:lnTo>
                    <a:pt x="138" y="78"/>
                  </a:lnTo>
                  <a:lnTo>
                    <a:pt x="100" y="53"/>
                  </a:lnTo>
                  <a:lnTo>
                    <a:pt x="61" y="27"/>
                  </a:lnTo>
                  <a:lnTo>
                    <a:pt x="21" y="0"/>
                  </a:lnTo>
                  <a:lnTo>
                    <a:pt x="0" y="34"/>
                  </a:lnTo>
                  <a:close/>
                </a:path>
              </a:pathLst>
            </a:custGeom>
            <a:solidFill>
              <a:srgbClr val="DE0000"/>
            </a:solidFill>
            <a:ln w="9525">
              <a:noFill/>
              <a:round/>
              <a:headEnd/>
              <a:tailEnd/>
            </a:ln>
          </p:spPr>
          <p:txBody>
            <a:bodyPr/>
            <a:lstStyle/>
            <a:p>
              <a:endParaRPr lang="en-US"/>
            </a:p>
          </p:txBody>
        </p:sp>
        <p:sp>
          <p:nvSpPr>
            <p:cNvPr id="172256" name="Freeform 229"/>
            <p:cNvSpPr>
              <a:spLocks/>
            </p:cNvSpPr>
            <p:nvPr/>
          </p:nvSpPr>
          <p:spPr bwMode="auto">
            <a:xfrm>
              <a:off x="5418" y="3339"/>
              <a:ext cx="8" cy="584"/>
            </a:xfrm>
            <a:custGeom>
              <a:avLst/>
              <a:gdLst>
                <a:gd name="T0" fmla="*/ 0 w 73"/>
                <a:gd name="T1" fmla="*/ 0 h 5259"/>
                <a:gd name="T2" fmla="*/ 0 w 73"/>
                <a:gd name="T3" fmla="*/ 0 h 5259"/>
                <a:gd name="T4" fmla="*/ 0 w 73"/>
                <a:gd name="T5" fmla="*/ 0 h 5259"/>
                <a:gd name="T6" fmla="*/ 0 w 73"/>
                <a:gd name="T7" fmla="*/ 0 h 5259"/>
                <a:gd name="T8" fmla="*/ 0 w 73"/>
                <a:gd name="T9" fmla="*/ 0 h 5259"/>
                <a:gd name="T10" fmla="*/ 0 w 73"/>
                <a:gd name="T11" fmla="*/ 0 h 5259"/>
                <a:gd name="T12" fmla="*/ 0 w 73"/>
                <a:gd name="T13" fmla="*/ 0 h 5259"/>
                <a:gd name="T14" fmla="*/ 0 w 73"/>
                <a:gd name="T15" fmla="*/ 0 h 5259"/>
                <a:gd name="T16" fmla="*/ 0 w 73"/>
                <a:gd name="T17" fmla="*/ 0 h 5259"/>
                <a:gd name="T18" fmla="*/ 0 w 73"/>
                <a:gd name="T19" fmla="*/ 0 h 5259"/>
                <a:gd name="T20" fmla="*/ 0 w 73"/>
                <a:gd name="T21" fmla="*/ 0 h 5259"/>
                <a:gd name="T22" fmla="*/ 0 w 73"/>
                <a:gd name="T23" fmla="*/ 0 h 5259"/>
                <a:gd name="T24" fmla="*/ 0 w 73"/>
                <a:gd name="T25" fmla="*/ 0 h 5259"/>
                <a:gd name="T26" fmla="*/ 0 w 73"/>
                <a:gd name="T27" fmla="*/ 0 h 5259"/>
                <a:gd name="T28" fmla="*/ 0 w 73"/>
                <a:gd name="T29" fmla="*/ 0 h 5259"/>
                <a:gd name="T30" fmla="*/ 0 w 73"/>
                <a:gd name="T31" fmla="*/ 0 h 5259"/>
                <a:gd name="T32" fmla="*/ 0 w 73"/>
                <a:gd name="T33" fmla="*/ 0 h 5259"/>
                <a:gd name="T34" fmla="*/ 0 w 73"/>
                <a:gd name="T35" fmla="*/ 0 h 5259"/>
                <a:gd name="T36" fmla="*/ 0 w 73"/>
                <a:gd name="T37" fmla="*/ 0 h 5259"/>
                <a:gd name="T38" fmla="*/ 0 w 73"/>
                <a:gd name="T39" fmla="*/ 0 h 5259"/>
                <a:gd name="T40" fmla="*/ 0 w 73"/>
                <a:gd name="T41" fmla="*/ 0 h 5259"/>
                <a:gd name="T42" fmla="*/ 0 w 73"/>
                <a:gd name="T43" fmla="*/ 0 h 5259"/>
                <a:gd name="T44" fmla="*/ 0 w 73"/>
                <a:gd name="T45" fmla="*/ 0 h 5259"/>
                <a:gd name="T46" fmla="*/ 0 w 73"/>
                <a:gd name="T47" fmla="*/ 0 h 5259"/>
                <a:gd name="T48" fmla="*/ 0 w 73"/>
                <a:gd name="T49" fmla="*/ 0 h 5259"/>
                <a:gd name="T50" fmla="*/ 0 w 73"/>
                <a:gd name="T51" fmla="*/ 0 h 5259"/>
                <a:gd name="T52" fmla="*/ 0 w 73"/>
                <a:gd name="T53" fmla="*/ 0 h 5259"/>
                <a:gd name="T54" fmla="*/ 0 w 73"/>
                <a:gd name="T55" fmla="*/ 0 h 5259"/>
                <a:gd name="T56" fmla="*/ 0 w 73"/>
                <a:gd name="T57" fmla="*/ 0 h 5259"/>
                <a:gd name="T58" fmla="*/ 0 w 73"/>
                <a:gd name="T59" fmla="*/ 0 h 5259"/>
                <a:gd name="T60" fmla="*/ 0 w 73"/>
                <a:gd name="T61" fmla="*/ 0 h 5259"/>
                <a:gd name="T62" fmla="*/ 0 w 73"/>
                <a:gd name="T63" fmla="*/ 0 h 5259"/>
                <a:gd name="T64" fmla="*/ 0 w 73"/>
                <a:gd name="T65" fmla="*/ 0 h 5259"/>
                <a:gd name="T66" fmla="*/ 0 w 73"/>
                <a:gd name="T67" fmla="*/ 0 h 5259"/>
                <a:gd name="T68" fmla="*/ 0 w 73"/>
                <a:gd name="T69" fmla="*/ 0 h 5259"/>
                <a:gd name="T70" fmla="*/ 0 w 73"/>
                <a:gd name="T71" fmla="*/ 0 h 52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3"/>
                <a:gd name="T109" fmla="*/ 0 h 5259"/>
                <a:gd name="T110" fmla="*/ 73 w 73"/>
                <a:gd name="T111" fmla="*/ 5259 h 52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3" h="5259">
                  <a:moveTo>
                    <a:pt x="34" y="0"/>
                  </a:moveTo>
                  <a:lnTo>
                    <a:pt x="33" y="0"/>
                  </a:lnTo>
                  <a:lnTo>
                    <a:pt x="33" y="77"/>
                  </a:lnTo>
                  <a:lnTo>
                    <a:pt x="33" y="176"/>
                  </a:lnTo>
                  <a:lnTo>
                    <a:pt x="33" y="293"/>
                  </a:lnTo>
                  <a:lnTo>
                    <a:pt x="33" y="429"/>
                  </a:lnTo>
                  <a:lnTo>
                    <a:pt x="33" y="581"/>
                  </a:lnTo>
                  <a:lnTo>
                    <a:pt x="32" y="748"/>
                  </a:lnTo>
                  <a:lnTo>
                    <a:pt x="30" y="928"/>
                  </a:lnTo>
                  <a:lnTo>
                    <a:pt x="29" y="1120"/>
                  </a:lnTo>
                  <a:lnTo>
                    <a:pt x="28" y="1323"/>
                  </a:lnTo>
                  <a:lnTo>
                    <a:pt x="27" y="1533"/>
                  </a:lnTo>
                  <a:lnTo>
                    <a:pt x="26" y="1752"/>
                  </a:lnTo>
                  <a:lnTo>
                    <a:pt x="24" y="1975"/>
                  </a:lnTo>
                  <a:lnTo>
                    <a:pt x="23" y="2203"/>
                  </a:lnTo>
                  <a:lnTo>
                    <a:pt x="21" y="2433"/>
                  </a:lnTo>
                  <a:lnTo>
                    <a:pt x="20" y="2664"/>
                  </a:lnTo>
                  <a:lnTo>
                    <a:pt x="18" y="2894"/>
                  </a:lnTo>
                  <a:lnTo>
                    <a:pt x="17" y="3124"/>
                  </a:lnTo>
                  <a:lnTo>
                    <a:pt x="15" y="3348"/>
                  </a:lnTo>
                  <a:lnTo>
                    <a:pt x="14" y="3569"/>
                  </a:lnTo>
                  <a:lnTo>
                    <a:pt x="11" y="3782"/>
                  </a:lnTo>
                  <a:lnTo>
                    <a:pt x="10" y="3987"/>
                  </a:lnTo>
                  <a:lnTo>
                    <a:pt x="8" y="4182"/>
                  </a:lnTo>
                  <a:lnTo>
                    <a:pt x="7" y="4366"/>
                  </a:lnTo>
                  <a:lnTo>
                    <a:pt x="6" y="4537"/>
                  </a:lnTo>
                  <a:lnTo>
                    <a:pt x="4" y="4693"/>
                  </a:lnTo>
                  <a:lnTo>
                    <a:pt x="3" y="4834"/>
                  </a:lnTo>
                  <a:lnTo>
                    <a:pt x="2" y="4958"/>
                  </a:lnTo>
                  <a:lnTo>
                    <a:pt x="2" y="5061"/>
                  </a:lnTo>
                  <a:lnTo>
                    <a:pt x="1" y="5146"/>
                  </a:lnTo>
                  <a:lnTo>
                    <a:pt x="0" y="5207"/>
                  </a:lnTo>
                  <a:lnTo>
                    <a:pt x="0" y="5246"/>
                  </a:lnTo>
                  <a:lnTo>
                    <a:pt x="0" y="5259"/>
                  </a:lnTo>
                  <a:lnTo>
                    <a:pt x="40" y="5259"/>
                  </a:lnTo>
                  <a:lnTo>
                    <a:pt x="40" y="5246"/>
                  </a:lnTo>
                  <a:lnTo>
                    <a:pt x="40" y="5207"/>
                  </a:lnTo>
                  <a:lnTo>
                    <a:pt x="41" y="5146"/>
                  </a:lnTo>
                  <a:lnTo>
                    <a:pt x="42" y="5061"/>
                  </a:lnTo>
                  <a:lnTo>
                    <a:pt x="42" y="4958"/>
                  </a:lnTo>
                  <a:lnTo>
                    <a:pt x="43" y="4834"/>
                  </a:lnTo>
                  <a:lnTo>
                    <a:pt x="44" y="4693"/>
                  </a:lnTo>
                  <a:lnTo>
                    <a:pt x="46" y="4537"/>
                  </a:lnTo>
                  <a:lnTo>
                    <a:pt x="47" y="4366"/>
                  </a:lnTo>
                  <a:lnTo>
                    <a:pt x="48" y="4182"/>
                  </a:lnTo>
                  <a:lnTo>
                    <a:pt x="51" y="3987"/>
                  </a:lnTo>
                  <a:lnTo>
                    <a:pt x="52" y="3782"/>
                  </a:lnTo>
                  <a:lnTo>
                    <a:pt x="54" y="3569"/>
                  </a:lnTo>
                  <a:lnTo>
                    <a:pt x="55" y="3348"/>
                  </a:lnTo>
                  <a:lnTo>
                    <a:pt x="57" y="3124"/>
                  </a:lnTo>
                  <a:lnTo>
                    <a:pt x="58" y="2894"/>
                  </a:lnTo>
                  <a:lnTo>
                    <a:pt x="60" y="2664"/>
                  </a:lnTo>
                  <a:lnTo>
                    <a:pt x="61" y="2433"/>
                  </a:lnTo>
                  <a:lnTo>
                    <a:pt x="63" y="2203"/>
                  </a:lnTo>
                  <a:lnTo>
                    <a:pt x="64" y="1975"/>
                  </a:lnTo>
                  <a:lnTo>
                    <a:pt x="66" y="1752"/>
                  </a:lnTo>
                  <a:lnTo>
                    <a:pt x="67" y="1533"/>
                  </a:lnTo>
                  <a:lnTo>
                    <a:pt x="68" y="1323"/>
                  </a:lnTo>
                  <a:lnTo>
                    <a:pt x="70" y="1120"/>
                  </a:lnTo>
                  <a:lnTo>
                    <a:pt x="71" y="928"/>
                  </a:lnTo>
                  <a:lnTo>
                    <a:pt x="72" y="748"/>
                  </a:lnTo>
                  <a:lnTo>
                    <a:pt x="73" y="581"/>
                  </a:lnTo>
                  <a:lnTo>
                    <a:pt x="73" y="429"/>
                  </a:lnTo>
                  <a:lnTo>
                    <a:pt x="73" y="293"/>
                  </a:lnTo>
                  <a:lnTo>
                    <a:pt x="73" y="176"/>
                  </a:lnTo>
                  <a:lnTo>
                    <a:pt x="73" y="77"/>
                  </a:lnTo>
                  <a:lnTo>
                    <a:pt x="73" y="0"/>
                  </a:lnTo>
                  <a:lnTo>
                    <a:pt x="72" y="0"/>
                  </a:lnTo>
                  <a:lnTo>
                    <a:pt x="34" y="0"/>
                  </a:lnTo>
                  <a:lnTo>
                    <a:pt x="33" y="0"/>
                  </a:lnTo>
                  <a:lnTo>
                    <a:pt x="34" y="0"/>
                  </a:lnTo>
                  <a:close/>
                </a:path>
              </a:pathLst>
            </a:custGeom>
            <a:solidFill>
              <a:srgbClr val="E30000"/>
            </a:solidFill>
            <a:ln w="9525">
              <a:noFill/>
              <a:round/>
              <a:headEnd/>
              <a:tailEnd/>
            </a:ln>
          </p:spPr>
          <p:txBody>
            <a:bodyPr/>
            <a:lstStyle/>
            <a:p>
              <a:endParaRPr lang="en-US"/>
            </a:p>
          </p:txBody>
        </p:sp>
        <p:sp>
          <p:nvSpPr>
            <p:cNvPr id="172257" name="Freeform 230"/>
            <p:cNvSpPr>
              <a:spLocks/>
            </p:cNvSpPr>
            <p:nvPr/>
          </p:nvSpPr>
          <p:spPr bwMode="auto">
            <a:xfrm>
              <a:off x="5351" y="3208"/>
              <a:ext cx="75" cy="131"/>
            </a:xfrm>
            <a:custGeom>
              <a:avLst/>
              <a:gdLst>
                <a:gd name="T0" fmla="*/ 0 w 676"/>
                <a:gd name="T1" fmla="*/ 0 h 1176"/>
                <a:gd name="T2" fmla="*/ 0 w 676"/>
                <a:gd name="T3" fmla="*/ 0 h 1176"/>
                <a:gd name="T4" fmla="*/ 0 w 676"/>
                <a:gd name="T5" fmla="*/ 0 h 1176"/>
                <a:gd name="T6" fmla="*/ 0 w 676"/>
                <a:gd name="T7" fmla="*/ 0 h 1176"/>
                <a:gd name="T8" fmla="*/ 0 w 676"/>
                <a:gd name="T9" fmla="*/ 0 h 1176"/>
                <a:gd name="T10" fmla="*/ 0 w 676"/>
                <a:gd name="T11" fmla="*/ 0 h 1176"/>
                <a:gd name="T12" fmla="*/ 0 w 676"/>
                <a:gd name="T13" fmla="*/ 0 h 1176"/>
                <a:gd name="T14" fmla="*/ 0 w 676"/>
                <a:gd name="T15" fmla="*/ 0 h 1176"/>
                <a:gd name="T16" fmla="*/ 0 w 676"/>
                <a:gd name="T17" fmla="*/ 0 h 1176"/>
                <a:gd name="T18" fmla="*/ 0 w 676"/>
                <a:gd name="T19" fmla="*/ 0 h 1176"/>
                <a:gd name="T20" fmla="*/ 0 w 676"/>
                <a:gd name="T21" fmla="*/ 0 h 1176"/>
                <a:gd name="T22" fmla="*/ 0 w 676"/>
                <a:gd name="T23" fmla="*/ 0 h 1176"/>
                <a:gd name="T24" fmla="*/ 0 w 676"/>
                <a:gd name="T25" fmla="*/ 0 h 1176"/>
                <a:gd name="T26" fmla="*/ 0 w 676"/>
                <a:gd name="T27" fmla="*/ 0 h 1176"/>
                <a:gd name="T28" fmla="*/ 0 w 676"/>
                <a:gd name="T29" fmla="*/ 0 h 1176"/>
                <a:gd name="T30" fmla="*/ 0 w 676"/>
                <a:gd name="T31" fmla="*/ 0 h 1176"/>
                <a:gd name="T32" fmla="*/ 0 w 676"/>
                <a:gd name="T33" fmla="*/ 0 h 1176"/>
                <a:gd name="T34" fmla="*/ 0 w 676"/>
                <a:gd name="T35" fmla="*/ 0 h 1176"/>
                <a:gd name="T36" fmla="*/ 0 w 676"/>
                <a:gd name="T37" fmla="*/ 0 h 1176"/>
                <a:gd name="T38" fmla="*/ 0 w 676"/>
                <a:gd name="T39" fmla="*/ 0 h 1176"/>
                <a:gd name="T40" fmla="*/ 0 w 676"/>
                <a:gd name="T41" fmla="*/ 0 h 1176"/>
                <a:gd name="T42" fmla="*/ 0 w 676"/>
                <a:gd name="T43" fmla="*/ 0 h 1176"/>
                <a:gd name="T44" fmla="*/ 0 w 676"/>
                <a:gd name="T45" fmla="*/ 0 h 1176"/>
                <a:gd name="T46" fmla="*/ 0 w 676"/>
                <a:gd name="T47" fmla="*/ 0 h 1176"/>
                <a:gd name="T48" fmla="*/ 0 w 676"/>
                <a:gd name="T49" fmla="*/ 0 h 1176"/>
                <a:gd name="T50" fmla="*/ 0 w 676"/>
                <a:gd name="T51" fmla="*/ 0 h 1176"/>
                <a:gd name="T52" fmla="*/ 0 w 676"/>
                <a:gd name="T53" fmla="*/ 0 h 1176"/>
                <a:gd name="T54" fmla="*/ 0 w 676"/>
                <a:gd name="T55" fmla="*/ 0 h 1176"/>
                <a:gd name="T56" fmla="*/ 0 w 676"/>
                <a:gd name="T57" fmla="*/ 0 h 1176"/>
                <a:gd name="T58" fmla="*/ 0 w 676"/>
                <a:gd name="T59" fmla="*/ 0 h 1176"/>
                <a:gd name="T60" fmla="*/ 0 w 676"/>
                <a:gd name="T61" fmla="*/ 0 h 1176"/>
                <a:gd name="T62" fmla="*/ 0 w 676"/>
                <a:gd name="T63" fmla="*/ 0 h 1176"/>
                <a:gd name="T64" fmla="*/ 0 w 676"/>
                <a:gd name="T65" fmla="*/ 0 h 11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76"/>
                <a:gd name="T100" fmla="*/ 0 h 1176"/>
                <a:gd name="T101" fmla="*/ 676 w 676"/>
                <a:gd name="T102" fmla="*/ 1176 h 11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76" h="1176">
                  <a:moveTo>
                    <a:pt x="0" y="32"/>
                  </a:moveTo>
                  <a:lnTo>
                    <a:pt x="37" y="58"/>
                  </a:lnTo>
                  <a:lnTo>
                    <a:pt x="74" y="85"/>
                  </a:lnTo>
                  <a:lnTo>
                    <a:pt x="110" y="112"/>
                  </a:lnTo>
                  <a:lnTo>
                    <a:pt x="145" y="137"/>
                  </a:lnTo>
                  <a:lnTo>
                    <a:pt x="178" y="162"/>
                  </a:lnTo>
                  <a:lnTo>
                    <a:pt x="210" y="189"/>
                  </a:lnTo>
                  <a:lnTo>
                    <a:pt x="242" y="215"/>
                  </a:lnTo>
                  <a:lnTo>
                    <a:pt x="272" y="242"/>
                  </a:lnTo>
                  <a:lnTo>
                    <a:pt x="301" y="268"/>
                  </a:lnTo>
                  <a:lnTo>
                    <a:pt x="329" y="294"/>
                  </a:lnTo>
                  <a:lnTo>
                    <a:pt x="357" y="322"/>
                  </a:lnTo>
                  <a:lnTo>
                    <a:pt x="382" y="349"/>
                  </a:lnTo>
                  <a:lnTo>
                    <a:pt x="407" y="379"/>
                  </a:lnTo>
                  <a:lnTo>
                    <a:pt x="430" y="407"/>
                  </a:lnTo>
                  <a:lnTo>
                    <a:pt x="453" y="438"/>
                  </a:lnTo>
                  <a:lnTo>
                    <a:pt x="475" y="469"/>
                  </a:lnTo>
                  <a:lnTo>
                    <a:pt x="494" y="500"/>
                  </a:lnTo>
                  <a:lnTo>
                    <a:pt x="513" y="534"/>
                  </a:lnTo>
                  <a:lnTo>
                    <a:pt x="530" y="569"/>
                  </a:lnTo>
                  <a:lnTo>
                    <a:pt x="547" y="604"/>
                  </a:lnTo>
                  <a:lnTo>
                    <a:pt x="562" y="641"/>
                  </a:lnTo>
                  <a:lnTo>
                    <a:pt x="574" y="681"/>
                  </a:lnTo>
                  <a:lnTo>
                    <a:pt x="587" y="721"/>
                  </a:lnTo>
                  <a:lnTo>
                    <a:pt x="599" y="762"/>
                  </a:lnTo>
                  <a:lnTo>
                    <a:pt x="608" y="807"/>
                  </a:lnTo>
                  <a:lnTo>
                    <a:pt x="617" y="853"/>
                  </a:lnTo>
                  <a:lnTo>
                    <a:pt x="624" y="900"/>
                  </a:lnTo>
                  <a:lnTo>
                    <a:pt x="629" y="951"/>
                  </a:lnTo>
                  <a:lnTo>
                    <a:pt x="633" y="1004"/>
                  </a:lnTo>
                  <a:lnTo>
                    <a:pt x="636" y="1058"/>
                  </a:lnTo>
                  <a:lnTo>
                    <a:pt x="636" y="1115"/>
                  </a:lnTo>
                  <a:lnTo>
                    <a:pt x="637" y="1176"/>
                  </a:lnTo>
                  <a:lnTo>
                    <a:pt x="675" y="1176"/>
                  </a:lnTo>
                  <a:lnTo>
                    <a:pt x="676" y="1115"/>
                  </a:lnTo>
                  <a:lnTo>
                    <a:pt x="674" y="1056"/>
                  </a:lnTo>
                  <a:lnTo>
                    <a:pt x="671" y="1001"/>
                  </a:lnTo>
                  <a:lnTo>
                    <a:pt x="667" y="947"/>
                  </a:lnTo>
                  <a:lnTo>
                    <a:pt x="662" y="896"/>
                  </a:lnTo>
                  <a:lnTo>
                    <a:pt x="655" y="846"/>
                  </a:lnTo>
                  <a:lnTo>
                    <a:pt x="646" y="799"/>
                  </a:lnTo>
                  <a:lnTo>
                    <a:pt x="637" y="753"/>
                  </a:lnTo>
                  <a:lnTo>
                    <a:pt x="625" y="710"/>
                  </a:lnTo>
                  <a:lnTo>
                    <a:pt x="612" y="668"/>
                  </a:lnTo>
                  <a:lnTo>
                    <a:pt x="598" y="628"/>
                  </a:lnTo>
                  <a:lnTo>
                    <a:pt x="583" y="589"/>
                  </a:lnTo>
                  <a:lnTo>
                    <a:pt x="566" y="552"/>
                  </a:lnTo>
                  <a:lnTo>
                    <a:pt x="547" y="515"/>
                  </a:lnTo>
                  <a:lnTo>
                    <a:pt x="528" y="481"/>
                  </a:lnTo>
                  <a:lnTo>
                    <a:pt x="507" y="447"/>
                  </a:lnTo>
                  <a:lnTo>
                    <a:pt x="485" y="415"/>
                  </a:lnTo>
                  <a:lnTo>
                    <a:pt x="461" y="384"/>
                  </a:lnTo>
                  <a:lnTo>
                    <a:pt x="437" y="353"/>
                  </a:lnTo>
                  <a:lnTo>
                    <a:pt x="412" y="324"/>
                  </a:lnTo>
                  <a:lnTo>
                    <a:pt x="384" y="294"/>
                  </a:lnTo>
                  <a:lnTo>
                    <a:pt x="357" y="267"/>
                  </a:lnTo>
                  <a:lnTo>
                    <a:pt x="328" y="238"/>
                  </a:lnTo>
                  <a:lnTo>
                    <a:pt x="298" y="212"/>
                  </a:lnTo>
                  <a:lnTo>
                    <a:pt x="267" y="186"/>
                  </a:lnTo>
                  <a:lnTo>
                    <a:pt x="235" y="159"/>
                  </a:lnTo>
                  <a:lnTo>
                    <a:pt x="202" y="133"/>
                  </a:lnTo>
                  <a:lnTo>
                    <a:pt x="168" y="105"/>
                  </a:lnTo>
                  <a:lnTo>
                    <a:pt x="133" y="80"/>
                  </a:lnTo>
                  <a:lnTo>
                    <a:pt x="97" y="54"/>
                  </a:lnTo>
                  <a:lnTo>
                    <a:pt x="60" y="26"/>
                  </a:lnTo>
                  <a:lnTo>
                    <a:pt x="23" y="0"/>
                  </a:lnTo>
                  <a:lnTo>
                    <a:pt x="0" y="32"/>
                  </a:lnTo>
                  <a:close/>
                </a:path>
              </a:pathLst>
            </a:custGeom>
            <a:solidFill>
              <a:srgbClr val="E30000"/>
            </a:solidFill>
            <a:ln w="9525">
              <a:noFill/>
              <a:round/>
              <a:headEnd/>
              <a:tailEnd/>
            </a:ln>
          </p:spPr>
          <p:txBody>
            <a:bodyPr/>
            <a:lstStyle/>
            <a:p>
              <a:endParaRPr lang="en-US"/>
            </a:p>
          </p:txBody>
        </p:sp>
        <p:sp>
          <p:nvSpPr>
            <p:cNvPr id="172258" name="Freeform 231"/>
            <p:cNvSpPr>
              <a:spLocks/>
            </p:cNvSpPr>
            <p:nvPr/>
          </p:nvSpPr>
          <p:spPr bwMode="auto">
            <a:xfrm>
              <a:off x="5414" y="3338"/>
              <a:ext cx="8" cy="587"/>
            </a:xfrm>
            <a:custGeom>
              <a:avLst/>
              <a:gdLst>
                <a:gd name="T0" fmla="*/ 0 w 72"/>
                <a:gd name="T1" fmla="*/ 0 h 5289"/>
                <a:gd name="T2" fmla="*/ 0 w 72"/>
                <a:gd name="T3" fmla="*/ 0 h 5289"/>
                <a:gd name="T4" fmla="*/ 0 w 72"/>
                <a:gd name="T5" fmla="*/ 0 h 5289"/>
                <a:gd name="T6" fmla="*/ 0 w 72"/>
                <a:gd name="T7" fmla="*/ 0 h 5289"/>
                <a:gd name="T8" fmla="*/ 0 w 72"/>
                <a:gd name="T9" fmla="*/ 0 h 5289"/>
                <a:gd name="T10" fmla="*/ 0 w 72"/>
                <a:gd name="T11" fmla="*/ 0 h 5289"/>
                <a:gd name="T12" fmla="*/ 0 w 72"/>
                <a:gd name="T13" fmla="*/ 0 h 5289"/>
                <a:gd name="T14" fmla="*/ 0 w 72"/>
                <a:gd name="T15" fmla="*/ 0 h 5289"/>
                <a:gd name="T16" fmla="*/ 0 w 72"/>
                <a:gd name="T17" fmla="*/ 0 h 5289"/>
                <a:gd name="T18" fmla="*/ 0 w 72"/>
                <a:gd name="T19" fmla="*/ 0 h 5289"/>
                <a:gd name="T20" fmla="*/ 0 w 72"/>
                <a:gd name="T21" fmla="*/ 0 h 5289"/>
                <a:gd name="T22" fmla="*/ 0 w 72"/>
                <a:gd name="T23" fmla="*/ 0 h 5289"/>
                <a:gd name="T24" fmla="*/ 0 w 72"/>
                <a:gd name="T25" fmla="*/ 0 h 5289"/>
                <a:gd name="T26" fmla="*/ 0 w 72"/>
                <a:gd name="T27" fmla="*/ 0 h 5289"/>
                <a:gd name="T28" fmla="*/ 0 w 72"/>
                <a:gd name="T29" fmla="*/ 0 h 5289"/>
                <a:gd name="T30" fmla="*/ 0 w 72"/>
                <a:gd name="T31" fmla="*/ 0 h 5289"/>
                <a:gd name="T32" fmla="*/ 0 w 72"/>
                <a:gd name="T33" fmla="*/ 0 h 5289"/>
                <a:gd name="T34" fmla="*/ 0 w 72"/>
                <a:gd name="T35" fmla="*/ 0 h 5289"/>
                <a:gd name="T36" fmla="*/ 0 w 72"/>
                <a:gd name="T37" fmla="*/ 0 h 5289"/>
                <a:gd name="T38" fmla="*/ 0 w 72"/>
                <a:gd name="T39" fmla="*/ 0 h 5289"/>
                <a:gd name="T40" fmla="*/ 0 w 72"/>
                <a:gd name="T41" fmla="*/ 0 h 5289"/>
                <a:gd name="T42" fmla="*/ 0 w 72"/>
                <a:gd name="T43" fmla="*/ 0 h 5289"/>
                <a:gd name="T44" fmla="*/ 0 w 72"/>
                <a:gd name="T45" fmla="*/ 0 h 5289"/>
                <a:gd name="T46" fmla="*/ 0 w 72"/>
                <a:gd name="T47" fmla="*/ 0 h 5289"/>
                <a:gd name="T48" fmla="*/ 0 w 72"/>
                <a:gd name="T49" fmla="*/ 0 h 5289"/>
                <a:gd name="T50" fmla="*/ 0 w 72"/>
                <a:gd name="T51" fmla="*/ 0 h 5289"/>
                <a:gd name="T52" fmla="*/ 0 w 72"/>
                <a:gd name="T53" fmla="*/ 0 h 5289"/>
                <a:gd name="T54" fmla="*/ 0 w 72"/>
                <a:gd name="T55" fmla="*/ 0 h 5289"/>
                <a:gd name="T56" fmla="*/ 0 w 72"/>
                <a:gd name="T57" fmla="*/ 0 h 5289"/>
                <a:gd name="T58" fmla="*/ 0 w 72"/>
                <a:gd name="T59" fmla="*/ 0 h 5289"/>
                <a:gd name="T60" fmla="*/ 0 w 72"/>
                <a:gd name="T61" fmla="*/ 0 h 5289"/>
                <a:gd name="T62" fmla="*/ 0 w 72"/>
                <a:gd name="T63" fmla="*/ 0 h 5289"/>
                <a:gd name="T64" fmla="*/ 0 w 72"/>
                <a:gd name="T65" fmla="*/ 0 h 5289"/>
                <a:gd name="T66" fmla="*/ 0 w 72"/>
                <a:gd name="T67" fmla="*/ 0 h 5289"/>
                <a:gd name="T68" fmla="*/ 0 w 72"/>
                <a:gd name="T69" fmla="*/ 0 h 52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5289"/>
                <a:gd name="T107" fmla="*/ 72 w 72"/>
                <a:gd name="T108" fmla="*/ 5289 h 52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5289">
                  <a:moveTo>
                    <a:pt x="32" y="0"/>
                  </a:moveTo>
                  <a:lnTo>
                    <a:pt x="31" y="0"/>
                  </a:lnTo>
                  <a:lnTo>
                    <a:pt x="32" y="75"/>
                  </a:lnTo>
                  <a:lnTo>
                    <a:pt x="32" y="171"/>
                  </a:lnTo>
                  <a:lnTo>
                    <a:pt x="32" y="287"/>
                  </a:lnTo>
                  <a:lnTo>
                    <a:pt x="32" y="421"/>
                  </a:lnTo>
                  <a:lnTo>
                    <a:pt x="31" y="572"/>
                  </a:lnTo>
                  <a:lnTo>
                    <a:pt x="31" y="739"/>
                  </a:lnTo>
                  <a:lnTo>
                    <a:pt x="30" y="919"/>
                  </a:lnTo>
                  <a:lnTo>
                    <a:pt x="29" y="1111"/>
                  </a:lnTo>
                  <a:lnTo>
                    <a:pt x="28" y="1314"/>
                  </a:lnTo>
                  <a:lnTo>
                    <a:pt x="27" y="1526"/>
                  </a:lnTo>
                  <a:lnTo>
                    <a:pt x="26" y="1746"/>
                  </a:lnTo>
                  <a:lnTo>
                    <a:pt x="25" y="1970"/>
                  </a:lnTo>
                  <a:lnTo>
                    <a:pt x="23" y="2200"/>
                  </a:lnTo>
                  <a:lnTo>
                    <a:pt x="21" y="2432"/>
                  </a:lnTo>
                  <a:lnTo>
                    <a:pt x="20" y="2665"/>
                  </a:lnTo>
                  <a:lnTo>
                    <a:pt x="18" y="2897"/>
                  </a:lnTo>
                  <a:lnTo>
                    <a:pt x="17" y="3128"/>
                  </a:lnTo>
                  <a:lnTo>
                    <a:pt x="15" y="3356"/>
                  </a:lnTo>
                  <a:lnTo>
                    <a:pt x="14" y="3578"/>
                  </a:lnTo>
                  <a:lnTo>
                    <a:pt x="12" y="3793"/>
                  </a:lnTo>
                  <a:lnTo>
                    <a:pt x="11" y="4001"/>
                  </a:lnTo>
                  <a:lnTo>
                    <a:pt x="9" y="4198"/>
                  </a:lnTo>
                  <a:lnTo>
                    <a:pt x="8" y="4384"/>
                  </a:lnTo>
                  <a:lnTo>
                    <a:pt x="7" y="4557"/>
                  </a:lnTo>
                  <a:lnTo>
                    <a:pt x="4" y="4715"/>
                  </a:lnTo>
                  <a:lnTo>
                    <a:pt x="3" y="4858"/>
                  </a:lnTo>
                  <a:lnTo>
                    <a:pt x="2" y="4984"/>
                  </a:lnTo>
                  <a:lnTo>
                    <a:pt x="2" y="5089"/>
                  </a:lnTo>
                  <a:lnTo>
                    <a:pt x="1" y="5174"/>
                  </a:lnTo>
                  <a:lnTo>
                    <a:pt x="0" y="5237"/>
                  </a:lnTo>
                  <a:lnTo>
                    <a:pt x="0" y="5275"/>
                  </a:lnTo>
                  <a:lnTo>
                    <a:pt x="0" y="5289"/>
                  </a:lnTo>
                  <a:lnTo>
                    <a:pt x="40" y="5289"/>
                  </a:lnTo>
                  <a:lnTo>
                    <a:pt x="40" y="5275"/>
                  </a:lnTo>
                  <a:lnTo>
                    <a:pt x="40" y="5237"/>
                  </a:lnTo>
                  <a:lnTo>
                    <a:pt x="41" y="5174"/>
                  </a:lnTo>
                  <a:lnTo>
                    <a:pt x="42" y="5089"/>
                  </a:lnTo>
                  <a:lnTo>
                    <a:pt x="42" y="4984"/>
                  </a:lnTo>
                  <a:lnTo>
                    <a:pt x="44" y="4858"/>
                  </a:lnTo>
                  <a:lnTo>
                    <a:pt x="45" y="4715"/>
                  </a:lnTo>
                  <a:lnTo>
                    <a:pt x="47" y="4557"/>
                  </a:lnTo>
                  <a:lnTo>
                    <a:pt x="48" y="4384"/>
                  </a:lnTo>
                  <a:lnTo>
                    <a:pt x="49" y="4198"/>
                  </a:lnTo>
                  <a:lnTo>
                    <a:pt x="51" y="4001"/>
                  </a:lnTo>
                  <a:lnTo>
                    <a:pt x="52" y="3793"/>
                  </a:lnTo>
                  <a:lnTo>
                    <a:pt x="54" y="3578"/>
                  </a:lnTo>
                  <a:lnTo>
                    <a:pt x="55" y="3356"/>
                  </a:lnTo>
                  <a:lnTo>
                    <a:pt x="57" y="3128"/>
                  </a:lnTo>
                  <a:lnTo>
                    <a:pt x="58" y="2897"/>
                  </a:lnTo>
                  <a:lnTo>
                    <a:pt x="60" y="2665"/>
                  </a:lnTo>
                  <a:lnTo>
                    <a:pt x="61" y="2432"/>
                  </a:lnTo>
                  <a:lnTo>
                    <a:pt x="64" y="2200"/>
                  </a:lnTo>
                  <a:lnTo>
                    <a:pt x="65" y="1970"/>
                  </a:lnTo>
                  <a:lnTo>
                    <a:pt x="66" y="1746"/>
                  </a:lnTo>
                  <a:lnTo>
                    <a:pt x="67" y="1526"/>
                  </a:lnTo>
                  <a:lnTo>
                    <a:pt x="68" y="1314"/>
                  </a:lnTo>
                  <a:lnTo>
                    <a:pt x="69" y="1111"/>
                  </a:lnTo>
                  <a:lnTo>
                    <a:pt x="70" y="919"/>
                  </a:lnTo>
                  <a:lnTo>
                    <a:pt x="71" y="739"/>
                  </a:lnTo>
                  <a:lnTo>
                    <a:pt x="71" y="572"/>
                  </a:lnTo>
                  <a:lnTo>
                    <a:pt x="72" y="421"/>
                  </a:lnTo>
                  <a:lnTo>
                    <a:pt x="72" y="287"/>
                  </a:lnTo>
                  <a:lnTo>
                    <a:pt x="72" y="171"/>
                  </a:lnTo>
                  <a:lnTo>
                    <a:pt x="72" y="75"/>
                  </a:lnTo>
                  <a:lnTo>
                    <a:pt x="71" y="0"/>
                  </a:lnTo>
                  <a:lnTo>
                    <a:pt x="70" y="0"/>
                  </a:lnTo>
                  <a:lnTo>
                    <a:pt x="32" y="0"/>
                  </a:lnTo>
                  <a:lnTo>
                    <a:pt x="31" y="0"/>
                  </a:lnTo>
                  <a:lnTo>
                    <a:pt x="32" y="0"/>
                  </a:lnTo>
                  <a:close/>
                </a:path>
              </a:pathLst>
            </a:custGeom>
            <a:solidFill>
              <a:srgbClr val="E80008"/>
            </a:solidFill>
            <a:ln w="9525">
              <a:noFill/>
              <a:round/>
              <a:headEnd/>
              <a:tailEnd/>
            </a:ln>
          </p:spPr>
          <p:txBody>
            <a:bodyPr/>
            <a:lstStyle/>
            <a:p>
              <a:endParaRPr lang="en-US"/>
            </a:p>
          </p:txBody>
        </p:sp>
        <p:sp>
          <p:nvSpPr>
            <p:cNvPr id="172259" name="Freeform 232"/>
            <p:cNvSpPr>
              <a:spLocks/>
            </p:cNvSpPr>
            <p:nvPr/>
          </p:nvSpPr>
          <p:spPr bwMode="auto">
            <a:xfrm>
              <a:off x="5351" y="3210"/>
              <a:ext cx="71" cy="128"/>
            </a:xfrm>
            <a:custGeom>
              <a:avLst/>
              <a:gdLst>
                <a:gd name="T0" fmla="*/ 0 w 643"/>
                <a:gd name="T1" fmla="*/ 0 h 1145"/>
                <a:gd name="T2" fmla="*/ 0 w 643"/>
                <a:gd name="T3" fmla="*/ 0 h 1145"/>
                <a:gd name="T4" fmla="*/ 0 w 643"/>
                <a:gd name="T5" fmla="*/ 0 h 1145"/>
                <a:gd name="T6" fmla="*/ 0 w 643"/>
                <a:gd name="T7" fmla="*/ 0 h 1145"/>
                <a:gd name="T8" fmla="*/ 0 w 643"/>
                <a:gd name="T9" fmla="*/ 0 h 1145"/>
                <a:gd name="T10" fmla="*/ 0 w 643"/>
                <a:gd name="T11" fmla="*/ 0 h 1145"/>
                <a:gd name="T12" fmla="*/ 0 w 643"/>
                <a:gd name="T13" fmla="*/ 0 h 1145"/>
                <a:gd name="T14" fmla="*/ 0 w 643"/>
                <a:gd name="T15" fmla="*/ 0 h 1145"/>
                <a:gd name="T16" fmla="*/ 0 w 643"/>
                <a:gd name="T17" fmla="*/ 0 h 1145"/>
                <a:gd name="T18" fmla="*/ 0 w 643"/>
                <a:gd name="T19" fmla="*/ 0 h 1145"/>
                <a:gd name="T20" fmla="*/ 0 w 643"/>
                <a:gd name="T21" fmla="*/ 0 h 1145"/>
                <a:gd name="T22" fmla="*/ 0 w 643"/>
                <a:gd name="T23" fmla="*/ 0 h 1145"/>
                <a:gd name="T24" fmla="*/ 0 w 643"/>
                <a:gd name="T25" fmla="*/ 0 h 1145"/>
                <a:gd name="T26" fmla="*/ 0 w 643"/>
                <a:gd name="T27" fmla="*/ 0 h 1145"/>
                <a:gd name="T28" fmla="*/ 0 w 643"/>
                <a:gd name="T29" fmla="*/ 0 h 1145"/>
                <a:gd name="T30" fmla="*/ 0 w 643"/>
                <a:gd name="T31" fmla="*/ 0 h 1145"/>
                <a:gd name="T32" fmla="*/ 0 w 643"/>
                <a:gd name="T33" fmla="*/ 0 h 1145"/>
                <a:gd name="T34" fmla="*/ 0 w 643"/>
                <a:gd name="T35" fmla="*/ 0 h 1145"/>
                <a:gd name="T36" fmla="*/ 0 w 643"/>
                <a:gd name="T37" fmla="*/ 0 h 1145"/>
                <a:gd name="T38" fmla="*/ 0 w 643"/>
                <a:gd name="T39" fmla="*/ 0 h 1145"/>
                <a:gd name="T40" fmla="*/ 0 w 643"/>
                <a:gd name="T41" fmla="*/ 0 h 1145"/>
                <a:gd name="T42" fmla="*/ 0 w 643"/>
                <a:gd name="T43" fmla="*/ 0 h 1145"/>
                <a:gd name="T44" fmla="*/ 0 w 643"/>
                <a:gd name="T45" fmla="*/ 0 h 1145"/>
                <a:gd name="T46" fmla="*/ 0 w 643"/>
                <a:gd name="T47" fmla="*/ 0 h 1145"/>
                <a:gd name="T48" fmla="*/ 0 w 643"/>
                <a:gd name="T49" fmla="*/ 0 h 1145"/>
                <a:gd name="T50" fmla="*/ 0 w 643"/>
                <a:gd name="T51" fmla="*/ 0 h 1145"/>
                <a:gd name="T52" fmla="*/ 0 w 643"/>
                <a:gd name="T53" fmla="*/ 0 h 1145"/>
                <a:gd name="T54" fmla="*/ 0 w 643"/>
                <a:gd name="T55" fmla="*/ 0 h 1145"/>
                <a:gd name="T56" fmla="*/ 0 w 643"/>
                <a:gd name="T57" fmla="*/ 0 h 1145"/>
                <a:gd name="T58" fmla="*/ 0 w 643"/>
                <a:gd name="T59" fmla="*/ 0 h 1145"/>
                <a:gd name="T60" fmla="*/ 0 w 643"/>
                <a:gd name="T61" fmla="*/ 0 h 1145"/>
                <a:gd name="T62" fmla="*/ 0 w 643"/>
                <a:gd name="T63" fmla="*/ 0 h 1145"/>
                <a:gd name="T64" fmla="*/ 0 w 643"/>
                <a:gd name="T65" fmla="*/ 0 h 11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3"/>
                <a:gd name="T100" fmla="*/ 0 h 1145"/>
                <a:gd name="T101" fmla="*/ 643 w 643"/>
                <a:gd name="T102" fmla="*/ 1145 h 11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3" h="1145">
                  <a:moveTo>
                    <a:pt x="0" y="30"/>
                  </a:moveTo>
                  <a:lnTo>
                    <a:pt x="35" y="57"/>
                  </a:lnTo>
                  <a:lnTo>
                    <a:pt x="67" y="84"/>
                  </a:lnTo>
                  <a:lnTo>
                    <a:pt x="101" y="112"/>
                  </a:lnTo>
                  <a:lnTo>
                    <a:pt x="133" y="139"/>
                  </a:lnTo>
                  <a:lnTo>
                    <a:pt x="165" y="166"/>
                  </a:lnTo>
                  <a:lnTo>
                    <a:pt x="195" y="193"/>
                  </a:lnTo>
                  <a:lnTo>
                    <a:pt x="225" y="220"/>
                  </a:lnTo>
                  <a:lnTo>
                    <a:pt x="253" y="245"/>
                  </a:lnTo>
                  <a:lnTo>
                    <a:pt x="281" y="272"/>
                  </a:lnTo>
                  <a:lnTo>
                    <a:pt x="308" y="300"/>
                  </a:lnTo>
                  <a:lnTo>
                    <a:pt x="332" y="327"/>
                  </a:lnTo>
                  <a:lnTo>
                    <a:pt x="358" y="355"/>
                  </a:lnTo>
                  <a:lnTo>
                    <a:pt x="380" y="383"/>
                  </a:lnTo>
                  <a:lnTo>
                    <a:pt x="403" y="413"/>
                  </a:lnTo>
                  <a:lnTo>
                    <a:pt x="424" y="442"/>
                  </a:lnTo>
                  <a:lnTo>
                    <a:pt x="444" y="473"/>
                  </a:lnTo>
                  <a:lnTo>
                    <a:pt x="463" y="505"/>
                  </a:lnTo>
                  <a:lnTo>
                    <a:pt x="482" y="537"/>
                  </a:lnTo>
                  <a:lnTo>
                    <a:pt x="498" y="570"/>
                  </a:lnTo>
                  <a:lnTo>
                    <a:pt x="514" y="605"/>
                  </a:lnTo>
                  <a:lnTo>
                    <a:pt x="529" y="641"/>
                  </a:lnTo>
                  <a:lnTo>
                    <a:pt x="543" y="678"/>
                  </a:lnTo>
                  <a:lnTo>
                    <a:pt x="554" y="717"/>
                  </a:lnTo>
                  <a:lnTo>
                    <a:pt x="565" y="756"/>
                  </a:lnTo>
                  <a:lnTo>
                    <a:pt x="574" y="799"/>
                  </a:lnTo>
                  <a:lnTo>
                    <a:pt x="583" y="842"/>
                  </a:lnTo>
                  <a:lnTo>
                    <a:pt x="590" y="887"/>
                  </a:lnTo>
                  <a:lnTo>
                    <a:pt x="595" y="935"/>
                  </a:lnTo>
                  <a:lnTo>
                    <a:pt x="600" y="984"/>
                  </a:lnTo>
                  <a:lnTo>
                    <a:pt x="603" y="1035"/>
                  </a:lnTo>
                  <a:lnTo>
                    <a:pt x="603" y="1089"/>
                  </a:lnTo>
                  <a:lnTo>
                    <a:pt x="604" y="1145"/>
                  </a:lnTo>
                  <a:lnTo>
                    <a:pt x="642" y="1145"/>
                  </a:lnTo>
                  <a:lnTo>
                    <a:pt x="643" y="1089"/>
                  </a:lnTo>
                  <a:lnTo>
                    <a:pt x="641" y="1033"/>
                  </a:lnTo>
                  <a:lnTo>
                    <a:pt x="638" y="982"/>
                  </a:lnTo>
                  <a:lnTo>
                    <a:pt x="633" y="931"/>
                  </a:lnTo>
                  <a:lnTo>
                    <a:pt x="628" y="882"/>
                  </a:lnTo>
                  <a:lnTo>
                    <a:pt x="621" y="836"/>
                  </a:lnTo>
                  <a:lnTo>
                    <a:pt x="612" y="791"/>
                  </a:lnTo>
                  <a:lnTo>
                    <a:pt x="603" y="747"/>
                  </a:lnTo>
                  <a:lnTo>
                    <a:pt x="592" y="706"/>
                  </a:lnTo>
                  <a:lnTo>
                    <a:pt x="579" y="665"/>
                  </a:lnTo>
                  <a:lnTo>
                    <a:pt x="565" y="626"/>
                  </a:lnTo>
                  <a:lnTo>
                    <a:pt x="550" y="590"/>
                  </a:lnTo>
                  <a:lnTo>
                    <a:pt x="534" y="553"/>
                  </a:lnTo>
                  <a:lnTo>
                    <a:pt x="516" y="518"/>
                  </a:lnTo>
                  <a:lnTo>
                    <a:pt x="497" y="486"/>
                  </a:lnTo>
                  <a:lnTo>
                    <a:pt x="478" y="452"/>
                  </a:lnTo>
                  <a:lnTo>
                    <a:pt x="456" y="421"/>
                  </a:lnTo>
                  <a:lnTo>
                    <a:pt x="435" y="389"/>
                  </a:lnTo>
                  <a:lnTo>
                    <a:pt x="412" y="360"/>
                  </a:lnTo>
                  <a:lnTo>
                    <a:pt x="387" y="329"/>
                  </a:lnTo>
                  <a:lnTo>
                    <a:pt x="362" y="302"/>
                  </a:lnTo>
                  <a:lnTo>
                    <a:pt x="336" y="272"/>
                  </a:lnTo>
                  <a:lnTo>
                    <a:pt x="308" y="245"/>
                  </a:lnTo>
                  <a:lnTo>
                    <a:pt x="281" y="217"/>
                  </a:lnTo>
                  <a:lnTo>
                    <a:pt x="250" y="190"/>
                  </a:lnTo>
                  <a:lnTo>
                    <a:pt x="221" y="164"/>
                  </a:lnTo>
                  <a:lnTo>
                    <a:pt x="190" y="136"/>
                  </a:lnTo>
                  <a:lnTo>
                    <a:pt x="158" y="110"/>
                  </a:lnTo>
                  <a:lnTo>
                    <a:pt x="127" y="82"/>
                  </a:lnTo>
                  <a:lnTo>
                    <a:pt x="93" y="55"/>
                  </a:lnTo>
                  <a:lnTo>
                    <a:pt x="58" y="27"/>
                  </a:lnTo>
                  <a:lnTo>
                    <a:pt x="23" y="0"/>
                  </a:lnTo>
                  <a:lnTo>
                    <a:pt x="0" y="30"/>
                  </a:lnTo>
                  <a:close/>
                </a:path>
              </a:pathLst>
            </a:custGeom>
            <a:solidFill>
              <a:srgbClr val="E80008"/>
            </a:solidFill>
            <a:ln w="9525">
              <a:noFill/>
              <a:round/>
              <a:headEnd/>
              <a:tailEnd/>
            </a:ln>
          </p:spPr>
          <p:txBody>
            <a:bodyPr/>
            <a:lstStyle/>
            <a:p>
              <a:endParaRPr lang="en-US"/>
            </a:p>
          </p:txBody>
        </p:sp>
        <p:sp>
          <p:nvSpPr>
            <p:cNvPr id="172260" name="Freeform 233"/>
            <p:cNvSpPr>
              <a:spLocks/>
            </p:cNvSpPr>
            <p:nvPr/>
          </p:nvSpPr>
          <p:spPr bwMode="auto">
            <a:xfrm>
              <a:off x="5411" y="3337"/>
              <a:ext cx="7" cy="590"/>
            </a:xfrm>
            <a:custGeom>
              <a:avLst/>
              <a:gdLst>
                <a:gd name="T0" fmla="*/ 0 w 68"/>
                <a:gd name="T1" fmla="*/ 0 h 5310"/>
                <a:gd name="T2" fmla="*/ 0 w 68"/>
                <a:gd name="T3" fmla="*/ 0 h 5310"/>
                <a:gd name="T4" fmla="*/ 0 w 68"/>
                <a:gd name="T5" fmla="*/ 0 h 5310"/>
                <a:gd name="T6" fmla="*/ 0 w 68"/>
                <a:gd name="T7" fmla="*/ 0 h 5310"/>
                <a:gd name="T8" fmla="*/ 0 w 68"/>
                <a:gd name="T9" fmla="*/ 0 h 5310"/>
                <a:gd name="T10" fmla="*/ 0 w 68"/>
                <a:gd name="T11" fmla="*/ 0 h 5310"/>
                <a:gd name="T12" fmla="*/ 0 w 68"/>
                <a:gd name="T13" fmla="*/ 0 h 5310"/>
                <a:gd name="T14" fmla="*/ 0 w 68"/>
                <a:gd name="T15" fmla="*/ 0 h 5310"/>
                <a:gd name="T16" fmla="*/ 0 w 68"/>
                <a:gd name="T17" fmla="*/ 0 h 5310"/>
                <a:gd name="T18" fmla="*/ 0 w 68"/>
                <a:gd name="T19" fmla="*/ 0 h 5310"/>
                <a:gd name="T20" fmla="*/ 0 w 68"/>
                <a:gd name="T21" fmla="*/ 0 h 5310"/>
                <a:gd name="T22" fmla="*/ 0 w 68"/>
                <a:gd name="T23" fmla="*/ 0 h 5310"/>
                <a:gd name="T24" fmla="*/ 0 w 68"/>
                <a:gd name="T25" fmla="*/ 0 h 5310"/>
                <a:gd name="T26" fmla="*/ 0 w 68"/>
                <a:gd name="T27" fmla="*/ 0 h 5310"/>
                <a:gd name="T28" fmla="*/ 0 w 68"/>
                <a:gd name="T29" fmla="*/ 0 h 5310"/>
                <a:gd name="T30" fmla="*/ 0 w 68"/>
                <a:gd name="T31" fmla="*/ 0 h 5310"/>
                <a:gd name="T32" fmla="*/ 0 w 68"/>
                <a:gd name="T33" fmla="*/ 0 h 5310"/>
                <a:gd name="T34" fmla="*/ 0 w 68"/>
                <a:gd name="T35" fmla="*/ 0 h 5310"/>
                <a:gd name="T36" fmla="*/ 0 w 68"/>
                <a:gd name="T37" fmla="*/ 0 h 5310"/>
                <a:gd name="T38" fmla="*/ 0 w 68"/>
                <a:gd name="T39" fmla="*/ 0 h 5310"/>
                <a:gd name="T40" fmla="*/ 0 w 68"/>
                <a:gd name="T41" fmla="*/ 0 h 5310"/>
                <a:gd name="T42" fmla="*/ 0 w 68"/>
                <a:gd name="T43" fmla="*/ 0 h 5310"/>
                <a:gd name="T44" fmla="*/ 0 w 68"/>
                <a:gd name="T45" fmla="*/ 0 h 5310"/>
                <a:gd name="T46" fmla="*/ 0 w 68"/>
                <a:gd name="T47" fmla="*/ 0 h 5310"/>
                <a:gd name="T48" fmla="*/ 0 w 68"/>
                <a:gd name="T49" fmla="*/ 0 h 5310"/>
                <a:gd name="T50" fmla="*/ 0 w 68"/>
                <a:gd name="T51" fmla="*/ 0 h 5310"/>
                <a:gd name="T52" fmla="*/ 0 w 68"/>
                <a:gd name="T53" fmla="*/ 0 h 5310"/>
                <a:gd name="T54" fmla="*/ 0 w 68"/>
                <a:gd name="T55" fmla="*/ 0 h 5310"/>
                <a:gd name="T56" fmla="*/ 0 w 68"/>
                <a:gd name="T57" fmla="*/ 0 h 5310"/>
                <a:gd name="T58" fmla="*/ 0 w 68"/>
                <a:gd name="T59" fmla="*/ 0 h 5310"/>
                <a:gd name="T60" fmla="*/ 0 w 68"/>
                <a:gd name="T61" fmla="*/ 0 h 5310"/>
                <a:gd name="T62" fmla="*/ 0 w 68"/>
                <a:gd name="T63" fmla="*/ 0 h 5310"/>
                <a:gd name="T64" fmla="*/ 0 w 68"/>
                <a:gd name="T65" fmla="*/ 0 h 5310"/>
                <a:gd name="T66" fmla="*/ 0 w 68"/>
                <a:gd name="T67" fmla="*/ 0 h 5310"/>
                <a:gd name="T68" fmla="*/ 0 w 68"/>
                <a:gd name="T69" fmla="*/ 0 h 5310"/>
                <a:gd name="T70" fmla="*/ 0 w 68"/>
                <a:gd name="T71" fmla="*/ 0 h 53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8"/>
                <a:gd name="T109" fmla="*/ 0 h 5310"/>
                <a:gd name="T110" fmla="*/ 68 w 68"/>
                <a:gd name="T111" fmla="*/ 5310 h 53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8" h="5310">
                  <a:moveTo>
                    <a:pt x="27" y="0"/>
                  </a:moveTo>
                  <a:lnTo>
                    <a:pt x="28" y="0"/>
                  </a:lnTo>
                  <a:lnTo>
                    <a:pt x="28" y="71"/>
                  </a:lnTo>
                  <a:lnTo>
                    <a:pt x="28" y="165"/>
                  </a:lnTo>
                  <a:lnTo>
                    <a:pt x="28" y="279"/>
                  </a:lnTo>
                  <a:lnTo>
                    <a:pt x="28" y="412"/>
                  </a:lnTo>
                  <a:lnTo>
                    <a:pt x="28" y="562"/>
                  </a:lnTo>
                  <a:lnTo>
                    <a:pt x="28" y="728"/>
                  </a:lnTo>
                  <a:lnTo>
                    <a:pt x="27" y="908"/>
                  </a:lnTo>
                  <a:lnTo>
                    <a:pt x="27" y="1100"/>
                  </a:lnTo>
                  <a:lnTo>
                    <a:pt x="26" y="1303"/>
                  </a:lnTo>
                  <a:lnTo>
                    <a:pt x="25" y="1516"/>
                  </a:lnTo>
                  <a:lnTo>
                    <a:pt x="24" y="1736"/>
                  </a:lnTo>
                  <a:lnTo>
                    <a:pt x="23" y="1962"/>
                  </a:lnTo>
                  <a:lnTo>
                    <a:pt x="21" y="2193"/>
                  </a:lnTo>
                  <a:lnTo>
                    <a:pt x="20" y="2426"/>
                  </a:lnTo>
                  <a:lnTo>
                    <a:pt x="19" y="2661"/>
                  </a:lnTo>
                  <a:lnTo>
                    <a:pt x="16" y="2896"/>
                  </a:lnTo>
                  <a:lnTo>
                    <a:pt x="15" y="3128"/>
                  </a:lnTo>
                  <a:lnTo>
                    <a:pt x="13" y="3358"/>
                  </a:lnTo>
                  <a:lnTo>
                    <a:pt x="12" y="3582"/>
                  </a:lnTo>
                  <a:lnTo>
                    <a:pt x="11" y="3799"/>
                  </a:lnTo>
                  <a:lnTo>
                    <a:pt x="9" y="4008"/>
                  </a:lnTo>
                  <a:lnTo>
                    <a:pt x="8" y="4207"/>
                  </a:lnTo>
                  <a:lnTo>
                    <a:pt x="7" y="4395"/>
                  </a:lnTo>
                  <a:lnTo>
                    <a:pt x="5" y="4570"/>
                  </a:lnTo>
                  <a:lnTo>
                    <a:pt x="4" y="4731"/>
                  </a:lnTo>
                  <a:lnTo>
                    <a:pt x="3" y="4875"/>
                  </a:lnTo>
                  <a:lnTo>
                    <a:pt x="2" y="5001"/>
                  </a:lnTo>
                  <a:lnTo>
                    <a:pt x="1" y="5109"/>
                  </a:lnTo>
                  <a:lnTo>
                    <a:pt x="1" y="5194"/>
                  </a:lnTo>
                  <a:lnTo>
                    <a:pt x="0" y="5257"/>
                  </a:lnTo>
                  <a:lnTo>
                    <a:pt x="0" y="5297"/>
                  </a:lnTo>
                  <a:lnTo>
                    <a:pt x="0" y="5310"/>
                  </a:lnTo>
                  <a:lnTo>
                    <a:pt x="40" y="5310"/>
                  </a:lnTo>
                  <a:lnTo>
                    <a:pt x="40" y="5297"/>
                  </a:lnTo>
                  <a:lnTo>
                    <a:pt x="40" y="5257"/>
                  </a:lnTo>
                  <a:lnTo>
                    <a:pt x="41" y="5194"/>
                  </a:lnTo>
                  <a:lnTo>
                    <a:pt x="41" y="5109"/>
                  </a:lnTo>
                  <a:lnTo>
                    <a:pt x="42" y="5001"/>
                  </a:lnTo>
                  <a:lnTo>
                    <a:pt x="43" y="4875"/>
                  </a:lnTo>
                  <a:lnTo>
                    <a:pt x="44" y="4731"/>
                  </a:lnTo>
                  <a:lnTo>
                    <a:pt x="45" y="4570"/>
                  </a:lnTo>
                  <a:lnTo>
                    <a:pt x="47" y="4395"/>
                  </a:lnTo>
                  <a:lnTo>
                    <a:pt x="48" y="4207"/>
                  </a:lnTo>
                  <a:lnTo>
                    <a:pt x="49" y="4008"/>
                  </a:lnTo>
                  <a:lnTo>
                    <a:pt x="51" y="3799"/>
                  </a:lnTo>
                  <a:lnTo>
                    <a:pt x="52" y="3582"/>
                  </a:lnTo>
                  <a:lnTo>
                    <a:pt x="53" y="3358"/>
                  </a:lnTo>
                  <a:lnTo>
                    <a:pt x="56" y="3128"/>
                  </a:lnTo>
                  <a:lnTo>
                    <a:pt x="57" y="2896"/>
                  </a:lnTo>
                  <a:lnTo>
                    <a:pt x="59" y="2661"/>
                  </a:lnTo>
                  <a:lnTo>
                    <a:pt x="60" y="2426"/>
                  </a:lnTo>
                  <a:lnTo>
                    <a:pt x="61" y="2193"/>
                  </a:lnTo>
                  <a:lnTo>
                    <a:pt x="63" y="1962"/>
                  </a:lnTo>
                  <a:lnTo>
                    <a:pt x="64" y="1736"/>
                  </a:lnTo>
                  <a:lnTo>
                    <a:pt x="65" y="1516"/>
                  </a:lnTo>
                  <a:lnTo>
                    <a:pt x="66" y="1303"/>
                  </a:lnTo>
                  <a:lnTo>
                    <a:pt x="67" y="1100"/>
                  </a:lnTo>
                  <a:lnTo>
                    <a:pt x="67" y="908"/>
                  </a:lnTo>
                  <a:lnTo>
                    <a:pt x="68" y="728"/>
                  </a:lnTo>
                  <a:lnTo>
                    <a:pt x="68" y="562"/>
                  </a:lnTo>
                  <a:lnTo>
                    <a:pt x="68" y="412"/>
                  </a:lnTo>
                  <a:lnTo>
                    <a:pt x="68" y="279"/>
                  </a:lnTo>
                  <a:lnTo>
                    <a:pt x="68" y="165"/>
                  </a:lnTo>
                  <a:lnTo>
                    <a:pt x="68" y="71"/>
                  </a:lnTo>
                  <a:lnTo>
                    <a:pt x="66" y="0"/>
                  </a:lnTo>
                  <a:lnTo>
                    <a:pt x="67" y="0"/>
                  </a:lnTo>
                  <a:lnTo>
                    <a:pt x="27" y="0"/>
                  </a:lnTo>
                  <a:lnTo>
                    <a:pt x="28" y="0"/>
                  </a:lnTo>
                  <a:lnTo>
                    <a:pt x="27" y="0"/>
                  </a:lnTo>
                  <a:close/>
                </a:path>
              </a:pathLst>
            </a:custGeom>
            <a:solidFill>
              <a:srgbClr val="EB000B"/>
            </a:solidFill>
            <a:ln w="9525">
              <a:noFill/>
              <a:round/>
              <a:headEnd/>
              <a:tailEnd/>
            </a:ln>
          </p:spPr>
          <p:txBody>
            <a:bodyPr/>
            <a:lstStyle/>
            <a:p>
              <a:endParaRPr lang="en-US"/>
            </a:p>
          </p:txBody>
        </p:sp>
        <p:sp>
          <p:nvSpPr>
            <p:cNvPr id="172261" name="Freeform 234"/>
            <p:cNvSpPr>
              <a:spLocks/>
            </p:cNvSpPr>
            <p:nvPr/>
          </p:nvSpPr>
          <p:spPr bwMode="auto">
            <a:xfrm>
              <a:off x="5350" y="3213"/>
              <a:ext cx="68" cy="124"/>
            </a:xfrm>
            <a:custGeom>
              <a:avLst/>
              <a:gdLst>
                <a:gd name="T0" fmla="*/ 0 w 610"/>
                <a:gd name="T1" fmla="*/ 0 h 1116"/>
                <a:gd name="T2" fmla="*/ 0 w 610"/>
                <a:gd name="T3" fmla="*/ 0 h 1116"/>
                <a:gd name="T4" fmla="*/ 0 w 610"/>
                <a:gd name="T5" fmla="*/ 0 h 1116"/>
                <a:gd name="T6" fmla="*/ 0 w 610"/>
                <a:gd name="T7" fmla="*/ 0 h 1116"/>
                <a:gd name="T8" fmla="*/ 0 w 610"/>
                <a:gd name="T9" fmla="*/ 0 h 1116"/>
                <a:gd name="T10" fmla="*/ 0 w 610"/>
                <a:gd name="T11" fmla="*/ 0 h 1116"/>
                <a:gd name="T12" fmla="*/ 0 w 610"/>
                <a:gd name="T13" fmla="*/ 0 h 1116"/>
                <a:gd name="T14" fmla="*/ 0 w 610"/>
                <a:gd name="T15" fmla="*/ 0 h 1116"/>
                <a:gd name="T16" fmla="*/ 0 w 610"/>
                <a:gd name="T17" fmla="*/ 0 h 1116"/>
                <a:gd name="T18" fmla="*/ 0 w 610"/>
                <a:gd name="T19" fmla="*/ 0 h 1116"/>
                <a:gd name="T20" fmla="*/ 0 w 610"/>
                <a:gd name="T21" fmla="*/ 0 h 1116"/>
                <a:gd name="T22" fmla="*/ 0 w 610"/>
                <a:gd name="T23" fmla="*/ 0 h 1116"/>
                <a:gd name="T24" fmla="*/ 0 w 610"/>
                <a:gd name="T25" fmla="*/ 0 h 1116"/>
                <a:gd name="T26" fmla="*/ 0 w 610"/>
                <a:gd name="T27" fmla="*/ 0 h 1116"/>
                <a:gd name="T28" fmla="*/ 0 w 610"/>
                <a:gd name="T29" fmla="*/ 0 h 1116"/>
                <a:gd name="T30" fmla="*/ 0 w 610"/>
                <a:gd name="T31" fmla="*/ 0 h 1116"/>
                <a:gd name="T32" fmla="*/ 0 w 610"/>
                <a:gd name="T33" fmla="*/ 0 h 1116"/>
                <a:gd name="T34" fmla="*/ 0 w 610"/>
                <a:gd name="T35" fmla="*/ 0 h 1116"/>
                <a:gd name="T36" fmla="*/ 0 w 610"/>
                <a:gd name="T37" fmla="*/ 0 h 1116"/>
                <a:gd name="T38" fmla="*/ 0 w 610"/>
                <a:gd name="T39" fmla="*/ 0 h 1116"/>
                <a:gd name="T40" fmla="*/ 0 w 610"/>
                <a:gd name="T41" fmla="*/ 0 h 1116"/>
                <a:gd name="T42" fmla="*/ 0 w 610"/>
                <a:gd name="T43" fmla="*/ 0 h 1116"/>
                <a:gd name="T44" fmla="*/ 0 w 610"/>
                <a:gd name="T45" fmla="*/ 0 h 1116"/>
                <a:gd name="T46" fmla="*/ 0 w 610"/>
                <a:gd name="T47" fmla="*/ 0 h 1116"/>
                <a:gd name="T48" fmla="*/ 0 w 610"/>
                <a:gd name="T49" fmla="*/ 0 h 1116"/>
                <a:gd name="T50" fmla="*/ 0 w 610"/>
                <a:gd name="T51" fmla="*/ 0 h 1116"/>
                <a:gd name="T52" fmla="*/ 0 w 610"/>
                <a:gd name="T53" fmla="*/ 0 h 1116"/>
                <a:gd name="T54" fmla="*/ 0 w 610"/>
                <a:gd name="T55" fmla="*/ 0 h 1116"/>
                <a:gd name="T56" fmla="*/ 0 w 610"/>
                <a:gd name="T57" fmla="*/ 0 h 1116"/>
                <a:gd name="T58" fmla="*/ 0 w 610"/>
                <a:gd name="T59" fmla="*/ 0 h 1116"/>
                <a:gd name="T60" fmla="*/ 0 w 610"/>
                <a:gd name="T61" fmla="*/ 0 h 1116"/>
                <a:gd name="T62" fmla="*/ 0 w 610"/>
                <a:gd name="T63" fmla="*/ 0 h 1116"/>
                <a:gd name="T64" fmla="*/ 0 w 610"/>
                <a:gd name="T65" fmla="*/ 0 h 1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0"/>
                <a:gd name="T100" fmla="*/ 0 h 1116"/>
                <a:gd name="T101" fmla="*/ 610 w 610"/>
                <a:gd name="T102" fmla="*/ 1116 h 1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0" h="1116">
                  <a:moveTo>
                    <a:pt x="0" y="30"/>
                  </a:moveTo>
                  <a:lnTo>
                    <a:pt x="33" y="58"/>
                  </a:lnTo>
                  <a:lnTo>
                    <a:pt x="64" y="87"/>
                  </a:lnTo>
                  <a:lnTo>
                    <a:pt x="94" y="115"/>
                  </a:lnTo>
                  <a:lnTo>
                    <a:pt x="123" y="143"/>
                  </a:lnTo>
                  <a:lnTo>
                    <a:pt x="153" y="169"/>
                  </a:lnTo>
                  <a:lnTo>
                    <a:pt x="181" y="196"/>
                  </a:lnTo>
                  <a:lnTo>
                    <a:pt x="210" y="224"/>
                  </a:lnTo>
                  <a:lnTo>
                    <a:pt x="236" y="251"/>
                  </a:lnTo>
                  <a:lnTo>
                    <a:pt x="263" y="279"/>
                  </a:lnTo>
                  <a:lnTo>
                    <a:pt x="287" y="305"/>
                  </a:lnTo>
                  <a:lnTo>
                    <a:pt x="311" y="334"/>
                  </a:lnTo>
                  <a:lnTo>
                    <a:pt x="335" y="360"/>
                  </a:lnTo>
                  <a:lnTo>
                    <a:pt x="356" y="390"/>
                  </a:lnTo>
                  <a:lnTo>
                    <a:pt x="377" y="418"/>
                  </a:lnTo>
                  <a:lnTo>
                    <a:pt x="398" y="448"/>
                  </a:lnTo>
                  <a:lnTo>
                    <a:pt x="416" y="478"/>
                  </a:lnTo>
                  <a:lnTo>
                    <a:pt x="435" y="509"/>
                  </a:lnTo>
                  <a:lnTo>
                    <a:pt x="452" y="539"/>
                  </a:lnTo>
                  <a:lnTo>
                    <a:pt x="468" y="573"/>
                  </a:lnTo>
                  <a:lnTo>
                    <a:pt x="482" y="606"/>
                  </a:lnTo>
                  <a:lnTo>
                    <a:pt x="497" y="641"/>
                  </a:lnTo>
                  <a:lnTo>
                    <a:pt x="509" y="677"/>
                  </a:lnTo>
                  <a:lnTo>
                    <a:pt x="520" y="712"/>
                  </a:lnTo>
                  <a:lnTo>
                    <a:pt x="531" y="750"/>
                  </a:lnTo>
                  <a:lnTo>
                    <a:pt x="540" y="792"/>
                  </a:lnTo>
                  <a:lnTo>
                    <a:pt x="549" y="832"/>
                  </a:lnTo>
                  <a:lnTo>
                    <a:pt x="556" y="875"/>
                  </a:lnTo>
                  <a:lnTo>
                    <a:pt x="562" y="919"/>
                  </a:lnTo>
                  <a:lnTo>
                    <a:pt x="566" y="965"/>
                  </a:lnTo>
                  <a:lnTo>
                    <a:pt x="569" y="1014"/>
                  </a:lnTo>
                  <a:lnTo>
                    <a:pt x="570" y="1063"/>
                  </a:lnTo>
                  <a:lnTo>
                    <a:pt x="570" y="1116"/>
                  </a:lnTo>
                  <a:lnTo>
                    <a:pt x="610" y="1116"/>
                  </a:lnTo>
                  <a:lnTo>
                    <a:pt x="610" y="1063"/>
                  </a:lnTo>
                  <a:lnTo>
                    <a:pt x="607" y="1012"/>
                  </a:lnTo>
                  <a:lnTo>
                    <a:pt x="604" y="963"/>
                  </a:lnTo>
                  <a:lnTo>
                    <a:pt x="600" y="915"/>
                  </a:lnTo>
                  <a:lnTo>
                    <a:pt x="594" y="869"/>
                  </a:lnTo>
                  <a:lnTo>
                    <a:pt x="587" y="825"/>
                  </a:lnTo>
                  <a:lnTo>
                    <a:pt x="579" y="783"/>
                  </a:lnTo>
                  <a:lnTo>
                    <a:pt x="569" y="742"/>
                  </a:lnTo>
                  <a:lnTo>
                    <a:pt x="558" y="702"/>
                  </a:lnTo>
                  <a:lnTo>
                    <a:pt x="547" y="664"/>
                  </a:lnTo>
                  <a:lnTo>
                    <a:pt x="533" y="626"/>
                  </a:lnTo>
                  <a:lnTo>
                    <a:pt x="518" y="591"/>
                  </a:lnTo>
                  <a:lnTo>
                    <a:pt x="504" y="556"/>
                  </a:lnTo>
                  <a:lnTo>
                    <a:pt x="486" y="523"/>
                  </a:lnTo>
                  <a:lnTo>
                    <a:pt x="469" y="490"/>
                  </a:lnTo>
                  <a:lnTo>
                    <a:pt x="450" y="457"/>
                  </a:lnTo>
                  <a:lnTo>
                    <a:pt x="430" y="426"/>
                  </a:lnTo>
                  <a:lnTo>
                    <a:pt x="408" y="395"/>
                  </a:lnTo>
                  <a:lnTo>
                    <a:pt x="387" y="366"/>
                  </a:lnTo>
                  <a:lnTo>
                    <a:pt x="364" y="337"/>
                  </a:lnTo>
                  <a:lnTo>
                    <a:pt x="341" y="308"/>
                  </a:lnTo>
                  <a:lnTo>
                    <a:pt x="317" y="280"/>
                  </a:lnTo>
                  <a:lnTo>
                    <a:pt x="290" y="251"/>
                  </a:lnTo>
                  <a:lnTo>
                    <a:pt x="264" y="224"/>
                  </a:lnTo>
                  <a:lnTo>
                    <a:pt x="237" y="196"/>
                  </a:lnTo>
                  <a:lnTo>
                    <a:pt x="209" y="169"/>
                  </a:lnTo>
                  <a:lnTo>
                    <a:pt x="180" y="142"/>
                  </a:lnTo>
                  <a:lnTo>
                    <a:pt x="151" y="113"/>
                  </a:lnTo>
                  <a:lnTo>
                    <a:pt x="121" y="86"/>
                  </a:lnTo>
                  <a:lnTo>
                    <a:pt x="90" y="57"/>
                  </a:lnTo>
                  <a:lnTo>
                    <a:pt x="58" y="29"/>
                  </a:lnTo>
                  <a:lnTo>
                    <a:pt x="25" y="0"/>
                  </a:lnTo>
                  <a:lnTo>
                    <a:pt x="0" y="30"/>
                  </a:lnTo>
                  <a:close/>
                </a:path>
              </a:pathLst>
            </a:custGeom>
            <a:solidFill>
              <a:srgbClr val="EB000B"/>
            </a:solidFill>
            <a:ln w="9525">
              <a:noFill/>
              <a:round/>
              <a:headEnd/>
              <a:tailEnd/>
            </a:ln>
          </p:spPr>
          <p:txBody>
            <a:bodyPr/>
            <a:lstStyle/>
            <a:p>
              <a:endParaRPr lang="en-US"/>
            </a:p>
          </p:txBody>
        </p:sp>
        <p:sp>
          <p:nvSpPr>
            <p:cNvPr id="172262" name="Freeform 235"/>
            <p:cNvSpPr>
              <a:spLocks/>
            </p:cNvSpPr>
            <p:nvPr/>
          </p:nvSpPr>
          <p:spPr bwMode="auto">
            <a:xfrm>
              <a:off x="5407" y="3335"/>
              <a:ext cx="8" cy="594"/>
            </a:xfrm>
            <a:custGeom>
              <a:avLst/>
              <a:gdLst>
                <a:gd name="T0" fmla="*/ 0 w 66"/>
                <a:gd name="T1" fmla="*/ 0 h 5344"/>
                <a:gd name="T2" fmla="*/ 0 w 66"/>
                <a:gd name="T3" fmla="*/ 0 h 5344"/>
                <a:gd name="T4" fmla="*/ 0 w 66"/>
                <a:gd name="T5" fmla="*/ 0 h 5344"/>
                <a:gd name="T6" fmla="*/ 0 w 66"/>
                <a:gd name="T7" fmla="*/ 0 h 5344"/>
                <a:gd name="T8" fmla="*/ 0 w 66"/>
                <a:gd name="T9" fmla="*/ 0 h 5344"/>
                <a:gd name="T10" fmla="*/ 0 w 66"/>
                <a:gd name="T11" fmla="*/ 0 h 5344"/>
                <a:gd name="T12" fmla="*/ 0 w 66"/>
                <a:gd name="T13" fmla="*/ 0 h 5344"/>
                <a:gd name="T14" fmla="*/ 0 w 66"/>
                <a:gd name="T15" fmla="*/ 0 h 5344"/>
                <a:gd name="T16" fmla="*/ 0 w 66"/>
                <a:gd name="T17" fmla="*/ 0 h 5344"/>
                <a:gd name="T18" fmla="*/ 0 w 66"/>
                <a:gd name="T19" fmla="*/ 0 h 5344"/>
                <a:gd name="T20" fmla="*/ 0 w 66"/>
                <a:gd name="T21" fmla="*/ 0 h 5344"/>
                <a:gd name="T22" fmla="*/ 0 w 66"/>
                <a:gd name="T23" fmla="*/ 0 h 5344"/>
                <a:gd name="T24" fmla="*/ 0 w 66"/>
                <a:gd name="T25" fmla="*/ 0 h 5344"/>
                <a:gd name="T26" fmla="*/ 0 w 66"/>
                <a:gd name="T27" fmla="*/ 0 h 5344"/>
                <a:gd name="T28" fmla="*/ 0 w 66"/>
                <a:gd name="T29" fmla="*/ 0 h 5344"/>
                <a:gd name="T30" fmla="*/ 0 w 66"/>
                <a:gd name="T31" fmla="*/ 0 h 5344"/>
                <a:gd name="T32" fmla="*/ 0 w 66"/>
                <a:gd name="T33" fmla="*/ 0 h 5344"/>
                <a:gd name="T34" fmla="*/ 0 w 66"/>
                <a:gd name="T35" fmla="*/ 0 h 5344"/>
                <a:gd name="T36" fmla="*/ 0 w 66"/>
                <a:gd name="T37" fmla="*/ 0 h 5344"/>
                <a:gd name="T38" fmla="*/ 0 w 66"/>
                <a:gd name="T39" fmla="*/ 0 h 5344"/>
                <a:gd name="T40" fmla="*/ 0 w 66"/>
                <a:gd name="T41" fmla="*/ 0 h 5344"/>
                <a:gd name="T42" fmla="*/ 0 w 66"/>
                <a:gd name="T43" fmla="*/ 0 h 5344"/>
                <a:gd name="T44" fmla="*/ 0 w 66"/>
                <a:gd name="T45" fmla="*/ 0 h 5344"/>
                <a:gd name="T46" fmla="*/ 0 w 66"/>
                <a:gd name="T47" fmla="*/ 0 h 5344"/>
                <a:gd name="T48" fmla="*/ 0 w 66"/>
                <a:gd name="T49" fmla="*/ 0 h 5344"/>
                <a:gd name="T50" fmla="*/ 0 w 66"/>
                <a:gd name="T51" fmla="*/ 0 h 5344"/>
                <a:gd name="T52" fmla="*/ 0 w 66"/>
                <a:gd name="T53" fmla="*/ 0 h 5344"/>
                <a:gd name="T54" fmla="*/ 0 w 66"/>
                <a:gd name="T55" fmla="*/ 0 h 5344"/>
                <a:gd name="T56" fmla="*/ 0 w 66"/>
                <a:gd name="T57" fmla="*/ 0 h 5344"/>
                <a:gd name="T58" fmla="*/ 0 w 66"/>
                <a:gd name="T59" fmla="*/ 0 h 5344"/>
                <a:gd name="T60" fmla="*/ 0 w 66"/>
                <a:gd name="T61" fmla="*/ 0 h 5344"/>
                <a:gd name="T62" fmla="*/ 0 w 66"/>
                <a:gd name="T63" fmla="*/ 0 h 5344"/>
                <a:gd name="T64" fmla="*/ 0 w 66"/>
                <a:gd name="T65" fmla="*/ 0 h 5344"/>
                <a:gd name="T66" fmla="*/ 0 w 66"/>
                <a:gd name="T67" fmla="*/ 0 h 5344"/>
                <a:gd name="T68" fmla="*/ 0 w 66"/>
                <a:gd name="T69" fmla="*/ 0 h 5344"/>
                <a:gd name="T70" fmla="*/ 0 w 66"/>
                <a:gd name="T71" fmla="*/ 0 h 53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6"/>
                <a:gd name="T109" fmla="*/ 0 h 5344"/>
                <a:gd name="T110" fmla="*/ 66 w 66"/>
                <a:gd name="T111" fmla="*/ 5344 h 53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6" h="5344">
                  <a:moveTo>
                    <a:pt x="24" y="0"/>
                  </a:moveTo>
                  <a:lnTo>
                    <a:pt x="25" y="0"/>
                  </a:lnTo>
                  <a:lnTo>
                    <a:pt x="25" y="69"/>
                  </a:lnTo>
                  <a:lnTo>
                    <a:pt x="26" y="160"/>
                  </a:lnTo>
                  <a:lnTo>
                    <a:pt x="26" y="272"/>
                  </a:lnTo>
                  <a:lnTo>
                    <a:pt x="26" y="404"/>
                  </a:lnTo>
                  <a:lnTo>
                    <a:pt x="26" y="553"/>
                  </a:lnTo>
                  <a:lnTo>
                    <a:pt x="26" y="719"/>
                  </a:lnTo>
                  <a:lnTo>
                    <a:pt x="26" y="899"/>
                  </a:lnTo>
                  <a:lnTo>
                    <a:pt x="25" y="1091"/>
                  </a:lnTo>
                  <a:lnTo>
                    <a:pt x="25" y="1295"/>
                  </a:lnTo>
                  <a:lnTo>
                    <a:pt x="24" y="1509"/>
                  </a:lnTo>
                  <a:lnTo>
                    <a:pt x="23" y="1731"/>
                  </a:lnTo>
                  <a:lnTo>
                    <a:pt x="22" y="1958"/>
                  </a:lnTo>
                  <a:lnTo>
                    <a:pt x="21" y="2191"/>
                  </a:lnTo>
                  <a:lnTo>
                    <a:pt x="20" y="2426"/>
                  </a:lnTo>
                  <a:lnTo>
                    <a:pt x="18" y="2664"/>
                  </a:lnTo>
                  <a:lnTo>
                    <a:pt x="17" y="2900"/>
                  </a:lnTo>
                  <a:lnTo>
                    <a:pt x="16" y="3136"/>
                  </a:lnTo>
                  <a:lnTo>
                    <a:pt x="14" y="3367"/>
                  </a:lnTo>
                  <a:lnTo>
                    <a:pt x="13" y="3594"/>
                  </a:lnTo>
                  <a:lnTo>
                    <a:pt x="10" y="3814"/>
                  </a:lnTo>
                  <a:lnTo>
                    <a:pt x="9" y="4025"/>
                  </a:lnTo>
                  <a:lnTo>
                    <a:pt x="8" y="4228"/>
                  </a:lnTo>
                  <a:lnTo>
                    <a:pt x="6" y="4418"/>
                  </a:lnTo>
                  <a:lnTo>
                    <a:pt x="5" y="4595"/>
                  </a:lnTo>
                  <a:lnTo>
                    <a:pt x="4" y="4758"/>
                  </a:lnTo>
                  <a:lnTo>
                    <a:pt x="3" y="4903"/>
                  </a:lnTo>
                  <a:lnTo>
                    <a:pt x="2" y="5031"/>
                  </a:lnTo>
                  <a:lnTo>
                    <a:pt x="1" y="5140"/>
                  </a:lnTo>
                  <a:lnTo>
                    <a:pt x="1" y="5227"/>
                  </a:lnTo>
                  <a:lnTo>
                    <a:pt x="0" y="5291"/>
                  </a:lnTo>
                  <a:lnTo>
                    <a:pt x="0" y="5331"/>
                  </a:lnTo>
                  <a:lnTo>
                    <a:pt x="0" y="5344"/>
                  </a:lnTo>
                  <a:lnTo>
                    <a:pt x="40" y="5344"/>
                  </a:lnTo>
                  <a:lnTo>
                    <a:pt x="40" y="5331"/>
                  </a:lnTo>
                  <a:lnTo>
                    <a:pt x="40" y="5291"/>
                  </a:lnTo>
                  <a:lnTo>
                    <a:pt x="41" y="5227"/>
                  </a:lnTo>
                  <a:lnTo>
                    <a:pt x="41" y="5140"/>
                  </a:lnTo>
                  <a:lnTo>
                    <a:pt x="42" y="5031"/>
                  </a:lnTo>
                  <a:lnTo>
                    <a:pt x="43" y="4903"/>
                  </a:lnTo>
                  <a:lnTo>
                    <a:pt x="44" y="4758"/>
                  </a:lnTo>
                  <a:lnTo>
                    <a:pt x="45" y="4595"/>
                  </a:lnTo>
                  <a:lnTo>
                    <a:pt x="46" y="4418"/>
                  </a:lnTo>
                  <a:lnTo>
                    <a:pt x="48" y="4228"/>
                  </a:lnTo>
                  <a:lnTo>
                    <a:pt x="50" y="4025"/>
                  </a:lnTo>
                  <a:lnTo>
                    <a:pt x="51" y="3814"/>
                  </a:lnTo>
                  <a:lnTo>
                    <a:pt x="53" y="3594"/>
                  </a:lnTo>
                  <a:lnTo>
                    <a:pt x="54" y="3367"/>
                  </a:lnTo>
                  <a:lnTo>
                    <a:pt x="56" y="3136"/>
                  </a:lnTo>
                  <a:lnTo>
                    <a:pt x="57" y="2900"/>
                  </a:lnTo>
                  <a:lnTo>
                    <a:pt x="58" y="2664"/>
                  </a:lnTo>
                  <a:lnTo>
                    <a:pt x="60" y="2426"/>
                  </a:lnTo>
                  <a:lnTo>
                    <a:pt x="61" y="2191"/>
                  </a:lnTo>
                  <a:lnTo>
                    <a:pt x="62" y="1958"/>
                  </a:lnTo>
                  <a:lnTo>
                    <a:pt x="63" y="1731"/>
                  </a:lnTo>
                  <a:lnTo>
                    <a:pt x="64" y="1509"/>
                  </a:lnTo>
                  <a:lnTo>
                    <a:pt x="65" y="1295"/>
                  </a:lnTo>
                  <a:lnTo>
                    <a:pt x="65" y="1091"/>
                  </a:lnTo>
                  <a:lnTo>
                    <a:pt x="66" y="899"/>
                  </a:lnTo>
                  <a:lnTo>
                    <a:pt x="66" y="719"/>
                  </a:lnTo>
                  <a:lnTo>
                    <a:pt x="66" y="553"/>
                  </a:lnTo>
                  <a:lnTo>
                    <a:pt x="66" y="404"/>
                  </a:lnTo>
                  <a:lnTo>
                    <a:pt x="66" y="272"/>
                  </a:lnTo>
                  <a:lnTo>
                    <a:pt x="66" y="160"/>
                  </a:lnTo>
                  <a:lnTo>
                    <a:pt x="65" y="69"/>
                  </a:lnTo>
                  <a:lnTo>
                    <a:pt x="63" y="0"/>
                  </a:lnTo>
                  <a:lnTo>
                    <a:pt x="64" y="0"/>
                  </a:lnTo>
                  <a:lnTo>
                    <a:pt x="24" y="0"/>
                  </a:lnTo>
                  <a:lnTo>
                    <a:pt x="25" y="0"/>
                  </a:lnTo>
                  <a:lnTo>
                    <a:pt x="24" y="0"/>
                  </a:lnTo>
                  <a:close/>
                </a:path>
              </a:pathLst>
            </a:custGeom>
            <a:solidFill>
              <a:srgbClr val="F00012"/>
            </a:solidFill>
            <a:ln w="9525">
              <a:noFill/>
              <a:round/>
              <a:headEnd/>
              <a:tailEnd/>
            </a:ln>
          </p:spPr>
          <p:txBody>
            <a:bodyPr/>
            <a:lstStyle/>
            <a:p>
              <a:endParaRPr lang="en-US"/>
            </a:p>
          </p:txBody>
        </p:sp>
        <p:sp>
          <p:nvSpPr>
            <p:cNvPr id="172263" name="Freeform 236"/>
            <p:cNvSpPr>
              <a:spLocks/>
            </p:cNvSpPr>
            <p:nvPr/>
          </p:nvSpPr>
          <p:spPr bwMode="auto">
            <a:xfrm>
              <a:off x="5349" y="3214"/>
              <a:ext cx="65" cy="121"/>
            </a:xfrm>
            <a:custGeom>
              <a:avLst/>
              <a:gdLst>
                <a:gd name="T0" fmla="*/ 0 w 587"/>
                <a:gd name="T1" fmla="*/ 0 h 1092"/>
                <a:gd name="T2" fmla="*/ 0 w 587"/>
                <a:gd name="T3" fmla="*/ 0 h 1092"/>
                <a:gd name="T4" fmla="*/ 0 w 587"/>
                <a:gd name="T5" fmla="*/ 0 h 1092"/>
                <a:gd name="T6" fmla="*/ 0 w 587"/>
                <a:gd name="T7" fmla="*/ 0 h 1092"/>
                <a:gd name="T8" fmla="*/ 0 w 587"/>
                <a:gd name="T9" fmla="*/ 0 h 1092"/>
                <a:gd name="T10" fmla="*/ 0 w 587"/>
                <a:gd name="T11" fmla="*/ 0 h 1092"/>
                <a:gd name="T12" fmla="*/ 0 w 587"/>
                <a:gd name="T13" fmla="*/ 0 h 1092"/>
                <a:gd name="T14" fmla="*/ 0 w 587"/>
                <a:gd name="T15" fmla="*/ 0 h 1092"/>
                <a:gd name="T16" fmla="*/ 0 w 587"/>
                <a:gd name="T17" fmla="*/ 0 h 1092"/>
                <a:gd name="T18" fmla="*/ 0 w 587"/>
                <a:gd name="T19" fmla="*/ 0 h 1092"/>
                <a:gd name="T20" fmla="*/ 0 w 587"/>
                <a:gd name="T21" fmla="*/ 0 h 1092"/>
                <a:gd name="T22" fmla="*/ 0 w 587"/>
                <a:gd name="T23" fmla="*/ 0 h 1092"/>
                <a:gd name="T24" fmla="*/ 0 w 587"/>
                <a:gd name="T25" fmla="*/ 0 h 1092"/>
                <a:gd name="T26" fmla="*/ 0 w 587"/>
                <a:gd name="T27" fmla="*/ 0 h 1092"/>
                <a:gd name="T28" fmla="*/ 0 w 587"/>
                <a:gd name="T29" fmla="*/ 0 h 1092"/>
                <a:gd name="T30" fmla="*/ 0 w 587"/>
                <a:gd name="T31" fmla="*/ 0 h 1092"/>
                <a:gd name="T32" fmla="*/ 0 w 587"/>
                <a:gd name="T33" fmla="*/ 0 h 1092"/>
                <a:gd name="T34" fmla="*/ 0 w 587"/>
                <a:gd name="T35" fmla="*/ 0 h 1092"/>
                <a:gd name="T36" fmla="*/ 0 w 587"/>
                <a:gd name="T37" fmla="*/ 0 h 1092"/>
                <a:gd name="T38" fmla="*/ 0 w 587"/>
                <a:gd name="T39" fmla="*/ 0 h 1092"/>
                <a:gd name="T40" fmla="*/ 0 w 587"/>
                <a:gd name="T41" fmla="*/ 0 h 1092"/>
                <a:gd name="T42" fmla="*/ 0 w 587"/>
                <a:gd name="T43" fmla="*/ 0 h 1092"/>
                <a:gd name="T44" fmla="*/ 0 w 587"/>
                <a:gd name="T45" fmla="*/ 0 h 1092"/>
                <a:gd name="T46" fmla="*/ 0 w 587"/>
                <a:gd name="T47" fmla="*/ 0 h 1092"/>
                <a:gd name="T48" fmla="*/ 0 w 587"/>
                <a:gd name="T49" fmla="*/ 0 h 1092"/>
                <a:gd name="T50" fmla="*/ 0 w 587"/>
                <a:gd name="T51" fmla="*/ 0 h 1092"/>
                <a:gd name="T52" fmla="*/ 0 w 587"/>
                <a:gd name="T53" fmla="*/ 0 h 1092"/>
                <a:gd name="T54" fmla="*/ 0 w 587"/>
                <a:gd name="T55" fmla="*/ 0 h 1092"/>
                <a:gd name="T56" fmla="*/ 0 w 587"/>
                <a:gd name="T57" fmla="*/ 0 h 1092"/>
                <a:gd name="T58" fmla="*/ 0 w 587"/>
                <a:gd name="T59" fmla="*/ 0 h 1092"/>
                <a:gd name="T60" fmla="*/ 0 w 587"/>
                <a:gd name="T61" fmla="*/ 0 h 1092"/>
                <a:gd name="T62" fmla="*/ 0 w 587"/>
                <a:gd name="T63" fmla="*/ 0 h 1092"/>
                <a:gd name="T64" fmla="*/ 0 w 587"/>
                <a:gd name="T65" fmla="*/ 0 h 10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7"/>
                <a:gd name="T100" fmla="*/ 0 h 1092"/>
                <a:gd name="T101" fmla="*/ 587 w 587"/>
                <a:gd name="T102" fmla="*/ 1092 h 10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7" h="1092">
                  <a:moveTo>
                    <a:pt x="0" y="27"/>
                  </a:moveTo>
                  <a:lnTo>
                    <a:pt x="30" y="57"/>
                  </a:lnTo>
                  <a:lnTo>
                    <a:pt x="59" y="86"/>
                  </a:lnTo>
                  <a:lnTo>
                    <a:pt x="88" y="115"/>
                  </a:lnTo>
                  <a:lnTo>
                    <a:pt x="116" y="143"/>
                  </a:lnTo>
                  <a:lnTo>
                    <a:pt x="144" y="172"/>
                  </a:lnTo>
                  <a:lnTo>
                    <a:pt x="170" y="200"/>
                  </a:lnTo>
                  <a:lnTo>
                    <a:pt x="196" y="228"/>
                  </a:lnTo>
                  <a:lnTo>
                    <a:pt x="221" y="255"/>
                  </a:lnTo>
                  <a:lnTo>
                    <a:pt x="245" y="284"/>
                  </a:lnTo>
                  <a:lnTo>
                    <a:pt x="269" y="311"/>
                  </a:lnTo>
                  <a:lnTo>
                    <a:pt x="292" y="339"/>
                  </a:lnTo>
                  <a:lnTo>
                    <a:pt x="314" y="368"/>
                  </a:lnTo>
                  <a:lnTo>
                    <a:pt x="335" y="397"/>
                  </a:lnTo>
                  <a:lnTo>
                    <a:pt x="356" y="426"/>
                  </a:lnTo>
                  <a:lnTo>
                    <a:pt x="376" y="455"/>
                  </a:lnTo>
                  <a:lnTo>
                    <a:pt x="394" y="484"/>
                  </a:lnTo>
                  <a:lnTo>
                    <a:pt x="412" y="516"/>
                  </a:lnTo>
                  <a:lnTo>
                    <a:pt x="429" y="546"/>
                  </a:lnTo>
                  <a:lnTo>
                    <a:pt x="444" y="578"/>
                  </a:lnTo>
                  <a:lnTo>
                    <a:pt x="458" y="611"/>
                  </a:lnTo>
                  <a:lnTo>
                    <a:pt x="472" y="645"/>
                  </a:lnTo>
                  <a:lnTo>
                    <a:pt x="485" y="679"/>
                  </a:lnTo>
                  <a:lnTo>
                    <a:pt x="495" y="714"/>
                  </a:lnTo>
                  <a:lnTo>
                    <a:pt x="506" y="751"/>
                  </a:lnTo>
                  <a:lnTo>
                    <a:pt x="516" y="789"/>
                  </a:lnTo>
                  <a:lnTo>
                    <a:pt x="524" y="828"/>
                  </a:lnTo>
                  <a:lnTo>
                    <a:pt x="531" y="868"/>
                  </a:lnTo>
                  <a:lnTo>
                    <a:pt x="538" y="909"/>
                  </a:lnTo>
                  <a:lnTo>
                    <a:pt x="542" y="954"/>
                  </a:lnTo>
                  <a:lnTo>
                    <a:pt x="545" y="998"/>
                  </a:lnTo>
                  <a:lnTo>
                    <a:pt x="547" y="1045"/>
                  </a:lnTo>
                  <a:lnTo>
                    <a:pt x="547" y="1092"/>
                  </a:lnTo>
                  <a:lnTo>
                    <a:pt x="587" y="1092"/>
                  </a:lnTo>
                  <a:lnTo>
                    <a:pt x="585" y="1042"/>
                  </a:lnTo>
                  <a:lnTo>
                    <a:pt x="583" y="996"/>
                  </a:lnTo>
                  <a:lnTo>
                    <a:pt x="580" y="950"/>
                  </a:lnTo>
                  <a:lnTo>
                    <a:pt x="576" y="905"/>
                  </a:lnTo>
                  <a:lnTo>
                    <a:pt x="569" y="862"/>
                  </a:lnTo>
                  <a:lnTo>
                    <a:pt x="562" y="820"/>
                  </a:lnTo>
                  <a:lnTo>
                    <a:pt x="554" y="781"/>
                  </a:lnTo>
                  <a:lnTo>
                    <a:pt x="544" y="741"/>
                  </a:lnTo>
                  <a:lnTo>
                    <a:pt x="533" y="704"/>
                  </a:lnTo>
                  <a:lnTo>
                    <a:pt x="521" y="667"/>
                  </a:lnTo>
                  <a:lnTo>
                    <a:pt x="508" y="630"/>
                  </a:lnTo>
                  <a:lnTo>
                    <a:pt x="494" y="596"/>
                  </a:lnTo>
                  <a:lnTo>
                    <a:pt x="480" y="561"/>
                  </a:lnTo>
                  <a:lnTo>
                    <a:pt x="463" y="530"/>
                  </a:lnTo>
                  <a:lnTo>
                    <a:pt x="446" y="497"/>
                  </a:lnTo>
                  <a:lnTo>
                    <a:pt x="428" y="465"/>
                  </a:lnTo>
                  <a:lnTo>
                    <a:pt x="408" y="434"/>
                  </a:lnTo>
                  <a:lnTo>
                    <a:pt x="388" y="403"/>
                  </a:lnTo>
                  <a:lnTo>
                    <a:pt x="367" y="373"/>
                  </a:lnTo>
                  <a:lnTo>
                    <a:pt x="345" y="345"/>
                  </a:lnTo>
                  <a:lnTo>
                    <a:pt x="323" y="315"/>
                  </a:lnTo>
                  <a:lnTo>
                    <a:pt x="299" y="286"/>
                  </a:lnTo>
                  <a:lnTo>
                    <a:pt x="275" y="258"/>
                  </a:lnTo>
                  <a:lnTo>
                    <a:pt x="250" y="230"/>
                  </a:lnTo>
                  <a:lnTo>
                    <a:pt x="225" y="200"/>
                  </a:lnTo>
                  <a:lnTo>
                    <a:pt x="198" y="173"/>
                  </a:lnTo>
                  <a:lnTo>
                    <a:pt x="171" y="144"/>
                  </a:lnTo>
                  <a:lnTo>
                    <a:pt x="144" y="116"/>
                  </a:lnTo>
                  <a:lnTo>
                    <a:pt x="115" y="87"/>
                  </a:lnTo>
                  <a:lnTo>
                    <a:pt x="87" y="59"/>
                  </a:lnTo>
                  <a:lnTo>
                    <a:pt x="57" y="29"/>
                  </a:lnTo>
                  <a:lnTo>
                    <a:pt x="28" y="0"/>
                  </a:lnTo>
                  <a:lnTo>
                    <a:pt x="0" y="27"/>
                  </a:lnTo>
                  <a:close/>
                </a:path>
              </a:pathLst>
            </a:custGeom>
            <a:solidFill>
              <a:srgbClr val="F00012"/>
            </a:solidFill>
            <a:ln w="9525">
              <a:noFill/>
              <a:round/>
              <a:headEnd/>
              <a:tailEnd/>
            </a:ln>
          </p:spPr>
          <p:txBody>
            <a:bodyPr/>
            <a:lstStyle/>
            <a:p>
              <a:endParaRPr lang="en-US"/>
            </a:p>
          </p:txBody>
        </p:sp>
        <p:sp>
          <p:nvSpPr>
            <p:cNvPr id="172264" name="Freeform 237"/>
            <p:cNvSpPr>
              <a:spLocks/>
            </p:cNvSpPr>
            <p:nvPr/>
          </p:nvSpPr>
          <p:spPr bwMode="auto">
            <a:xfrm>
              <a:off x="5404" y="3334"/>
              <a:ext cx="7" cy="597"/>
            </a:xfrm>
            <a:custGeom>
              <a:avLst/>
              <a:gdLst>
                <a:gd name="T0" fmla="*/ 0 w 66"/>
                <a:gd name="T1" fmla="*/ 0 h 5370"/>
                <a:gd name="T2" fmla="*/ 0 w 66"/>
                <a:gd name="T3" fmla="*/ 0 h 5370"/>
                <a:gd name="T4" fmla="*/ 0 w 66"/>
                <a:gd name="T5" fmla="*/ 0 h 5370"/>
                <a:gd name="T6" fmla="*/ 0 w 66"/>
                <a:gd name="T7" fmla="*/ 0 h 5370"/>
                <a:gd name="T8" fmla="*/ 0 w 66"/>
                <a:gd name="T9" fmla="*/ 0 h 5370"/>
                <a:gd name="T10" fmla="*/ 0 w 66"/>
                <a:gd name="T11" fmla="*/ 0 h 5370"/>
                <a:gd name="T12" fmla="*/ 0 w 66"/>
                <a:gd name="T13" fmla="*/ 0 h 5370"/>
                <a:gd name="T14" fmla="*/ 0 w 66"/>
                <a:gd name="T15" fmla="*/ 0 h 5370"/>
                <a:gd name="T16" fmla="*/ 0 w 66"/>
                <a:gd name="T17" fmla="*/ 0 h 5370"/>
                <a:gd name="T18" fmla="*/ 0 w 66"/>
                <a:gd name="T19" fmla="*/ 0 h 5370"/>
                <a:gd name="T20" fmla="*/ 0 w 66"/>
                <a:gd name="T21" fmla="*/ 0 h 5370"/>
                <a:gd name="T22" fmla="*/ 0 w 66"/>
                <a:gd name="T23" fmla="*/ 0 h 5370"/>
                <a:gd name="T24" fmla="*/ 0 w 66"/>
                <a:gd name="T25" fmla="*/ 0 h 5370"/>
                <a:gd name="T26" fmla="*/ 0 w 66"/>
                <a:gd name="T27" fmla="*/ 0 h 5370"/>
                <a:gd name="T28" fmla="*/ 0 w 66"/>
                <a:gd name="T29" fmla="*/ 0 h 5370"/>
                <a:gd name="T30" fmla="*/ 0 w 66"/>
                <a:gd name="T31" fmla="*/ 0 h 5370"/>
                <a:gd name="T32" fmla="*/ 0 w 66"/>
                <a:gd name="T33" fmla="*/ 0 h 5370"/>
                <a:gd name="T34" fmla="*/ 0 w 66"/>
                <a:gd name="T35" fmla="*/ 0 h 5370"/>
                <a:gd name="T36" fmla="*/ 0 w 66"/>
                <a:gd name="T37" fmla="*/ 0 h 5370"/>
                <a:gd name="T38" fmla="*/ 0 w 66"/>
                <a:gd name="T39" fmla="*/ 0 h 5370"/>
                <a:gd name="T40" fmla="*/ 0 w 66"/>
                <a:gd name="T41" fmla="*/ 0 h 5370"/>
                <a:gd name="T42" fmla="*/ 0 w 66"/>
                <a:gd name="T43" fmla="*/ 0 h 5370"/>
                <a:gd name="T44" fmla="*/ 0 w 66"/>
                <a:gd name="T45" fmla="*/ 0 h 5370"/>
                <a:gd name="T46" fmla="*/ 0 w 66"/>
                <a:gd name="T47" fmla="*/ 0 h 5370"/>
                <a:gd name="T48" fmla="*/ 0 w 66"/>
                <a:gd name="T49" fmla="*/ 0 h 5370"/>
                <a:gd name="T50" fmla="*/ 0 w 66"/>
                <a:gd name="T51" fmla="*/ 0 h 5370"/>
                <a:gd name="T52" fmla="*/ 0 w 66"/>
                <a:gd name="T53" fmla="*/ 0 h 5370"/>
                <a:gd name="T54" fmla="*/ 0 w 66"/>
                <a:gd name="T55" fmla="*/ 0 h 5370"/>
                <a:gd name="T56" fmla="*/ 0 w 66"/>
                <a:gd name="T57" fmla="*/ 0 h 5370"/>
                <a:gd name="T58" fmla="*/ 0 w 66"/>
                <a:gd name="T59" fmla="*/ 0 h 5370"/>
                <a:gd name="T60" fmla="*/ 0 w 66"/>
                <a:gd name="T61" fmla="*/ 0 h 5370"/>
                <a:gd name="T62" fmla="*/ 0 w 66"/>
                <a:gd name="T63" fmla="*/ 0 h 5370"/>
                <a:gd name="T64" fmla="*/ 0 w 66"/>
                <a:gd name="T65" fmla="*/ 0 h 5370"/>
                <a:gd name="T66" fmla="*/ 0 w 66"/>
                <a:gd name="T67" fmla="*/ 0 h 5370"/>
                <a:gd name="T68" fmla="*/ 0 w 66"/>
                <a:gd name="T69" fmla="*/ 0 h 5370"/>
                <a:gd name="T70" fmla="*/ 0 w 66"/>
                <a:gd name="T71" fmla="*/ 0 h 537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6"/>
                <a:gd name="T109" fmla="*/ 0 h 5370"/>
                <a:gd name="T110" fmla="*/ 66 w 66"/>
                <a:gd name="T111" fmla="*/ 5370 h 537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6" h="5370">
                  <a:moveTo>
                    <a:pt x="22" y="1"/>
                  </a:moveTo>
                  <a:lnTo>
                    <a:pt x="22" y="2"/>
                  </a:lnTo>
                  <a:lnTo>
                    <a:pt x="22" y="66"/>
                  </a:lnTo>
                  <a:lnTo>
                    <a:pt x="24" y="156"/>
                  </a:lnTo>
                  <a:lnTo>
                    <a:pt x="25" y="265"/>
                  </a:lnTo>
                  <a:lnTo>
                    <a:pt x="25" y="396"/>
                  </a:lnTo>
                  <a:lnTo>
                    <a:pt x="26" y="544"/>
                  </a:lnTo>
                  <a:lnTo>
                    <a:pt x="26" y="710"/>
                  </a:lnTo>
                  <a:lnTo>
                    <a:pt x="26" y="889"/>
                  </a:lnTo>
                  <a:lnTo>
                    <a:pt x="25" y="1081"/>
                  </a:lnTo>
                  <a:lnTo>
                    <a:pt x="25" y="1286"/>
                  </a:lnTo>
                  <a:lnTo>
                    <a:pt x="24" y="1500"/>
                  </a:lnTo>
                  <a:lnTo>
                    <a:pt x="22" y="1723"/>
                  </a:lnTo>
                  <a:lnTo>
                    <a:pt x="21" y="1952"/>
                  </a:lnTo>
                  <a:lnTo>
                    <a:pt x="20" y="2186"/>
                  </a:lnTo>
                  <a:lnTo>
                    <a:pt x="19" y="2423"/>
                  </a:lnTo>
                  <a:lnTo>
                    <a:pt x="18" y="2662"/>
                  </a:lnTo>
                  <a:lnTo>
                    <a:pt x="17" y="2901"/>
                  </a:lnTo>
                  <a:lnTo>
                    <a:pt x="15" y="3138"/>
                  </a:lnTo>
                  <a:lnTo>
                    <a:pt x="14" y="3371"/>
                  </a:lnTo>
                  <a:lnTo>
                    <a:pt x="13" y="3600"/>
                  </a:lnTo>
                  <a:lnTo>
                    <a:pt x="11" y="3823"/>
                  </a:lnTo>
                  <a:lnTo>
                    <a:pt x="10" y="4036"/>
                  </a:lnTo>
                  <a:lnTo>
                    <a:pt x="9" y="4240"/>
                  </a:lnTo>
                  <a:lnTo>
                    <a:pt x="7" y="4433"/>
                  </a:lnTo>
                  <a:lnTo>
                    <a:pt x="6" y="4611"/>
                  </a:lnTo>
                  <a:lnTo>
                    <a:pt x="5" y="4776"/>
                  </a:lnTo>
                  <a:lnTo>
                    <a:pt x="3" y="4924"/>
                  </a:lnTo>
                  <a:lnTo>
                    <a:pt x="2" y="5054"/>
                  </a:lnTo>
                  <a:lnTo>
                    <a:pt x="1" y="5163"/>
                  </a:lnTo>
                  <a:lnTo>
                    <a:pt x="1" y="5251"/>
                  </a:lnTo>
                  <a:lnTo>
                    <a:pt x="0" y="5316"/>
                  </a:lnTo>
                  <a:lnTo>
                    <a:pt x="0" y="5357"/>
                  </a:lnTo>
                  <a:lnTo>
                    <a:pt x="0" y="5370"/>
                  </a:lnTo>
                  <a:lnTo>
                    <a:pt x="40" y="5370"/>
                  </a:lnTo>
                  <a:lnTo>
                    <a:pt x="40" y="5357"/>
                  </a:lnTo>
                  <a:lnTo>
                    <a:pt x="40" y="5316"/>
                  </a:lnTo>
                  <a:lnTo>
                    <a:pt x="41" y="5251"/>
                  </a:lnTo>
                  <a:lnTo>
                    <a:pt x="41" y="5163"/>
                  </a:lnTo>
                  <a:lnTo>
                    <a:pt x="43" y="5054"/>
                  </a:lnTo>
                  <a:lnTo>
                    <a:pt x="44" y="4924"/>
                  </a:lnTo>
                  <a:lnTo>
                    <a:pt x="45" y="4776"/>
                  </a:lnTo>
                  <a:lnTo>
                    <a:pt x="46" y="4611"/>
                  </a:lnTo>
                  <a:lnTo>
                    <a:pt x="47" y="4433"/>
                  </a:lnTo>
                  <a:lnTo>
                    <a:pt x="49" y="4240"/>
                  </a:lnTo>
                  <a:lnTo>
                    <a:pt x="50" y="4036"/>
                  </a:lnTo>
                  <a:lnTo>
                    <a:pt x="51" y="3823"/>
                  </a:lnTo>
                  <a:lnTo>
                    <a:pt x="53" y="3600"/>
                  </a:lnTo>
                  <a:lnTo>
                    <a:pt x="54" y="3371"/>
                  </a:lnTo>
                  <a:lnTo>
                    <a:pt x="55" y="3138"/>
                  </a:lnTo>
                  <a:lnTo>
                    <a:pt x="57" y="2901"/>
                  </a:lnTo>
                  <a:lnTo>
                    <a:pt x="58" y="2662"/>
                  </a:lnTo>
                  <a:lnTo>
                    <a:pt x="59" y="2423"/>
                  </a:lnTo>
                  <a:lnTo>
                    <a:pt x="60" y="2186"/>
                  </a:lnTo>
                  <a:lnTo>
                    <a:pt x="62" y="1952"/>
                  </a:lnTo>
                  <a:lnTo>
                    <a:pt x="63" y="1723"/>
                  </a:lnTo>
                  <a:lnTo>
                    <a:pt x="64" y="1500"/>
                  </a:lnTo>
                  <a:lnTo>
                    <a:pt x="65" y="1286"/>
                  </a:lnTo>
                  <a:lnTo>
                    <a:pt x="65" y="1081"/>
                  </a:lnTo>
                  <a:lnTo>
                    <a:pt x="66" y="889"/>
                  </a:lnTo>
                  <a:lnTo>
                    <a:pt x="66" y="710"/>
                  </a:lnTo>
                  <a:lnTo>
                    <a:pt x="66" y="544"/>
                  </a:lnTo>
                  <a:lnTo>
                    <a:pt x="65" y="396"/>
                  </a:lnTo>
                  <a:lnTo>
                    <a:pt x="65" y="265"/>
                  </a:lnTo>
                  <a:lnTo>
                    <a:pt x="64" y="156"/>
                  </a:lnTo>
                  <a:lnTo>
                    <a:pt x="63" y="66"/>
                  </a:lnTo>
                  <a:lnTo>
                    <a:pt x="60" y="0"/>
                  </a:lnTo>
                  <a:lnTo>
                    <a:pt x="60" y="1"/>
                  </a:lnTo>
                  <a:lnTo>
                    <a:pt x="22" y="1"/>
                  </a:lnTo>
                  <a:lnTo>
                    <a:pt x="22" y="2"/>
                  </a:lnTo>
                  <a:lnTo>
                    <a:pt x="22" y="1"/>
                  </a:lnTo>
                  <a:close/>
                </a:path>
              </a:pathLst>
            </a:custGeom>
            <a:solidFill>
              <a:srgbClr val="F5001A"/>
            </a:solidFill>
            <a:ln w="9525">
              <a:noFill/>
              <a:round/>
              <a:headEnd/>
              <a:tailEnd/>
            </a:ln>
          </p:spPr>
          <p:txBody>
            <a:bodyPr/>
            <a:lstStyle/>
            <a:p>
              <a:endParaRPr lang="en-US"/>
            </a:p>
          </p:txBody>
        </p:sp>
        <p:sp>
          <p:nvSpPr>
            <p:cNvPr id="172265" name="Freeform 238"/>
            <p:cNvSpPr>
              <a:spLocks/>
            </p:cNvSpPr>
            <p:nvPr/>
          </p:nvSpPr>
          <p:spPr bwMode="auto">
            <a:xfrm>
              <a:off x="5348" y="3215"/>
              <a:ext cx="62" cy="119"/>
            </a:xfrm>
            <a:custGeom>
              <a:avLst/>
              <a:gdLst>
                <a:gd name="T0" fmla="*/ 0 w 562"/>
                <a:gd name="T1" fmla="*/ 0 h 1074"/>
                <a:gd name="T2" fmla="*/ 0 w 562"/>
                <a:gd name="T3" fmla="*/ 0 h 1074"/>
                <a:gd name="T4" fmla="*/ 0 w 562"/>
                <a:gd name="T5" fmla="*/ 0 h 1074"/>
                <a:gd name="T6" fmla="*/ 0 w 562"/>
                <a:gd name="T7" fmla="*/ 0 h 1074"/>
                <a:gd name="T8" fmla="*/ 0 w 562"/>
                <a:gd name="T9" fmla="*/ 0 h 1074"/>
                <a:gd name="T10" fmla="*/ 0 w 562"/>
                <a:gd name="T11" fmla="*/ 0 h 1074"/>
                <a:gd name="T12" fmla="*/ 0 w 562"/>
                <a:gd name="T13" fmla="*/ 0 h 1074"/>
                <a:gd name="T14" fmla="*/ 0 w 562"/>
                <a:gd name="T15" fmla="*/ 0 h 1074"/>
                <a:gd name="T16" fmla="*/ 0 w 562"/>
                <a:gd name="T17" fmla="*/ 0 h 1074"/>
                <a:gd name="T18" fmla="*/ 0 w 562"/>
                <a:gd name="T19" fmla="*/ 0 h 1074"/>
                <a:gd name="T20" fmla="*/ 0 w 562"/>
                <a:gd name="T21" fmla="*/ 0 h 1074"/>
                <a:gd name="T22" fmla="*/ 0 w 562"/>
                <a:gd name="T23" fmla="*/ 0 h 1074"/>
                <a:gd name="T24" fmla="*/ 0 w 562"/>
                <a:gd name="T25" fmla="*/ 0 h 1074"/>
                <a:gd name="T26" fmla="*/ 0 w 562"/>
                <a:gd name="T27" fmla="*/ 0 h 1074"/>
                <a:gd name="T28" fmla="*/ 0 w 562"/>
                <a:gd name="T29" fmla="*/ 0 h 1074"/>
                <a:gd name="T30" fmla="*/ 0 w 562"/>
                <a:gd name="T31" fmla="*/ 0 h 1074"/>
                <a:gd name="T32" fmla="*/ 0 w 562"/>
                <a:gd name="T33" fmla="*/ 0 h 1074"/>
                <a:gd name="T34" fmla="*/ 0 w 562"/>
                <a:gd name="T35" fmla="*/ 0 h 1074"/>
                <a:gd name="T36" fmla="*/ 0 w 562"/>
                <a:gd name="T37" fmla="*/ 0 h 1074"/>
                <a:gd name="T38" fmla="*/ 0 w 562"/>
                <a:gd name="T39" fmla="*/ 0 h 1074"/>
                <a:gd name="T40" fmla="*/ 0 w 562"/>
                <a:gd name="T41" fmla="*/ 0 h 1074"/>
                <a:gd name="T42" fmla="*/ 0 w 562"/>
                <a:gd name="T43" fmla="*/ 0 h 1074"/>
                <a:gd name="T44" fmla="*/ 0 w 562"/>
                <a:gd name="T45" fmla="*/ 0 h 1074"/>
                <a:gd name="T46" fmla="*/ 0 w 562"/>
                <a:gd name="T47" fmla="*/ 0 h 1074"/>
                <a:gd name="T48" fmla="*/ 0 w 562"/>
                <a:gd name="T49" fmla="*/ 0 h 1074"/>
                <a:gd name="T50" fmla="*/ 0 w 562"/>
                <a:gd name="T51" fmla="*/ 0 h 1074"/>
                <a:gd name="T52" fmla="*/ 0 w 562"/>
                <a:gd name="T53" fmla="*/ 0 h 1074"/>
                <a:gd name="T54" fmla="*/ 0 w 562"/>
                <a:gd name="T55" fmla="*/ 0 h 1074"/>
                <a:gd name="T56" fmla="*/ 0 w 562"/>
                <a:gd name="T57" fmla="*/ 0 h 1074"/>
                <a:gd name="T58" fmla="*/ 0 w 562"/>
                <a:gd name="T59" fmla="*/ 0 h 1074"/>
                <a:gd name="T60" fmla="*/ 0 w 562"/>
                <a:gd name="T61" fmla="*/ 0 h 1074"/>
                <a:gd name="T62" fmla="*/ 0 w 562"/>
                <a:gd name="T63" fmla="*/ 0 h 1074"/>
                <a:gd name="T64" fmla="*/ 0 w 562"/>
                <a:gd name="T65" fmla="*/ 0 h 10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2"/>
                <a:gd name="T100" fmla="*/ 0 h 1074"/>
                <a:gd name="T101" fmla="*/ 562 w 562"/>
                <a:gd name="T102" fmla="*/ 1074 h 10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2" h="1074">
                  <a:moveTo>
                    <a:pt x="0" y="26"/>
                  </a:moveTo>
                  <a:lnTo>
                    <a:pt x="27" y="56"/>
                  </a:lnTo>
                  <a:lnTo>
                    <a:pt x="53" y="87"/>
                  </a:lnTo>
                  <a:lnTo>
                    <a:pt x="80" y="116"/>
                  </a:lnTo>
                  <a:lnTo>
                    <a:pt x="106" y="146"/>
                  </a:lnTo>
                  <a:lnTo>
                    <a:pt x="132" y="174"/>
                  </a:lnTo>
                  <a:lnTo>
                    <a:pt x="157" y="204"/>
                  </a:lnTo>
                  <a:lnTo>
                    <a:pt x="181" y="232"/>
                  </a:lnTo>
                  <a:lnTo>
                    <a:pt x="204" y="261"/>
                  </a:lnTo>
                  <a:lnTo>
                    <a:pt x="228" y="289"/>
                  </a:lnTo>
                  <a:lnTo>
                    <a:pt x="250" y="319"/>
                  </a:lnTo>
                  <a:lnTo>
                    <a:pt x="272" y="347"/>
                  </a:lnTo>
                  <a:lnTo>
                    <a:pt x="293" y="377"/>
                  </a:lnTo>
                  <a:lnTo>
                    <a:pt x="313" y="406"/>
                  </a:lnTo>
                  <a:lnTo>
                    <a:pt x="333" y="435"/>
                  </a:lnTo>
                  <a:lnTo>
                    <a:pt x="351" y="465"/>
                  </a:lnTo>
                  <a:lnTo>
                    <a:pt x="369" y="494"/>
                  </a:lnTo>
                  <a:lnTo>
                    <a:pt x="387" y="526"/>
                  </a:lnTo>
                  <a:lnTo>
                    <a:pt x="402" y="555"/>
                  </a:lnTo>
                  <a:lnTo>
                    <a:pt x="418" y="588"/>
                  </a:lnTo>
                  <a:lnTo>
                    <a:pt x="433" y="620"/>
                  </a:lnTo>
                  <a:lnTo>
                    <a:pt x="446" y="652"/>
                  </a:lnTo>
                  <a:lnTo>
                    <a:pt x="459" y="686"/>
                  </a:lnTo>
                  <a:lnTo>
                    <a:pt x="470" y="721"/>
                  </a:lnTo>
                  <a:lnTo>
                    <a:pt x="480" y="755"/>
                  </a:lnTo>
                  <a:lnTo>
                    <a:pt x="490" y="791"/>
                  </a:lnTo>
                  <a:lnTo>
                    <a:pt x="498" y="829"/>
                  </a:lnTo>
                  <a:lnTo>
                    <a:pt x="505" y="866"/>
                  </a:lnTo>
                  <a:lnTo>
                    <a:pt x="512" y="906"/>
                  </a:lnTo>
                  <a:lnTo>
                    <a:pt x="517" y="946"/>
                  </a:lnTo>
                  <a:lnTo>
                    <a:pt x="520" y="987"/>
                  </a:lnTo>
                  <a:lnTo>
                    <a:pt x="523" y="1030"/>
                  </a:lnTo>
                  <a:lnTo>
                    <a:pt x="524" y="1074"/>
                  </a:lnTo>
                  <a:lnTo>
                    <a:pt x="562" y="1074"/>
                  </a:lnTo>
                  <a:lnTo>
                    <a:pt x="561" y="1028"/>
                  </a:lnTo>
                  <a:lnTo>
                    <a:pt x="558" y="985"/>
                  </a:lnTo>
                  <a:lnTo>
                    <a:pt x="555" y="942"/>
                  </a:lnTo>
                  <a:lnTo>
                    <a:pt x="550" y="899"/>
                  </a:lnTo>
                  <a:lnTo>
                    <a:pt x="543" y="859"/>
                  </a:lnTo>
                  <a:lnTo>
                    <a:pt x="536" y="820"/>
                  </a:lnTo>
                  <a:lnTo>
                    <a:pt x="528" y="782"/>
                  </a:lnTo>
                  <a:lnTo>
                    <a:pt x="518" y="744"/>
                  </a:lnTo>
                  <a:lnTo>
                    <a:pt x="508" y="708"/>
                  </a:lnTo>
                  <a:lnTo>
                    <a:pt x="495" y="674"/>
                  </a:lnTo>
                  <a:lnTo>
                    <a:pt x="482" y="638"/>
                  </a:lnTo>
                  <a:lnTo>
                    <a:pt x="468" y="605"/>
                  </a:lnTo>
                  <a:lnTo>
                    <a:pt x="454" y="571"/>
                  </a:lnTo>
                  <a:lnTo>
                    <a:pt x="438" y="539"/>
                  </a:lnTo>
                  <a:lnTo>
                    <a:pt x="421" y="507"/>
                  </a:lnTo>
                  <a:lnTo>
                    <a:pt x="403" y="475"/>
                  </a:lnTo>
                  <a:lnTo>
                    <a:pt x="385" y="444"/>
                  </a:lnTo>
                  <a:lnTo>
                    <a:pt x="365" y="414"/>
                  </a:lnTo>
                  <a:lnTo>
                    <a:pt x="345" y="384"/>
                  </a:lnTo>
                  <a:lnTo>
                    <a:pt x="325" y="354"/>
                  </a:lnTo>
                  <a:lnTo>
                    <a:pt x="304" y="324"/>
                  </a:lnTo>
                  <a:lnTo>
                    <a:pt x="282" y="296"/>
                  </a:lnTo>
                  <a:lnTo>
                    <a:pt x="257" y="266"/>
                  </a:lnTo>
                  <a:lnTo>
                    <a:pt x="234" y="238"/>
                  </a:lnTo>
                  <a:lnTo>
                    <a:pt x="211" y="207"/>
                  </a:lnTo>
                  <a:lnTo>
                    <a:pt x="187" y="179"/>
                  </a:lnTo>
                  <a:lnTo>
                    <a:pt x="161" y="149"/>
                  </a:lnTo>
                  <a:lnTo>
                    <a:pt x="136" y="121"/>
                  </a:lnTo>
                  <a:lnTo>
                    <a:pt x="109" y="91"/>
                  </a:lnTo>
                  <a:lnTo>
                    <a:pt x="83" y="61"/>
                  </a:lnTo>
                  <a:lnTo>
                    <a:pt x="57" y="31"/>
                  </a:lnTo>
                  <a:lnTo>
                    <a:pt x="29" y="0"/>
                  </a:lnTo>
                  <a:lnTo>
                    <a:pt x="0" y="26"/>
                  </a:lnTo>
                  <a:close/>
                </a:path>
              </a:pathLst>
            </a:custGeom>
            <a:solidFill>
              <a:srgbClr val="F5001A"/>
            </a:solidFill>
            <a:ln w="9525">
              <a:noFill/>
              <a:round/>
              <a:headEnd/>
              <a:tailEnd/>
            </a:ln>
          </p:spPr>
          <p:txBody>
            <a:bodyPr/>
            <a:lstStyle/>
            <a:p>
              <a:endParaRPr lang="en-US"/>
            </a:p>
          </p:txBody>
        </p:sp>
        <p:sp>
          <p:nvSpPr>
            <p:cNvPr id="172266" name="Freeform 239"/>
            <p:cNvSpPr>
              <a:spLocks/>
            </p:cNvSpPr>
            <p:nvPr/>
          </p:nvSpPr>
          <p:spPr bwMode="auto">
            <a:xfrm>
              <a:off x="5400" y="3333"/>
              <a:ext cx="7" cy="600"/>
            </a:xfrm>
            <a:custGeom>
              <a:avLst/>
              <a:gdLst>
                <a:gd name="T0" fmla="*/ 0 w 63"/>
                <a:gd name="T1" fmla="*/ 0 h 5401"/>
                <a:gd name="T2" fmla="*/ 0 w 63"/>
                <a:gd name="T3" fmla="*/ 0 h 5401"/>
                <a:gd name="T4" fmla="*/ 0 w 63"/>
                <a:gd name="T5" fmla="*/ 0 h 5401"/>
                <a:gd name="T6" fmla="*/ 0 w 63"/>
                <a:gd name="T7" fmla="*/ 0 h 5401"/>
                <a:gd name="T8" fmla="*/ 0 w 63"/>
                <a:gd name="T9" fmla="*/ 0 h 5401"/>
                <a:gd name="T10" fmla="*/ 0 w 63"/>
                <a:gd name="T11" fmla="*/ 0 h 5401"/>
                <a:gd name="T12" fmla="*/ 0 w 63"/>
                <a:gd name="T13" fmla="*/ 0 h 5401"/>
                <a:gd name="T14" fmla="*/ 0 w 63"/>
                <a:gd name="T15" fmla="*/ 0 h 5401"/>
                <a:gd name="T16" fmla="*/ 0 w 63"/>
                <a:gd name="T17" fmla="*/ 0 h 5401"/>
                <a:gd name="T18" fmla="*/ 0 w 63"/>
                <a:gd name="T19" fmla="*/ 0 h 5401"/>
                <a:gd name="T20" fmla="*/ 0 w 63"/>
                <a:gd name="T21" fmla="*/ 0 h 5401"/>
                <a:gd name="T22" fmla="*/ 0 w 63"/>
                <a:gd name="T23" fmla="*/ 0 h 5401"/>
                <a:gd name="T24" fmla="*/ 0 w 63"/>
                <a:gd name="T25" fmla="*/ 0 h 5401"/>
                <a:gd name="T26" fmla="*/ 0 w 63"/>
                <a:gd name="T27" fmla="*/ 0 h 5401"/>
                <a:gd name="T28" fmla="*/ 0 w 63"/>
                <a:gd name="T29" fmla="*/ 0 h 5401"/>
                <a:gd name="T30" fmla="*/ 0 w 63"/>
                <a:gd name="T31" fmla="*/ 0 h 5401"/>
                <a:gd name="T32" fmla="*/ 0 w 63"/>
                <a:gd name="T33" fmla="*/ 0 h 5401"/>
                <a:gd name="T34" fmla="*/ 0 w 63"/>
                <a:gd name="T35" fmla="*/ 0 h 5401"/>
                <a:gd name="T36" fmla="*/ 0 w 63"/>
                <a:gd name="T37" fmla="*/ 0 h 5401"/>
                <a:gd name="T38" fmla="*/ 0 w 63"/>
                <a:gd name="T39" fmla="*/ 0 h 5401"/>
                <a:gd name="T40" fmla="*/ 0 w 63"/>
                <a:gd name="T41" fmla="*/ 0 h 5401"/>
                <a:gd name="T42" fmla="*/ 0 w 63"/>
                <a:gd name="T43" fmla="*/ 0 h 5401"/>
                <a:gd name="T44" fmla="*/ 0 w 63"/>
                <a:gd name="T45" fmla="*/ 0 h 5401"/>
                <a:gd name="T46" fmla="*/ 0 w 63"/>
                <a:gd name="T47" fmla="*/ 0 h 5401"/>
                <a:gd name="T48" fmla="*/ 0 w 63"/>
                <a:gd name="T49" fmla="*/ 0 h 5401"/>
                <a:gd name="T50" fmla="*/ 0 w 63"/>
                <a:gd name="T51" fmla="*/ 0 h 5401"/>
                <a:gd name="T52" fmla="*/ 0 w 63"/>
                <a:gd name="T53" fmla="*/ 0 h 5401"/>
                <a:gd name="T54" fmla="*/ 0 w 63"/>
                <a:gd name="T55" fmla="*/ 0 h 5401"/>
                <a:gd name="T56" fmla="*/ 0 w 63"/>
                <a:gd name="T57" fmla="*/ 0 h 5401"/>
                <a:gd name="T58" fmla="*/ 0 w 63"/>
                <a:gd name="T59" fmla="*/ 0 h 5401"/>
                <a:gd name="T60" fmla="*/ 0 w 63"/>
                <a:gd name="T61" fmla="*/ 0 h 5401"/>
                <a:gd name="T62" fmla="*/ 0 w 63"/>
                <a:gd name="T63" fmla="*/ 0 h 5401"/>
                <a:gd name="T64" fmla="*/ 0 w 63"/>
                <a:gd name="T65" fmla="*/ 0 h 5401"/>
                <a:gd name="T66" fmla="*/ 0 w 63"/>
                <a:gd name="T67" fmla="*/ 0 h 5401"/>
                <a:gd name="T68" fmla="*/ 0 w 63"/>
                <a:gd name="T69" fmla="*/ 0 h 5401"/>
                <a:gd name="T70" fmla="*/ 0 w 63"/>
                <a:gd name="T71" fmla="*/ 0 h 54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3"/>
                <a:gd name="T109" fmla="*/ 0 h 5401"/>
                <a:gd name="T110" fmla="*/ 63 w 63"/>
                <a:gd name="T111" fmla="*/ 5401 h 540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3" h="5401">
                  <a:moveTo>
                    <a:pt x="19" y="1"/>
                  </a:moveTo>
                  <a:lnTo>
                    <a:pt x="19" y="2"/>
                  </a:lnTo>
                  <a:lnTo>
                    <a:pt x="20" y="64"/>
                  </a:lnTo>
                  <a:lnTo>
                    <a:pt x="21" y="151"/>
                  </a:lnTo>
                  <a:lnTo>
                    <a:pt x="22" y="260"/>
                  </a:lnTo>
                  <a:lnTo>
                    <a:pt x="22" y="388"/>
                  </a:lnTo>
                  <a:lnTo>
                    <a:pt x="23" y="536"/>
                  </a:lnTo>
                  <a:lnTo>
                    <a:pt x="23" y="701"/>
                  </a:lnTo>
                  <a:lnTo>
                    <a:pt x="23" y="880"/>
                  </a:lnTo>
                  <a:lnTo>
                    <a:pt x="23" y="1073"/>
                  </a:lnTo>
                  <a:lnTo>
                    <a:pt x="22" y="1278"/>
                  </a:lnTo>
                  <a:lnTo>
                    <a:pt x="22" y="1493"/>
                  </a:lnTo>
                  <a:lnTo>
                    <a:pt x="21" y="1717"/>
                  </a:lnTo>
                  <a:lnTo>
                    <a:pt x="20" y="1947"/>
                  </a:lnTo>
                  <a:lnTo>
                    <a:pt x="19" y="2184"/>
                  </a:lnTo>
                  <a:lnTo>
                    <a:pt x="18" y="2422"/>
                  </a:lnTo>
                  <a:lnTo>
                    <a:pt x="17" y="2664"/>
                  </a:lnTo>
                  <a:lnTo>
                    <a:pt x="16" y="2904"/>
                  </a:lnTo>
                  <a:lnTo>
                    <a:pt x="14" y="3144"/>
                  </a:lnTo>
                  <a:lnTo>
                    <a:pt x="12" y="3379"/>
                  </a:lnTo>
                  <a:lnTo>
                    <a:pt x="11" y="3610"/>
                  </a:lnTo>
                  <a:lnTo>
                    <a:pt x="10" y="3835"/>
                  </a:lnTo>
                  <a:lnTo>
                    <a:pt x="9" y="4052"/>
                  </a:lnTo>
                  <a:lnTo>
                    <a:pt x="7" y="4258"/>
                  </a:lnTo>
                  <a:lnTo>
                    <a:pt x="6" y="4453"/>
                  </a:lnTo>
                  <a:lnTo>
                    <a:pt x="5" y="4634"/>
                  </a:lnTo>
                  <a:lnTo>
                    <a:pt x="4" y="4800"/>
                  </a:lnTo>
                  <a:lnTo>
                    <a:pt x="3" y="4950"/>
                  </a:lnTo>
                  <a:lnTo>
                    <a:pt x="2" y="5080"/>
                  </a:lnTo>
                  <a:lnTo>
                    <a:pt x="1" y="5191"/>
                  </a:lnTo>
                  <a:lnTo>
                    <a:pt x="1" y="5281"/>
                  </a:lnTo>
                  <a:lnTo>
                    <a:pt x="0" y="5346"/>
                  </a:lnTo>
                  <a:lnTo>
                    <a:pt x="0" y="5388"/>
                  </a:lnTo>
                  <a:lnTo>
                    <a:pt x="0" y="5401"/>
                  </a:lnTo>
                  <a:lnTo>
                    <a:pt x="40" y="5401"/>
                  </a:lnTo>
                  <a:lnTo>
                    <a:pt x="40" y="5388"/>
                  </a:lnTo>
                  <a:lnTo>
                    <a:pt x="40" y="5346"/>
                  </a:lnTo>
                  <a:lnTo>
                    <a:pt x="41" y="5281"/>
                  </a:lnTo>
                  <a:lnTo>
                    <a:pt x="41" y="5191"/>
                  </a:lnTo>
                  <a:lnTo>
                    <a:pt x="42" y="5080"/>
                  </a:lnTo>
                  <a:lnTo>
                    <a:pt x="43" y="4950"/>
                  </a:lnTo>
                  <a:lnTo>
                    <a:pt x="44" y="4800"/>
                  </a:lnTo>
                  <a:lnTo>
                    <a:pt x="45" y="4634"/>
                  </a:lnTo>
                  <a:lnTo>
                    <a:pt x="46" y="4453"/>
                  </a:lnTo>
                  <a:lnTo>
                    <a:pt x="47" y="4258"/>
                  </a:lnTo>
                  <a:lnTo>
                    <a:pt x="49" y="4052"/>
                  </a:lnTo>
                  <a:lnTo>
                    <a:pt x="50" y="3835"/>
                  </a:lnTo>
                  <a:lnTo>
                    <a:pt x="51" y="3610"/>
                  </a:lnTo>
                  <a:lnTo>
                    <a:pt x="52" y="3379"/>
                  </a:lnTo>
                  <a:lnTo>
                    <a:pt x="55" y="3144"/>
                  </a:lnTo>
                  <a:lnTo>
                    <a:pt x="56" y="2904"/>
                  </a:lnTo>
                  <a:lnTo>
                    <a:pt x="57" y="2664"/>
                  </a:lnTo>
                  <a:lnTo>
                    <a:pt x="58" y="2422"/>
                  </a:lnTo>
                  <a:lnTo>
                    <a:pt x="59" y="2184"/>
                  </a:lnTo>
                  <a:lnTo>
                    <a:pt x="60" y="1947"/>
                  </a:lnTo>
                  <a:lnTo>
                    <a:pt x="61" y="1717"/>
                  </a:lnTo>
                  <a:lnTo>
                    <a:pt x="62" y="1493"/>
                  </a:lnTo>
                  <a:lnTo>
                    <a:pt x="62" y="1278"/>
                  </a:lnTo>
                  <a:lnTo>
                    <a:pt x="63" y="1073"/>
                  </a:lnTo>
                  <a:lnTo>
                    <a:pt x="63" y="880"/>
                  </a:lnTo>
                  <a:lnTo>
                    <a:pt x="63" y="701"/>
                  </a:lnTo>
                  <a:lnTo>
                    <a:pt x="63" y="536"/>
                  </a:lnTo>
                  <a:lnTo>
                    <a:pt x="62" y="388"/>
                  </a:lnTo>
                  <a:lnTo>
                    <a:pt x="62" y="260"/>
                  </a:lnTo>
                  <a:lnTo>
                    <a:pt x="61" y="151"/>
                  </a:lnTo>
                  <a:lnTo>
                    <a:pt x="58" y="64"/>
                  </a:lnTo>
                  <a:lnTo>
                    <a:pt x="57" y="0"/>
                  </a:lnTo>
                  <a:lnTo>
                    <a:pt x="57" y="1"/>
                  </a:lnTo>
                  <a:lnTo>
                    <a:pt x="19" y="1"/>
                  </a:lnTo>
                  <a:lnTo>
                    <a:pt x="19" y="2"/>
                  </a:lnTo>
                  <a:lnTo>
                    <a:pt x="19" y="1"/>
                  </a:lnTo>
                  <a:close/>
                </a:path>
              </a:pathLst>
            </a:custGeom>
            <a:solidFill>
              <a:srgbClr val="FA051F"/>
            </a:solidFill>
            <a:ln w="9525">
              <a:noFill/>
              <a:round/>
              <a:headEnd/>
              <a:tailEnd/>
            </a:ln>
          </p:spPr>
          <p:txBody>
            <a:bodyPr/>
            <a:lstStyle/>
            <a:p>
              <a:endParaRPr lang="en-US"/>
            </a:p>
          </p:txBody>
        </p:sp>
        <p:sp>
          <p:nvSpPr>
            <p:cNvPr id="172267" name="Freeform 240"/>
            <p:cNvSpPr>
              <a:spLocks/>
            </p:cNvSpPr>
            <p:nvPr/>
          </p:nvSpPr>
          <p:spPr bwMode="auto">
            <a:xfrm>
              <a:off x="5346" y="3216"/>
              <a:ext cx="61" cy="117"/>
            </a:xfrm>
            <a:custGeom>
              <a:avLst/>
              <a:gdLst>
                <a:gd name="T0" fmla="*/ 0 w 543"/>
                <a:gd name="T1" fmla="*/ 0 h 1057"/>
                <a:gd name="T2" fmla="*/ 0 w 543"/>
                <a:gd name="T3" fmla="*/ 0 h 1057"/>
                <a:gd name="T4" fmla="*/ 0 w 543"/>
                <a:gd name="T5" fmla="*/ 0 h 1057"/>
                <a:gd name="T6" fmla="*/ 0 w 543"/>
                <a:gd name="T7" fmla="*/ 0 h 1057"/>
                <a:gd name="T8" fmla="*/ 0 w 543"/>
                <a:gd name="T9" fmla="*/ 0 h 1057"/>
                <a:gd name="T10" fmla="*/ 0 w 543"/>
                <a:gd name="T11" fmla="*/ 0 h 1057"/>
                <a:gd name="T12" fmla="*/ 0 w 543"/>
                <a:gd name="T13" fmla="*/ 0 h 1057"/>
                <a:gd name="T14" fmla="*/ 0 w 543"/>
                <a:gd name="T15" fmla="*/ 0 h 1057"/>
                <a:gd name="T16" fmla="*/ 0 w 543"/>
                <a:gd name="T17" fmla="*/ 0 h 1057"/>
                <a:gd name="T18" fmla="*/ 0 w 543"/>
                <a:gd name="T19" fmla="*/ 0 h 1057"/>
                <a:gd name="T20" fmla="*/ 0 w 543"/>
                <a:gd name="T21" fmla="*/ 0 h 1057"/>
                <a:gd name="T22" fmla="*/ 0 w 543"/>
                <a:gd name="T23" fmla="*/ 0 h 1057"/>
                <a:gd name="T24" fmla="*/ 0 w 543"/>
                <a:gd name="T25" fmla="*/ 0 h 1057"/>
                <a:gd name="T26" fmla="*/ 0 w 543"/>
                <a:gd name="T27" fmla="*/ 0 h 1057"/>
                <a:gd name="T28" fmla="*/ 0 w 543"/>
                <a:gd name="T29" fmla="*/ 0 h 1057"/>
                <a:gd name="T30" fmla="*/ 0 w 543"/>
                <a:gd name="T31" fmla="*/ 0 h 1057"/>
                <a:gd name="T32" fmla="*/ 0 w 543"/>
                <a:gd name="T33" fmla="*/ 0 h 1057"/>
                <a:gd name="T34" fmla="*/ 0 w 543"/>
                <a:gd name="T35" fmla="*/ 0 h 1057"/>
                <a:gd name="T36" fmla="*/ 0 w 543"/>
                <a:gd name="T37" fmla="*/ 0 h 1057"/>
                <a:gd name="T38" fmla="*/ 0 w 543"/>
                <a:gd name="T39" fmla="*/ 0 h 1057"/>
                <a:gd name="T40" fmla="*/ 0 w 543"/>
                <a:gd name="T41" fmla="*/ 0 h 1057"/>
                <a:gd name="T42" fmla="*/ 0 w 543"/>
                <a:gd name="T43" fmla="*/ 0 h 1057"/>
                <a:gd name="T44" fmla="*/ 0 w 543"/>
                <a:gd name="T45" fmla="*/ 0 h 1057"/>
                <a:gd name="T46" fmla="*/ 0 w 543"/>
                <a:gd name="T47" fmla="*/ 0 h 1057"/>
                <a:gd name="T48" fmla="*/ 0 w 543"/>
                <a:gd name="T49" fmla="*/ 0 h 1057"/>
                <a:gd name="T50" fmla="*/ 0 w 543"/>
                <a:gd name="T51" fmla="*/ 0 h 1057"/>
                <a:gd name="T52" fmla="*/ 0 w 543"/>
                <a:gd name="T53" fmla="*/ 0 h 1057"/>
                <a:gd name="T54" fmla="*/ 0 w 543"/>
                <a:gd name="T55" fmla="*/ 0 h 1057"/>
                <a:gd name="T56" fmla="*/ 0 w 543"/>
                <a:gd name="T57" fmla="*/ 0 h 1057"/>
                <a:gd name="T58" fmla="*/ 0 w 543"/>
                <a:gd name="T59" fmla="*/ 0 h 1057"/>
                <a:gd name="T60" fmla="*/ 0 w 543"/>
                <a:gd name="T61" fmla="*/ 0 h 1057"/>
                <a:gd name="T62" fmla="*/ 0 w 543"/>
                <a:gd name="T63" fmla="*/ 0 h 1057"/>
                <a:gd name="T64" fmla="*/ 0 w 543"/>
                <a:gd name="T65" fmla="*/ 0 h 10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43"/>
                <a:gd name="T100" fmla="*/ 0 h 1057"/>
                <a:gd name="T101" fmla="*/ 543 w 543"/>
                <a:gd name="T102" fmla="*/ 1057 h 10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43" h="1057">
                  <a:moveTo>
                    <a:pt x="0" y="23"/>
                  </a:moveTo>
                  <a:lnTo>
                    <a:pt x="26" y="54"/>
                  </a:lnTo>
                  <a:lnTo>
                    <a:pt x="51" y="85"/>
                  </a:lnTo>
                  <a:lnTo>
                    <a:pt x="75" y="116"/>
                  </a:lnTo>
                  <a:lnTo>
                    <a:pt x="98" y="146"/>
                  </a:lnTo>
                  <a:lnTo>
                    <a:pt x="121" y="177"/>
                  </a:lnTo>
                  <a:lnTo>
                    <a:pt x="145" y="207"/>
                  </a:lnTo>
                  <a:lnTo>
                    <a:pt x="168" y="237"/>
                  </a:lnTo>
                  <a:lnTo>
                    <a:pt x="190" y="267"/>
                  </a:lnTo>
                  <a:lnTo>
                    <a:pt x="212" y="297"/>
                  </a:lnTo>
                  <a:lnTo>
                    <a:pt x="233" y="327"/>
                  </a:lnTo>
                  <a:lnTo>
                    <a:pt x="254" y="356"/>
                  </a:lnTo>
                  <a:lnTo>
                    <a:pt x="274" y="385"/>
                  </a:lnTo>
                  <a:lnTo>
                    <a:pt x="293" y="415"/>
                  </a:lnTo>
                  <a:lnTo>
                    <a:pt x="312" y="446"/>
                  </a:lnTo>
                  <a:lnTo>
                    <a:pt x="330" y="474"/>
                  </a:lnTo>
                  <a:lnTo>
                    <a:pt x="348" y="505"/>
                  </a:lnTo>
                  <a:lnTo>
                    <a:pt x="365" y="537"/>
                  </a:lnTo>
                  <a:lnTo>
                    <a:pt x="381" y="567"/>
                  </a:lnTo>
                  <a:lnTo>
                    <a:pt x="396" y="599"/>
                  </a:lnTo>
                  <a:lnTo>
                    <a:pt x="411" y="630"/>
                  </a:lnTo>
                  <a:lnTo>
                    <a:pt x="424" y="662"/>
                  </a:lnTo>
                  <a:lnTo>
                    <a:pt x="437" y="694"/>
                  </a:lnTo>
                  <a:lnTo>
                    <a:pt x="448" y="728"/>
                  </a:lnTo>
                  <a:lnTo>
                    <a:pt x="458" y="762"/>
                  </a:lnTo>
                  <a:lnTo>
                    <a:pt x="468" y="796"/>
                  </a:lnTo>
                  <a:lnTo>
                    <a:pt x="476" y="830"/>
                  </a:lnTo>
                  <a:lnTo>
                    <a:pt x="485" y="867"/>
                  </a:lnTo>
                  <a:lnTo>
                    <a:pt x="491" y="903"/>
                  </a:lnTo>
                  <a:lnTo>
                    <a:pt x="496" y="940"/>
                  </a:lnTo>
                  <a:lnTo>
                    <a:pt x="500" y="978"/>
                  </a:lnTo>
                  <a:lnTo>
                    <a:pt x="503" y="1017"/>
                  </a:lnTo>
                  <a:lnTo>
                    <a:pt x="505" y="1057"/>
                  </a:lnTo>
                  <a:lnTo>
                    <a:pt x="543" y="1057"/>
                  </a:lnTo>
                  <a:lnTo>
                    <a:pt x="541" y="1015"/>
                  </a:lnTo>
                  <a:lnTo>
                    <a:pt x="538" y="976"/>
                  </a:lnTo>
                  <a:lnTo>
                    <a:pt x="534" y="936"/>
                  </a:lnTo>
                  <a:lnTo>
                    <a:pt x="529" y="897"/>
                  </a:lnTo>
                  <a:lnTo>
                    <a:pt x="523" y="859"/>
                  </a:lnTo>
                  <a:lnTo>
                    <a:pt x="514" y="822"/>
                  </a:lnTo>
                  <a:lnTo>
                    <a:pt x="506" y="786"/>
                  </a:lnTo>
                  <a:lnTo>
                    <a:pt x="496" y="751"/>
                  </a:lnTo>
                  <a:lnTo>
                    <a:pt x="486" y="715"/>
                  </a:lnTo>
                  <a:lnTo>
                    <a:pt x="473" y="681"/>
                  </a:lnTo>
                  <a:lnTo>
                    <a:pt x="460" y="648"/>
                  </a:lnTo>
                  <a:lnTo>
                    <a:pt x="447" y="615"/>
                  </a:lnTo>
                  <a:lnTo>
                    <a:pt x="432" y="582"/>
                  </a:lnTo>
                  <a:lnTo>
                    <a:pt x="417" y="550"/>
                  </a:lnTo>
                  <a:lnTo>
                    <a:pt x="399" y="518"/>
                  </a:lnTo>
                  <a:lnTo>
                    <a:pt x="382" y="486"/>
                  </a:lnTo>
                  <a:lnTo>
                    <a:pt x="364" y="455"/>
                  </a:lnTo>
                  <a:lnTo>
                    <a:pt x="346" y="425"/>
                  </a:lnTo>
                  <a:lnTo>
                    <a:pt x="327" y="394"/>
                  </a:lnTo>
                  <a:lnTo>
                    <a:pt x="306" y="364"/>
                  </a:lnTo>
                  <a:lnTo>
                    <a:pt x="286" y="333"/>
                  </a:lnTo>
                  <a:lnTo>
                    <a:pt x="265" y="303"/>
                  </a:lnTo>
                  <a:lnTo>
                    <a:pt x="244" y="274"/>
                  </a:lnTo>
                  <a:lnTo>
                    <a:pt x="222" y="243"/>
                  </a:lnTo>
                  <a:lnTo>
                    <a:pt x="199" y="214"/>
                  </a:lnTo>
                  <a:lnTo>
                    <a:pt x="176" y="184"/>
                  </a:lnTo>
                  <a:lnTo>
                    <a:pt x="153" y="154"/>
                  </a:lnTo>
                  <a:lnTo>
                    <a:pt x="130" y="123"/>
                  </a:lnTo>
                  <a:lnTo>
                    <a:pt x="104" y="92"/>
                  </a:lnTo>
                  <a:lnTo>
                    <a:pt x="80" y="62"/>
                  </a:lnTo>
                  <a:lnTo>
                    <a:pt x="56" y="31"/>
                  </a:lnTo>
                  <a:lnTo>
                    <a:pt x="32" y="0"/>
                  </a:lnTo>
                  <a:lnTo>
                    <a:pt x="0" y="23"/>
                  </a:lnTo>
                  <a:close/>
                </a:path>
              </a:pathLst>
            </a:custGeom>
            <a:solidFill>
              <a:srgbClr val="FA051F"/>
            </a:solidFill>
            <a:ln w="9525">
              <a:noFill/>
              <a:round/>
              <a:headEnd/>
              <a:tailEnd/>
            </a:ln>
          </p:spPr>
          <p:txBody>
            <a:bodyPr/>
            <a:lstStyle/>
            <a:p>
              <a:endParaRPr lang="en-US"/>
            </a:p>
          </p:txBody>
        </p:sp>
        <p:sp>
          <p:nvSpPr>
            <p:cNvPr id="172268" name="Freeform 241"/>
            <p:cNvSpPr>
              <a:spLocks/>
            </p:cNvSpPr>
            <p:nvPr/>
          </p:nvSpPr>
          <p:spPr bwMode="auto">
            <a:xfrm>
              <a:off x="5397" y="3332"/>
              <a:ext cx="7" cy="603"/>
            </a:xfrm>
            <a:custGeom>
              <a:avLst/>
              <a:gdLst>
                <a:gd name="T0" fmla="*/ 0 w 62"/>
                <a:gd name="T1" fmla="*/ 0 h 5427"/>
                <a:gd name="T2" fmla="*/ 0 w 62"/>
                <a:gd name="T3" fmla="*/ 0 h 5427"/>
                <a:gd name="T4" fmla="*/ 0 w 62"/>
                <a:gd name="T5" fmla="*/ 0 h 5427"/>
                <a:gd name="T6" fmla="*/ 0 w 62"/>
                <a:gd name="T7" fmla="*/ 0 h 5427"/>
                <a:gd name="T8" fmla="*/ 0 w 62"/>
                <a:gd name="T9" fmla="*/ 0 h 5427"/>
                <a:gd name="T10" fmla="*/ 0 w 62"/>
                <a:gd name="T11" fmla="*/ 0 h 5427"/>
                <a:gd name="T12" fmla="*/ 0 w 62"/>
                <a:gd name="T13" fmla="*/ 0 h 5427"/>
                <a:gd name="T14" fmla="*/ 0 w 62"/>
                <a:gd name="T15" fmla="*/ 0 h 5427"/>
                <a:gd name="T16" fmla="*/ 0 w 62"/>
                <a:gd name="T17" fmla="*/ 0 h 5427"/>
                <a:gd name="T18" fmla="*/ 0 w 62"/>
                <a:gd name="T19" fmla="*/ 0 h 5427"/>
                <a:gd name="T20" fmla="*/ 0 w 62"/>
                <a:gd name="T21" fmla="*/ 0 h 5427"/>
                <a:gd name="T22" fmla="*/ 0 w 62"/>
                <a:gd name="T23" fmla="*/ 0 h 5427"/>
                <a:gd name="T24" fmla="*/ 0 w 62"/>
                <a:gd name="T25" fmla="*/ 0 h 5427"/>
                <a:gd name="T26" fmla="*/ 0 w 62"/>
                <a:gd name="T27" fmla="*/ 0 h 5427"/>
                <a:gd name="T28" fmla="*/ 0 w 62"/>
                <a:gd name="T29" fmla="*/ 0 h 5427"/>
                <a:gd name="T30" fmla="*/ 0 w 62"/>
                <a:gd name="T31" fmla="*/ 0 h 5427"/>
                <a:gd name="T32" fmla="*/ 0 w 62"/>
                <a:gd name="T33" fmla="*/ 0 h 5427"/>
                <a:gd name="T34" fmla="*/ 0 w 62"/>
                <a:gd name="T35" fmla="*/ 0 h 5427"/>
                <a:gd name="T36" fmla="*/ 0 w 62"/>
                <a:gd name="T37" fmla="*/ 0 h 5427"/>
                <a:gd name="T38" fmla="*/ 0 w 62"/>
                <a:gd name="T39" fmla="*/ 0 h 5427"/>
                <a:gd name="T40" fmla="*/ 0 w 62"/>
                <a:gd name="T41" fmla="*/ 0 h 5427"/>
                <a:gd name="T42" fmla="*/ 0 w 62"/>
                <a:gd name="T43" fmla="*/ 0 h 5427"/>
                <a:gd name="T44" fmla="*/ 0 w 62"/>
                <a:gd name="T45" fmla="*/ 0 h 5427"/>
                <a:gd name="T46" fmla="*/ 0 w 62"/>
                <a:gd name="T47" fmla="*/ 0 h 5427"/>
                <a:gd name="T48" fmla="*/ 0 w 62"/>
                <a:gd name="T49" fmla="*/ 0 h 5427"/>
                <a:gd name="T50" fmla="*/ 0 w 62"/>
                <a:gd name="T51" fmla="*/ 0 h 5427"/>
                <a:gd name="T52" fmla="*/ 0 w 62"/>
                <a:gd name="T53" fmla="*/ 0 h 5427"/>
                <a:gd name="T54" fmla="*/ 0 w 62"/>
                <a:gd name="T55" fmla="*/ 0 h 5427"/>
                <a:gd name="T56" fmla="*/ 0 w 62"/>
                <a:gd name="T57" fmla="*/ 0 h 5427"/>
                <a:gd name="T58" fmla="*/ 0 w 62"/>
                <a:gd name="T59" fmla="*/ 0 h 5427"/>
                <a:gd name="T60" fmla="*/ 0 w 62"/>
                <a:gd name="T61" fmla="*/ 0 h 5427"/>
                <a:gd name="T62" fmla="*/ 0 w 62"/>
                <a:gd name="T63" fmla="*/ 0 h 5427"/>
                <a:gd name="T64" fmla="*/ 0 w 62"/>
                <a:gd name="T65" fmla="*/ 0 h 5427"/>
                <a:gd name="T66" fmla="*/ 0 w 62"/>
                <a:gd name="T67" fmla="*/ 0 h 54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2"/>
                <a:gd name="T103" fmla="*/ 0 h 5427"/>
                <a:gd name="T104" fmla="*/ 62 w 62"/>
                <a:gd name="T105" fmla="*/ 5427 h 542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2" h="5427">
                  <a:moveTo>
                    <a:pt x="17" y="3"/>
                  </a:moveTo>
                  <a:lnTo>
                    <a:pt x="17" y="3"/>
                  </a:lnTo>
                  <a:lnTo>
                    <a:pt x="19" y="62"/>
                  </a:lnTo>
                  <a:lnTo>
                    <a:pt x="19" y="146"/>
                  </a:lnTo>
                  <a:lnTo>
                    <a:pt x="20" y="253"/>
                  </a:lnTo>
                  <a:lnTo>
                    <a:pt x="21" y="380"/>
                  </a:lnTo>
                  <a:lnTo>
                    <a:pt x="21" y="526"/>
                  </a:lnTo>
                  <a:lnTo>
                    <a:pt x="22" y="691"/>
                  </a:lnTo>
                  <a:lnTo>
                    <a:pt x="22" y="870"/>
                  </a:lnTo>
                  <a:lnTo>
                    <a:pt x="22" y="1063"/>
                  </a:lnTo>
                  <a:lnTo>
                    <a:pt x="21" y="1268"/>
                  </a:lnTo>
                  <a:lnTo>
                    <a:pt x="21" y="1484"/>
                  </a:lnTo>
                  <a:lnTo>
                    <a:pt x="20" y="1709"/>
                  </a:lnTo>
                  <a:lnTo>
                    <a:pt x="20" y="1941"/>
                  </a:lnTo>
                  <a:lnTo>
                    <a:pt x="19" y="2178"/>
                  </a:lnTo>
                  <a:lnTo>
                    <a:pt x="18" y="2418"/>
                  </a:lnTo>
                  <a:lnTo>
                    <a:pt x="17" y="2661"/>
                  </a:lnTo>
                  <a:lnTo>
                    <a:pt x="16" y="2904"/>
                  </a:lnTo>
                  <a:lnTo>
                    <a:pt x="14" y="3145"/>
                  </a:lnTo>
                  <a:lnTo>
                    <a:pt x="13" y="3384"/>
                  </a:lnTo>
                  <a:lnTo>
                    <a:pt x="12" y="3617"/>
                  </a:lnTo>
                  <a:lnTo>
                    <a:pt x="11" y="3844"/>
                  </a:lnTo>
                  <a:lnTo>
                    <a:pt x="10" y="4063"/>
                  </a:lnTo>
                  <a:lnTo>
                    <a:pt x="7" y="4270"/>
                  </a:lnTo>
                  <a:lnTo>
                    <a:pt x="6" y="4468"/>
                  </a:lnTo>
                  <a:lnTo>
                    <a:pt x="5" y="4650"/>
                  </a:lnTo>
                  <a:lnTo>
                    <a:pt x="4" y="4818"/>
                  </a:lnTo>
                  <a:lnTo>
                    <a:pt x="3" y="4970"/>
                  </a:lnTo>
                  <a:lnTo>
                    <a:pt x="2" y="5102"/>
                  </a:lnTo>
                  <a:lnTo>
                    <a:pt x="1" y="5215"/>
                  </a:lnTo>
                  <a:lnTo>
                    <a:pt x="1" y="5305"/>
                  </a:lnTo>
                  <a:lnTo>
                    <a:pt x="0" y="5372"/>
                  </a:lnTo>
                  <a:lnTo>
                    <a:pt x="0" y="5413"/>
                  </a:lnTo>
                  <a:lnTo>
                    <a:pt x="0" y="5427"/>
                  </a:lnTo>
                  <a:lnTo>
                    <a:pt x="40" y="5427"/>
                  </a:lnTo>
                  <a:lnTo>
                    <a:pt x="40" y="5413"/>
                  </a:lnTo>
                  <a:lnTo>
                    <a:pt x="40" y="5372"/>
                  </a:lnTo>
                  <a:lnTo>
                    <a:pt x="41" y="5305"/>
                  </a:lnTo>
                  <a:lnTo>
                    <a:pt x="41" y="5215"/>
                  </a:lnTo>
                  <a:lnTo>
                    <a:pt x="42" y="5102"/>
                  </a:lnTo>
                  <a:lnTo>
                    <a:pt x="43" y="4970"/>
                  </a:lnTo>
                  <a:lnTo>
                    <a:pt x="44" y="4818"/>
                  </a:lnTo>
                  <a:lnTo>
                    <a:pt x="45" y="4650"/>
                  </a:lnTo>
                  <a:lnTo>
                    <a:pt x="47" y="4468"/>
                  </a:lnTo>
                  <a:lnTo>
                    <a:pt x="48" y="4270"/>
                  </a:lnTo>
                  <a:lnTo>
                    <a:pt x="50" y="4063"/>
                  </a:lnTo>
                  <a:lnTo>
                    <a:pt x="51" y="3844"/>
                  </a:lnTo>
                  <a:lnTo>
                    <a:pt x="52" y="3617"/>
                  </a:lnTo>
                  <a:lnTo>
                    <a:pt x="53" y="3384"/>
                  </a:lnTo>
                  <a:lnTo>
                    <a:pt x="54" y="3145"/>
                  </a:lnTo>
                  <a:lnTo>
                    <a:pt x="56" y="2904"/>
                  </a:lnTo>
                  <a:lnTo>
                    <a:pt x="57" y="2661"/>
                  </a:lnTo>
                  <a:lnTo>
                    <a:pt x="58" y="2418"/>
                  </a:lnTo>
                  <a:lnTo>
                    <a:pt x="59" y="2178"/>
                  </a:lnTo>
                  <a:lnTo>
                    <a:pt x="60" y="1941"/>
                  </a:lnTo>
                  <a:lnTo>
                    <a:pt x="60" y="1709"/>
                  </a:lnTo>
                  <a:lnTo>
                    <a:pt x="61" y="1484"/>
                  </a:lnTo>
                  <a:lnTo>
                    <a:pt x="61" y="1268"/>
                  </a:lnTo>
                  <a:lnTo>
                    <a:pt x="62" y="1063"/>
                  </a:lnTo>
                  <a:lnTo>
                    <a:pt x="62" y="870"/>
                  </a:lnTo>
                  <a:lnTo>
                    <a:pt x="62" y="691"/>
                  </a:lnTo>
                  <a:lnTo>
                    <a:pt x="61" y="526"/>
                  </a:lnTo>
                  <a:lnTo>
                    <a:pt x="61" y="380"/>
                  </a:lnTo>
                  <a:lnTo>
                    <a:pt x="60" y="253"/>
                  </a:lnTo>
                  <a:lnTo>
                    <a:pt x="59" y="146"/>
                  </a:lnTo>
                  <a:lnTo>
                    <a:pt x="57" y="62"/>
                  </a:lnTo>
                  <a:lnTo>
                    <a:pt x="55" y="0"/>
                  </a:lnTo>
                  <a:lnTo>
                    <a:pt x="17" y="3"/>
                  </a:lnTo>
                  <a:close/>
                </a:path>
              </a:pathLst>
            </a:custGeom>
            <a:solidFill>
              <a:srgbClr val="FF0D26"/>
            </a:solidFill>
            <a:ln w="9525">
              <a:noFill/>
              <a:round/>
              <a:headEnd/>
              <a:tailEnd/>
            </a:ln>
          </p:spPr>
          <p:txBody>
            <a:bodyPr/>
            <a:lstStyle/>
            <a:p>
              <a:endParaRPr lang="en-US"/>
            </a:p>
          </p:txBody>
        </p:sp>
        <p:sp>
          <p:nvSpPr>
            <p:cNvPr id="172269" name="Freeform 242"/>
            <p:cNvSpPr>
              <a:spLocks/>
            </p:cNvSpPr>
            <p:nvPr/>
          </p:nvSpPr>
          <p:spPr bwMode="auto">
            <a:xfrm>
              <a:off x="5349" y="3220"/>
              <a:ext cx="54" cy="112"/>
            </a:xfrm>
            <a:custGeom>
              <a:avLst/>
              <a:gdLst>
                <a:gd name="T0" fmla="*/ 0 w 486"/>
                <a:gd name="T1" fmla="*/ 0 h 1014"/>
                <a:gd name="T2" fmla="*/ 0 w 486"/>
                <a:gd name="T3" fmla="*/ 0 h 1014"/>
                <a:gd name="T4" fmla="*/ 0 w 486"/>
                <a:gd name="T5" fmla="*/ 0 h 1014"/>
                <a:gd name="T6" fmla="*/ 0 w 486"/>
                <a:gd name="T7" fmla="*/ 0 h 1014"/>
                <a:gd name="T8" fmla="*/ 0 w 486"/>
                <a:gd name="T9" fmla="*/ 0 h 1014"/>
                <a:gd name="T10" fmla="*/ 0 w 486"/>
                <a:gd name="T11" fmla="*/ 0 h 1014"/>
                <a:gd name="T12" fmla="*/ 0 w 486"/>
                <a:gd name="T13" fmla="*/ 0 h 1014"/>
                <a:gd name="T14" fmla="*/ 0 w 486"/>
                <a:gd name="T15" fmla="*/ 0 h 1014"/>
                <a:gd name="T16" fmla="*/ 0 w 486"/>
                <a:gd name="T17" fmla="*/ 0 h 1014"/>
                <a:gd name="T18" fmla="*/ 0 w 486"/>
                <a:gd name="T19" fmla="*/ 0 h 1014"/>
                <a:gd name="T20" fmla="*/ 0 w 486"/>
                <a:gd name="T21" fmla="*/ 0 h 1014"/>
                <a:gd name="T22" fmla="*/ 0 w 486"/>
                <a:gd name="T23" fmla="*/ 0 h 1014"/>
                <a:gd name="T24" fmla="*/ 0 w 486"/>
                <a:gd name="T25" fmla="*/ 0 h 1014"/>
                <a:gd name="T26" fmla="*/ 0 w 486"/>
                <a:gd name="T27" fmla="*/ 0 h 1014"/>
                <a:gd name="T28" fmla="*/ 0 w 486"/>
                <a:gd name="T29" fmla="*/ 0 h 1014"/>
                <a:gd name="T30" fmla="*/ 0 w 486"/>
                <a:gd name="T31" fmla="*/ 0 h 1014"/>
                <a:gd name="T32" fmla="*/ 0 w 486"/>
                <a:gd name="T33" fmla="*/ 0 h 1014"/>
                <a:gd name="T34" fmla="*/ 0 w 486"/>
                <a:gd name="T35" fmla="*/ 0 h 1014"/>
                <a:gd name="T36" fmla="*/ 0 w 486"/>
                <a:gd name="T37" fmla="*/ 0 h 1014"/>
                <a:gd name="T38" fmla="*/ 0 w 486"/>
                <a:gd name="T39" fmla="*/ 0 h 1014"/>
                <a:gd name="T40" fmla="*/ 0 w 486"/>
                <a:gd name="T41" fmla="*/ 0 h 1014"/>
                <a:gd name="T42" fmla="*/ 0 w 486"/>
                <a:gd name="T43" fmla="*/ 0 h 1014"/>
                <a:gd name="T44" fmla="*/ 0 w 486"/>
                <a:gd name="T45" fmla="*/ 0 h 1014"/>
                <a:gd name="T46" fmla="*/ 0 w 486"/>
                <a:gd name="T47" fmla="*/ 0 h 1014"/>
                <a:gd name="T48" fmla="*/ 0 w 486"/>
                <a:gd name="T49" fmla="*/ 0 h 1014"/>
                <a:gd name="T50" fmla="*/ 0 w 486"/>
                <a:gd name="T51" fmla="*/ 0 h 1014"/>
                <a:gd name="T52" fmla="*/ 0 w 486"/>
                <a:gd name="T53" fmla="*/ 0 h 1014"/>
                <a:gd name="T54" fmla="*/ 0 w 486"/>
                <a:gd name="T55" fmla="*/ 0 h 1014"/>
                <a:gd name="T56" fmla="*/ 0 w 486"/>
                <a:gd name="T57" fmla="*/ 0 h 1014"/>
                <a:gd name="T58" fmla="*/ 0 w 486"/>
                <a:gd name="T59" fmla="*/ 0 h 1014"/>
                <a:gd name="T60" fmla="*/ 0 w 486"/>
                <a:gd name="T61" fmla="*/ 0 h 1014"/>
                <a:gd name="T62" fmla="*/ 0 w 486"/>
                <a:gd name="T63" fmla="*/ 0 h 1014"/>
                <a:gd name="T64" fmla="*/ 0 w 486"/>
                <a:gd name="T65" fmla="*/ 0 h 10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6"/>
                <a:gd name="T100" fmla="*/ 0 h 1014"/>
                <a:gd name="T101" fmla="*/ 486 w 486"/>
                <a:gd name="T102" fmla="*/ 1014 h 10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6" h="1014">
                  <a:moveTo>
                    <a:pt x="0" y="22"/>
                  </a:moveTo>
                  <a:lnTo>
                    <a:pt x="22" y="54"/>
                  </a:lnTo>
                  <a:lnTo>
                    <a:pt x="45" y="86"/>
                  </a:lnTo>
                  <a:lnTo>
                    <a:pt x="66" y="118"/>
                  </a:lnTo>
                  <a:lnTo>
                    <a:pt x="87" y="148"/>
                  </a:lnTo>
                  <a:lnTo>
                    <a:pt x="108" y="179"/>
                  </a:lnTo>
                  <a:lnTo>
                    <a:pt x="129" y="209"/>
                  </a:lnTo>
                  <a:lnTo>
                    <a:pt x="149" y="239"/>
                  </a:lnTo>
                  <a:lnTo>
                    <a:pt x="169" y="270"/>
                  </a:lnTo>
                  <a:lnTo>
                    <a:pt x="187" y="299"/>
                  </a:lnTo>
                  <a:lnTo>
                    <a:pt x="206" y="329"/>
                  </a:lnTo>
                  <a:lnTo>
                    <a:pt x="224" y="358"/>
                  </a:lnTo>
                  <a:lnTo>
                    <a:pt x="242" y="386"/>
                  </a:lnTo>
                  <a:lnTo>
                    <a:pt x="259" y="415"/>
                  </a:lnTo>
                  <a:lnTo>
                    <a:pt x="276" y="445"/>
                  </a:lnTo>
                  <a:lnTo>
                    <a:pt x="293" y="474"/>
                  </a:lnTo>
                  <a:lnTo>
                    <a:pt x="307" y="503"/>
                  </a:lnTo>
                  <a:lnTo>
                    <a:pt x="322" y="532"/>
                  </a:lnTo>
                  <a:lnTo>
                    <a:pt x="336" y="562"/>
                  </a:lnTo>
                  <a:lnTo>
                    <a:pt x="350" y="590"/>
                  </a:lnTo>
                  <a:lnTo>
                    <a:pt x="362" y="621"/>
                  </a:lnTo>
                  <a:lnTo>
                    <a:pt x="374" y="652"/>
                  </a:lnTo>
                  <a:lnTo>
                    <a:pt x="386" y="681"/>
                  </a:lnTo>
                  <a:lnTo>
                    <a:pt x="395" y="713"/>
                  </a:lnTo>
                  <a:lnTo>
                    <a:pt x="405" y="743"/>
                  </a:lnTo>
                  <a:lnTo>
                    <a:pt x="413" y="774"/>
                  </a:lnTo>
                  <a:lnTo>
                    <a:pt x="420" y="807"/>
                  </a:lnTo>
                  <a:lnTo>
                    <a:pt x="428" y="840"/>
                  </a:lnTo>
                  <a:lnTo>
                    <a:pt x="434" y="873"/>
                  </a:lnTo>
                  <a:lnTo>
                    <a:pt x="438" y="907"/>
                  </a:lnTo>
                  <a:lnTo>
                    <a:pt x="443" y="942"/>
                  </a:lnTo>
                  <a:lnTo>
                    <a:pt x="446" y="977"/>
                  </a:lnTo>
                  <a:lnTo>
                    <a:pt x="448" y="1014"/>
                  </a:lnTo>
                  <a:lnTo>
                    <a:pt x="486" y="1011"/>
                  </a:lnTo>
                  <a:lnTo>
                    <a:pt x="484" y="975"/>
                  </a:lnTo>
                  <a:lnTo>
                    <a:pt x="481" y="938"/>
                  </a:lnTo>
                  <a:lnTo>
                    <a:pt x="476" y="903"/>
                  </a:lnTo>
                  <a:lnTo>
                    <a:pt x="472" y="867"/>
                  </a:lnTo>
                  <a:lnTo>
                    <a:pt x="466" y="832"/>
                  </a:lnTo>
                  <a:lnTo>
                    <a:pt x="458" y="798"/>
                  </a:lnTo>
                  <a:lnTo>
                    <a:pt x="451" y="766"/>
                  </a:lnTo>
                  <a:lnTo>
                    <a:pt x="443" y="733"/>
                  </a:lnTo>
                  <a:lnTo>
                    <a:pt x="433" y="700"/>
                  </a:lnTo>
                  <a:lnTo>
                    <a:pt x="422" y="668"/>
                  </a:lnTo>
                  <a:lnTo>
                    <a:pt x="410" y="637"/>
                  </a:lnTo>
                  <a:lnTo>
                    <a:pt x="398" y="606"/>
                  </a:lnTo>
                  <a:lnTo>
                    <a:pt x="386" y="576"/>
                  </a:lnTo>
                  <a:lnTo>
                    <a:pt x="372" y="545"/>
                  </a:lnTo>
                  <a:lnTo>
                    <a:pt x="356" y="515"/>
                  </a:lnTo>
                  <a:lnTo>
                    <a:pt x="341" y="486"/>
                  </a:lnTo>
                  <a:lnTo>
                    <a:pt x="326" y="455"/>
                  </a:lnTo>
                  <a:lnTo>
                    <a:pt x="310" y="426"/>
                  </a:lnTo>
                  <a:lnTo>
                    <a:pt x="293" y="396"/>
                  </a:lnTo>
                  <a:lnTo>
                    <a:pt x="276" y="367"/>
                  </a:lnTo>
                  <a:lnTo>
                    <a:pt x="258" y="337"/>
                  </a:lnTo>
                  <a:lnTo>
                    <a:pt x="240" y="308"/>
                  </a:lnTo>
                  <a:lnTo>
                    <a:pt x="221" y="278"/>
                  </a:lnTo>
                  <a:lnTo>
                    <a:pt x="201" y="248"/>
                  </a:lnTo>
                  <a:lnTo>
                    <a:pt x="181" y="218"/>
                  </a:lnTo>
                  <a:lnTo>
                    <a:pt x="161" y="188"/>
                  </a:lnTo>
                  <a:lnTo>
                    <a:pt x="140" y="158"/>
                  </a:lnTo>
                  <a:lnTo>
                    <a:pt x="118" y="127"/>
                  </a:lnTo>
                  <a:lnTo>
                    <a:pt x="97" y="96"/>
                  </a:lnTo>
                  <a:lnTo>
                    <a:pt x="76" y="65"/>
                  </a:lnTo>
                  <a:lnTo>
                    <a:pt x="54" y="33"/>
                  </a:lnTo>
                  <a:lnTo>
                    <a:pt x="32" y="0"/>
                  </a:lnTo>
                  <a:lnTo>
                    <a:pt x="0" y="22"/>
                  </a:lnTo>
                  <a:close/>
                </a:path>
              </a:pathLst>
            </a:custGeom>
            <a:solidFill>
              <a:srgbClr val="FF0D26"/>
            </a:solidFill>
            <a:ln w="9525">
              <a:noFill/>
              <a:round/>
              <a:headEnd/>
              <a:tailEnd/>
            </a:ln>
          </p:spPr>
          <p:txBody>
            <a:bodyPr/>
            <a:lstStyle/>
            <a:p>
              <a:endParaRPr lang="en-US"/>
            </a:p>
          </p:txBody>
        </p:sp>
        <p:sp>
          <p:nvSpPr>
            <p:cNvPr id="172270" name="Freeform 243"/>
            <p:cNvSpPr>
              <a:spLocks/>
            </p:cNvSpPr>
            <p:nvPr/>
          </p:nvSpPr>
          <p:spPr bwMode="auto">
            <a:xfrm>
              <a:off x="5231" y="3173"/>
              <a:ext cx="127" cy="52"/>
            </a:xfrm>
            <a:custGeom>
              <a:avLst/>
              <a:gdLst>
                <a:gd name="T0" fmla="*/ 0 w 1140"/>
                <a:gd name="T1" fmla="*/ 0 h 470"/>
                <a:gd name="T2" fmla="*/ 0 w 1140"/>
                <a:gd name="T3" fmla="*/ 0 h 470"/>
                <a:gd name="T4" fmla="*/ 0 w 1140"/>
                <a:gd name="T5" fmla="*/ 0 h 470"/>
                <a:gd name="T6" fmla="*/ 0 w 1140"/>
                <a:gd name="T7" fmla="*/ 0 h 470"/>
                <a:gd name="T8" fmla="*/ 0 w 1140"/>
                <a:gd name="T9" fmla="*/ 0 h 470"/>
                <a:gd name="T10" fmla="*/ 0 w 1140"/>
                <a:gd name="T11" fmla="*/ 0 h 470"/>
                <a:gd name="T12" fmla="*/ 0 w 1140"/>
                <a:gd name="T13" fmla="*/ 0 h 470"/>
                <a:gd name="T14" fmla="*/ 0 w 1140"/>
                <a:gd name="T15" fmla="*/ 0 h 470"/>
                <a:gd name="T16" fmla="*/ 0 w 1140"/>
                <a:gd name="T17" fmla="*/ 0 h 470"/>
                <a:gd name="T18" fmla="*/ 0 w 1140"/>
                <a:gd name="T19" fmla="*/ 0 h 470"/>
                <a:gd name="T20" fmla="*/ 0 w 1140"/>
                <a:gd name="T21" fmla="*/ 0 h 470"/>
                <a:gd name="T22" fmla="*/ 0 w 1140"/>
                <a:gd name="T23" fmla="*/ 0 h 470"/>
                <a:gd name="T24" fmla="*/ 0 w 1140"/>
                <a:gd name="T25" fmla="*/ 0 h 470"/>
                <a:gd name="T26" fmla="*/ 0 w 1140"/>
                <a:gd name="T27" fmla="*/ 0 h 470"/>
                <a:gd name="T28" fmla="*/ 0 w 1140"/>
                <a:gd name="T29" fmla="*/ 0 h 470"/>
                <a:gd name="T30" fmla="*/ 0 w 1140"/>
                <a:gd name="T31" fmla="*/ 0 h 470"/>
                <a:gd name="T32" fmla="*/ 0 w 1140"/>
                <a:gd name="T33" fmla="*/ 0 h 470"/>
                <a:gd name="T34" fmla="*/ 0 w 1140"/>
                <a:gd name="T35" fmla="*/ 0 h 470"/>
                <a:gd name="T36" fmla="*/ 0 w 1140"/>
                <a:gd name="T37" fmla="*/ 0 h 470"/>
                <a:gd name="T38" fmla="*/ 0 w 1140"/>
                <a:gd name="T39" fmla="*/ 0 h 470"/>
                <a:gd name="T40" fmla="*/ 0 w 1140"/>
                <a:gd name="T41" fmla="*/ 0 h 470"/>
                <a:gd name="T42" fmla="*/ 0 w 1140"/>
                <a:gd name="T43" fmla="*/ 0 h 470"/>
                <a:gd name="T44" fmla="*/ 0 w 1140"/>
                <a:gd name="T45" fmla="*/ 0 h 470"/>
                <a:gd name="T46" fmla="*/ 0 w 1140"/>
                <a:gd name="T47" fmla="*/ 0 h 470"/>
                <a:gd name="T48" fmla="*/ 0 w 1140"/>
                <a:gd name="T49" fmla="*/ 0 h 470"/>
                <a:gd name="T50" fmla="*/ 0 w 1140"/>
                <a:gd name="T51" fmla="*/ 0 h 470"/>
                <a:gd name="T52" fmla="*/ 0 w 1140"/>
                <a:gd name="T53" fmla="*/ 0 h 470"/>
                <a:gd name="T54" fmla="*/ 0 w 1140"/>
                <a:gd name="T55" fmla="*/ 0 h 470"/>
                <a:gd name="T56" fmla="*/ 0 w 1140"/>
                <a:gd name="T57" fmla="*/ 0 h 470"/>
                <a:gd name="T58" fmla="*/ 0 w 1140"/>
                <a:gd name="T59" fmla="*/ 0 h 470"/>
                <a:gd name="T60" fmla="*/ 0 w 1140"/>
                <a:gd name="T61" fmla="*/ 0 h 470"/>
                <a:gd name="T62" fmla="*/ 0 w 1140"/>
                <a:gd name="T63" fmla="*/ 0 h 470"/>
                <a:gd name="T64" fmla="*/ 0 w 1140"/>
                <a:gd name="T65" fmla="*/ 0 h 470"/>
                <a:gd name="T66" fmla="*/ 0 w 1140"/>
                <a:gd name="T67" fmla="*/ 0 h 470"/>
                <a:gd name="T68" fmla="*/ 0 w 1140"/>
                <a:gd name="T69" fmla="*/ 0 h 470"/>
                <a:gd name="T70" fmla="*/ 0 w 1140"/>
                <a:gd name="T71" fmla="*/ 0 h 470"/>
                <a:gd name="T72" fmla="*/ 0 w 1140"/>
                <a:gd name="T73" fmla="*/ 0 h 470"/>
                <a:gd name="T74" fmla="*/ 0 w 1140"/>
                <a:gd name="T75" fmla="*/ 0 h 470"/>
                <a:gd name="T76" fmla="*/ 0 w 1140"/>
                <a:gd name="T77" fmla="*/ 0 h 470"/>
                <a:gd name="T78" fmla="*/ 0 w 1140"/>
                <a:gd name="T79" fmla="*/ 0 h 470"/>
                <a:gd name="T80" fmla="*/ 0 w 1140"/>
                <a:gd name="T81" fmla="*/ 0 h 470"/>
                <a:gd name="T82" fmla="*/ 0 w 1140"/>
                <a:gd name="T83" fmla="*/ 0 h 470"/>
                <a:gd name="T84" fmla="*/ 0 w 1140"/>
                <a:gd name="T85" fmla="*/ 0 h 470"/>
                <a:gd name="T86" fmla="*/ 0 w 1140"/>
                <a:gd name="T87" fmla="*/ 0 h 470"/>
                <a:gd name="T88" fmla="*/ 0 w 1140"/>
                <a:gd name="T89" fmla="*/ 0 h 470"/>
                <a:gd name="T90" fmla="*/ 0 w 1140"/>
                <a:gd name="T91" fmla="*/ 0 h 470"/>
                <a:gd name="T92" fmla="*/ 0 w 1140"/>
                <a:gd name="T93" fmla="*/ 0 h 470"/>
                <a:gd name="T94" fmla="*/ 0 w 1140"/>
                <a:gd name="T95" fmla="*/ 0 h 470"/>
                <a:gd name="T96" fmla="*/ 0 w 1140"/>
                <a:gd name="T97" fmla="*/ 0 h 470"/>
                <a:gd name="T98" fmla="*/ 0 w 1140"/>
                <a:gd name="T99" fmla="*/ 0 h 470"/>
                <a:gd name="T100" fmla="*/ 0 w 1140"/>
                <a:gd name="T101" fmla="*/ 0 h 470"/>
                <a:gd name="T102" fmla="*/ 0 w 1140"/>
                <a:gd name="T103" fmla="*/ 0 h 470"/>
                <a:gd name="T104" fmla="*/ 0 w 1140"/>
                <a:gd name="T105" fmla="*/ 0 h 470"/>
                <a:gd name="T106" fmla="*/ 0 w 1140"/>
                <a:gd name="T107" fmla="*/ 0 h 470"/>
                <a:gd name="T108" fmla="*/ 0 w 1140"/>
                <a:gd name="T109" fmla="*/ 0 h 470"/>
                <a:gd name="T110" fmla="*/ 0 w 1140"/>
                <a:gd name="T111" fmla="*/ 0 h 4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470"/>
                <a:gd name="T170" fmla="*/ 1140 w 1140"/>
                <a:gd name="T171" fmla="*/ 470 h 47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470">
                  <a:moveTo>
                    <a:pt x="136" y="0"/>
                  </a:moveTo>
                  <a:lnTo>
                    <a:pt x="139" y="9"/>
                  </a:lnTo>
                  <a:lnTo>
                    <a:pt x="148" y="16"/>
                  </a:lnTo>
                  <a:lnTo>
                    <a:pt x="159" y="24"/>
                  </a:lnTo>
                  <a:lnTo>
                    <a:pt x="174" y="31"/>
                  </a:lnTo>
                  <a:lnTo>
                    <a:pt x="193" y="37"/>
                  </a:lnTo>
                  <a:lnTo>
                    <a:pt x="214" y="42"/>
                  </a:lnTo>
                  <a:lnTo>
                    <a:pt x="238" y="49"/>
                  </a:lnTo>
                  <a:lnTo>
                    <a:pt x="266" y="53"/>
                  </a:lnTo>
                  <a:lnTo>
                    <a:pt x="294" y="57"/>
                  </a:lnTo>
                  <a:lnTo>
                    <a:pt x="326" y="61"/>
                  </a:lnTo>
                  <a:lnTo>
                    <a:pt x="359" y="65"/>
                  </a:lnTo>
                  <a:lnTo>
                    <a:pt x="394" y="68"/>
                  </a:lnTo>
                  <a:lnTo>
                    <a:pt x="430" y="70"/>
                  </a:lnTo>
                  <a:lnTo>
                    <a:pt x="465" y="72"/>
                  </a:lnTo>
                  <a:lnTo>
                    <a:pt x="503" y="73"/>
                  </a:lnTo>
                  <a:lnTo>
                    <a:pt x="542" y="74"/>
                  </a:lnTo>
                  <a:lnTo>
                    <a:pt x="580" y="74"/>
                  </a:lnTo>
                  <a:lnTo>
                    <a:pt x="618" y="73"/>
                  </a:lnTo>
                  <a:lnTo>
                    <a:pt x="656" y="72"/>
                  </a:lnTo>
                  <a:lnTo>
                    <a:pt x="693" y="71"/>
                  </a:lnTo>
                  <a:lnTo>
                    <a:pt x="729" y="69"/>
                  </a:lnTo>
                  <a:lnTo>
                    <a:pt x="764" y="66"/>
                  </a:lnTo>
                  <a:lnTo>
                    <a:pt x="799" y="63"/>
                  </a:lnTo>
                  <a:lnTo>
                    <a:pt x="832" y="58"/>
                  </a:lnTo>
                  <a:lnTo>
                    <a:pt x="863" y="54"/>
                  </a:lnTo>
                  <a:lnTo>
                    <a:pt x="891" y="49"/>
                  </a:lnTo>
                  <a:lnTo>
                    <a:pt x="916" y="42"/>
                  </a:lnTo>
                  <a:lnTo>
                    <a:pt x="941" y="36"/>
                  </a:lnTo>
                  <a:lnTo>
                    <a:pt x="961" y="29"/>
                  </a:lnTo>
                  <a:lnTo>
                    <a:pt x="979" y="21"/>
                  </a:lnTo>
                  <a:lnTo>
                    <a:pt x="992" y="13"/>
                  </a:lnTo>
                  <a:lnTo>
                    <a:pt x="1003" y="3"/>
                  </a:lnTo>
                  <a:lnTo>
                    <a:pt x="1002" y="40"/>
                  </a:lnTo>
                  <a:lnTo>
                    <a:pt x="1003" y="73"/>
                  </a:lnTo>
                  <a:lnTo>
                    <a:pt x="1006" y="102"/>
                  </a:lnTo>
                  <a:lnTo>
                    <a:pt x="1010" y="128"/>
                  </a:lnTo>
                  <a:lnTo>
                    <a:pt x="1016" y="150"/>
                  </a:lnTo>
                  <a:lnTo>
                    <a:pt x="1022" y="169"/>
                  </a:lnTo>
                  <a:lnTo>
                    <a:pt x="1029" y="185"/>
                  </a:lnTo>
                  <a:lnTo>
                    <a:pt x="1037" y="199"/>
                  </a:lnTo>
                  <a:lnTo>
                    <a:pt x="1044" y="210"/>
                  </a:lnTo>
                  <a:lnTo>
                    <a:pt x="1052" y="219"/>
                  </a:lnTo>
                  <a:lnTo>
                    <a:pt x="1059" y="226"/>
                  </a:lnTo>
                  <a:lnTo>
                    <a:pt x="1065" y="231"/>
                  </a:lnTo>
                  <a:lnTo>
                    <a:pt x="1071" y="235"/>
                  </a:lnTo>
                  <a:lnTo>
                    <a:pt x="1075" y="237"/>
                  </a:lnTo>
                  <a:lnTo>
                    <a:pt x="1077" y="239"/>
                  </a:lnTo>
                  <a:lnTo>
                    <a:pt x="1078" y="239"/>
                  </a:lnTo>
                  <a:lnTo>
                    <a:pt x="1102" y="259"/>
                  </a:lnTo>
                  <a:lnTo>
                    <a:pt x="1121" y="277"/>
                  </a:lnTo>
                  <a:lnTo>
                    <a:pt x="1133" y="295"/>
                  </a:lnTo>
                  <a:lnTo>
                    <a:pt x="1139" y="312"/>
                  </a:lnTo>
                  <a:lnTo>
                    <a:pt x="1140" y="329"/>
                  </a:lnTo>
                  <a:lnTo>
                    <a:pt x="1136" y="343"/>
                  </a:lnTo>
                  <a:lnTo>
                    <a:pt x="1127" y="358"/>
                  </a:lnTo>
                  <a:lnTo>
                    <a:pt x="1113" y="372"/>
                  </a:lnTo>
                  <a:lnTo>
                    <a:pt x="1095" y="384"/>
                  </a:lnTo>
                  <a:lnTo>
                    <a:pt x="1073" y="396"/>
                  </a:lnTo>
                  <a:lnTo>
                    <a:pt x="1047" y="407"/>
                  </a:lnTo>
                  <a:lnTo>
                    <a:pt x="1019" y="416"/>
                  </a:lnTo>
                  <a:lnTo>
                    <a:pt x="986" y="426"/>
                  </a:lnTo>
                  <a:lnTo>
                    <a:pt x="951" y="434"/>
                  </a:lnTo>
                  <a:lnTo>
                    <a:pt x="914" y="441"/>
                  </a:lnTo>
                  <a:lnTo>
                    <a:pt x="875" y="448"/>
                  </a:lnTo>
                  <a:lnTo>
                    <a:pt x="834" y="454"/>
                  </a:lnTo>
                  <a:lnTo>
                    <a:pt x="792" y="458"/>
                  </a:lnTo>
                  <a:lnTo>
                    <a:pt x="747" y="463"/>
                  </a:lnTo>
                  <a:lnTo>
                    <a:pt x="703" y="466"/>
                  </a:lnTo>
                  <a:lnTo>
                    <a:pt x="658" y="468"/>
                  </a:lnTo>
                  <a:lnTo>
                    <a:pt x="611" y="470"/>
                  </a:lnTo>
                  <a:lnTo>
                    <a:pt x="566" y="470"/>
                  </a:lnTo>
                  <a:lnTo>
                    <a:pt x="520" y="470"/>
                  </a:lnTo>
                  <a:lnTo>
                    <a:pt x="476" y="469"/>
                  </a:lnTo>
                  <a:lnTo>
                    <a:pt x="433" y="467"/>
                  </a:lnTo>
                  <a:lnTo>
                    <a:pt x="389" y="464"/>
                  </a:lnTo>
                  <a:lnTo>
                    <a:pt x="349" y="460"/>
                  </a:lnTo>
                  <a:lnTo>
                    <a:pt x="310" y="456"/>
                  </a:lnTo>
                  <a:lnTo>
                    <a:pt x="273" y="450"/>
                  </a:lnTo>
                  <a:lnTo>
                    <a:pt x="238" y="445"/>
                  </a:lnTo>
                  <a:lnTo>
                    <a:pt x="207" y="437"/>
                  </a:lnTo>
                  <a:lnTo>
                    <a:pt x="166" y="427"/>
                  </a:lnTo>
                  <a:lnTo>
                    <a:pt x="129" y="415"/>
                  </a:lnTo>
                  <a:lnTo>
                    <a:pt x="98" y="404"/>
                  </a:lnTo>
                  <a:lnTo>
                    <a:pt x="71" y="393"/>
                  </a:lnTo>
                  <a:lnTo>
                    <a:pt x="49" y="381"/>
                  </a:lnTo>
                  <a:lnTo>
                    <a:pt x="31" y="371"/>
                  </a:lnTo>
                  <a:lnTo>
                    <a:pt x="18" y="359"/>
                  </a:lnTo>
                  <a:lnTo>
                    <a:pt x="8" y="347"/>
                  </a:lnTo>
                  <a:lnTo>
                    <a:pt x="2" y="336"/>
                  </a:lnTo>
                  <a:lnTo>
                    <a:pt x="0" y="324"/>
                  </a:lnTo>
                  <a:lnTo>
                    <a:pt x="1" y="313"/>
                  </a:lnTo>
                  <a:lnTo>
                    <a:pt x="5" y="300"/>
                  </a:lnTo>
                  <a:lnTo>
                    <a:pt x="12" y="288"/>
                  </a:lnTo>
                  <a:lnTo>
                    <a:pt x="22" y="276"/>
                  </a:lnTo>
                  <a:lnTo>
                    <a:pt x="35" y="264"/>
                  </a:lnTo>
                  <a:lnTo>
                    <a:pt x="49" y="251"/>
                  </a:lnTo>
                  <a:lnTo>
                    <a:pt x="71" y="232"/>
                  </a:lnTo>
                  <a:lnTo>
                    <a:pt x="87" y="213"/>
                  </a:lnTo>
                  <a:lnTo>
                    <a:pt x="102" y="192"/>
                  </a:lnTo>
                  <a:lnTo>
                    <a:pt x="113" y="171"/>
                  </a:lnTo>
                  <a:lnTo>
                    <a:pt x="122" y="150"/>
                  </a:lnTo>
                  <a:lnTo>
                    <a:pt x="130" y="130"/>
                  </a:lnTo>
                  <a:lnTo>
                    <a:pt x="134" y="109"/>
                  </a:lnTo>
                  <a:lnTo>
                    <a:pt x="137" y="90"/>
                  </a:lnTo>
                  <a:lnTo>
                    <a:pt x="139" y="71"/>
                  </a:lnTo>
                  <a:lnTo>
                    <a:pt x="140" y="54"/>
                  </a:lnTo>
                  <a:lnTo>
                    <a:pt x="140" y="39"/>
                  </a:lnTo>
                  <a:lnTo>
                    <a:pt x="139" y="26"/>
                  </a:lnTo>
                  <a:lnTo>
                    <a:pt x="138" y="15"/>
                  </a:lnTo>
                  <a:lnTo>
                    <a:pt x="137" y="7"/>
                  </a:lnTo>
                  <a:lnTo>
                    <a:pt x="136" y="2"/>
                  </a:lnTo>
                  <a:lnTo>
                    <a:pt x="136" y="0"/>
                  </a:lnTo>
                  <a:close/>
                </a:path>
              </a:pathLst>
            </a:custGeom>
            <a:solidFill>
              <a:srgbClr val="CCCCCC"/>
            </a:solidFill>
            <a:ln w="9525">
              <a:noFill/>
              <a:round/>
              <a:headEnd/>
              <a:tailEnd/>
            </a:ln>
          </p:spPr>
          <p:txBody>
            <a:bodyPr/>
            <a:lstStyle/>
            <a:p>
              <a:endParaRPr lang="en-US"/>
            </a:p>
          </p:txBody>
        </p:sp>
        <p:sp>
          <p:nvSpPr>
            <p:cNvPr id="172271" name="Freeform 244"/>
            <p:cNvSpPr>
              <a:spLocks/>
            </p:cNvSpPr>
            <p:nvPr/>
          </p:nvSpPr>
          <p:spPr bwMode="auto">
            <a:xfrm>
              <a:off x="5231" y="3173"/>
              <a:ext cx="127" cy="52"/>
            </a:xfrm>
            <a:custGeom>
              <a:avLst/>
              <a:gdLst>
                <a:gd name="T0" fmla="*/ 0 w 1140"/>
                <a:gd name="T1" fmla="*/ 0 h 470"/>
                <a:gd name="T2" fmla="*/ 0 w 1140"/>
                <a:gd name="T3" fmla="*/ 0 h 470"/>
                <a:gd name="T4" fmla="*/ 0 w 1140"/>
                <a:gd name="T5" fmla="*/ 0 h 470"/>
                <a:gd name="T6" fmla="*/ 0 w 1140"/>
                <a:gd name="T7" fmla="*/ 0 h 470"/>
                <a:gd name="T8" fmla="*/ 0 w 1140"/>
                <a:gd name="T9" fmla="*/ 0 h 470"/>
                <a:gd name="T10" fmla="*/ 0 w 1140"/>
                <a:gd name="T11" fmla="*/ 0 h 470"/>
                <a:gd name="T12" fmla="*/ 0 w 1140"/>
                <a:gd name="T13" fmla="*/ 0 h 470"/>
                <a:gd name="T14" fmla="*/ 0 w 1140"/>
                <a:gd name="T15" fmla="*/ 0 h 470"/>
                <a:gd name="T16" fmla="*/ 0 w 1140"/>
                <a:gd name="T17" fmla="*/ 0 h 470"/>
                <a:gd name="T18" fmla="*/ 0 w 1140"/>
                <a:gd name="T19" fmla="*/ 0 h 470"/>
                <a:gd name="T20" fmla="*/ 0 w 1140"/>
                <a:gd name="T21" fmla="*/ 0 h 470"/>
                <a:gd name="T22" fmla="*/ 0 w 1140"/>
                <a:gd name="T23" fmla="*/ 0 h 470"/>
                <a:gd name="T24" fmla="*/ 0 w 1140"/>
                <a:gd name="T25" fmla="*/ 0 h 470"/>
                <a:gd name="T26" fmla="*/ 0 w 1140"/>
                <a:gd name="T27" fmla="*/ 0 h 470"/>
                <a:gd name="T28" fmla="*/ 0 w 1140"/>
                <a:gd name="T29" fmla="*/ 0 h 470"/>
                <a:gd name="T30" fmla="*/ 0 w 1140"/>
                <a:gd name="T31" fmla="*/ 0 h 470"/>
                <a:gd name="T32" fmla="*/ 0 w 1140"/>
                <a:gd name="T33" fmla="*/ 0 h 470"/>
                <a:gd name="T34" fmla="*/ 0 w 1140"/>
                <a:gd name="T35" fmla="*/ 0 h 470"/>
                <a:gd name="T36" fmla="*/ 0 w 1140"/>
                <a:gd name="T37" fmla="*/ 0 h 470"/>
                <a:gd name="T38" fmla="*/ 0 w 1140"/>
                <a:gd name="T39" fmla="*/ 0 h 470"/>
                <a:gd name="T40" fmla="*/ 0 w 1140"/>
                <a:gd name="T41" fmla="*/ 0 h 470"/>
                <a:gd name="T42" fmla="*/ 0 w 1140"/>
                <a:gd name="T43" fmla="*/ 0 h 470"/>
                <a:gd name="T44" fmla="*/ 0 w 1140"/>
                <a:gd name="T45" fmla="*/ 0 h 470"/>
                <a:gd name="T46" fmla="*/ 0 w 1140"/>
                <a:gd name="T47" fmla="*/ 0 h 470"/>
                <a:gd name="T48" fmla="*/ 0 w 1140"/>
                <a:gd name="T49" fmla="*/ 0 h 470"/>
                <a:gd name="T50" fmla="*/ 0 w 1140"/>
                <a:gd name="T51" fmla="*/ 0 h 470"/>
                <a:gd name="T52" fmla="*/ 0 w 1140"/>
                <a:gd name="T53" fmla="*/ 0 h 470"/>
                <a:gd name="T54" fmla="*/ 0 w 1140"/>
                <a:gd name="T55" fmla="*/ 0 h 470"/>
                <a:gd name="T56" fmla="*/ 0 w 1140"/>
                <a:gd name="T57" fmla="*/ 0 h 470"/>
                <a:gd name="T58" fmla="*/ 0 w 1140"/>
                <a:gd name="T59" fmla="*/ 0 h 470"/>
                <a:gd name="T60" fmla="*/ 0 w 1140"/>
                <a:gd name="T61" fmla="*/ 0 h 470"/>
                <a:gd name="T62" fmla="*/ 0 w 1140"/>
                <a:gd name="T63" fmla="*/ 0 h 470"/>
                <a:gd name="T64" fmla="*/ 0 w 1140"/>
                <a:gd name="T65" fmla="*/ 0 h 470"/>
                <a:gd name="T66" fmla="*/ 0 w 1140"/>
                <a:gd name="T67" fmla="*/ 0 h 470"/>
                <a:gd name="T68" fmla="*/ 0 w 1140"/>
                <a:gd name="T69" fmla="*/ 0 h 470"/>
                <a:gd name="T70" fmla="*/ 0 w 1140"/>
                <a:gd name="T71" fmla="*/ 0 h 470"/>
                <a:gd name="T72" fmla="*/ 0 w 1140"/>
                <a:gd name="T73" fmla="*/ 0 h 470"/>
                <a:gd name="T74" fmla="*/ 0 w 1140"/>
                <a:gd name="T75" fmla="*/ 0 h 470"/>
                <a:gd name="T76" fmla="*/ 0 w 1140"/>
                <a:gd name="T77" fmla="*/ 0 h 470"/>
                <a:gd name="T78" fmla="*/ 0 w 1140"/>
                <a:gd name="T79" fmla="*/ 0 h 470"/>
                <a:gd name="T80" fmla="*/ 0 w 1140"/>
                <a:gd name="T81" fmla="*/ 0 h 470"/>
                <a:gd name="T82" fmla="*/ 0 w 1140"/>
                <a:gd name="T83" fmla="*/ 0 h 470"/>
                <a:gd name="T84" fmla="*/ 0 w 1140"/>
                <a:gd name="T85" fmla="*/ 0 h 470"/>
                <a:gd name="T86" fmla="*/ 0 w 1140"/>
                <a:gd name="T87" fmla="*/ 0 h 470"/>
                <a:gd name="T88" fmla="*/ 0 w 1140"/>
                <a:gd name="T89" fmla="*/ 0 h 470"/>
                <a:gd name="T90" fmla="*/ 0 w 1140"/>
                <a:gd name="T91" fmla="*/ 0 h 470"/>
                <a:gd name="T92" fmla="*/ 0 w 1140"/>
                <a:gd name="T93" fmla="*/ 0 h 470"/>
                <a:gd name="T94" fmla="*/ 0 w 1140"/>
                <a:gd name="T95" fmla="*/ 0 h 470"/>
                <a:gd name="T96" fmla="*/ 0 w 1140"/>
                <a:gd name="T97" fmla="*/ 0 h 470"/>
                <a:gd name="T98" fmla="*/ 0 w 1140"/>
                <a:gd name="T99" fmla="*/ 0 h 470"/>
                <a:gd name="T100" fmla="*/ 0 w 1140"/>
                <a:gd name="T101" fmla="*/ 0 h 470"/>
                <a:gd name="T102" fmla="*/ 0 w 1140"/>
                <a:gd name="T103" fmla="*/ 0 h 470"/>
                <a:gd name="T104" fmla="*/ 0 w 1140"/>
                <a:gd name="T105" fmla="*/ 0 h 470"/>
                <a:gd name="T106" fmla="*/ 0 w 1140"/>
                <a:gd name="T107" fmla="*/ 0 h 470"/>
                <a:gd name="T108" fmla="*/ 0 w 1140"/>
                <a:gd name="T109" fmla="*/ 0 h 470"/>
                <a:gd name="T110" fmla="*/ 0 w 1140"/>
                <a:gd name="T111" fmla="*/ 0 h 470"/>
                <a:gd name="T112" fmla="*/ 0 w 1140"/>
                <a:gd name="T113" fmla="*/ 0 h 470"/>
                <a:gd name="T114" fmla="*/ 0 w 1140"/>
                <a:gd name="T115" fmla="*/ 0 h 470"/>
                <a:gd name="T116" fmla="*/ 0 w 1140"/>
                <a:gd name="T117" fmla="*/ 0 h 4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40"/>
                <a:gd name="T178" fmla="*/ 0 h 470"/>
                <a:gd name="T179" fmla="*/ 1140 w 1140"/>
                <a:gd name="T180" fmla="*/ 470 h 47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40" h="470">
                  <a:moveTo>
                    <a:pt x="136" y="0"/>
                  </a:moveTo>
                  <a:lnTo>
                    <a:pt x="136" y="0"/>
                  </a:lnTo>
                  <a:lnTo>
                    <a:pt x="139" y="9"/>
                  </a:lnTo>
                  <a:lnTo>
                    <a:pt x="148" y="16"/>
                  </a:lnTo>
                  <a:lnTo>
                    <a:pt x="159" y="24"/>
                  </a:lnTo>
                  <a:lnTo>
                    <a:pt x="174" y="31"/>
                  </a:lnTo>
                  <a:lnTo>
                    <a:pt x="193" y="37"/>
                  </a:lnTo>
                  <a:lnTo>
                    <a:pt x="214" y="42"/>
                  </a:lnTo>
                  <a:lnTo>
                    <a:pt x="238" y="49"/>
                  </a:lnTo>
                  <a:lnTo>
                    <a:pt x="266" y="53"/>
                  </a:lnTo>
                  <a:lnTo>
                    <a:pt x="294" y="57"/>
                  </a:lnTo>
                  <a:lnTo>
                    <a:pt x="326" y="61"/>
                  </a:lnTo>
                  <a:lnTo>
                    <a:pt x="359" y="65"/>
                  </a:lnTo>
                  <a:lnTo>
                    <a:pt x="394" y="68"/>
                  </a:lnTo>
                  <a:lnTo>
                    <a:pt x="430" y="70"/>
                  </a:lnTo>
                  <a:lnTo>
                    <a:pt x="465" y="72"/>
                  </a:lnTo>
                  <a:lnTo>
                    <a:pt x="503" y="73"/>
                  </a:lnTo>
                  <a:lnTo>
                    <a:pt x="542" y="74"/>
                  </a:lnTo>
                  <a:lnTo>
                    <a:pt x="580" y="74"/>
                  </a:lnTo>
                  <a:lnTo>
                    <a:pt x="618" y="73"/>
                  </a:lnTo>
                  <a:lnTo>
                    <a:pt x="656" y="72"/>
                  </a:lnTo>
                  <a:lnTo>
                    <a:pt x="693" y="71"/>
                  </a:lnTo>
                  <a:lnTo>
                    <a:pt x="729" y="69"/>
                  </a:lnTo>
                  <a:lnTo>
                    <a:pt x="764" y="66"/>
                  </a:lnTo>
                  <a:lnTo>
                    <a:pt x="799" y="63"/>
                  </a:lnTo>
                  <a:lnTo>
                    <a:pt x="832" y="58"/>
                  </a:lnTo>
                  <a:lnTo>
                    <a:pt x="863" y="54"/>
                  </a:lnTo>
                  <a:lnTo>
                    <a:pt x="891" y="49"/>
                  </a:lnTo>
                  <a:lnTo>
                    <a:pt x="916" y="42"/>
                  </a:lnTo>
                  <a:lnTo>
                    <a:pt x="941" y="36"/>
                  </a:lnTo>
                  <a:lnTo>
                    <a:pt x="961" y="29"/>
                  </a:lnTo>
                  <a:lnTo>
                    <a:pt x="979" y="21"/>
                  </a:lnTo>
                  <a:lnTo>
                    <a:pt x="992" y="13"/>
                  </a:lnTo>
                  <a:lnTo>
                    <a:pt x="1003" y="3"/>
                  </a:lnTo>
                  <a:lnTo>
                    <a:pt x="1002" y="40"/>
                  </a:lnTo>
                  <a:lnTo>
                    <a:pt x="1003" y="73"/>
                  </a:lnTo>
                  <a:lnTo>
                    <a:pt x="1006" y="102"/>
                  </a:lnTo>
                  <a:lnTo>
                    <a:pt x="1010" y="128"/>
                  </a:lnTo>
                  <a:lnTo>
                    <a:pt x="1016" y="150"/>
                  </a:lnTo>
                  <a:lnTo>
                    <a:pt x="1022" y="169"/>
                  </a:lnTo>
                  <a:lnTo>
                    <a:pt x="1029" y="185"/>
                  </a:lnTo>
                  <a:lnTo>
                    <a:pt x="1037" y="199"/>
                  </a:lnTo>
                  <a:lnTo>
                    <a:pt x="1044" y="210"/>
                  </a:lnTo>
                  <a:lnTo>
                    <a:pt x="1052" y="219"/>
                  </a:lnTo>
                  <a:lnTo>
                    <a:pt x="1059" y="226"/>
                  </a:lnTo>
                  <a:lnTo>
                    <a:pt x="1065" y="231"/>
                  </a:lnTo>
                  <a:lnTo>
                    <a:pt x="1071" y="235"/>
                  </a:lnTo>
                  <a:lnTo>
                    <a:pt x="1075" y="237"/>
                  </a:lnTo>
                  <a:lnTo>
                    <a:pt x="1077" y="239"/>
                  </a:lnTo>
                  <a:lnTo>
                    <a:pt x="1078" y="239"/>
                  </a:lnTo>
                  <a:lnTo>
                    <a:pt x="1102" y="259"/>
                  </a:lnTo>
                  <a:lnTo>
                    <a:pt x="1121" y="277"/>
                  </a:lnTo>
                  <a:lnTo>
                    <a:pt x="1133" y="295"/>
                  </a:lnTo>
                  <a:lnTo>
                    <a:pt x="1139" y="312"/>
                  </a:lnTo>
                  <a:lnTo>
                    <a:pt x="1140" y="329"/>
                  </a:lnTo>
                  <a:lnTo>
                    <a:pt x="1136" y="343"/>
                  </a:lnTo>
                  <a:lnTo>
                    <a:pt x="1127" y="358"/>
                  </a:lnTo>
                  <a:lnTo>
                    <a:pt x="1113" y="372"/>
                  </a:lnTo>
                  <a:lnTo>
                    <a:pt x="1095" y="384"/>
                  </a:lnTo>
                  <a:lnTo>
                    <a:pt x="1073" y="396"/>
                  </a:lnTo>
                  <a:lnTo>
                    <a:pt x="1047" y="407"/>
                  </a:lnTo>
                  <a:lnTo>
                    <a:pt x="1019" y="416"/>
                  </a:lnTo>
                  <a:lnTo>
                    <a:pt x="986" y="426"/>
                  </a:lnTo>
                  <a:lnTo>
                    <a:pt x="951" y="434"/>
                  </a:lnTo>
                  <a:lnTo>
                    <a:pt x="914" y="441"/>
                  </a:lnTo>
                  <a:lnTo>
                    <a:pt x="875" y="448"/>
                  </a:lnTo>
                  <a:lnTo>
                    <a:pt x="834" y="454"/>
                  </a:lnTo>
                  <a:lnTo>
                    <a:pt x="792" y="458"/>
                  </a:lnTo>
                  <a:lnTo>
                    <a:pt x="747" y="463"/>
                  </a:lnTo>
                  <a:lnTo>
                    <a:pt x="703" y="466"/>
                  </a:lnTo>
                  <a:lnTo>
                    <a:pt x="658" y="468"/>
                  </a:lnTo>
                  <a:lnTo>
                    <a:pt x="611" y="470"/>
                  </a:lnTo>
                  <a:lnTo>
                    <a:pt x="566" y="470"/>
                  </a:lnTo>
                  <a:lnTo>
                    <a:pt x="520" y="470"/>
                  </a:lnTo>
                  <a:lnTo>
                    <a:pt x="476" y="469"/>
                  </a:lnTo>
                  <a:lnTo>
                    <a:pt x="433" y="467"/>
                  </a:lnTo>
                  <a:lnTo>
                    <a:pt x="389" y="464"/>
                  </a:lnTo>
                  <a:lnTo>
                    <a:pt x="349" y="460"/>
                  </a:lnTo>
                  <a:lnTo>
                    <a:pt x="310" y="456"/>
                  </a:lnTo>
                  <a:lnTo>
                    <a:pt x="273" y="450"/>
                  </a:lnTo>
                  <a:lnTo>
                    <a:pt x="238" y="445"/>
                  </a:lnTo>
                  <a:lnTo>
                    <a:pt x="207" y="437"/>
                  </a:lnTo>
                  <a:lnTo>
                    <a:pt x="166" y="427"/>
                  </a:lnTo>
                  <a:lnTo>
                    <a:pt x="129" y="415"/>
                  </a:lnTo>
                  <a:lnTo>
                    <a:pt x="98" y="404"/>
                  </a:lnTo>
                  <a:lnTo>
                    <a:pt x="71" y="393"/>
                  </a:lnTo>
                  <a:lnTo>
                    <a:pt x="49" y="381"/>
                  </a:lnTo>
                  <a:lnTo>
                    <a:pt x="31" y="371"/>
                  </a:lnTo>
                  <a:lnTo>
                    <a:pt x="18" y="359"/>
                  </a:lnTo>
                  <a:lnTo>
                    <a:pt x="8" y="347"/>
                  </a:lnTo>
                  <a:lnTo>
                    <a:pt x="2" y="336"/>
                  </a:lnTo>
                  <a:lnTo>
                    <a:pt x="0" y="324"/>
                  </a:lnTo>
                  <a:lnTo>
                    <a:pt x="1" y="313"/>
                  </a:lnTo>
                  <a:lnTo>
                    <a:pt x="5" y="300"/>
                  </a:lnTo>
                  <a:lnTo>
                    <a:pt x="12" y="288"/>
                  </a:lnTo>
                  <a:lnTo>
                    <a:pt x="22" y="276"/>
                  </a:lnTo>
                  <a:lnTo>
                    <a:pt x="35" y="264"/>
                  </a:lnTo>
                  <a:lnTo>
                    <a:pt x="49" y="251"/>
                  </a:lnTo>
                  <a:lnTo>
                    <a:pt x="71" y="232"/>
                  </a:lnTo>
                  <a:lnTo>
                    <a:pt x="87" y="213"/>
                  </a:lnTo>
                  <a:lnTo>
                    <a:pt x="102" y="192"/>
                  </a:lnTo>
                  <a:lnTo>
                    <a:pt x="113" y="171"/>
                  </a:lnTo>
                  <a:lnTo>
                    <a:pt x="122" y="150"/>
                  </a:lnTo>
                  <a:lnTo>
                    <a:pt x="130" y="130"/>
                  </a:lnTo>
                  <a:lnTo>
                    <a:pt x="134" y="109"/>
                  </a:lnTo>
                  <a:lnTo>
                    <a:pt x="137" y="90"/>
                  </a:lnTo>
                  <a:lnTo>
                    <a:pt x="139" y="71"/>
                  </a:lnTo>
                  <a:lnTo>
                    <a:pt x="140" y="54"/>
                  </a:lnTo>
                  <a:lnTo>
                    <a:pt x="140" y="39"/>
                  </a:lnTo>
                  <a:lnTo>
                    <a:pt x="139" y="26"/>
                  </a:lnTo>
                  <a:lnTo>
                    <a:pt x="138" y="15"/>
                  </a:lnTo>
                  <a:lnTo>
                    <a:pt x="137" y="7"/>
                  </a:lnTo>
                  <a:lnTo>
                    <a:pt x="136" y="2"/>
                  </a:lnTo>
                  <a:lnTo>
                    <a:pt x="136" y="0"/>
                  </a:lnTo>
                </a:path>
              </a:pathLst>
            </a:custGeom>
            <a:noFill/>
            <a:ln w="0">
              <a:solidFill>
                <a:srgbClr val="404040"/>
              </a:solidFill>
              <a:prstDash val="solid"/>
              <a:round/>
              <a:headEnd/>
              <a:tailEnd/>
            </a:ln>
          </p:spPr>
          <p:txBody>
            <a:bodyPr/>
            <a:lstStyle/>
            <a:p>
              <a:endParaRPr lang="en-US"/>
            </a:p>
          </p:txBody>
        </p:sp>
        <p:sp>
          <p:nvSpPr>
            <p:cNvPr id="172272" name="Freeform 245"/>
            <p:cNvSpPr>
              <a:spLocks/>
            </p:cNvSpPr>
            <p:nvPr/>
          </p:nvSpPr>
          <p:spPr bwMode="auto">
            <a:xfrm>
              <a:off x="5164" y="3031"/>
              <a:ext cx="127" cy="43"/>
            </a:xfrm>
            <a:custGeom>
              <a:avLst/>
              <a:gdLst>
                <a:gd name="T0" fmla="*/ 0 w 1136"/>
                <a:gd name="T1" fmla="*/ 0 h 383"/>
                <a:gd name="T2" fmla="*/ 0 w 1136"/>
                <a:gd name="T3" fmla="*/ 0 h 383"/>
                <a:gd name="T4" fmla="*/ 0 w 1136"/>
                <a:gd name="T5" fmla="*/ 0 h 383"/>
                <a:gd name="T6" fmla="*/ 0 w 1136"/>
                <a:gd name="T7" fmla="*/ 0 h 383"/>
                <a:gd name="T8" fmla="*/ 0 w 1136"/>
                <a:gd name="T9" fmla="*/ 0 h 383"/>
                <a:gd name="T10" fmla="*/ 0 w 1136"/>
                <a:gd name="T11" fmla="*/ 0 h 383"/>
                <a:gd name="T12" fmla="*/ 0 w 1136"/>
                <a:gd name="T13" fmla="*/ 0 h 383"/>
                <a:gd name="T14" fmla="*/ 0 w 1136"/>
                <a:gd name="T15" fmla="*/ 0 h 383"/>
                <a:gd name="T16" fmla="*/ 0 w 1136"/>
                <a:gd name="T17" fmla="*/ 0 h 383"/>
                <a:gd name="T18" fmla="*/ 0 w 1136"/>
                <a:gd name="T19" fmla="*/ 0 h 383"/>
                <a:gd name="T20" fmla="*/ 0 w 1136"/>
                <a:gd name="T21" fmla="*/ 0 h 383"/>
                <a:gd name="T22" fmla="*/ 0 w 1136"/>
                <a:gd name="T23" fmla="*/ 0 h 383"/>
                <a:gd name="T24" fmla="*/ 0 w 1136"/>
                <a:gd name="T25" fmla="*/ 0 h 383"/>
                <a:gd name="T26" fmla="*/ 0 w 1136"/>
                <a:gd name="T27" fmla="*/ 0 h 383"/>
                <a:gd name="T28" fmla="*/ 0 w 1136"/>
                <a:gd name="T29" fmla="*/ 0 h 383"/>
                <a:gd name="T30" fmla="*/ 0 w 1136"/>
                <a:gd name="T31" fmla="*/ 0 h 383"/>
                <a:gd name="T32" fmla="*/ 0 w 1136"/>
                <a:gd name="T33" fmla="*/ 0 h 383"/>
                <a:gd name="T34" fmla="*/ 0 w 1136"/>
                <a:gd name="T35" fmla="*/ 0 h 383"/>
                <a:gd name="T36" fmla="*/ 0 w 1136"/>
                <a:gd name="T37" fmla="*/ 0 h 383"/>
                <a:gd name="T38" fmla="*/ 0 w 1136"/>
                <a:gd name="T39" fmla="*/ 0 h 383"/>
                <a:gd name="T40" fmla="*/ 0 w 1136"/>
                <a:gd name="T41" fmla="*/ 0 h 383"/>
                <a:gd name="T42" fmla="*/ 0 w 1136"/>
                <a:gd name="T43" fmla="*/ 0 h 383"/>
                <a:gd name="T44" fmla="*/ 0 w 1136"/>
                <a:gd name="T45" fmla="*/ 0 h 383"/>
                <a:gd name="T46" fmla="*/ 0 w 1136"/>
                <a:gd name="T47" fmla="*/ 0 h 383"/>
                <a:gd name="T48" fmla="*/ 0 w 1136"/>
                <a:gd name="T49" fmla="*/ 0 h 383"/>
                <a:gd name="T50" fmla="*/ 0 w 1136"/>
                <a:gd name="T51" fmla="*/ 0 h 383"/>
                <a:gd name="T52" fmla="*/ 0 w 1136"/>
                <a:gd name="T53" fmla="*/ 0 h 383"/>
                <a:gd name="T54" fmla="*/ 0 w 1136"/>
                <a:gd name="T55" fmla="*/ 0 h 383"/>
                <a:gd name="T56" fmla="*/ 0 w 1136"/>
                <a:gd name="T57" fmla="*/ 0 h 383"/>
                <a:gd name="T58" fmla="*/ 0 w 1136"/>
                <a:gd name="T59" fmla="*/ 0 h 383"/>
                <a:gd name="T60" fmla="*/ 0 w 1136"/>
                <a:gd name="T61" fmla="*/ 0 h 383"/>
                <a:gd name="T62" fmla="*/ 0 w 1136"/>
                <a:gd name="T63" fmla="*/ 0 h 383"/>
                <a:gd name="T64" fmla="*/ 0 w 1136"/>
                <a:gd name="T65" fmla="*/ 0 h 383"/>
                <a:gd name="T66" fmla="*/ 0 w 1136"/>
                <a:gd name="T67" fmla="*/ 0 h 383"/>
                <a:gd name="T68" fmla="*/ 0 w 1136"/>
                <a:gd name="T69" fmla="*/ 0 h 383"/>
                <a:gd name="T70" fmla="*/ 0 w 1136"/>
                <a:gd name="T71" fmla="*/ 0 h 383"/>
                <a:gd name="T72" fmla="*/ 0 w 1136"/>
                <a:gd name="T73" fmla="*/ 0 h 383"/>
                <a:gd name="T74" fmla="*/ 0 w 1136"/>
                <a:gd name="T75" fmla="*/ 0 h 383"/>
                <a:gd name="T76" fmla="*/ 0 w 1136"/>
                <a:gd name="T77" fmla="*/ 0 h 383"/>
                <a:gd name="T78" fmla="*/ 0 w 1136"/>
                <a:gd name="T79" fmla="*/ 0 h 383"/>
                <a:gd name="T80" fmla="*/ 0 w 1136"/>
                <a:gd name="T81" fmla="*/ 0 h 383"/>
                <a:gd name="T82" fmla="*/ 0 w 1136"/>
                <a:gd name="T83" fmla="*/ 0 h 383"/>
                <a:gd name="T84" fmla="*/ 0 w 1136"/>
                <a:gd name="T85" fmla="*/ 0 h 383"/>
                <a:gd name="T86" fmla="*/ 0 w 1136"/>
                <a:gd name="T87" fmla="*/ 0 h 383"/>
                <a:gd name="T88" fmla="*/ 0 w 1136"/>
                <a:gd name="T89" fmla="*/ 0 h 383"/>
                <a:gd name="T90" fmla="*/ 0 w 1136"/>
                <a:gd name="T91" fmla="*/ 0 h 383"/>
                <a:gd name="T92" fmla="*/ 0 w 1136"/>
                <a:gd name="T93" fmla="*/ 0 h 383"/>
                <a:gd name="T94" fmla="*/ 0 w 1136"/>
                <a:gd name="T95" fmla="*/ 0 h 383"/>
                <a:gd name="T96" fmla="*/ 0 w 1136"/>
                <a:gd name="T97" fmla="*/ 0 h 383"/>
                <a:gd name="T98" fmla="*/ 0 w 1136"/>
                <a:gd name="T99" fmla="*/ 0 h 383"/>
                <a:gd name="T100" fmla="*/ 0 w 1136"/>
                <a:gd name="T101" fmla="*/ 0 h 38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36"/>
                <a:gd name="T154" fmla="*/ 0 h 383"/>
                <a:gd name="T155" fmla="*/ 1136 w 1136"/>
                <a:gd name="T156" fmla="*/ 383 h 38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36" h="383">
                  <a:moveTo>
                    <a:pt x="91" y="285"/>
                  </a:moveTo>
                  <a:lnTo>
                    <a:pt x="66" y="271"/>
                  </a:lnTo>
                  <a:lnTo>
                    <a:pt x="45" y="254"/>
                  </a:lnTo>
                  <a:lnTo>
                    <a:pt x="29" y="235"/>
                  </a:lnTo>
                  <a:lnTo>
                    <a:pt x="17" y="215"/>
                  </a:lnTo>
                  <a:lnTo>
                    <a:pt x="7" y="192"/>
                  </a:lnTo>
                  <a:lnTo>
                    <a:pt x="2" y="168"/>
                  </a:lnTo>
                  <a:lnTo>
                    <a:pt x="0" y="145"/>
                  </a:lnTo>
                  <a:lnTo>
                    <a:pt x="1" y="121"/>
                  </a:lnTo>
                  <a:lnTo>
                    <a:pt x="5" y="99"/>
                  </a:lnTo>
                  <a:lnTo>
                    <a:pt x="12" y="77"/>
                  </a:lnTo>
                  <a:lnTo>
                    <a:pt x="22" y="57"/>
                  </a:lnTo>
                  <a:lnTo>
                    <a:pt x="34" y="39"/>
                  </a:lnTo>
                  <a:lnTo>
                    <a:pt x="48" y="24"/>
                  </a:lnTo>
                  <a:lnTo>
                    <a:pt x="66" y="11"/>
                  </a:lnTo>
                  <a:lnTo>
                    <a:pt x="85" y="4"/>
                  </a:lnTo>
                  <a:lnTo>
                    <a:pt x="107" y="0"/>
                  </a:lnTo>
                  <a:lnTo>
                    <a:pt x="109" y="0"/>
                  </a:lnTo>
                  <a:lnTo>
                    <a:pt x="115" y="1"/>
                  </a:lnTo>
                  <a:lnTo>
                    <a:pt x="126" y="1"/>
                  </a:lnTo>
                  <a:lnTo>
                    <a:pt x="139" y="2"/>
                  </a:lnTo>
                  <a:lnTo>
                    <a:pt x="157" y="4"/>
                  </a:lnTo>
                  <a:lnTo>
                    <a:pt x="177" y="5"/>
                  </a:lnTo>
                  <a:lnTo>
                    <a:pt x="202" y="7"/>
                  </a:lnTo>
                  <a:lnTo>
                    <a:pt x="228" y="9"/>
                  </a:lnTo>
                  <a:lnTo>
                    <a:pt x="257" y="11"/>
                  </a:lnTo>
                  <a:lnTo>
                    <a:pt x="288" y="13"/>
                  </a:lnTo>
                  <a:lnTo>
                    <a:pt x="322" y="15"/>
                  </a:lnTo>
                  <a:lnTo>
                    <a:pt x="357" y="19"/>
                  </a:lnTo>
                  <a:lnTo>
                    <a:pt x="394" y="21"/>
                  </a:lnTo>
                  <a:lnTo>
                    <a:pt x="432" y="24"/>
                  </a:lnTo>
                  <a:lnTo>
                    <a:pt x="472" y="27"/>
                  </a:lnTo>
                  <a:lnTo>
                    <a:pt x="512" y="29"/>
                  </a:lnTo>
                  <a:lnTo>
                    <a:pt x="553" y="32"/>
                  </a:lnTo>
                  <a:lnTo>
                    <a:pt x="594" y="35"/>
                  </a:lnTo>
                  <a:lnTo>
                    <a:pt x="637" y="39"/>
                  </a:lnTo>
                  <a:lnTo>
                    <a:pt x="679" y="42"/>
                  </a:lnTo>
                  <a:lnTo>
                    <a:pt x="720" y="45"/>
                  </a:lnTo>
                  <a:lnTo>
                    <a:pt x="761" y="48"/>
                  </a:lnTo>
                  <a:lnTo>
                    <a:pt x="801" y="50"/>
                  </a:lnTo>
                  <a:lnTo>
                    <a:pt x="842" y="53"/>
                  </a:lnTo>
                  <a:lnTo>
                    <a:pt x="880" y="57"/>
                  </a:lnTo>
                  <a:lnTo>
                    <a:pt x="917" y="59"/>
                  </a:lnTo>
                  <a:lnTo>
                    <a:pt x="951" y="62"/>
                  </a:lnTo>
                  <a:lnTo>
                    <a:pt x="985" y="64"/>
                  </a:lnTo>
                  <a:lnTo>
                    <a:pt x="1017" y="66"/>
                  </a:lnTo>
                  <a:lnTo>
                    <a:pt x="1045" y="68"/>
                  </a:lnTo>
                  <a:lnTo>
                    <a:pt x="1073" y="69"/>
                  </a:lnTo>
                  <a:lnTo>
                    <a:pt x="1096" y="71"/>
                  </a:lnTo>
                  <a:lnTo>
                    <a:pt x="1136" y="383"/>
                  </a:lnTo>
                  <a:lnTo>
                    <a:pt x="91" y="285"/>
                  </a:lnTo>
                  <a:close/>
                </a:path>
              </a:pathLst>
            </a:custGeom>
            <a:solidFill>
              <a:srgbClr val="262626"/>
            </a:solidFill>
            <a:ln w="9525">
              <a:noFill/>
              <a:round/>
              <a:headEnd/>
              <a:tailEnd/>
            </a:ln>
          </p:spPr>
          <p:txBody>
            <a:bodyPr/>
            <a:lstStyle/>
            <a:p>
              <a:endParaRPr lang="en-US"/>
            </a:p>
          </p:txBody>
        </p:sp>
        <p:sp>
          <p:nvSpPr>
            <p:cNvPr id="172273" name="Freeform 246"/>
            <p:cNvSpPr>
              <a:spLocks/>
            </p:cNvSpPr>
            <p:nvPr/>
          </p:nvSpPr>
          <p:spPr bwMode="auto">
            <a:xfrm>
              <a:off x="5164" y="3031"/>
              <a:ext cx="127" cy="43"/>
            </a:xfrm>
            <a:custGeom>
              <a:avLst/>
              <a:gdLst>
                <a:gd name="T0" fmla="*/ 0 w 1136"/>
                <a:gd name="T1" fmla="*/ 0 h 383"/>
                <a:gd name="T2" fmla="*/ 0 w 1136"/>
                <a:gd name="T3" fmla="*/ 0 h 383"/>
                <a:gd name="T4" fmla="*/ 0 w 1136"/>
                <a:gd name="T5" fmla="*/ 0 h 383"/>
                <a:gd name="T6" fmla="*/ 0 w 1136"/>
                <a:gd name="T7" fmla="*/ 0 h 383"/>
                <a:gd name="T8" fmla="*/ 0 w 1136"/>
                <a:gd name="T9" fmla="*/ 0 h 383"/>
                <a:gd name="T10" fmla="*/ 0 w 1136"/>
                <a:gd name="T11" fmla="*/ 0 h 383"/>
                <a:gd name="T12" fmla="*/ 0 w 1136"/>
                <a:gd name="T13" fmla="*/ 0 h 383"/>
                <a:gd name="T14" fmla="*/ 0 w 1136"/>
                <a:gd name="T15" fmla="*/ 0 h 383"/>
                <a:gd name="T16" fmla="*/ 0 w 1136"/>
                <a:gd name="T17" fmla="*/ 0 h 383"/>
                <a:gd name="T18" fmla="*/ 0 w 1136"/>
                <a:gd name="T19" fmla="*/ 0 h 383"/>
                <a:gd name="T20" fmla="*/ 0 w 1136"/>
                <a:gd name="T21" fmla="*/ 0 h 383"/>
                <a:gd name="T22" fmla="*/ 0 w 1136"/>
                <a:gd name="T23" fmla="*/ 0 h 383"/>
                <a:gd name="T24" fmla="*/ 0 w 1136"/>
                <a:gd name="T25" fmla="*/ 0 h 383"/>
                <a:gd name="T26" fmla="*/ 0 w 1136"/>
                <a:gd name="T27" fmla="*/ 0 h 383"/>
                <a:gd name="T28" fmla="*/ 0 w 1136"/>
                <a:gd name="T29" fmla="*/ 0 h 383"/>
                <a:gd name="T30" fmla="*/ 0 w 1136"/>
                <a:gd name="T31" fmla="*/ 0 h 383"/>
                <a:gd name="T32" fmla="*/ 0 w 1136"/>
                <a:gd name="T33" fmla="*/ 0 h 383"/>
                <a:gd name="T34" fmla="*/ 0 w 1136"/>
                <a:gd name="T35" fmla="*/ 0 h 383"/>
                <a:gd name="T36" fmla="*/ 0 w 1136"/>
                <a:gd name="T37" fmla="*/ 0 h 383"/>
                <a:gd name="T38" fmla="*/ 0 w 1136"/>
                <a:gd name="T39" fmla="*/ 0 h 383"/>
                <a:gd name="T40" fmla="*/ 0 w 1136"/>
                <a:gd name="T41" fmla="*/ 0 h 383"/>
                <a:gd name="T42" fmla="*/ 0 w 1136"/>
                <a:gd name="T43" fmla="*/ 0 h 383"/>
                <a:gd name="T44" fmla="*/ 0 w 1136"/>
                <a:gd name="T45" fmla="*/ 0 h 383"/>
                <a:gd name="T46" fmla="*/ 0 w 1136"/>
                <a:gd name="T47" fmla="*/ 0 h 383"/>
                <a:gd name="T48" fmla="*/ 0 w 1136"/>
                <a:gd name="T49" fmla="*/ 0 h 383"/>
                <a:gd name="T50" fmla="*/ 0 w 1136"/>
                <a:gd name="T51" fmla="*/ 0 h 383"/>
                <a:gd name="T52" fmla="*/ 0 w 1136"/>
                <a:gd name="T53" fmla="*/ 0 h 383"/>
                <a:gd name="T54" fmla="*/ 0 w 1136"/>
                <a:gd name="T55" fmla="*/ 0 h 383"/>
                <a:gd name="T56" fmla="*/ 0 w 1136"/>
                <a:gd name="T57" fmla="*/ 0 h 383"/>
                <a:gd name="T58" fmla="*/ 0 w 1136"/>
                <a:gd name="T59" fmla="*/ 0 h 383"/>
                <a:gd name="T60" fmla="*/ 0 w 1136"/>
                <a:gd name="T61" fmla="*/ 0 h 383"/>
                <a:gd name="T62" fmla="*/ 0 w 1136"/>
                <a:gd name="T63" fmla="*/ 0 h 383"/>
                <a:gd name="T64" fmla="*/ 0 w 1136"/>
                <a:gd name="T65" fmla="*/ 0 h 383"/>
                <a:gd name="T66" fmla="*/ 0 w 1136"/>
                <a:gd name="T67" fmla="*/ 0 h 383"/>
                <a:gd name="T68" fmla="*/ 0 w 1136"/>
                <a:gd name="T69" fmla="*/ 0 h 383"/>
                <a:gd name="T70" fmla="*/ 0 w 1136"/>
                <a:gd name="T71" fmla="*/ 0 h 383"/>
                <a:gd name="T72" fmla="*/ 0 w 1136"/>
                <a:gd name="T73" fmla="*/ 0 h 383"/>
                <a:gd name="T74" fmla="*/ 0 w 1136"/>
                <a:gd name="T75" fmla="*/ 0 h 383"/>
                <a:gd name="T76" fmla="*/ 0 w 1136"/>
                <a:gd name="T77" fmla="*/ 0 h 383"/>
                <a:gd name="T78" fmla="*/ 0 w 1136"/>
                <a:gd name="T79" fmla="*/ 0 h 383"/>
                <a:gd name="T80" fmla="*/ 0 w 1136"/>
                <a:gd name="T81" fmla="*/ 0 h 383"/>
                <a:gd name="T82" fmla="*/ 0 w 1136"/>
                <a:gd name="T83" fmla="*/ 0 h 383"/>
                <a:gd name="T84" fmla="*/ 0 w 1136"/>
                <a:gd name="T85" fmla="*/ 0 h 383"/>
                <a:gd name="T86" fmla="*/ 0 w 1136"/>
                <a:gd name="T87" fmla="*/ 0 h 383"/>
                <a:gd name="T88" fmla="*/ 0 w 1136"/>
                <a:gd name="T89" fmla="*/ 0 h 383"/>
                <a:gd name="T90" fmla="*/ 0 w 1136"/>
                <a:gd name="T91" fmla="*/ 0 h 383"/>
                <a:gd name="T92" fmla="*/ 0 w 1136"/>
                <a:gd name="T93" fmla="*/ 0 h 383"/>
                <a:gd name="T94" fmla="*/ 0 w 1136"/>
                <a:gd name="T95" fmla="*/ 0 h 383"/>
                <a:gd name="T96" fmla="*/ 0 w 1136"/>
                <a:gd name="T97" fmla="*/ 0 h 383"/>
                <a:gd name="T98" fmla="*/ 0 w 1136"/>
                <a:gd name="T99" fmla="*/ 0 h 383"/>
                <a:gd name="T100" fmla="*/ 0 w 1136"/>
                <a:gd name="T101" fmla="*/ 0 h 383"/>
                <a:gd name="T102" fmla="*/ 0 w 1136"/>
                <a:gd name="T103" fmla="*/ 0 h 383"/>
                <a:gd name="T104" fmla="*/ 0 w 1136"/>
                <a:gd name="T105" fmla="*/ 0 h 3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36"/>
                <a:gd name="T160" fmla="*/ 0 h 383"/>
                <a:gd name="T161" fmla="*/ 1136 w 1136"/>
                <a:gd name="T162" fmla="*/ 383 h 3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36" h="383">
                  <a:moveTo>
                    <a:pt x="91" y="285"/>
                  </a:moveTo>
                  <a:lnTo>
                    <a:pt x="91" y="285"/>
                  </a:lnTo>
                  <a:lnTo>
                    <a:pt x="66" y="271"/>
                  </a:lnTo>
                  <a:lnTo>
                    <a:pt x="45" y="254"/>
                  </a:lnTo>
                  <a:lnTo>
                    <a:pt x="29" y="235"/>
                  </a:lnTo>
                  <a:lnTo>
                    <a:pt x="17" y="215"/>
                  </a:lnTo>
                  <a:lnTo>
                    <a:pt x="7" y="192"/>
                  </a:lnTo>
                  <a:lnTo>
                    <a:pt x="2" y="168"/>
                  </a:lnTo>
                  <a:lnTo>
                    <a:pt x="0" y="145"/>
                  </a:lnTo>
                  <a:lnTo>
                    <a:pt x="1" y="121"/>
                  </a:lnTo>
                  <a:lnTo>
                    <a:pt x="5" y="99"/>
                  </a:lnTo>
                  <a:lnTo>
                    <a:pt x="12" y="77"/>
                  </a:lnTo>
                  <a:lnTo>
                    <a:pt x="22" y="57"/>
                  </a:lnTo>
                  <a:lnTo>
                    <a:pt x="34" y="39"/>
                  </a:lnTo>
                  <a:lnTo>
                    <a:pt x="48" y="24"/>
                  </a:lnTo>
                  <a:lnTo>
                    <a:pt x="66" y="11"/>
                  </a:lnTo>
                  <a:lnTo>
                    <a:pt x="85" y="4"/>
                  </a:lnTo>
                  <a:lnTo>
                    <a:pt x="107" y="0"/>
                  </a:lnTo>
                  <a:lnTo>
                    <a:pt x="109" y="0"/>
                  </a:lnTo>
                  <a:lnTo>
                    <a:pt x="115" y="1"/>
                  </a:lnTo>
                  <a:lnTo>
                    <a:pt x="126" y="1"/>
                  </a:lnTo>
                  <a:lnTo>
                    <a:pt x="139" y="2"/>
                  </a:lnTo>
                  <a:lnTo>
                    <a:pt x="157" y="4"/>
                  </a:lnTo>
                  <a:lnTo>
                    <a:pt x="177" y="5"/>
                  </a:lnTo>
                  <a:lnTo>
                    <a:pt x="202" y="7"/>
                  </a:lnTo>
                  <a:lnTo>
                    <a:pt x="228" y="9"/>
                  </a:lnTo>
                  <a:lnTo>
                    <a:pt x="257" y="11"/>
                  </a:lnTo>
                  <a:lnTo>
                    <a:pt x="288" y="13"/>
                  </a:lnTo>
                  <a:lnTo>
                    <a:pt x="322" y="15"/>
                  </a:lnTo>
                  <a:lnTo>
                    <a:pt x="357" y="19"/>
                  </a:lnTo>
                  <a:lnTo>
                    <a:pt x="394" y="21"/>
                  </a:lnTo>
                  <a:lnTo>
                    <a:pt x="432" y="24"/>
                  </a:lnTo>
                  <a:lnTo>
                    <a:pt x="472" y="27"/>
                  </a:lnTo>
                  <a:lnTo>
                    <a:pt x="512" y="29"/>
                  </a:lnTo>
                  <a:lnTo>
                    <a:pt x="553" y="32"/>
                  </a:lnTo>
                  <a:lnTo>
                    <a:pt x="594" y="35"/>
                  </a:lnTo>
                  <a:lnTo>
                    <a:pt x="637" y="39"/>
                  </a:lnTo>
                  <a:lnTo>
                    <a:pt x="679" y="42"/>
                  </a:lnTo>
                  <a:lnTo>
                    <a:pt x="720" y="45"/>
                  </a:lnTo>
                  <a:lnTo>
                    <a:pt x="761" y="48"/>
                  </a:lnTo>
                  <a:lnTo>
                    <a:pt x="801" y="50"/>
                  </a:lnTo>
                  <a:lnTo>
                    <a:pt x="842" y="53"/>
                  </a:lnTo>
                  <a:lnTo>
                    <a:pt x="880" y="57"/>
                  </a:lnTo>
                  <a:lnTo>
                    <a:pt x="917" y="59"/>
                  </a:lnTo>
                  <a:lnTo>
                    <a:pt x="951" y="62"/>
                  </a:lnTo>
                  <a:lnTo>
                    <a:pt x="985" y="64"/>
                  </a:lnTo>
                  <a:lnTo>
                    <a:pt x="1017" y="66"/>
                  </a:lnTo>
                  <a:lnTo>
                    <a:pt x="1045" y="68"/>
                  </a:lnTo>
                  <a:lnTo>
                    <a:pt x="1073" y="69"/>
                  </a:lnTo>
                  <a:lnTo>
                    <a:pt x="1096" y="71"/>
                  </a:lnTo>
                  <a:lnTo>
                    <a:pt x="1136" y="383"/>
                  </a:lnTo>
                  <a:lnTo>
                    <a:pt x="91" y="285"/>
                  </a:lnTo>
                </a:path>
              </a:pathLst>
            </a:custGeom>
            <a:noFill/>
            <a:ln w="0">
              <a:solidFill>
                <a:srgbClr val="000000"/>
              </a:solidFill>
              <a:prstDash val="solid"/>
              <a:round/>
              <a:headEnd/>
              <a:tailEnd/>
            </a:ln>
          </p:spPr>
          <p:txBody>
            <a:bodyPr/>
            <a:lstStyle/>
            <a:p>
              <a:endParaRPr lang="en-US"/>
            </a:p>
          </p:txBody>
        </p:sp>
        <p:sp>
          <p:nvSpPr>
            <p:cNvPr id="172274" name="Freeform 247"/>
            <p:cNvSpPr>
              <a:spLocks/>
            </p:cNvSpPr>
            <p:nvPr/>
          </p:nvSpPr>
          <p:spPr bwMode="auto">
            <a:xfrm>
              <a:off x="5330" y="3174"/>
              <a:ext cx="20" cy="45"/>
            </a:xfrm>
            <a:custGeom>
              <a:avLst/>
              <a:gdLst>
                <a:gd name="T0" fmla="*/ 0 w 178"/>
                <a:gd name="T1" fmla="*/ 0 h 399"/>
                <a:gd name="T2" fmla="*/ 0 w 178"/>
                <a:gd name="T3" fmla="*/ 0 h 399"/>
                <a:gd name="T4" fmla="*/ 0 w 178"/>
                <a:gd name="T5" fmla="*/ 0 h 399"/>
                <a:gd name="T6" fmla="*/ 0 w 178"/>
                <a:gd name="T7" fmla="*/ 0 h 399"/>
                <a:gd name="T8" fmla="*/ 0 w 178"/>
                <a:gd name="T9" fmla="*/ 0 h 399"/>
                <a:gd name="T10" fmla="*/ 0 w 178"/>
                <a:gd name="T11" fmla="*/ 0 h 399"/>
                <a:gd name="T12" fmla="*/ 0 w 178"/>
                <a:gd name="T13" fmla="*/ 0 h 399"/>
                <a:gd name="T14" fmla="*/ 0 w 178"/>
                <a:gd name="T15" fmla="*/ 0 h 399"/>
                <a:gd name="T16" fmla="*/ 0 w 178"/>
                <a:gd name="T17" fmla="*/ 0 h 399"/>
                <a:gd name="T18" fmla="*/ 0 w 178"/>
                <a:gd name="T19" fmla="*/ 0 h 399"/>
                <a:gd name="T20" fmla="*/ 0 w 178"/>
                <a:gd name="T21" fmla="*/ 0 h 399"/>
                <a:gd name="T22" fmla="*/ 0 w 178"/>
                <a:gd name="T23" fmla="*/ 0 h 399"/>
                <a:gd name="T24" fmla="*/ 0 w 178"/>
                <a:gd name="T25" fmla="*/ 0 h 399"/>
                <a:gd name="T26" fmla="*/ 0 w 178"/>
                <a:gd name="T27" fmla="*/ 0 h 399"/>
                <a:gd name="T28" fmla="*/ 0 w 178"/>
                <a:gd name="T29" fmla="*/ 0 h 399"/>
                <a:gd name="T30" fmla="*/ 0 w 178"/>
                <a:gd name="T31" fmla="*/ 0 h 399"/>
                <a:gd name="T32" fmla="*/ 0 w 178"/>
                <a:gd name="T33" fmla="*/ 0 h 399"/>
                <a:gd name="T34" fmla="*/ 0 w 178"/>
                <a:gd name="T35" fmla="*/ 0 h 399"/>
                <a:gd name="T36" fmla="*/ 0 w 178"/>
                <a:gd name="T37" fmla="*/ 0 h 399"/>
                <a:gd name="T38" fmla="*/ 0 w 178"/>
                <a:gd name="T39" fmla="*/ 0 h 399"/>
                <a:gd name="T40" fmla="*/ 0 w 178"/>
                <a:gd name="T41" fmla="*/ 0 h 399"/>
                <a:gd name="T42" fmla="*/ 0 w 178"/>
                <a:gd name="T43" fmla="*/ 0 h 399"/>
                <a:gd name="T44" fmla="*/ 0 w 178"/>
                <a:gd name="T45" fmla="*/ 0 h 399"/>
                <a:gd name="T46" fmla="*/ 0 w 178"/>
                <a:gd name="T47" fmla="*/ 0 h 399"/>
                <a:gd name="T48" fmla="*/ 0 w 178"/>
                <a:gd name="T49" fmla="*/ 0 h 399"/>
                <a:gd name="T50" fmla="*/ 0 w 178"/>
                <a:gd name="T51" fmla="*/ 0 h 399"/>
                <a:gd name="T52" fmla="*/ 0 w 178"/>
                <a:gd name="T53" fmla="*/ 0 h 399"/>
                <a:gd name="T54" fmla="*/ 0 w 178"/>
                <a:gd name="T55" fmla="*/ 0 h 399"/>
                <a:gd name="T56" fmla="*/ 0 w 178"/>
                <a:gd name="T57" fmla="*/ 0 h 399"/>
                <a:gd name="T58" fmla="*/ 0 w 178"/>
                <a:gd name="T59" fmla="*/ 0 h 399"/>
                <a:gd name="T60" fmla="*/ 0 w 178"/>
                <a:gd name="T61" fmla="*/ 0 h 399"/>
                <a:gd name="T62" fmla="*/ 0 w 178"/>
                <a:gd name="T63" fmla="*/ 0 h 3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8"/>
                <a:gd name="T97" fmla="*/ 0 h 399"/>
                <a:gd name="T98" fmla="*/ 178 w 178"/>
                <a:gd name="T99" fmla="*/ 399 h 3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8" h="399">
                  <a:moveTo>
                    <a:pt x="90" y="397"/>
                  </a:moveTo>
                  <a:lnTo>
                    <a:pt x="100" y="399"/>
                  </a:lnTo>
                  <a:lnTo>
                    <a:pt x="113" y="398"/>
                  </a:lnTo>
                  <a:lnTo>
                    <a:pt x="128" y="397"/>
                  </a:lnTo>
                  <a:lnTo>
                    <a:pt x="143" y="393"/>
                  </a:lnTo>
                  <a:lnTo>
                    <a:pt x="156" y="388"/>
                  </a:lnTo>
                  <a:lnTo>
                    <a:pt x="168" y="383"/>
                  </a:lnTo>
                  <a:lnTo>
                    <a:pt x="175" y="377"/>
                  </a:lnTo>
                  <a:lnTo>
                    <a:pt x="178" y="370"/>
                  </a:lnTo>
                  <a:lnTo>
                    <a:pt x="174" y="358"/>
                  </a:lnTo>
                  <a:lnTo>
                    <a:pt x="170" y="346"/>
                  </a:lnTo>
                  <a:lnTo>
                    <a:pt x="164" y="335"/>
                  </a:lnTo>
                  <a:lnTo>
                    <a:pt x="155" y="324"/>
                  </a:lnTo>
                  <a:lnTo>
                    <a:pt x="147" y="315"/>
                  </a:lnTo>
                  <a:lnTo>
                    <a:pt x="137" y="305"/>
                  </a:lnTo>
                  <a:lnTo>
                    <a:pt x="128" y="296"/>
                  </a:lnTo>
                  <a:lnTo>
                    <a:pt x="118" y="285"/>
                  </a:lnTo>
                  <a:lnTo>
                    <a:pt x="107" y="270"/>
                  </a:lnTo>
                  <a:lnTo>
                    <a:pt x="97" y="254"/>
                  </a:lnTo>
                  <a:lnTo>
                    <a:pt x="89" y="239"/>
                  </a:lnTo>
                  <a:lnTo>
                    <a:pt x="83" y="223"/>
                  </a:lnTo>
                  <a:lnTo>
                    <a:pt x="78" y="206"/>
                  </a:lnTo>
                  <a:lnTo>
                    <a:pt x="74" y="189"/>
                  </a:lnTo>
                  <a:lnTo>
                    <a:pt x="71" y="172"/>
                  </a:lnTo>
                  <a:lnTo>
                    <a:pt x="68" y="154"/>
                  </a:lnTo>
                  <a:lnTo>
                    <a:pt x="66" y="139"/>
                  </a:lnTo>
                  <a:lnTo>
                    <a:pt x="63" y="124"/>
                  </a:lnTo>
                  <a:lnTo>
                    <a:pt x="62" y="106"/>
                  </a:lnTo>
                  <a:lnTo>
                    <a:pt x="60" y="87"/>
                  </a:lnTo>
                  <a:lnTo>
                    <a:pt x="57" y="69"/>
                  </a:lnTo>
                  <a:lnTo>
                    <a:pt x="54" y="52"/>
                  </a:lnTo>
                  <a:lnTo>
                    <a:pt x="50" y="36"/>
                  </a:lnTo>
                  <a:lnTo>
                    <a:pt x="43" y="23"/>
                  </a:lnTo>
                  <a:lnTo>
                    <a:pt x="37" y="15"/>
                  </a:lnTo>
                  <a:lnTo>
                    <a:pt x="29" y="7"/>
                  </a:lnTo>
                  <a:lnTo>
                    <a:pt x="20" y="3"/>
                  </a:lnTo>
                  <a:lnTo>
                    <a:pt x="12" y="0"/>
                  </a:lnTo>
                  <a:lnTo>
                    <a:pt x="4" y="0"/>
                  </a:lnTo>
                  <a:lnTo>
                    <a:pt x="0" y="3"/>
                  </a:lnTo>
                  <a:lnTo>
                    <a:pt x="0" y="10"/>
                  </a:lnTo>
                  <a:lnTo>
                    <a:pt x="4" y="19"/>
                  </a:lnTo>
                  <a:lnTo>
                    <a:pt x="10" y="27"/>
                  </a:lnTo>
                  <a:lnTo>
                    <a:pt x="14" y="38"/>
                  </a:lnTo>
                  <a:lnTo>
                    <a:pt x="18" y="50"/>
                  </a:lnTo>
                  <a:lnTo>
                    <a:pt x="21" y="63"/>
                  </a:lnTo>
                  <a:lnTo>
                    <a:pt x="23" y="78"/>
                  </a:lnTo>
                  <a:lnTo>
                    <a:pt x="25" y="94"/>
                  </a:lnTo>
                  <a:lnTo>
                    <a:pt x="28" y="112"/>
                  </a:lnTo>
                  <a:lnTo>
                    <a:pt x="28" y="130"/>
                  </a:lnTo>
                  <a:lnTo>
                    <a:pt x="28" y="150"/>
                  </a:lnTo>
                  <a:lnTo>
                    <a:pt x="30" y="170"/>
                  </a:lnTo>
                  <a:lnTo>
                    <a:pt x="31" y="190"/>
                  </a:lnTo>
                  <a:lnTo>
                    <a:pt x="34" y="210"/>
                  </a:lnTo>
                  <a:lnTo>
                    <a:pt x="37" y="230"/>
                  </a:lnTo>
                  <a:lnTo>
                    <a:pt x="40" y="250"/>
                  </a:lnTo>
                  <a:lnTo>
                    <a:pt x="43" y="269"/>
                  </a:lnTo>
                  <a:lnTo>
                    <a:pt x="48" y="288"/>
                  </a:lnTo>
                  <a:lnTo>
                    <a:pt x="51" y="308"/>
                  </a:lnTo>
                  <a:lnTo>
                    <a:pt x="53" y="325"/>
                  </a:lnTo>
                  <a:lnTo>
                    <a:pt x="54" y="340"/>
                  </a:lnTo>
                  <a:lnTo>
                    <a:pt x="55" y="354"/>
                  </a:lnTo>
                  <a:lnTo>
                    <a:pt x="58" y="365"/>
                  </a:lnTo>
                  <a:lnTo>
                    <a:pt x="65" y="376"/>
                  </a:lnTo>
                  <a:lnTo>
                    <a:pt x="75" y="386"/>
                  </a:lnTo>
                  <a:lnTo>
                    <a:pt x="90" y="397"/>
                  </a:lnTo>
                  <a:close/>
                </a:path>
              </a:pathLst>
            </a:custGeom>
            <a:solidFill>
              <a:srgbClr val="E5E5E5"/>
            </a:solidFill>
            <a:ln w="9525">
              <a:noFill/>
              <a:round/>
              <a:headEnd/>
              <a:tailEnd/>
            </a:ln>
          </p:spPr>
          <p:txBody>
            <a:bodyPr/>
            <a:lstStyle/>
            <a:p>
              <a:endParaRPr lang="en-US"/>
            </a:p>
          </p:txBody>
        </p:sp>
        <p:sp>
          <p:nvSpPr>
            <p:cNvPr id="172275" name="Freeform 248"/>
            <p:cNvSpPr>
              <a:spLocks/>
            </p:cNvSpPr>
            <p:nvPr/>
          </p:nvSpPr>
          <p:spPr bwMode="auto">
            <a:xfrm>
              <a:off x="5166" y="3054"/>
              <a:ext cx="121" cy="12"/>
            </a:xfrm>
            <a:custGeom>
              <a:avLst/>
              <a:gdLst>
                <a:gd name="T0" fmla="*/ 0 w 1087"/>
                <a:gd name="T1" fmla="*/ 0 h 115"/>
                <a:gd name="T2" fmla="*/ 0 w 1087"/>
                <a:gd name="T3" fmla="*/ 0 h 115"/>
                <a:gd name="T4" fmla="*/ 0 w 1087"/>
                <a:gd name="T5" fmla="*/ 0 h 115"/>
                <a:gd name="T6" fmla="*/ 0 w 1087"/>
                <a:gd name="T7" fmla="*/ 0 h 115"/>
                <a:gd name="T8" fmla="*/ 0 w 1087"/>
                <a:gd name="T9" fmla="*/ 0 h 115"/>
                <a:gd name="T10" fmla="*/ 0 w 1087"/>
                <a:gd name="T11" fmla="*/ 0 h 115"/>
                <a:gd name="T12" fmla="*/ 0 w 1087"/>
                <a:gd name="T13" fmla="*/ 0 h 115"/>
                <a:gd name="T14" fmla="*/ 0 w 1087"/>
                <a:gd name="T15" fmla="*/ 0 h 115"/>
                <a:gd name="T16" fmla="*/ 0 w 1087"/>
                <a:gd name="T17" fmla="*/ 0 h 115"/>
                <a:gd name="T18" fmla="*/ 0 w 1087"/>
                <a:gd name="T19" fmla="*/ 0 h 115"/>
                <a:gd name="T20" fmla="*/ 0 w 1087"/>
                <a:gd name="T21" fmla="*/ 0 h 115"/>
                <a:gd name="T22" fmla="*/ 0 w 1087"/>
                <a:gd name="T23" fmla="*/ 0 h 115"/>
                <a:gd name="T24" fmla="*/ 0 w 1087"/>
                <a:gd name="T25" fmla="*/ 0 h 115"/>
                <a:gd name="T26" fmla="*/ 0 w 1087"/>
                <a:gd name="T27" fmla="*/ 0 h 115"/>
                <a:gd name="T28" fmla="*/ 0 w 1087"/>
                <a:gd name="T29" fmla="*/ 0 h 115"/>
                <a:gd name="T30" fmla="*/ 0 w 1087"/>
                <a:gd name="T31" fmla="*/ 0 h 115"/>
                <a:gd name="T32" fmla="*/ 0 w 1087"/>
                <a:gd name="T33" fmla="*/ 0 h 115"/>
                <a:gd name="T34" fmla="*/ 0 w 1087"/>
                <a:gd name="T35" fmla="*/ 0 h 115"/>
                <a:gd name="T36" fmla="*/ 0 w 1087"/>
                <a:gd name="T37" fmla="*/ 0 h 115"/>
                <a:gd name="T38" fmla="*/ 0 w 1087"/>
                <a:gd name="T39" fmla="*/ 0 h 115"/>
                <a:gd name="T40" fmla="*/ 0 w 1087"/>
                <a:gd name="T41" fmla="*/ 0 h 115"/>
                <a:gd name="T42" fmla="*/ 0 w 1087"/>
                <a:gd name="T43" fmla="*/ 0 h 115"/>
                <a:gd name="T44" fmla="*/ 0 w 1087"/>
                <a:gd name="T45" fmla="*/ 0 h 115"/>
                <a:gd name="T46" fmla="*/ 0 w 1087"/>
                <a:gd name="T47" fmla="*/ 0 h 115"/>
                <a:gd name="T48" fmla="*/ 0 w 1087"/>
                <a:gd name="T49" fmla="*/ 0 h 115"/>
                <a:gd name="T50" fmla="*/ 0 w 1087"/>
                <a:gd name="T51" fmla="*/ 0 h 115"/>
                <a:gd name="T52" fmla="*/ 0 w 1087"/>
                <a:gd name="T53" fmla="*/ 0 h 115"/>
                <a:gd name="T54" fmla="*/ 0 w 1087"/>
                <a:gd name="T55" fmla="*/ 0 h 115"/>
                <a:gd name="T56" fmla="*/ 0 w 1087"/>
                <a:gd name="T57" fmla="*/ 0 h 115"/>
                <a:gd name="T58" fmla="*/ 0 w 1087"/>
                <a:gd name="T59" fmla="*/ 0 h 115"/>
                <a:gd name="T60" fmla="*/ 0 w 1087"/>
                <a:gd name="T61" fmla="*/ 0 h 115"/>
                <a:gd name="T62" fmla="*/ 0 w 1087"/>
                <a:gd name="T63" fmla="*/ 0 h 115"/>
                <a:gd name="T64" fmla="*/ 0 w 1087"/>
                <a:gd name="T65" fmla="*/ 0 h 115"/>
                <a:gd name="T66" fmla="*/ 0 w 1087"/>
                <a:gd name="T67" fmla="*/ 0 h 115"/>
                <a:gd name="T68" fmla="*/ 0 w 1087"/>
                <a:gd name="T69" fmla="*/ 0 h 115"/>
                <a:gd name="T70" fmla="*/ 0 w 1087"/>
                <a:gd name="T71" fmla="*/ 0 h 115"/>
                <a:gd name="T72" fmla="*/ 0 w 1087"/>
                <a:gd name="T73" fmla="*/ 0 h 115"/>
                <a:gd name="T74" fmla="*/ 0 w 1087"/>
                <a:gd name="T75" fmla="*/ 0 h 115"/>
                <a:gd name="T76" fmla="*/ 0 w 1087"/>
                <a:gd name="T77" fmla="*/ 0 h 115"/>
                <a:gd name="T78" fmla="*/ 0 w 1087"/>
                <a:gd name="T79" fmla="*/ 0 h 115"/>
                <a:gd name="T80" fmla="*/ 0 w 1087"/>
                <a:gd name="T81" fmla="*/ 0 h 115"/>
                <a:gd name="T82" fmla="*/ 0 w 1087"/>
                <a:gd name="T83" fmla="*/ 0 h 115"/>
                <a:gd name="T84" fmla="*/ 0 w 1087"/>
                <a:gd name="T85" fmla="*/ 0 h 115"/>
                <a:gd name="T86" fmla="*/ 0 w 1087"/>
                <a:gd name="T87" fmla="*/ 0 h 115"/>
                <a:gd name="T88" fmla="*/ 0 w 1087"/>
                <a:gd name="T89" fmla="*/ 0 h 115"/>
                <a:gd name="T90" fmla="*/ 0 w 1087"/>
                <a:gd name="T91" fmla="*/ 0 h 115"/>
                <a:gd name="T92" fmla="*/ 0 w 1087"/>
                <a:gd name="T93" fmla="*/ 0 h 115"/>
                <a:gd name="T94" fmla="*/ 0 w 1087"/>
                <a:gd name="T95" fmla="*/ 0 h 115"/>
                <a:gd name="T96" fmla="*/ 0 w 1087"/>
                <a:gd name="T97" fmla="*/ 0 h 115"/>
                <a:gd name="T98" fmla="*/ 0 w 1087"/>
                <a:gd name="T99" fmla="*/ 0 h 1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87"/>
                <a:gd name="T151" fmla="*/ 0 h 115"/>
                <a:gd name="T152" fmla="*/ 1087 w 1087"/>
                <a:gd name="T153" fmla="*/ 115 h 11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87" h="115">
                  <a:moveTo>
                    <a:pt x="23" y="35"/>
                  </a:moveTo>
                  <a:lnTo>
                    <a:pt x="1068" y="115"/>
                  </a:lnTo>
                  <a:lnTo>
                    <a:pt x="1071" y="115"/>
                  </a:lnTo>
                  <a:lnTo>
                    <a:pt x="1075" y="114"/>
                  </a:lnTo>
                  <a:lnTo>
                    <a:pt x="1080" y="112"/>
                  </a:lnTo>
                  <a:lnTo>
                    <a:pt x="1085" y="109"/>
                  </a:lnTo>
                  <a:lnTo>
                    <a:pt x="1087" y="105"/>
                  </a:lnTo>
                  <a:lnTo>
                    <a:pt x="1085" y="98"/>
                  </a:lnTo>
                  <a:lnTo>
                    <a:pt x="1077" y="92"/>
                  </a:lnTo>
                  <a:lnTo>
                    <a:pt x="1060" y="83"/>
                  </a:lnTo>
                  <a:lnTo>
                    <a:pt x="1053" y="81"/>
                  </a:lnTo>
                  <a:lnTo>
                    <a:pt x="1039" y="78"/>
                  </a:lnTo>
                  <a:lnTo>
                    <a:pt x="1021" y="76"/>
                  </a:lnTo>
                  <a:lnTo>
                    <a:pt x="999" y="73"/>
                  </a:lnTo>
                  <a:lnTo>
                    <a:pt x="972" y="70"/>
                  </a:lnTo>
                  <a:lnTo>
                    <a:pt x="942" y="68"/>
                  </a:lnTo>
                  <a:lnTo>
                    <a:pt x="908" y="64"/>
                  </a:lnTo>
                  <a:lnTo>
                    <a:pt x="871" y="60"/>
                  </a:lnTo>
                  <a:lnTo>
                    <a:pt x="832" y="57"/>
                  </a:lnTo>
                  <a:lnTo>
                    <a:pt x="790" y="54"/>
                  </a:lnTo>
                  <a:lnTo>
                    <a:pt x="746" y="51"/>
                  </a:lnTo>
                  <a:lnTo>
                    <a:pt x="700" y="47"/>
                  </a:lnTo>
                  <a:lnTo>
                    <a:pt x="653" y="43"/>
                  </a:lnTo>
                  <a:lnTo>
                    <a:pt x="606" y="40"/>
                  </a:lnTo>
                  <a:lnTo>
                    <a:pt x="557" y="36"/>
                  </a:lnTo>
                  <a:lnTo>
                    <a:pt x="510" y="33"/>
                  </a:lnTo>
                  <a:lnTo>
                    <a:pt x="461" y="30"/>
                  </a:lnTo>
                  <a:lnTo>
                    <a:pt x="414" y="26"/>
                  </a:lnTo>
                  <a:lnTo>
                    <a:pt x="366" y="23"/>
                  </a:lnTo>
                  <a:lnTo>
                    <a:pt x="321" y="20"/>
                  </a:lnTo>
                  <a:lnTo>
                    <a:pt x="276" y="17"/>
                  </a:lnTo>
                  <a:lnTo>
                    <a:pt x="234" y="15"/>
                  </a:lnTo>
                  <a:lnTo>
                    <a:pt x="195" y="12"/>
                  </a:lnTo>
                  <a:lnTo>
                    <a:pt x="158" y="10"/>
                  </a:lnTo>
                  <a:lnTo>
                    <a:pt x="123" y="7"/>
                  </a:lnTo>
                  <a:lnTo>
                    <a:pt x="93" y="5"/>
                  </a:lnTo>
                  <a:lnTo>
                    <a:pt x="66" y="4"/>
                  </a:lnTo>
                  <a:lnTo>
                    <a:pt x="43" y="2"/>
                  </a:lnTo>
                  <a:lnTo>
                    <a:pt x="25" y="1"/>
                  </a:lnTo>
                  <a:lnTo>
                    <a:pt x="11" y="1"/>
                  </a:lnTo>
                  <a:lnTo>
                    <a:pt x="3" y="0"/>
                  </a:lnTo>
                  <a:lnTo>
                    <a:pt x="0" y="0"/>
                  </a:lnTo>
                  <a:lnTo>
                    <a:pt x="1" y="5"/>
                  </a:lnTo>
                  <a:lnTo>
                    <a:pt x="3" y="12"/>
                  </a:lnTo>
                  <a:lnTo>
                    <a:pt x="6" y="17"/>
                  </a:lnTo>
                  <a:lnTo>
                    <a:pt x="9" y="22"/>
                  </a:lnTo>
                  <a:lnTo>
                    <a:pt x="12" y="28"/>
                  </a:lnTo>
                  <a:lnTo>
                    <a:pt x="17" y="32"/>
                  </a:lnTo>
                  <a:lnTo>
                    <a:pt x="20" y="34"/>
                  </a:lnTo>
                  <a:lnTo>
                    <a:pt x="23" y="35"/>
                  </a:lnTo>
                  <a:close/>
                </a:path>
              </a:pathLst>
            </a:custGeom>
            <a:solidFill>
              <a:srgbClr val="FFFF99"/>
            </a:solidFill>
            <a:ln w="9525">
              <a:noFill/>
              <a:round/>
              <a:headEnd/>
              <a:tailEnd/>
            </a:ln>
          </p:spPr>
          <p:txBody>
            <a:bodyPr/>
            <a:lstStyle/>
            <a:p>
              <a:endParaRPr lang="en-US"/>
            </a:p>
          </p:txBody>
        </p:sp>
        <p:sp>
          <p:nvSpPr>
            <p:cNvPr id="172276" name="Freeform 249"/>
            <p:cNvSpPr>
              <a:spLocks/>
            </p:cNvSpPr>
            <p:nvPr/>
          </p:nvSpPr>
          <p:spPr bwMode="auto">
            <a:xfrm>
              <a:off x="5167" y="3038"/>
              <a:ext cx="114" cy="10"/>
            </a:xfrm>
            <a:custGeom>
              <a:avLst/>
              <a:gdLst>
                <a:gd name="T0" fmla="*/ 0 w 1028"/>
                <a:gd name="T1" fmla="*/ 0 h 86"/>
                <a:gd name="T2" fmla="*/ 0 w 1028"/>
                <a:gd name="T3" fmla="*/ 0 h 86"/>
                <a:gd name="T4" fmla="*/ 0 w 1028"/>
                <a:gd name="T5" fmla="*/ 0 h 86"/>
                <a:gd name="T6" fmla="*/ 0 w 1028"/>
                <a:gd name="T7" fmla="*/ 0 h 86"/>
                <a:gd name="T8" fmla="*/ 0 w 1028"/>
                <a:gd name="T9" fmla="*/ 0 h 86"/>
                <a:gd name="T10" fmla="*/ 0 w 1028"/>
                <a:gd name="T11" fmla="*/ 0 h 86"/>
                <a:gd name="T12" fmla="*/ 0 w 1028"/>
                <a:gd name="T13" fmla="*/ 0 h 86"/>
                <a:gd name="T14" fmla="*/ 0 w 1028"/>
                <a:gd name="T15" fmla="*/ 0 h 86"/>
                <a:gd name="T16" fmla="*/ 0 60000 65536"/>
                <a:gd name="T17" fmla="*/ 0 60000 65536"/>
                <a:gd name="T18" fmla="*/ 0 60000 65536"/>
                <a:gd name="T19" fmla="*/ 0 60000 65536"/>
                <a:gd name="T20" fmla="*/ 0 60000 65536"/>
                <a:gd name="T21" fmla="*/ 0 60000 65536"/>
                <a:gd name="T22" fmla="*/ 0 60000 65536"/>
                <a:gd name="T23" fmla="*/ 0 60000 65536"/>
                <a:gd name="T24" fmla="*/ 0 w 1028"/>
                <a:gd name="T25" fmla="*/ 0 h 86"/>
                <a:gd name="T26" fmla="*/ 1028 w 1028"/>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8" h="86">
                  <a:moveTo>
                    <a:pt x="16" y="0"/>
                  </a:moveTo>
                  <a:lnTo>
                    <a:pt x="1028" y="66"/>
                  </a:lnTo>
                  <a:lnTo>
                    <a:pt x="1023" y="86"/>
                  </a:lnTo>
                  <a:lnTo>
                    <a:pt x="0" y="11"/>
                  </a:lnTo>
                  <a:lnTo>
                    <a:pt x="6" y="4"/>
                  </a:lnTo>
                  <a:lnTo>
                    <a:pt x="10" y="2"/>
                  </a:lnTo>
                  <a:lnTo>
                    <a:pt x="13" y="2"/>
                  </a:lnTo>
                  <a:lnTo>
                    <a:pt x="16" y="0"/>
                  </a:lnTo>
                  <a:close/>
                </a:path>
              </a:pathLst>
            </a:custGeom>
            <a:solidFill>
              <a:srgbClr val="121212"/>
            </a:solidFill>
            <a:ln w="9525">
              <a:noFill/>
              <a:round/>
              <a:headEnd/>
              <a:tailEnd/>
            </a:ln>
          </p:spPr>
          <p:txBody>
            <a:bodyPr/>
            <a:lstStyle/>
            <a:p>
              <a:endParaRPr lang="en-US"/>
            </a:p>
          </p:txBody>
        </p:sp>
        <p:sp>
          <p:nvSpPr>
            <p:cNvPr id="172277" name="Freeform 250"/>
            <p:cNvSpPr>
              <a:spLocks/>
            </p:cNvSpPr>
            <p:nvPr/>
          </p:nvSpPr>
          <p:spPr bwMode="auto">
            <a:xfrm>
              <a:off x="5169" y="3035"/>
              <a:ext cx="114" cy="10"/>
            </a:xfrm>
            <a:custGeom>
              <a:avLst/>
              <a:gdLst>
                <a:gd name="T0" fmla="*/ 0 w 1027"/>
                <a:gd name="T1" fmla="*/ 0 h 87"/>
                <a:gd name="T2" fmla="*/ 0 w 1027"/>
                <a:gd name="T3" fmla="*/ 0 h 87"/>
                <a:gd name="T4" fmla="*/ 0 w 1027"/>
                <a:gd name="T5" fmla="*/ 0 h 87"/>
                <a:gd name="T6" fmla="*/ 0 w 1027"/>
                <a:gd name="T7" fmla="*/ 0 h 87"/>
                <a:gd name="T8" fmla="*/ 0 w 1027"/>
                <a:gd name="T9" fmla="*/ 0 h 87"/>
                <a:gd name="T10" fmla="*/ 0 w 1027"/>
                <a:gd name="T11" fmla="*/ 0 h 87"/>
                <a:gd name="T12" fmla="*/ 0 w 1027"/>
                <a:gd name="T13" fmla="*/ 0 h 87"/>
                <a:gd name="T14" fmla="*/ 0 w 1027"/>
                <a:gd name="T15" fmla="*/ 0 h 87"/>
                <a:gd name="T16" fmla="*/ 0 60000 65536"/>
                <a:gd name="T17" fmla="*/ 0 60000 65536"/>
                <a:gd name="T18" fmla="*/ 0 60000 65536"/>
                <a:gd name="T19" fmla="*/ 0 60000 65536"/>
                <a:gd name="T20" fmla="*/ 0 60000 65536"/>
                <a:gd name="T21" fmla="*/ 0 60000 65536"/>
                <a:gd name="T22" fmla="*/ 0 60000 65536"/>
                <a:gd name="T23" fmla="*/ 0 60000 65536"/>
                <a:gd name="T24" fmla="*/ 0 w 1027"/>
                <a:gd name="T25" fmla="*/ 0 h 87"/>
                <a:gd name="T26" fmla="*/ 1027 w 1027"/>
                <a:gd name="T27" fmla="*/ 87 h 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7" h="87">
                  <a:moveTo>
                    <a:pt x="16" y="0"/>
                  </a:moveTo>
                  <a:lnTo>
                    <a:pt x="1027" y="67"/>
                  </a:lnTo>
                  <a:lnTo>
                    <a:pt x="1023" y="87"/>
                  </a:lnTo>
                  <a:lnTo>
                    <a:pt x="0" y="12"/>
                  </a:lnTo>
                  <a:lnTo>
                    <a:pt x="6" y="4"/>
                  </a:lnTo>
                  <a:lnTo>
                    <a:pt x="9" y="2"/>
                  </a:lnTo>
                  <a:lnTo>
                    <a:pt x="13" y="2"/>
                  </a:lnTo>
                  <a:lnTo>
                    <a:pt x="16" y="0"/>
                  </a:lnTo>
                  <a:close/>
                </a:path>
              </a:pathLst>
            </a:custGeom>
            <a:solidFill>
              <a:srgbClr val="666666"/>
            </a:solidFill>
            <a:ln w="9525">
              <a:noFill/>
              <a:round/>
              <a:headEnd/>
              <a:tailEnd/>
            </a:ln>
          </p:spPr>
          <p:txBody>
            <a:bodyPr/>
            <a:lstStyle/>
            <a:p>
              <a:endParaRPr lang="en-US"/>
            </a:p>
          </p:txBody>
        </p:sp>
        <p:sp>
          <p:nvSpPr>
            <p:cNvPr id="172278" name="Freeform 251"/>
            <p:cNvSpPr>
              <a:spLocks/>
            </p:cNvSpPr>
            <p:nvPr/>
          </p:nvSpPr>
          <p:spPr bwMode="auto">
            <a:xfrm>
              <a:off x="5169" y="3035"/>
              <a:ext cx="114" cy="10"/>
            </a:xfrm>
            <a:custGeom>
              <a:avLst/>
              <a:gdLst>
                <a:gd name="T0" fmla="*/ 0 w 1027"/>
                <a:gd name="T1" fmla="*/ 0 h 87"/>
                <a:gd name="T2" fmla="*/ 0 w 1027"/>
                <a:gd name="T3" fmla="*/ 0 h 87"/>
                <a:gd name="T4" fmla="*/ 0 w 1027"/>
                <a:gd name="T5" fmla="*/ 0 h 87"/>
                <a:gd name="T6" fmla="*/ 0 w 1027"/>
                <a:gd name="T7" fmla="*/ 0 h 87"/>
                <a:gd name="T8" fmla="*/ 0 w 1027"/>
                <a:gd name="T9" fmla="*/ 0 h 87"/>
                <a:gd name="T10" fmla="*/ 0 w 1027"/>
                <a:gd name="T11" fmla="*/ 0 h 87"/>
                <a:gd name="T12" fmla="*/ 0 w 1027"/>
                <a:gd name="T13" fmla="*/ 0 h 87"/>
                <a:gd name="T14" fmla="*/ 0 w 1027"/>
                <a:gd name="T15" fmla="*/ 0 h 87"/>
                <a:gd name="T16" fmla="*/ 0 w 1027"/>
                <a:gd name="T17" fmla="*/ 0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27"/>
                <a:gd name="T28" fmla="*/ 0 h 87"/>
                <a:gd name="T29" fmla="*/ 1027 w 1027"/>
                <a:gd name="T30" fmla="*/ 87 h 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27" h="87">
                  <a:moveTo>
                    <a:pt x="16" y="0"/>
                  </a:moveTo>
                  <a:lnTo>
                    <a:pt x="1027" y="67"/>
                  </a:lnTo>
                  <a:lnTo>
                    <a:pt x="1023" y="87"/>
                  </a:lnTo>
                  <a:lnTo>
                    <a:pt x="0" y="12"/>
                  </a:lnTo>
                  <a:lnTo>
                    <a:pt x="6" y="4"/>
                  </a:lnTo>
                  <a:lnTo>
                    <a:pt x="9" y="2"/>
                  </a:lnTo>
                  <a:lnTo>
                    <a:pt x="13" y="2"/>
                  </a:lnTo>
                  <a:lnTo>
                    <a:pt x="16" y="0"/>
                  </a:lnTo>
                </a:path>
              </a:pathLst>
            </a:custGeom>
            <a:solidFill>
              <a:srgbClr val="FFFF99"/>
            </a:solidFill>
            <a:ln w="0">
              <a:solidFill>
                <a:srgbClr val="4C4C4C"/>
              </a:solidFill>
              <a:prstDash val="solid"/>
              <a:round/>
              <a:headEnd/>
              <a:tailEnd/>
            </a:ln>
          </p:spPr>
          <p:txBody>
            <a:bodyPr/>
            <a:lstStyle/>
            <a:p>
              <a:endParaRPr lang="en-US"/>
            </a:p>
          </p:txBody>
        </p:sp>
        <p:sp>
          <p:nvSpPr>
            <p:cNvPr id="172279" name="Freeform 252"/>
            <p:cNvSpPr>
              <a:spLocks/>
            </p:cNvSpPr>
            <p:nvPr/>
          </p:nvSpPr>
          <p:spPr bwMode="auto">
            <a:xfrm>
              <a:off x="5166" y="3041"/>
              <a:ext cx="114" cy="10"/>
            </a:xfrm>
            <a:custGeom>
              <a:avLst/>
              <a:gdLst>
                <a:gd name="T0" fmla="*/ 0 w 1027"/>
                <a:gd name="T1" fmla="*/ 0 h 87"/>
                <a:gd name="T2" fmla="*/ 0 w 1027"/>
                <a:gd name="T3" fmla="*/ 0 h 87"/>
                <a:gd name="T4" fmla="*/ 0 w 1027"/>
                <a:gd name="T5" fmla="*/ 0 h 87"/>
                <a:gd name="T6" fmla="*/ 0 w 1027"/>
                <a:gd name="T7" fmla="*/ 0 h 87"/>
                <a:gd name="T8" fmla="*/ 0 w 1027"/>
                <a:gd name="T9" fmla="*/ 0 h 87"/>
                <a:gd name="T10" fmla="*/ 0 w 1027"/>
                <a:gd name="T11" fmla="*/ 0 h 87"/>
                <a:gd name="T12" fmla="*/ 0 w 1027"/>
                <a:gd name="T13" fmla="*/ 0 h 87"/>
                <a:gd name="T14" fmla="*/ 0 w 1027"/>
                <a:gd name="T15" fmla="*/ 0 h 87"/>
                <a:gd name="T16" fmla="*/ 0 60000 65536"/>
                <a:gd name="T17" fmla="*/ 0 60000 65536"/>
                <a:gd name="T18" fmla="*/ 0 60000 65536"/>
                <a:gd name="T19" fmla="*/ 0 60000 65536"/>
                <a:gd name="T20" fmla="*/ 0 60000 65536"/>
                <a:gd name="T21" fmla="*/ 0 60000 65536"/>
                <a:gd name="T22" fmla="*/ 0 60000 65536"/>
                <a:gd name="T23" fmla="*/ 0 60000 65536"/>
                <a:gd name="T24" fmla="*/ 0 w 1027"/>
                <a:gd name="T25" fmla="*/ 0 h 87"/>
                <a:gd name="T26" fmla="*/ 1027 w 1027"/>
                <a:gd name="T27" fmla="*/ 87 h 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7" h="87">
                  <a:moveTo>
                    <a:pt x="15" y="0"/>
                  </a:moveTo>
                  <a:lnTo>
                    <a:pt x="1027" y="67"/>
                  </a:lnTo>
                  <a:lnTo>
                    <a:pt x="1023" y="87"/>
                  </a:lnTo>
                  <a:lnTo>
                    <a:pt x="0" y="12"/>
                  </a:lnTo>
                  <a:lnTo>
                    <a:pt x="6" y="4"/>
                  </a:lnTo>
                  <a:lnTo>
                    <a:pt x="9" y="2"/>
                  </a:lnTo>
                  <a:lnTo>
                    <a:pt x="12" y="2"/>
                  </a:lnTo>
                  <a:lnTo>
                    <a:pt x="15" y="0"/>
                  </a:lnTo>
                  <a:close/>
                </a:path>
              </a:pathLst>
            </a:custGeom>
            <a:solidFill>
              <a:srgbClr val="7F7F7F"/>
            </a:solidFill>
            <a:ln w="9525">
              <a:noFill/>
              <a:round/>
              <a:headEnd/>
              <a:tailEnd/>
            </a:ln>
          </p:spPr>
          <p:txBody>
            <a:bodyPr/>
            <a:lstStyle/>
            <a:p>
              <a:endParaRPr lang="en-US"/>
            </a:p>
          </p:txBody>
        </p:sp>
        <p:sp>
          <p:nvSpPr>
            <p:cNvPr id="172280" name="Freeform 253"/>
            <p:cNvSpPr>
              <a:spLocks/>
            </p:cNvSpPr>
            <p:nvPr/>
          </p:nvSpPr>
          <p:spPr bwMode="auto">
            <a:xfrm>
              <a:off x="5180" y="3041"/>
              <a:ext cx="114" cy="10"/>
            </a:xfrm>
            <a:custGeom>
              <a:avLst/>
              <a:gdLst>
                <a:gd name="T0" fmla="*/ 0 w 1027"/>
                <a:gd name="T1" fmla="*/ 0 h 87"/>
                <a:gd name="T2" fmla="*/ 0 w 1027"/>
                <a:gd name="T3" fmla="*/ 0 h 87"/>
                <a:gd name="T4" fmla="*/ 0 w 1027"/>
                <a:gd name="T5" fmla="*/ 0 h 87"/>
                <a:gd name="T6" fmla="*/ 0 w 1027"/>
                <a:gd name="T7" fmla="*/ 0 h 87"/>
                <a:gd name="T8" fmla="*/ 0 w 1027"/>
                <a:gd name="T9" fmla="*/ 0 h 87"/>
                <a:gd name="T10" fmla="*/ 0 w 1027"/>
                <a:gd name="T11" fmla="*/ 0 h 87"/>
                <a:gd name="T12" fmla="*/ 0 w 1027"/>
                <a:gd name="T13" fmla="*/ 0 h 87"/>
                <a:gd name="T14" fmla="*/ 0 w 1027"/>
                <a:gd name="T15" fmla="*/ 0 h 87"/>
                <a:gd name="T16" fmla="*/ 0 w 1027"/>
                <a:gd name="T17" fmla="*/ 0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27"/>
                <a:gd name="T28" fmla="*/ 0 h 87"/>
                <a:gd name="T29" fmla="*/ 1027 w 1027"/>
                <a:gd name="T30" fmla="*/ 87 h 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27" h="87">
                  <a:moveTo>
                    <a:pt x="15" y="0"/>
                  </a:moveTo>
                  <a:lnTo>
                    <a:pt x="1027" y="67"/>
                  </a:lnTo>
                  <a:lnTo>
                    <a:pt x="1023" y="87"/>
                  </a:lnTo>
                  <a:lnTo>
                    <a:pt x="0" y="12"/>
                  </a:lnTo>
                  <a:lnTo>
                    <a:pt x="6" y="4"/>
                  </a:lnTo>
                  <a:lnTo>
                    <a:pt x="9" y="2"/>
                  </a:lnTo>
                  <a:lnTo>
                    <a:pt x="12" y="2"/>
                  </a:lnTo>
                  <a:lnTo>
                    <a:pt x="15" y="0"/>
                  </a:lnTo>
                </a:path>
              </a:pathLst>
            </a:custGeom>
            <a:solidFill>
              <a:srgbClr val="FFFF99"/>
            </a:solidFill>
            <a:ln w="0">
              <a:solidFill>
                <a:srgbClr val="666666"/>
              </a:solidFill>
              <a:prstDash val="solid"/>
              <a:round/>
              <a:headEnd/>
              <a:tailEnd/>
            </a:ln>
          </p:spPr>
          <p:txBody>
            <a:bodyPr/>
            <a:lstStyle/>
            <a:p>
              <a:endParaRPr lang="en-US"/>
            </a:p>
          </p:txBody>
        </p:sp>
        <p:sp>
          <p:nvSpPr>
            <p:cNvPr id="172281" name="Freeform 254"/>
            <p:cNvSpPr>
              <a:spLocks/>
            </p:cNvSpPr>
            <p:nvPr/>
          </p:nvSpPr>
          <p:spPr bwMode="auto">
            <a:xfrm>
              <a:off x="5241" y="2966"/>
              <a:ext cx="138" cy="215"/>
            </a:xfrm>
            <a:custGeom>
              <a:avLst/>
              <a:gdLst>
                <a:gd name="T0" fmla="*/ 0 w 1242"/>
                <a:gd name="T1" fmla="*/ 0 h 1932"/>
                <a:gd name="T2" fmla="*/ 0 w 1242"/>
                <a:gd name="T3" fmla="*/ 0 h 1932"/>
                <a:gd name="T4" fmla="*/ 0 w 1242"/>
                <a:gd name="T5" fmla="*/ 0 h 1932"/>
                <a:gd name="T6" fmla="*/ 0 w 1242"/>
                <a:gd name="T7" fmla="*/ 0 h 1932"/>
                <a:gd name="T8" fmla="*/ 0 w 1242"/>
                <a:gd name="T9" fmla="*/ 0 h 1932"/>
                <a:gd name="T10" fmla="*/ 0 w 1242"/>
                <a:gd name="T11" fmla="*/ 0 h 1932"/>
                <a:gd name="T12" fmla="*/ 0 w 1242"/>
                <a:gd name="T13" fmla="*/ 0 h 1932"/>
                <a:gd name="T14" fmla="*/ 0 w 1242"/>
                <a:gd name="T15" fmla="*/ 0 h 1932"/>
                <a:gd name="T16" fmla="*/ 0 w 1242"/>
                <a:gd name="T17" fmla="*/ 0 h 1932"/>
                <a:gd name="T18" fmla="*/ 0 w 1242"/>
                <a:gd name="T19" fmla="*/ 0 h 1932"/>
                <a:gd name="T20" fmla="*/ 0 w 1242"/>
                <a:gd name="T21" fmla="*/ 0 h 1932"/>
                <a:gd name="T22" fmla="*/ 0 w 1242"/>
                <a:gd name="T23" fmla="*/ 0 h 1932"/>
                <a:gd name="T24" fmla="*/ 0 w 1242"/>
                <a:gd name="T25" fmla="*/ 0 h 1932"/>
                <a:gd name="T26" fmla="*/ 0 w 1242"/>
                <a:gd name="T27" fmla="*/ 0 h 1932"/>
                <a:gd name="T28" fmla="*/ 0 w 1242"/>
                <a:gd name="T29" fmla="*/ 0 h 1932"/>
                <a:gd name="T30" fmla="*/ 0 w 1242"/>
                <a:gd name="T31" fmla="*/ 0 h 1932"/>
                <a:gd name="T32" fmla="*/ 0 w 1242"/>
                <a:gd name="T33" fmla="*/ 0 h 1932"/>
                <a:gd name="T34" fmla="*/ 0 w 1242"/>
                <a:gd name="T35" fmla="*/ 0 h 1932"/>
                <a:gd name="T36" fmla="*/ 0 w 1242"/>
                <a:gd name="T37" fmla="*/ 0 h 1932"/>
                <a:gd name="T38" fmla="*/ 0 w 1242"/>
                <a:gd name="T39" fmla="*/ 0 h 1932"/>
                <a:gd name="T40" fmla="*/ 0 w 1242"/>
                <a:gd name="T41" fmla="*/ 0 h 1932"/>
                <a:gd name="T42" fmla="*/ 0 w 1242"/>
                <a:gd name="T43" fmla="*/ 0 h 1932"/>
                <a:gd name="T44" fmla="*/ 0 w 1242"/>
                <a:gd name="T45" fmla="*/ 0 h 1932"/>
                <a:gd name="T46" fmla="*/ 0 w 1242"/>
                <a:gd name="T47" fmla="*/ 0 h 1932"/>
                <a:gd name="T48" fmla="*/ 0 w 1242"/>
                <a:gd name="T49" fmla="*/ 0 h 1932"/>
                <a:gd name="T50" fmla="*/ 0 w 1242"/>
                <a:gd name="T51" fmla="*/ 0 h 1932"/>
                <a:gd name="T52" fmla="*/ 0 w 1242"/>
                <a:gd name="T53" fmla="*/ 0 h 1932"/>
                <a:gd name="T54" fmla="*/ 0 w 1242"/>
                <a:gd name="T55" fmla="*/ 0 h 1932"/>
                <a:gd name="T56" fmla="*/ 0 w 1242"/>
                <a:gd name="T57" fmla="*/ 0 h 1932"/>
                <a:gd name="T58" fmla="*/ 0 w 1242"/>
                <a:gd name="T59" fmla="*/ 0 h 1932"/>
                <a:gd name="T60" fmla="*/ 0 w 1242"/>
                <a:gd name="T61" fmla="*/ 0 h 1932"/>
                <a:gd name="T62" fmla="*/ 0 w 1242"/>
                <a:gd name="T63" fmla="*/ 0 h 1932"/>
                <a:gd name="T64" fmla="*/ 0 w 1242"/>
                <a:gd name="T65" fmla="*/ 0 h 1932"/>
                <a:gd name="T66" fmla="*/ 0 w 1242"/>
                <a:gd name="T67" fmla="*/ 0 h 1932"/>
                <a:gd name="T68" fmla="*/ 0 w 1242"/>
                <a:gd name="T69" fmla="*/ 0 h 1932"/>
                <a:gd name="T70" fmla="*/ 0 w 1242"/>
                <a:gd name="T71" fmla="*/ 0 h 1932"/>
                <a:gd name="T72" fmla="*/ 0 w 1242"/>
                <a:gd name="T73" fmla="*/ 0 h 1932"/>
                <a:gd name="T74" fmla="*/ 0 w 1242"/>
                <a:gd name="T75" fmla="*/ 0 h 1932"/>
                <a:gd name="T76" fmla="*/ 0 w 1242"/>
                <a:gd name="T77" fmla="*/ 0 h 1932"/>
                <a:gd name="T78" fmla="*/ 0 w 1242"/>
                <a:gd name="T79" fmla="*/ 0 h 1932"/>
                <a:gd name="T80" fmla="*/ 0 w 1242"/>
                <a:gd name="T81" fmla="*/ 0 h 1932"/>
                <a:gd name="T82" fmla="*/ 0 w 1242"/>
                <a:gd name="T83" fmla="*/ 0 h 1932"/>
                <a:gd name="T84" fmla="*/ 0 w 1242"/>
                <a:gd name="T85" fmla="*/ 0 h 1932"/>
                <a:gd name="T86" fmla="*/ 0 w 1242"/>
                <a:gd name="T87" fmla="*/ 0 h 1932"/>
                <a:gd name="T88" fmla="*/ 0 w 1242"/>
                <a:gd name="T89" fmla="*/ 0 h 1932"/>
                <a:gd name="T90" fmla="*/ 0 w 1242"/>
                <a:gd name="T91" fmla="*/ 0 h 1932"/>
                <a:gd name="T92" fmla="*/ 0 w 1242"/>
                <a:gd name="T93" fmla="*/ 0 h 1932"/>
                <a:gd name="T94" fmla="*/ 0 w 1242"/>
                <a:gd name="T95" fmla="*/ 0 h 1932"/>
                <a:gd name="T96" fmla="*/ 0 w 1242"/>
                <a:gd name="T97" fmla="*/ 0 h 1932"/>
                <a:gd name="T98" fmla="*/ 0 w 1242"/>
                <a:gd name="T99" fmla="*/ 0 h 1932"/>
                <a:gd name="T100" fmla="*/ 0 w 1242"/>
                <a:gd name="T101" fmla="*/ 0 h 1932"/>
                <a:gd name="T102" fmla="*/ 0 w 1242"/>
                <a:gd name="T103" fmla="*/ 0 h 1932"/>
                <a:gd name="T104" fmla="*/ 0 w 1242"/>
                <a:gd name="T105" fmla="*/ 0 h 1932"/>
                <a:gd name="T106" fmla="*/ 0 w 1242"/>
                <a:gd name="T107" fmla="*/ 0 h 1932"/>
                <a:gd name="T108" fmla="*/ 0 w 1242"/>
                <a:gd name="T109" fmla="*/ 0 h 1932"/>
                <a:gd name="T110" fmla="*/ 0 w 1242"/>
                <a:gd name="T111" fmla="*/ 0 h 1932"/>
                <a:gd name="T112" fmla="*/ 0 w 1242"/>
                <a:gd name="T113" fmla="*/ 0 h 1932"/>
                <a:gd name="T114" fmla="*/ 0 w 1242"/>
                <a:gd name="T115" fmla="*/ 0 h 19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42"/>
                <a:gd name="T175" fmla="*/ 0 h 1932"/>
                <a:gd name="T176" fmla="*/ 1242 w 1242"/>
                <a:gd name="T177" fmla="*/ 1932 h 19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42" h="1932">
                  <a:moveTo>
                    <a:pt x="1048" y="31"/>
                  </a:moveTo>
                  <a:lnTo>
                    <a:pt x="1028" y="25"/>
                  </a:lnTo>
                  <a:lnTo>
                    <a:pt x="1008" y="20"/>
                  </a:lnTo>
                  <a:lnTo>
                    <a:pt x="988" y="16"/>
                  </a:lnTo>
                  <a:lnTo>
                    <a:pt x="967" y="12"/>
                  </a:lnTo>
                  <a:lnTo>
                    <a:pt x="945" y="8"/>
                  </a:lnTo>
                  <a:lnTo>
                    <a:pt x="923" y="5"/>
                  </a:lnTo>
                  <a:lnTo>
                    <a:pt x="899" y="3"/>
                  </a:lnTo>
                  <a:lnTo>
                    <a:pt x="875" y="1"/>
                  </a:lnTo>
                  <a:lnTo>
                    <a:pt x="851" y="0"/>
                  </a:lnTo>
                  <a:lnTo>
                    <a:pt x="826" y="0"/>
                  </a:lnTo>
                  <a:lnTo>
                    <a:pt x="799" y="0"/>
                  </a:lnTo>
                  <a:lnTo>
                    <a:pt x="773" y="1"/>
                  </a:lnTo>
                  <a:lnTo>
                    <a:pt x="744" y="2"/>
                  </a:lnTo>
                  <a:lnTo>
                    <a:pt x="716" y="3"/>
                  </a:lnTo>
                  <a:lnTo>
                    <a:pt x="685" y="6"/>
                  </a:lnTo>
                  <a:lnTo>
                    <a:pt x="654" y="8"/>
                  </a:lnTo>
                  <a:lnTo>
                    <a:pt x="623" y="13"/>
                  </a:lnTo>
                  <a:lnTo>
                    <a:pt x="590" y="16"/>
                  </a:lnTo>
                  <a:lnTo>
                    <a:pt x="556" y="21"/>
                  </a:lnTo>
                  <a:lnTo>
                    <a:pt x="520" y="25"/>
                  </a:lnTo>
                  <a:lnTo>
                    <a:pt x="484" y="32"/>
                  </a:lnTo>
                  <a:lnTo>
                    <a:pt x="447" y="38"/>
                  </a:lnTo>
                  <a:lnTo>
                    <a:pt x="408" y="44"/>
                  </a:lnTo>
                  <a:lnTo>
                    <a:pt x="368" y="52"/>
                  </a:lnTo>
                  <a:lnTo>
                    <a:pt x="327" y="59"/>
                  </a:lnTo>
                  <a:lnTo>
                    <a:pt x="285" y="67"/>
                  </a:lnTo>
                  <a:lnTo>
                    <a:pt x="240" y="76"/>
                  </a:lnTo>
                  <a:lnTo>
                    <a:pt x="195" y="85"/>
                  </a:lnTo>
                  <a:lnTo>
                    <a:pt x="149" y="96"/>
                  </a:lnTo>
                  <a:lnTo>
                    <a:pt x="101" y="106"/>
                  </a:lnTo>
                  <a:lnTo>
                    <a:pt x="50" y="117"/>
                  </a:lnTo>
                  <a:lnTo>
                    <a:pt x="0" y="129"/>
                  </a:lnTo>
                  <a:lnTo>
                    <a:pt x="0" y="176"/>
                  </a:lnTo>
                  <a:lnTo>
                    <a:pt x="1" y="219"/>
                  </a:lnTo>
                  <a:lnTo>
                    <a:pt x="3" y="258"/>
                  </a:lnTo>
                  <a:lnTo>
                    <a:pt x="6" y="294"/>
                  </a:lnTo>
                  <a:lnTo>
                    <a:pt x="11" y="326"/>
                  </a:lnTo>
                  <a:lnTo>
                    <a:pt x="17" y="354"/>
                  </a:lnTo>
                  <a:lnTo>
                    <a:pt x="25" y="381"/>
                  </a:lnTo>
                  <a:lnTo>
                    <a:pt x="36" y="402"/>
                  </a:lnTo>
                  <a:lnTo>
                    <a:pt x="47" y="422"/>
                  </a:lnTo>
                  <a:lnTo>
                    <a:pt x="62" y="438"/>
                  </a:lnTo>
                  <a:lnTo>
                    <a:pt x="79" y="451"/>
                  </a:lnTo>
                  <a:lnTo>
                    <a:pt x="100" y="461"/>
                  </a:lnTo>
                  <a:lnTo>
                    <a:pt x="123" y="468"/>
                  </a:lnTo>
                  <a:lnTo>
                    <a:pt x="150" y="474"/>
                  </a:lnTo>
                  <a:lnTo>
                    <a:pt x="179" y="477"/>
                  </a:lnTo>
                  <a:lnTo>
                    <a:pt x="213" y="477"/>
                  </a:lnTo>
                  <a:lnTo>
                    <a:pt x="224" y="483"/>
                  </a:lnTo>
                  <a:lnTo>
                    <a:pt x="233" y="492"/>
                  </a:lnTo>
                  <a:lnTo>
                    <a:pt x="239" y="500"/>
                  </a:lnTo>
                  <a:lnTo>
                    <a:pt x="245" y="509"/>
                  </a:lnTo>
                  <a:lnTo>
                    <a:pt x="249" y="516"/>
                  </a:lnTo>
                  <a:lnTo>
                    <a:pt x="251" y="522"/>
                  </a:lnTo>
                  <a:lnTo>
                    <a:pt x="253" y="528"/>
                  </a:lnTo>
                  <a:lnTo>
                    <a:pt x="253" y="529"/>
                  </a:lnTo>
                  <a:lnTo>
                    <a:pt x="254" y="531"/>
                  </a:lnTo>
                  <a:lnTo>
                    <a:pt x="257" y="536"/>
                  </a:lnTo>
                  <a:lnTo>
                    <a:pt x="262" y="546"/>
                  </a:lnTo>
                  <a:lnTo>
                    <a:pt x="268" y="558"/>
                  </a:lnTo>
                  <a:lnTo>
                    <a:pt x="274" y="574"/>
                  </a:lnTo>
                  <a:lnTo>
                    <a:pt x="283" y="593"/>
                  </a:lnTo>
                  <a:lnTo>
                    <a:pt x="291" y="615"/>
                  </a:lnTo>
                  <a:lnTo>
                    <a:pt x="300" y="639"/>
                  </a:lnTo>
                  <a:lnTo>
                    <a:pt x="308" y="667"/>
                  </a:lnTo>
                  <a:lnTo>
                    <a:pt x="317" y="696"/>
                  </a:lnTo>
                  <a:lnTo>
                    <a:pt x="325" y="729"/>
                  </a:lnTo>
                  <a:lnTo>
                    <a:pt x="333" y="763"/>
                  </a:lnTo>
                  <a:lnTo>
                    <a:pt x="340" y="799"/>
                  </a:lnTo>
                  <a:lnTo>
                    <a:pt x="345" y="837"/>
                  </a:lnTo>
                  <a:lnTo>
                    <a:pt x="349" y="876"/>
                  </a:lnTo>
                  <a:lnTo>
                    <a:pt x="351" y="917"/>
                  </a:lnTo>
                  <a:lnTo>
                    <a:pt x="351" y="947"/>
                  </a:lnTo>
                  <a:lnTo>
                    <a:pt x="350" y="978"/>
                  </a:lnTo>
                  <a:lnTo>
                    <a:pt x="347" y="1012"/>
                  </a:lnTo>
                  <a:lnTo>
                    <a:pt x="342" y="1047"/>
                  </a:lnTo>
                  <a:lnTo>
                    <a:pt x="337" y="1084"/>
                  </a:lnTo>
                  <a:lnTo>
                    <a:pt x="329" y="1122"/>
                  </a:lnTo>
                  <a:lnTo>
                    <a:pt x="322" y="1161"/>
                  </a:lnTo>
                  <a:lnTo>
                    <a:pt x="312" y="1201"/>
                  </a:lnTo>
                  <a:lnTo>
                    <a:pt x="304" y="1242"/>
                  </a:lnTo>
                  <a:lnTo>
                    <a:pt x="294" y="1283"/>
                  </a:lnTo>
                  <a:lnTo>
                    <a:pt x="285" y="1324"/>
                  </a:lnTo>
                  <a:lnTo>
                    <a:pt x="274" y="1366"/>
                  </a:lnTo>
                  <a:lnTo>
                    <a:pt x="265" y="1408"/>
                  </a:lnTo>
                  <a:lnTo>
                    <a:pt x="256" y="1449"/>
                  </a:lnTo>
                  <a:lnTo>
                    <a:pt x="247" y="1490"/>
                  </a:lnTo>
                  <a:lnTo>
                    <a:pt x="239" y="1530"/>
                  </a:lnTo>
                  <a:lnTo>
                    <a:pt x="232" y="1569"/>
                  </a:lnTo>
                  <a:lnTo>
                    <a:pt x="226" y="1608"/>
                  </a:lnTo>
                  <a:lnTo>
                    <a:pt x="220" y="1645"/>
                  </a:lnTo>
                  <a:lnTo>
                    <a:pt x="217" y="1681"/>
                  </a:lnTo>
                  <a:lnTo>
                    <a:pt x="215" y="1715"/>
                  </a:lnTo>
                  <a:lnTo>
                    <a:pt x="215" y="1748"/>
                  </a:lnTo>
                  <a:lnTo>
                    <a:pt x="216" y="1777"/>
                  </a:lnTo>
                  <a:lnTo>
                    <a:pt x="219" y="1806"/>
                  </a:lnTo>
                  <a:lnTo>
                    <a:pt x="226" y="1831"/>
                  </a:lnTo>
                  <a:lnTo>
                    <a:pt x="234" y="1854"/>
                  </a:lnTo>
                  <a:lnTo>
                    <a:pt x="245" y="1875"/>
                  </a:lnTo>
                  <a:lnTo>
                    <a:pt x="258" y="1892"/>
                  </a:lnTo>
                  <a:lnTo>
                    <a:pt x="275" y="1907"/>
                  </a:lnTo>
                  <a:lnTo>
                    <a:pt x="294" y="1917"/>
                  </a:lnTo>
                  <a:lnTo>
                    <a:pt x="318" y="1925"/>
                  </a:lnTo>
                  <a:lnTo>
                    <a:pt x="344" y="1928"/>
                  </a:lnTo>
                  <a:lnTo>
                    <a:pt x="412" y="1931"/>
                  </a:lnTo>
                  <a:lnTo>
                    <a:pt x="476" y="1932"/>
                  </a:lnTo>
                  <a:lnTo>
                    <a:pt x="535" y="1932"/>
                  </a:lnTo>
                  <a:lnTo>
                    <a:pt x="591" y="1931"/>
                  </a:lnTo>
                  <a:lnTo>
                    <a:pt x="644" y="1928"/>
                  </a:lnTo>
                  <a:lnTo>
                    <a:pt x="691" y="1924"/>
                  </a:lnTo>
                  <a:lnTo>
                    <a:pt x="735" y="1919"/>
                  </a:lnTo>
                  <a:lnTo>
                    <a:pt x="775" y="1913"/>
                  </a:lnTo>
                  <a:lnTo>
                    <a:pt x="810" y="1906"/>
                  </a:lnTo>
                  <a:lnTo>
                    <a:pt x="840" y="1897"/>
                  </a:lnTo>
                  <a:lnTo>
                    <a:pt x="867" y="1889"/>
                  </a:lnTo>
                  <a:lnTo>
                    <a:pt x="889" y="1880"/>
                  </a:lnTo>
                  <a:lnTo>
                    <a:pt x="907" y="1869"/>
                  </a:lnTo>
                  <a:lnTo>
                    <a:pt x="920" y="1858"/>
                  </a:lnTo>
                  <a:lnTo>
                    <a:pt x="928" y="1847"/>
                  </a:lnTo>
                  <a:lnTo>
                    <a:pt x="932" y="1835"/>
                  </a:lnTo>
                  <a:lnTo>
                    <a:pt x="933" y="1824"/>
                  </a:lnTo>
                  <a:lnTo>
                    <a:pt x="934" y="1811"/>
                  </a:lnTo>
                  <a:lnTo>
                    <a:pt x="935" y="1799"/>
                  </a:lnTo>
                  <a:lnTo>
                    <a:pt x="935" y="1788"/>
                  </a:lnTo>
                  <a:lnTo>
                    <a:pt x="934" y="1775"/>
                  </a:lnTo>
                  <a:lnTo>
                    <a:pt x="932" y="1763"/>
                  </a:lnTo>
                  <a:lnTo>
                    <a:pt x="929" y="1752"/>
                  </a:lnTo>
                  <a:lnTo>
                    <a:pt x="926" y="1740"/>
                  </a:lnTo>
                  <a:lnTo>
                    <a:pt x="920" y="1730"/>
                  </a:lnTo>
                  <a:lnTo>
                    <a:pt x="912" y="1718"/>
                  </a:lnTo>
                  <a:lnTo>
                    <a:pt x="904" y="1707"/>
                  </a:lnTo>
                  <a:lnTo>
                    <a:pt x="893" y="1698"/>
                  </a:lnTo>
                  <a:lnTo>
                    <a:pt x="879" y="1687"/>
                  </a:lnTo>
                  <a:lnTo>
                    <a:pt x="865" y="1678"/>
                  </a:lnTo>
                  <a:lnTo>
                    <a:pt x="847" y="1669"/>
                  </a:lnTo>
                  <a:lnTo>
                    <a:pt x="827" y="1661"/>
                  </a:lnTo>
                  <a:lnTo>
                    <a:pt x="824" y="1636"/>
                  </a:lnTo>
                  <a:lnTo>
                    <a:pt x="822" y="1602"/>
                  </a:lnTo>
                  <a:lnTo>
                    <a:pt x="822" y="1562"/>
                  </a:lnTo>
                  <a:lnTo>
                    <a:pt x="822" y="1515"/>
                  </a:lnTo>
                  <a:lnTo>
                    <a:pt x="823" y="1465"/>
                  </a:lnTo>
                  <a:lnTo>
                    <a:pt x="824" y="1412"/>
                  </a:lnTo>
                  <a:lnTo>
                    <a:pt x="827" y="1357"/>
                  </a:lnTo>
                  <a:lnTo>
                    <a:pt x="829" y="1303"/>
                  </a:lnTo>
                  <a:lnTo>
                    <a:pt x="831" y="1249"/>
                  </a:lnTo>
                  <a:lnTo>
                    <a:pt x="833" y="1199"/>
                  </a:lnTo>
                  <a:lnTo>
                    <a:pt x="835" y="1152"/>
                  </a:lnTo>
                  <a:lnTo>
                    <a:pt x="838" y="1111"/>
                  </a:lnTo>
                  <a:lnTo>
                    <a:pt x="839" y="1076"/>
                  </a:lnTo>
                  <a:lnTo>
                    <a:pt x="841" y="1050"/>
                  </a:lnTo>
                  <a:lnTo>
                    <a:pt x="842" y="1034"/>
                  </a:lnTo>
                  <a:lnTo>
                    <a:pt x="842" y="1028"/>
                  </a:lnTo>
                  <a:lnTo>
                    <a:pt x="1001" y="1028"/>
                  </a:lnTo>
                  <a:lnTo>
                    <a:pt x="1003" y="1006"/>
                  </a:lnTo>
                  <a:lnTo>
                    <a:pt x="1010" y="985"/>
                  </a:lnTo>
                  <a:lnTo>
                    <a:pt x="1020" y="966"/>
                  </a:lnTo>
                  <a:lnTo>
                    <a:pt x="1030" y="948"/>
                  </a:lnTo>
                  <a:lnTo>
                    <a:pt x="1042" y="931"/>
                  </a:lnTo>
                  <a:lnTo>
                    <a:pt x="1053" y="915"/>
                  </a:lnTo>
                  <a:lnTo>
                    <a:pt x="1062" y="900"/>
                  </a:lnTo>
                  <a:lnTo>
                    <a:pt x="1067" y="885"/>
                  </a:lnTo>
                  <a:lnTo>
                    <a:pt x="1069" y="871"/>
                  </a:lnTo>
                  <a:lnTo>
                    <a:pt x="1065" y="856"/>
                  </a:lnTo>
                  <a:lnTo>
                    <a:pt x="1054" y="842"/>
                  </a:lnTo>
                  <a:lnTo>
                    <a:pt x="1035" y="826"/>
                  </a:lnTo>
                  <a:lnTo>
                    <a:pt x="1007" y="811"/>
                  </a:lnTo>
                  <a:lnTo>
                    <a:pt x="968" y="795"/>
                  </a:lnTo>
                  <a:lnTo>
                    <a:pt x="918" y="778"/>
                  </a:lnTo>
                  <a:lnTo>
                    <a:pt x="855" y="759"/>
                  </a:lnTo>
                  <a:lnTo>
                    <a:pt x="823" y="749"/>
                  </a:lnTo>
                  <a:lnTo>
                    <a:pt x="796" y="741"/>
                  </a:lnTo>
                  <a:lnTo>
                    <a:pt x="775" y="733"/>
                  </a:lnTo>
                  <a:lnTo>
                    <a:pt x="757" y="725"/>
                  </a:lnTo>
                  <a:lnTo>
                    <a:pt x="744" y="718"/>
                  </a:lnTo>
                  <a:lnTo>
                    <a:pt x="734" y="710"/>
                  </a:lnTo>
                  <a:lnTo>
                    <a:pt x="727" y="703"/>
                  </a:lnTo>
                  <a:lnTo>
                    <a:pt x="722" y="694"/>
                  </a:lnTo>
                  <a:lnTo>
                    <a:pt x="720" y="686"/>
                  </a:lnTo>
                  <a:lnTo>
                    <a:pt x="719" y="676"/>
                  </a:lnTo>
                  <a:lnTo>
                    <a:pt x="718" y="666"/>
                  </a:lnTo>
                  <a:lnTo>
                    <a:pt x="718" y="654"/>
                  </a:lnTo>
                  <a:lnTo>
                    <a:pt x="718" y="642"/>
                  </a:lnTo>
                  <a:lnTo>
                    <a:pt x="718" y="627"/>
                  </a:lnTo>
                  <a:lnTo>
                    <a:pt x="716" y="610"/>
                  </a:lnTo>
                  <a:lnTo>
                    <a:pt x="713" y="592"/>
                  </a:lnTo>
                  <a:lnTo>
                    <a:pt x="708" y="572"/>
                  </a:lnTo>
                  <a:lnTo>
                    <a:pt x="703" y="551"/>
                  </a:lnTo>
                  <a:lnTo>
                    <a:pt x="699" y="529"/>
                  </a:lnTo>
                  <a:lnTo>
                    <a:pt x="694" y="506"/>
                  </a:lnTo>
                  <a:lnTo>
                    <a:pt x="689" y="484"/>
                  </a:lnTo>
                  <a:lnTo>
                    <a:pt x="684" y="462"/>
                  </a:lnTo>
                  <a:lnTo>
                    <a:pt x="680" y="440"/>
                  </a:lnTo>
                  <a:lnTo>
                    <a:pt x="676" y="419"/>
                  </a:lnTo>
                  <a:lnTo>
                    <a:pt x="671" y="399"/>
                  </a:lnTo>
                  <a:lnTo>
                    <a:pt x="668" y="381"/>
                  </a:lnTo>
                  <a:lnTo>
                    <a:pt x="665" y="365"/>
                  </a:lnTo>
                  <a:lnTo>
                    <a:pt x="662" y="350"/>
                  </a:lnTo>
                  <a:lnTo>
                    <a:pt x="660" y="339"/>
                  </a:lnTo>
                  <a:lnTo>
                    <a:pt x="658" y="330"/>
                  </a:lnTo>
                  <a:lnTo>
                    <a:pt x="657" y="325"/>
                  </a:lnTo>
                  <a:lnTo>
                    <a:pt x="657" y="323"/>
                  </a:lnTo>
                  <a:lnTo>
                    <a:pt x="708" y="315"/>
                  </a:lnTo>
                  <a:lnTo>
                    <a:pt x="755" y="309"/>
                  </a:lnTo>
                  <a:lnTo>
                    <a:pt x="797" y="303"/>
                  </a:lnTo>
                  <a:lnTo>
                    <a:pt x="836" y="298"/>
                  </a:lnTo>
                  <a:lnTo>
                    <a:pt x="871" y="293"/>
                  </a:lnTo>
                  <a:lnTo>
                    <a:pt x="903" y="288"/>
                  </a:lnTo>
                  <a:lnTo>
                    <a:pt x="930" y="284"/>
                  </a:lnTo>
                  <a:lnTo>
                    <a:pt x="953" y="281"/>
                  </a:lnTo>
                  <a:lnTo>
                    <a:pt x="974" y="277"/>
                  </a:lnTo>
                  <a:lnTo>
                    <a:pt x="991" y="275"/>
                  </a:lnTo>
                  <a:lnTo>
                    <a:pt x="1006" y="273"/>
                  </a:lnTo>
                  <a:lnTo>
                    <a:pt x="1018" y="271"/>
                  </a:lnTo>
                  <a:lnTo>
                    <a:pt x="1026" y="270"/>
                  </a:lnTo>
                  <a:lnTo>
                    <a:pt x="1033" y="269"/>
                  </a:lnTo>
                  <a:lnTo>
                    <a:pt x="1036" y="268"/>
                  </a:lnTo>
                  <a:lnTo>
                    <a:pt x="1037" y="268"/>
                  </a:lnTo>
                  <a:lnTo>
                    <a:pt x="1073" y="256"/>
                  </a:lnTo>
                  <a:lnTo>
                    <a:pt x="1108" y="242"/>
                  </a:lnTo>
                  <a:lnTo>
                    <a:pt x="1139" y="224"/>
                  </a:lnTo>
                  <a:lnTo>
                    <a:pt x="1168" y="204"/>
                  </a:lnTo>
                  <a:lnTo>
                    <a:pt x="1192" y="180"/>
                  </a:lnTo>
                  <a:lnTo>
                    <a:pt x="1213" y="157"/>
                  </a:lnTo>
                  <a:lnTo>
                    <a:pt x="1228" y="134"/>
                  </a:lnTo>
                  <a:lnTo>
                    <a:pt x="1238" y="111"/>
                  </a:lnTo>
                  <a:lnTo>
                    <a:pt x="1242" y="89"/>
                  </a:lnTo>
                  <a:lnTo>
                    <a:pt x="1240" y="68"/>
                  </a:lnTo>
                  <a:lnTo>
                    <a:pt x="1229" y="52"/>
                  </a:lnTo>
                  <a:lnTo>
                    <a:pt x="1211" y="38"/>
                  </a:lnTo>
                  <a:lnTo>
                    <a:pt x="1185" y="28"/>
                  </a:lnTo>
                  <a:lnTo>
                    <a:pt x="1149" y="23"/>
                  </a:lnTo>
                  <a:lnTo>
                    <a:pt x="1104" y="23"/>
                  </a:lnTo>
                  <a:lnTo>
                    <a:pt x="1048" y="31"/>
                  </a:lnTo>
                  <a:close/>
                </a:path>
              </a:pathLst>
            </a:custGeom>
            <a:solidFill>
              <a:srgbClr val="262626"/>
            </a:solidFill>
            <a:ln w="9525">
              <a:noFill/>
              <a:round/>
              <a:headEnd/>
              <a:tailEnd/>
            </a:ln>
          </p:spPr>
          <p:txBody>
            <a:bodyPr/>
            <a:lstStyle/>
            <a:p>
              <a:endParaRPr lang="en-US"/>
            </a:p>
          </p:txBody>
        </p:sp>
        <p:sp>
          <p:nvSpPr>
            <p:cNvPr id="172282" name="Freeform 255"/>
            <p:cNvSpPr>
              <a:spLocks/>
            </p:cNvSpPr>
            <p:nvPr/>
          </p:nvSpPr>
          <p:spPr bwMode="auto">
            <a:xfrm>
              <a:off x="5241" y="2966"/>
              <a:ext cx="138" cy="215"/>
            </a:xfrm>
            <a:custGeom>
              <a:avLst/>
              <a:gdLst>
                <a:gd name="T0" fmla="*/ 0 w 1242"/>
                <a:gd name="T1" fmla="*/ 0 h 1932"/>
                <a:gd name="T2" fmla="*/ 0 w 1242"/>
                <a:gd name="T3" fmla="*/ 0 h 1932"/>
                <a:gd name="T4" fmla="*/ 0 w 1242"/>
                <a:gd name="T5" fmla="*/ 0 h 1932"/>
                <a:gd name="T6" fmla="*/ 0 w 1242"/>
                <a:gd name="T7" fmla="*/ 0 h 1932"/>
                <a:gd name="T8" fmla="*/ 0 w 1242"/>
                <a:gd name="T9" fmla="*/ 0 h 1932"/>
                <a:gd name="T10" fmla="*/ 0 w 1242"/>
                <a:gd name="T11" fmla="*/ 0 h 1932"/>
                <a:gd name="T12" fmla="*/ 0 w 1242"/>
                <a:gd name="T13" fmla="*/ 0 h 1932"/>
                <a:gd name="T14" fmla="*/ 0 w 1242"/>
                <a:gd name="T15" fmla="*/ 0 h 1932"/>
                <a:gd name="T16" fmla="*/ 0 w 1242"/>
                <a:gd name="T17" fmla="*/ 0 h 1932"/>
                <a:gd name="T18" fmla="*/ 0 w 1242"/>
                <a:gd name="T19" fmla="*/ 0 h 1932"/>
                <a:gd name="T20" fmla="*/ 0 w 1242"/>
                <a:gd name="T21" fmla="*/ 0 h 1932"/>
                <a:gd name="T22" fmla="*/ 0 w 1242"/>
                <a:gd name="T23" fmla="*/ 0 h 1932"/>
                <a:gd name="T24" fmla="*/ 0 w 1242"/>
                <a:gd name="T25" fmla="*/ 0 h 1932"/>
                <a:gd name="T26" fmla="*/ 0 w 1242"/>
                <a:gd name="T27" fmla="*/ 0 h 1932"/>
                <a:gd name="T28" fmla="*/ 0 w 1242"/>
                <a:gd name="T29" fmla="*/ 0 h 1932"/>
                <a:gd name="T30" fmla="*/ 0 w 1242"/>
                <a:gd name="T31" fmla="*/ 0 h 1932"/>
                <a:gd name="T32" fmla="*/ 0 w 1242"/>
                <a:gd name="T33" fmla="*/ 0 h 1932"/>
                <a:gd name="T34" fmla="*/ 0 w 1242"/>
                <a:gd name="T35" fmla="*/ 0 h 1932"/>
                <a:gd name="T36" fmla="*/ 0 w 1242"/>
                <a:gd name="T37" fmla="*/ 0 h 1932"/>
                <a:gd name="T38" fmla="*/ 0 w 1242"/>
                <a:gd name="T39" fmla="*/ 0 h 1932"/>
                <a:gd name="T40" fmla="*/ 0 w 1242"/>
                <a:gd name="T41" fmla="*/ 0 h 1932"/>
                <a:gd name="T42" fmla="*/ 0 w 1242"/>
                <a:gd name="T43" fmla="*/ 0 h 1932"/>
                <a:gd name="T44" fmla="*/ 0 w 1242"/>
                <a:gd name="T45" fmla="*/ 0 h 1932"/>
                <a:gd name="T46" fmla="*/ 0 w 1242"/>
                <a:gd name="T47" fmla="*/ 0 h 1932"/>
                <a:gd name="T48" fmla="*/ 0 w 1242"/>
                <a:gd name="T49" fmla="*/ 0 h 1932"/>
                <a:gd name="T50" fmla="*/ 0 w 1242"/>
                <a:gd name="T51" fmla="*/ 0 h 1932"/>
                <a:gd name="T52" fmla="*/ 0 w 1242"/>
                <a:gd name="T53" fmla="*/ 0 h 1932"/>
                <a:gd name="T54" fmla="*/ 0 w 1242"/>
                <a:gd name="T55" fmla="*/ 0 h 1932"/>
                <a:gd name="T56" fmla="*/ 0 w 1242"/>
                <a:gd name="T57" fmla="*/ 0 h 1932"/>
                <a:gd name="T58" fmla="*/ 0 w 1242"/>
                <a:gd name="T59" fmla="*/ 0 h 1932"/>
                <a:gd name="T60" fmla="*/ 0 w 1242"/>
                <a:gd name="T61" fmla="*/ 0 h 1932"/>
                <a:gd name="T62" fmla="*/ 0 w 1242"/>
                <a:gd name="T63" fmla="*/ 0 h 1932"/>
                <a:gd name="T64" fmla="*/ 0 w 1242"/>
                <a:gd name="T65" fmla="*/ 0 h 1932"/>
                <a:gd name="T66" fmla="*/ 0 w 1242"/>
                <a:gd name="T67" fmla="*/ 0 h 1932"/>
                <a:gd name="T68" fmla="*/ 0 w 1242"/>
                <a:gd name="T69" fmla="*/ 0 h 1932"/>
                <a:gd name="T70" fmla="*/ 0 w 1242"/>
                <a:gd name="T71" fmla="*/ 0 h 1932"/>
                <a:gd name="T72" fmla="*/ 0 w 1242"/>
                <a:gd name="T73" fmla="*/ 0 h 1932"/>
                <a:gd name="T74" fmla="*/ 0 w 1242"/>
                <a:gd name="T75" fmla="*/ 0 h 1932"/>
                <a:gd name="T76" fmla="*/ 0 w 1242"/>
                <a:gd name="T77" fmla="*/ 0 h 1932"/>
                <a:gd name="T78" fmla="*/ 0 w 1242"/>
                <a:gd name="T79" fmla="*/ 0 h 1932"/>
                <a:gd name="T80" fmla="*/ 0 w 1242"/>
                <a:gd name="T81" fmla="*/ 0 h 1932"/>
                <a:gd name="T82" fmla="*/ 0 w 1242"/>
                <a:gd name="T83" fmla="*/ 0 h 1932"/>
                <a:gd name="T84" fmla="*/ 0 w 1242"/>
                <a:gd name="T85" fmla="*/ 0 h 1932"/>
                <a:gd name="T86" fmla="*/ 0 w 1242"/>
                <a:gd name="T87" fmla="*/ 0 h 1932"/>
                <a:gd name="T88" fmla="*/ 0 w 1242"/>
                <a:gd name="T89" fmla="*/ 0 h 1932"/>
                <a:gd name="T90" fmla="*/ 0 w 1242"/>
                <a:gd name="T91" fmla="*/ 0 h 1932"/>
                <a:gd name="T92" fmla="*/ 0 w 1242"/>
                <a:gd name="T93" fmla="*/ 0 h 1932"/>
                <a:gd name="T94" fmla="*/ 0 w 1242"/>
                <a:gd name="T95" fmla="*/ 0 h 1932"/>
                <a:gd name="T96" fmla="*/ 0 w 1242"/>
                <a:gd name="T97" fmla="*/ 0 h 1932"/>
                <a:gd name="T98" fmla="*/ 0 w 1242"/>
                <a:gd name="T99" fmla="*/ 0 h 1932"/>
                <a:gd name="T100" fmla="*/ 0 w 1242"/>
                <a:gd name="T101" fmla="*/ 0 h 1932"/>
                <a:gd name="T102" fmla="*/ 0 w 1242"/>
                <a:gd name="T103" fmla="*/ 0 h 1932"/>
                <a:gd name="T104" fmla="*/ 0 w 1242"/>
                <a:gd name="T105" fmla="*/ 0 h 1932"/>
                <a:gd name="T106" fmla="*/ 0 w 1242"/>
                <a:gd name="T107" fmla="*/ 0 h 1932"/>
                <a:gd name="T108" fmla="*/ 0 w 1242"/>
                <a:gd name="T109" fmla="*/ 0 h 1932"/>
                <a:gd name="T110" fmla="*/ 0 w 1242"/>
                <a:gd name="T111" fmla="*/ 0 h 1932"/>
                <a:gd name="T112" fmla="*/ 0 w 1242"/>
                <a:gd name="T113" fmla="*/ 0 h 1932"/>
                <a:gd name="T114" fmla="*/ 0 w 1242"/>
                <a:gd name="T115" fmla="*/ 0 h 1932"/>
                <a:gd name="T116" fmla="*/ 0 w 1242"/>
                <a:gd name="T117" fmla="*/ 0 h 1932"/>
                <a:gd name="T118" fmla="*/ 0 w 1242"/>
                <a:gd name="T119" fmla="*/ 0 h 1932"/>
                <a:gd name="T120" fmla="*/ 0 w 1242"/>
                <a:gd name="T121" fmla="*/ 0 h 19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42"/>
                <a:gd name="T184" fmla="*/ 0 h 1932"/>
                <a:gd name="T185" fmla="*/ 1242 w 1242"/>
                <a:gd name="T186" fmla="*/ 1932 h 193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42" h="1932">
                  <a:moveTo>
                    <a:pt x="1048" y="31"/>
                  </a:moveTo>
                  <a:lnTo>
                    <a:pt x="1048" y="31"/>
                  </a:lnTo>
                  <a:lnTo>
                    <a:pt x="1028" y="25"/>
                  </a:lnTo>
                  <a:lnTo>
                    <a:pt x="1008" y="20"/>
                  </a:lnTo>
                  <a:lnTo>
                    <a:pt x="988" y="16"/>
                  </a:lnTo>
                  <a:lnTo>
                    <a:pt x="967" y="12"/>
                  </a:lnTo>
                  <a:lnTo>
                    <a:pt x="945" y="8"/>
                  </a:lnTo>
                  <a:lnTo>
                    <a:pt x="923" y="5"/>
                  </a:lnTo>
                  <a:lnTo>
                    <a:pt x="899" y="3"/>
                  </a:lnTo>
                  <a:lnTo>
                    <a:pt x="875" y="1"/>
                  </a:lnTo>
                  <a:lnTo>
                    <a:pt x="851" y="0"/>
                  </a:lnTo>
                  <a:lnTo>
                    <a:pt x="826" y="0"/>
                  </a:lnTo>
                  <a:lnTo>
                    <a:pt x="799" y="0"/>
                  </a:lnTo>
                  <a:lnTo>
                    <a:pt x="773" y="1"/>
                  </a:lnTo>
                  <a:lnTo>
                    <a:pt x="744" y="2"/>
                  </a:lnTo>
                  <a:lnTo>
                    <a:pt x="716" y="3"/>
                  </a:lnTo>
                  <a:lnTo>
                    <a:pt x="685" y="6"/>
                  </a:lnTo>
                  <a:lnTo>
                    <a:pt x="654" y="8"/>
                  </a:lnTo>
                  <a:lnTo>
                    <a:pt x="623" y="13"/>
                  </a:lnTo>
                  <a:lnTo>
                    <a:pt x="590" y="16"/>
                  </a:lnTo>
                  <a:lnTo>
                    <a:pt x="556" y="21"/>
                  </a:lnTo>
                  <a:lnTo>
                    <a:pt x="520" y="25"/>
                  </a:lnTo>
                  <a:lnTo>
                    <a:pt x="484" y="32"/>
                  </a:lnTo>
                  <a:lnTo>
                    <a:pt x="447" y="38"/>
                  </a:lnTo>
                  <a:lnTo>
                    <a:pt x="408" y="44"/>
                  </a:lnTo>
                  <a:lnTo>
                    <a:pt x="368" y="52"/>
                  </a:lnTo>
                  <a:lnTo>
                    <a:pt x="327" y="59"/>
                  </a:lnTo>
                  <a:lnTo>
                    <a:pt x="285" y="67"/>
                  </a:lnTo>
                  <a:lnTo>
                    <a:pt x="240" y="76"/>
                  </a:lnTo>
                  <a:lnTo>
                    <a:pt x="195" y="85"/>
                  </a:lnTo>
                  <a:lnTo>
                    <a:pt x="149" y="96"/>
                  </a:lnTo>
                  <a:lnTo>
                    <a:pt x="101" y="106"/>
                  </a:lnTo>
                  <a:lnTo>
                    <a:pt x="50" y="117"/>
                  </a:lnTo>
                  <a:lnTo>
                    <a:pt x="0" y="129"/>
                  </a:lnTo>
                  <a:lnTo>
                    <a:pt x="0" y="176"/>
                  </a:lnTo>
                  <a:lnTo>
                    <a:pt x="1" y="219"/>
                  </a:lnTo>
                  <a:lnTo>
                    <a:pt x="3" y="258"/>
                  </a:lnTo>
                  <a:lnTo>
                    <a:pt x="6" y="294"/>
                  </a:lnTo>
                  <a:lnTo>
                    <a:pt x="11" y="326"/>
                  </a:lnTo>
                  <a:lnTo>
                    <a:pt x="17" y="354"/>
                  </a:lnTo>
                  <a:lnTo>
                    <a:pt x="25" y="381"/>
                  </a:lnTo>
                  <a:lnTo>
                    <a:pt x="36" y="402"/>
                  </a:lnTo>
                  <a:lnTo>
                    <a:pt x="47" y="422"/>
                  </a:lnTo>
                  <a:lnTo>
                    <a:pt x="62" y="438"/>
                  </a:lnTo>
                  <a:lnTo>
                    <a:pt x="79" y="451"/>
                  </a:lnTo>
                  <a:lnTo>
                    <a:pt x="100" y="461"/>
                  </a:lnTo>
                  <a:lnTo>
                    <a:pt x="123" y="468"/>
                  </a:lnTo>
                  <a:lnTo>
                    <a:pt x="150" y="474"/>
                  </a:lnTo>
                  <a:lnTo>
                    <a:pt x="179" y="477"/>
                  </a:lnTo>
                  <a:lnTo>
                    <a:pt x="213" y="477"/>
                  </a:lnTo>
                  <a:lnTo>
                    <a:pt x="224" y="483"/>
                  </a:lnTo>
                  <a:lnTo>
                    <a:pt x="233" y="492"/>
                  </a:lnTo>
                  <a:lnTo>
                    <a:pt x="239" y="500"/>
                  </a:lnTo>
                  <a:lnTo>
                    <a:pt x="245" y="509"/>
                  </a:lnTo>
                  <a:lnTo>
                    <a:pt x="249" y="516"/>
                  </a:lnTo>
                  <a:lnTo>
                    <a:pt x="251" y="522"/>
                  </a:lnTo>
                  <a:lnTo>
                    <a:pt x="253" y="528"/>
                  </a:lnTo>
                  <a:lnTo>
                    <a:pt x="253" y="529"/>
                  </a:lnTo>
                  <a:lnTo>
                    <a:pt x="254" y="531"/>
                  </a:lnTo>
                  <a:lnTo>
                    <a:pt x="257" y="536"/>
                  </a:lnTo>
                  <a:lnTo>
                    <a:pt x="262" y="546"/>
                  </a:lnTo>
                  <a:lnTo>
                    <a:pt x="268" y="558"/>
                  </a:lnTo>
                  <a:lnTo>
                    <a:pt x="274" y="574"/>
                  </a:lnTo>
                  <a:lnTo>
                    <a:pt x="283" y="593"/>
                  </a:lnTo>
                  <a:lnTo>
                    <a:pt x="291" y="615"/>
                  </a:lnTo>
                  <a:lnTo>
                    <a:pt x="300" y="639"/>
                  </a:lnTo>
                  <a:lnTo>
                    <a:pt x="308" y="667"/>
                  </a:lnTo>
                  <a:lnTo>
                    <a:pt x="317" y="696"/>
                  </a:lnTo>
                  <a:lnTo>
                    <a:pt x="325" y="729"/>
                  </a:lnTo>
                  <a:lnTo>
                    <a:pt x="333" y="763"/>
                  </a:lnTo>
                  <a:lnTo>
                    <a:pt x="340" y="799"/>
                  </a:lnTo>
                  <a:lnTo>
                    <a:pt x="345" y="837"/>
                  </a:lnTo>
                  <a:lnTo>
                    <a:pt x="349" y="876"/>
                  </a:lnTo>
                  <a:lnTo>
                    <a:pt x="351" y="917"/>
                  </a:lnTo>
                  <a:lnTo>
                    <a:pt x="351" y="947"/>
                  </a:lnTo>
                  <a:lnTo>
                    <a:pt x="350" y="978"/>
                  </a:lnTo>
                  <a:lnTo>
                    <a:pt x="347" y="1012"/>
                  </a:lnTo>
                  <a:lnTo>
                    <a:pt x="342" y="1047"/>
                  </a:lnTo>
                  <a:lnTo>
                    <a:pt x="337" y="1084"/>
                  </a:lnTo>
                  <a:lnTo>
                    <a:pt x="329" y="1122"/>
                  </a:lnTo>
                  <a:lnTo>
                    <a:pt x="322" y="1161"/>
                  </a:lnTo>
                  <a:lnTo>
                    <a:pt x="312" y="1201"/>
                  </a:lnTo>
                  <a:lnTo>
                    <a:pt x="304" y="1242"/>
                  </a:lnTo>
                  <a:lnTo>
                    <a:pt x="294" y="1283"/>
                  </a:lnTo>
                  <a:lnTo>
                    <a:pt x="285" y="1324"/>
                  </a:lnTo>
                  <a:lnTo>
                    <a:pt x="274" y="1366"/>
                  </a:lnTo>
                  <a:lnTo>
                    <a:pt x="265" y="1408"/>
                  </a:lnTo>
                  <a:lnTo>
                    <a:pt x="256" y="1449"/>
                  </a:lnTo>
                  <a:lnTo>
                    <a:pt x="247" y="1490"/>
                  </a:lnTo>
                  <a:lnTo>
                    <a:pt x="239" y="1530"/>
                  </a:lnTo>
                  <a:lnTo>
                    <a:pt x="232" y="1569"/>
                  </a:lnTo>
                  <a:lnTo>
                    <a:pt x="226" y="1608"/>
                  </a:lnTo>
                  <a:lnTo>
                    <a:pt x="220" y="1645"/>
                  </a:lnTo>
                  <a:lnTo>
                    <a:pt x="217" y="1681"/>
                  </a:lnTo>
                  <a:lnTo>
                    <a:pt x="215" y="1715"/>
                  </a:lnTo>
                  <a:lnTo>
                    <a:pt x="215" y="1748"/>
                  </a:lnTo>
                  <a:lnTo>
                    <a:pt x="216" y="1777"/>
                  </a:lnTo>
                  <a:lnTo>
                    <a:pt x="219" y="1806"/>
                  </a:lnTo>
                  <a:lnTo>
                    <a:pt x="226" y="1831"/>
                  </a:lnTo>
                  <a:lnTo>
                    <a:pt x="234" y="1854"/>
                  </a:lnTo>
                  <a:lnTo>
                    <a:pt x="245" y="1875"/>
                  </a:lnTo>
                  <a:lnTo>
                    <a:pt x="258" y="1892"/>
                  </a:lnTo>
                  <a:lnTo>
                    <a:pt x="275" y="1907"/>
                  </a:lnTo>
                  <a:lnTo>
                    <a:pt x="294" y="1917"/>
                  </a:lnTo>
                  <a:lnTo>
                    <a:pt x="318" y="1925"/>
                  </a:lnTo>
                  <a:lnTo>
                    <a:pt x="344" y="1928"/>
                  </a:lnTo>
                  <a:lnTo>
                    <a:pt x="412" y="1931"/>
                  </a:lnTo>
                  <a:lnTo>
                    <a:pt x="476" y="1932"/>
                  </a:lnTo>
                  <a:lnTo>
                    <a:pt x="535" y="1932"/>
                  </a:lnTo>
                  <a:lnTo>
                    <a:pt x="591" y="1931"/>
                  </a:lnTo>
                  <a:lnTo>
                    <a:pt x="644" y="1928"/>
                  </a:lnTo>
                  <a:lnTo>
                    <a:pt x="691" y="1924"/>
                  </a:lnTo>
                  <a:lnTo>
                    <a:pt x="735" y="1919"/>
                  </a:lnTo>
                  <a:lnTo>
                    <a:pt x="775" y="1913"/>
                  </a:lnTo>
                  <a:lnTo>
                    <a:pt x="810" y="1906"/>
                  </a:lnTo>
                  <a:lnTo>
                    <a:pt x="840" y="1897"/>
                  </a:lnTo>
                  <a:lnTo>
                    <a:pt x="867" y="1889"/>
                  </a:lnTo>
                  <a:lnTo>
                    <a:pt x="889" y="1880"/>
                  </a:lnTo>
                  <a:lnTo>
                    <a:pt x="907" y="1869"/>
                  </a:lnTo>
                  <a:lnTo>
                    <a:pt x="920" y="1858"/>
                  </a:lnTo>
                  <a:lnTo>
                    <a:pt x="928" y="1847"/>
                  </a:lnTo>
                  <a:lnTo>
                    <a:pt x="932" y="1835"/>
                  </a:lnTo>
                  <a:lnTo>
                    <a:pt x="933" y="1824"/>
                  </a:lnTo>
                  <a:lnTo>
                    <a:pt x="934" y="1811"/>
                  </a:lnTo>
                  <a:lnTo>
                    <a:pt x="935" y="1799"/>
                  </a:lnTo>
                  <a:lnTo>
                    <a:pt x="935" y="1788"/>
                  </a:lnTo>
                  <a:lnTo>
                    <a:pt x="934" y="1775"/>
                  </a:lnTo>
                  <a:lnTo>
                    <a:pt x="932" y="1763"/>
                  </a:lnTo>
                  <a:lnTo>
                    <a:pt x="929" y="1752"/>
                  </a:lnTo>
                  <a:lnTo>
                    <a:pt x="926" y="1740"/>
                  </a:lnTo>
                  <a:lnTo>
                    <a:pt x="920" y="1730"/>
                  </a:lnTo>
                  <a:lnTo>
                    <a:pt x="912" y="1718"/>
                  </a:lnTo>
                  <a:lnTo>
                    <a:pt x="904" y="1707"/>
                  </a:lnTo>
                  <a:lnTo>
                    <a:pt x="893" y="1698"/>
                  </a:lnTo>
                  <a:lnTo>
                    <a:pt x="879" y="1687"/>
                  </a:lnTo>
                  <a:lnTo>
                    <a:pt x="865" y="1678"/>
                  </a:lnTo>
                  <a:lnTo>
                    <a:pt x="847" y="1669"/>
                  </a:lnTo>
                  <a:lnTo>
                    <a:pt x="827" y="1661"/>
                  </a:lnTo>
                  <a:lnTo>
                    <a:pt x="824" y="1636"/>
                  </a:lnTo>
                  <a:lnTo>
                    <a:pt x="822" y="1602"/>
                  </a:lnTo>
                  <a:lnTo>
                    <a:pt x="822" y="1562"/>
                  </a:lnTo>
                  <a:lnTo>
                    <a:pt x="822" y="1515"/>
                  </a:lnTo>
                  <a:lnTo>
                    <a:pt x="823" y="1465"/>
                  </a:lnTo>
                  <a:lnTo>
                    <a:pt x="824" y="1412"/>
                  </a:lnTo>
                  <a:lnTo>
                    <a:pt x="827" y="1357"/>
                  </a:lnTo>
                  <a:lnTo>
                    <a:pt x="829" y="1303"/>
                  </a:lnTo>
                  <a:lnTo>
                    <a:pt x="831" y="1249"/>
                  </a:lnTo>
                  <a:lnTo>
                    <a:pt x="833" y="1199"/>
                  </a:lnTo>
                  <a:lnTo>
                    <a:pt x="835" y="1152"/>
                  </a:lnTo>
                  <a:lnTo>
                    <a:pt x="838" y="1111"/>
                  </a:lnTo>
                  <a:lnTo>
                    <a:pt x="839" y="1076"/>
                  </a:lnTo>
                  <a:lnTo>
                    <a:pt x="841" y="1050"/>
                  </a:lnTo>
                  <a:lnTo>
                    <a:pt x="842" y="1034"/>
                  </a:lnTo>
                  <a:lnTo>
                    <a:pt x="842" y="1028"/>
                  </a:lnTo>
                  <a:lnTo>
                    <a:pt x="1001" y="1028"/>
                  </a:lnTo>
                  <a:lnTo>
                    <a:pt x="1003" y="1006"/>
                  </a:lnTo>
                  <a:lnTo>
                    <a:pt x="1010" y="985"/>
                  </a:lnTo>
                  <a:lnTo>
                    <a:pt x="1020" y="966"/>
                  </a:lnTo>
                  <a:lnTo>
                    <a:pt x="1030" y="948"/>
                  </a:lnTo>
                  <a:lnTo>
                    <a:pt x="1042" y="931"/>
                  </a:lnTo>
                  <a:lnTo>
                    <a:pt x="1053" y="915"/>
                  </a:lnTo>
                  <a:lnTo>
                    <a:pt x="1062" y="900"/>
                  </a:lnTo>
                  <a:lnTo>
                    <a:pt x="1067" y="885"/>
                  </a:lnTo>
                  <a:lnTo>
                    <a:pt x="1069" y="871"/>
                  </a:lnTo>
                  <a:lnTo>
                    <a:pt x="1065" y="856"/>
                  </a:lnTo>
                  <a:lnTo>
                    <a:pt x="1054" y="842"/>
                  </a:lnTo>
                  <a:lnTo>
                    <a:pt x="1035" y="826"/>
                  </a:lnTo>
                  <a:lnTo>
                    <a:pt x="1007" y="811"/>
                  </a:lnTo>
                  <a:lnTo>
                    <a:pt x="968" y="795"/>
                  </a:lnTo>
                  <a:lnTo>
                    <a:pt x="918" y="778"/>
                  </a:lnTo>
                  <a:lnTo>
                    <a:pt x="855" y="759"/>
                  </a:lnTo>
                  <a:lnTo>
                    <a:pt x="823" y="749"/>
                  </a:lnTo>
                  <a:lnTo>
                    <a:pt x="796" y="741"/>
                  </a:lnTo>
                  <a:lnTo>
                    <a:pt x="775" y="733"/>
                  </a:lnTo>
                  <a:lnTo>
                    <a:pt x="757" y="725"/>
                  </a:lnTo>
                  <a:lnTo>
                    <a:pt x="744" y="718"/>
                  </a:lnTo>
                  <a:lnTo>
                    <a:pt x="734" y="710"/>
                  </a:lnTo>
                  <a:lnTo>
                    <a:pt x="727" y="703"/>
                  </a:lnTo>
                  <a:lnTo>
                    <a:pt x="722" y="694"/>
                  </a:lnTo>
                  <a:lnTo>
                    <a:pt x="720" y="686"/>
                  </a:lnTo>
                  <a:lnTo>
                    <a:pt x="719" y="676"/>
                  </a:lnTo>
                  <a:lnTo>
                    <a:pt x="718" y="666"/>
                  </a:lnTo>
                  <a:lnTo>
                    <a:pt x="718" y="654"/>
                  </a:lnTo>
                  <a:lnTo>
                    <a:pt x="718" y="642"/>
                  </a:lnTo>
                  <a:lnTo>
                    <a:pt x="718" y="627"/>
                  </a:lnTo>
                  <a:lnTo>
                    <a:pt x="716" y="610"/>
                  </a:lnTo>
                  <a:lnTo>
                    <a:pt x="713" y="592"/>
                  </a:lnTo>
                  <a:lnTo>
                    <a:pt x="708" y="572"/>
                  </a:lnTo>
                  <a:lnTo>
                    <a:pt x="703" y="551"/>
                  </a:lnTo>
                  <a:lnTo>
                    <a:pt x="699" y="529"/>
                  </a:lnTo>
                  <a:lnTo>
                    <a:pt x="694" y="506"/>
                  </a:lnTo>
                  <a:lnTo>
                    <a:pt x="689" y="484"/>
                  </a:lnTo>
                  <a:lnTo>
                    <a:pt x="684" y="462"/>
                  </a:lnTo>
                  <a:lnTo>
                    <a:pt x="680" y="440"/>
                  </a:lnTo>
                  <a:lnTo>
                    <a:pt x="676" y="419"/>
                  </a:lnTo>
                  <a:lnTo>
                    <a:pt x="671" y="399"/>
                  </a:lnTo>
                  <a:lnTo>
                    <a:pt x="668" y="381"/>
                  </a:lnTo>
                  <a:lnTo>
                    <a:pt x="665" y="365"/>
                  </a:lnTo>
                  <a:lnTo>
                    <a:pt x="662" y="350"/>
                  </a:lnTo>
                  <a:lnTo>
                    <a:pt x="660" y="339"/>
                  </a:lnTo>
                  <a:lnTo>
                    <a:pt x="658" y="330"/>
                  </a:lnTo>
                  <a:lnTo>
                    <a:pt x="657" y="325"/>
                  </a:lnTo>
                  <a:lnTo>
                    <a:pt x="657" y="323"/>
                  </a:lnTo>
                  <a:lnTo>
                    <a:pt x="708" y="315"/>
                  </a:lnTo>
                  <a:lnTo>
                    <a:pt x="755" y="309"/>
                  </a:lnTo>
                  <a:lnTo>
                    <a:pt x="797" y="303"/>
                  </a:lnTo>
                  <a:lnTo>
                    <a:pt x="836" y="298"/>
                  </a:lnTo>
                  <a:lnTo>
                    <a:pt x="871" y="293"/>
                  </a:lnTo>
                  <a:lnTo>
                    <a:pt x="903" y="288"/>
                  </a:lnTo>
                  <a:lnTo>
                    <a:pt x="930" y="284"/>
                  </a:lnTo>
                  <a:lnTo>
                    <a:pt x="953" y="281"/>
                  </a:lnTo>
                  <a:lnTo>
                    <a:pt x="974" y="277"/>
                  </a:lnTo>
                  <a:lnTo>
                    <a:pt x="991" y="275"/>
                  </a:lnTo>
                  <a:lnTo>
                    <a:pt x="1006" y="273"/>
                  </a:lnTo>
                  <a:lnTo>
                    <a:pt x="1018" y="271"/>
                  </a:lnTo>
                  <a:lnTo>
                    <a:pt x="1026" y="270"/>
                  </a:lnTo>
                  <a:lnTo>
                    <a:pt x="1033" y="269"/>
                  </a:lnTo>
                  <a:lnTo>
                    <a:pt x="1036" y="268"/>
                  </a:lnTo>
                  <a:lnTo>
                    <a:pt x="1037" y="268"/>
                  </a:lnTo>
                  <a:lnTo>
                    <a:pt x="1073" y="256"/>
                  </a:lnTo>
                  <a:lnTo>
                    <a:pt x="1108" y="242"/>
                  </a:lnTo>
                  <a:lnTo>
                    <a:pt x="1139" y="224"/>
                  </a:lnTo>
                  <a:lnTo>
                    <a:pt x="1168" y="204"/>
                  </a:lnTo>
                  <a:lnTo>
                    <a:pt x="1192" y="180"/>
                  </a:lnTo>
                  <a:lnTo>
                    <a:pt x="1213" y="157"/>
                  </a:lnTo>
                  <a:lnTo>
                    <a:pt x="1228" y="134"/>
                  </a:lnTo>
                  <a:lnTo>
                    <a:pt x="1238" y="111"/>
                  </a:lnTo>
                  <a:lnTo>
                    <a:pt x="1242" y="89"/>
                  </a:lnTo>
                  <a:lnTo>
                    <a:pt x="1240" y="68"/>
                  </a:lnTo>
                  <a:lnTo>
                    <a:pt x="1229" y="52"/>
                  </a:lnTo>
                  <a:lnTo>
                    <a:pt x="1211" y="38"/>
                  </a:lnTo>
                  <a:lnTo>
                    <a:pt x="1185" y="28"/>
                  </a:lnTo>
                  <a:lnTo>
                    <a:pt x="1149" y="23"/>
                  </a:lnTo>
                  <a:lnTo>
                    <a:pt x="1104" y="23"/>
                  </a:lnTo>
                  <a:lnTo>
                    <a:pt x="1048" y="31"/>
                  </a:lnTo>
                </a:path>
              </a:pathLst>
            </a:custGeom>
            <a:solidFill>
              <a:srgbClr val="FFFF99"/>
            </a:solidFill>
            <a:ln w="0">
              <a:solidFill>
                <a:srgbClr val="000000"/>
              </a:solidFill>
              <a:prstDash val="solid"/>
              <a:round/>
              <a:headEnd/>
              <a:tailEnd/>
            </a:ln>
          </p:spPr>
          <p:txBody>
            <a:bodyPr/>
            <a:lstStyle/>
            <a:p>
              <a:endParaRPr lang="en-US"/>
            </a:p>
          </p:txBody>
        </p:sp>
        <p:sp>
          <p:nvSpPr>
            <p:cNvPr id="172283" name="Freeform 256"/>
            <p:cNvSpPr>
              <a:spLocks/>
            </p:cNvSpPr>
            <p:nvPr/>
          </p:nvSpPr>
          <p:spPr bwMode="auto">
            <a:xfrm>
              <a:off x="5317" y="3076"/>
              <a:ext cx="30" cy="11"/>
            </a:xfrm>
            <a:custGeom>
              <a:avLst/>
              <a:gdLst>
                <a:gd name="T0" fmla="*/ 0 w 277"/>
                <a:gd name="T1" fmla="*/ 0 h 102"/>
                <a:gd name="T2" fmla="*/ 0 w 277"/>
                <a:gd name="T3" fmla="*/ 0 h 102"/>
                <a:gd name="T4" fmla="*/ 0 w 277"/>
                <a:gd name="T5" fmla="*/ 0 h 102"/>
                <a:gd name="T6" fmla="*/ 0 w 277"/>
                <a:gd name="T7" fmla="*/ 0 h 102"/>
                <a:gd name="T8" fmla="*/ 0 w 277"/>
                <a:gd name="T9" fmla="*/ 0 h 102"/>
                <a:gd name="T10" fmla="*/ 0 w 277"/>
                <a:gd name="T11" fmla="*/ 0 h 102"/>
                <a:gd name="T12" fmla="*/ 0 w 277"/>
                <a:gd name="T13" fmla="*/ 0 h 102"/>
                <a:gd name="T14" fmla="*/ 0 w 277"/>
                <a:gd name="T15" fmla="*/ 0 h 102"/>
                <a:gd name="T16" fmla="*/ 0 w 277"/>
                <a:gd name="T17" fmla="*/ 0 h 102"/>
                <a:gd name="T18" fmla="*/ 0 w 277"/>
                <a:gd name="T19" fmla="*/ 0 h 102"/>
                <a:gd name="T20" fmla="*/ 0 w 277"/>
                <a:gd name="T21" fmla="*/ 0 h 102"/>
                <a:gd name="T22" fmla="*/ 0 w 277"/>
                <a:gd name="T23" fmla="*/ 0 h 102"/>
                <a:gd name="T24" fmla="*/ 0 w 277"/>
                <a:gd name="T25" fmla="*/ 0 h 102"/>
                <a:gd name="T26" fmla="*/ 0 w 277"/>
                <a:gd name="T27" fmla="*/ 0 h 102"/>
                <a:gd name="T28" fmla="*/ 0 w 277"/>
                <a:gd name="T29" fmla="*/ 0 h 102"/>
                <a:gd name="T30" fmla="*/ 0 w 277"/>
                <a:gd name="T31" fmla="*/ 0 h 102"/>
                <a:gd name="T32" fmla="*/ 0 w 277"/>
                <a:gd name="T33" fmla="*/ 0 h 102"/>
                <a:gd name="T34" fmla="*/ 0 w 277"/>
                <a:gd name="T35" fmla="*/ 0 h 102"/>
                <a:gd name="T36" fmla="*/ 0 w 277"/>
                <a:gd name="T37" fmla="*/ 0 h 102"/>
                <a:gd name="T38" fmla="*/ 0 w 277"/>
                <a:gd name="T39" fmla="*/ 0 h 102"/>
                <a:gd name="T40" fmla="*/ 0 w 277"/>
                <a:gd name="T41" fmla="*/ 0 h 102"/>
                <a:gd name="T42" fmla="*/ 0 w 277"/>
                <a:gd name="T43" fmla="*/ 0 h 102"/>
                <a:gd name="T44" fmla="*/ 0 w 277"/>
                <a:gd name="T45" fmla="*/ 0 h 102"/>
                <a:gd name="T46" fmla="*/ 0 w 277"/>
                <a:gd name="T47" fmla="*/ 0 h 102"/>
                <a:gd name="T48" fmla="*/ 0 w 277"/>
                <a:gd name="T49" fmla="*/ 0 h 102"/>
                <a:gd name="T50" fmla="*/ 0 w 277"/>
                <a:gd name="T51" fmla="*/ 0 h 102"/>
                <a:gd name="T52" fmla="*/ 0 w 277"/>
                <a:gd name="T53" fmla="*/ 0 h 102"/>
                <a:gd name="T54" fmla="*/ 0 w 277"/>
                <a:gd name="T55" fmla="*/ 0 h 102"/>
                <a:gd name="T56" fmla="*/ 0 w 277"/>
                <a:gd name="T57" fmla="*/ 0 h 102"/>
                <a:gd name="T58" fmla="*/ 0 w 277"/>
                <a:gd name="T59" fmla="*/ 0 h 102"/>
                <a:gd name="T60" fmla="*/ 0 w 277"/>
                <a:gd name="T61" fmla="*/ 0 h 102"/>
                <a:gd name="T62" fmla="*/ 0 w 277"/>
                <a:gd name="T63" fmla="*/ 0 h 102"/>
                <a:gd name="T64" fmla="*/ 0 w 277"/>
                <a:gd name="T65" fmla="*/ 0 h 102"/>
                <a:gd name="T66" fmla="*/ 0 w 277"/>
                <a:gd name="T67" fmla="*/ 0 h 102"/>
                <a:gd name="T68" fmla="*/ 0 w 277"/>
                <a:gd name="T69" fmla="*/ 0 h 102"/>
                <a:gd name="T70" fmla="*/ 0 w 277"/>
                <a:gd name="T71" fmla="*/ 0 h 102"/>
                <a:gd name="T72" fmla="*/ 0 w 277"/>
                <a:gd name="T73" fmla="*/ 0 h 102"/>
                <a:gd name="T74" fmla="*/ 0 w 277"/>
                <a:gd name="T75" fmla="*/ 0 h 102"/>
                <a:gd name="T76" fmla="*/ 0 w 277"/>
                <a:gd name="T77" fmla="*/ 0 h 102"/>
                <a:gd name="T78" fmla="*/ 0 w 277"/>
                <a:gd name="T79" fmla="*/ 0 h 102"/>
                <a:gd name="T80" fmla="*/ 0 w 277"/>
                <a:gd name="T81" fmla="*/ 0 h 10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77"/>
                <a:gd name="T124" fmla="*/ 0 h 102"/>
                <a:gd name="T125" fmla="*/ 277 w 277"/>
                <a:gd name="T126" fmla="*/ 102 h 10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77" h="102">
                  <a:moveTo>
                    <a:pt x="260" y="18"/>
                  </a:moveTo>
                  <a:lnTo>
                    <a:pt x="272" y="20"/>
                  </a:lnTo>
                  <a:lnTo>
                    <a:pt x="277" y="22"/>
                  </a:lnTo>
                  <a:lnTo>
                    <a:pt x="275" y="24"/>
                  </a:lnTo>
                  <a:lnTo>
                    <a:pt x="268" y="25"/>
                  </a:lnTo>
                  <a:lnTo>
                    <a:pt x="256" y="27"/>
                  </a:lnTo>
                  <a:lnTo>
                    <a:pt x="239" y="28"/>
                  </a:lnTo>
                  <a:lnTo>
                    <a:pt x="220" y="30"/>
                  </a:lnTo>
                  <a:lnTo>
                    <a:pt x="200" y="32"/>
                  </a:lnTo>
                  <a:lnTo>
                    <a:pt x="177" y="34"/>
                  </a:lnTo>
                  <a:lnTo>
                    <a:pt x="155" y="38"/>
                  </a:lnTo>
                  <a:lnTo>
                    <a:pt x="133" y="42"/>
                  </a:lnTo>
                  <a:lnTo>
                    <a:pt x="113" y="46"/>
                  </a:lnTo>
                  <a:lnTo>
                    <a:pt x="95" y="51"/>
                  </a:lnTo>
                  <a:lnTo>
                    <a:pt x="80" y="57"/>
                  </a:lnTo>
                  <a:lnTo>
                    <a:pt x="68" y="64"/>
                  </a:lnTo>
                  <a:lnTo>
                    <a:pt x="63" y="72"/>
                  </a:lnTo>
                  <a:lnTo>
                    <a:pt x="55" y="87"/>
                  </a:lnTo>
                  <a:lnTo>
                    <a:pt x="43" y="98"/>
                  </a:lnTo>
                  <a:lnTo>
                    <a:pt x="30" y="102"/>
                  </a:lnTo>
                  <a:lnTo>
                    <a:pt x="18" y="101"/>
                  </a:lnTo>
                  <a:lnTo>
                    <a:pt x="7" y="95"/>
                  </a:lnTo>
                  <a:lnTo>
                    <a:pt x="1" y="83"/>
                  </a:lnTo>
                  <a:lnTo>
                    <a:pt x="0" y="65"/>
                  </a:lnTo>
                  <a:lnTo>
                    <a:pt x="7" y="41"/>
                  </a:lnTo>
                  <a:lnTo>
                    <a:pt x="14" y="29"/>
                  </a:lnTo>
                  <a:lnTo>
                    <a:pt x="25" y="20"/>
                  </a:lnTo>
                  <a:lnTo>
                    <a:pt x="38" y="11"/>
                  </a:lnTo>
                  <a:lnTo>
                    <a:pt x="53" y="6"/>
                  </a:lnTo>
                  <a:lnTo>
                    <a:pt x="70" y="3"/>
                  </a:lnTo>
                  <a:lnTo>
                    <a:pt x="88" y="1"/>
                  </a:lnTo>
                  <a:lnTo>
                    <a:pt x="108" y="0"/>
                  </a:lnTo>
                  <a:lnTo>
                    <a:pt x="127" y="0"/>
                  </a:lnTo>
                  <a:lnTo>
                    <a:pt x="147" y="1"/>
                  </a:lnTo>
                  <a:lnTo>
                    <a:pt x="168" y="3"/>
                  </a:lnTo>
                  <a:lnTo>
                    <a:pt x="187" y="6"/>
                  </a:lnTo>
                  <a:lnTo>
                    <a:pt x="206" y="8"/>
                  </a:lnTo>
                  <a:lnTo>
                    <a:pt x="222" y="11"/>
                  </a:lnTo>
                  <a:lnTo>
                    <a:pt x="237" y="13"/>
                  </a:lnTo>
                  <a:lnTo>
                    <a:pt x="250" y="15"/>
                  </a:lnTo>
                  <a:lnTo>
                    <a:pt x="260" y="18"/>
                  </a:lnTo>
                  <a:close/>
                </a:path>
              </a:pathLst>
            </a:custGeom>
            <a:solidFill>
              <a:srgbClr val="121212"/>
            </a:solidFill>
            <a:ln w="9525">
              <a:noFill/>
              <a:round/>
              <a:headEnd/>
              <a:tailEnd/>
            </a:ln>
          </p:spPr>
          <p:txBody>
            <a:bodyPr/>
            <a:lstStyle/>
            <a:p>
              <a:endParaRPr lang="en-US"/>
            </a:p>
          </p:txBody>
        </p:sp>
        <p:sp>
          <p:nvSpPr>
            <p:cNvPr id="172284" name="Freeform 257"/>
            <p:cNvSpPr>
              <a:spLocks/>
            </p:cNvSpPr>
            <p:nvPr/>
          </p:nvSpPr>
          <p:spPr bwMode="auto">
            <a:xfrm>
              <a:off x="5285" y="3141"/>
              <a:ext cx="46" cy="35"/>
            </a:xfrm>
            <a:custGeom>
              <a:avLst/>
              <a:gdLst>
                <a:gd name="T0" fmla="*/ 0 w 412"/>
                <a:gd name="T1" fmla="*/ 0 h 323"/>
                <a:gd name="T2" fmla="*/ 0 w 412"/>
                <a:gd name="T3" fmla="*/ 0 h 323"/>
                <a:gd name="T4" fmla="*/ 0 w 412"/>
                <a:gd name="T5" fmla="*/ 0 h 323"/>
                <a:gd name="T6" fmla="*/ 0 w 412"/>
                <a:gd name="T7" fmla="*/ 0 h 323"/>
                <a:gd name="T8" fmla="*/ 0 w 412"/>
                <a:gd name="T9" fmla="*/ 0 h 323"/>
                <a:gd name="T10" fmla="*/ 0 w 412"/>
                <a:gd name="T11" fmla="*/ 0 h 323"/>
                <a:gd name="T12" fmla="*/ 0 w 412"/>
                <a:gd name="T13" fmla="*/ 0 h 323"/>
                <a:gd name="T14" fmla="*/ 0 w 412"/>
                <a:gd name="T15" fmla="*/ 0 h 323"/>
                <a:gd name="T16" fmla="*/ 0 w 412"/>
                <a:gd name="T17" fmla="*/ 0 h 323"/>
                <a:gd name="T18" fmla="*/ 0 w 412"/>
                <a:gd name="T19" fmla="*/ 0 h 323"/>
                <a:gd name="T20" fmla="*/ 0 w 412"/>
                <a:gd name="T21" fmla="*/ 0 h 323"/>
                <a:gd name="T22" fmla="*/ 0 w 412"/>
                <a:gd name="T23" fmla="*/ 0 h 323"/>
                <a:gd name="T24" fmla="*/ 0 w 412"/>
                <a:gd name="T25" fmla="*/ 0 h 323"/>
                <a:gd name="T26" fmla="*/ 0 w 412"/>
                <a:gd name="T27" fmla="*/ 0 h 323"/>
                <a:gd name="T28" fmla="*/ 0 w 412"/>
                <a:gd name="T29" fmla="*/ 0 h 323"/>
                <a:gd name="T30" fmla="*/ 0 w 412"/>
                <a:gd name="T31" fmla="*/ 0 h 323"/>
                <a:gd name="T32" fmla="*/ 0 w 412"/>
                <a:gd name="T33" fmla="*/ 0 h 323"/>
                <a:gd name="T34" fmla="*/ 0 w 412"/>
                <a:gd name="T35" fmla="*/ 0 h 323"/>
                <a:gd name="T36" fmla="*/ 0 w 412"/>
                <a:gd name="T37" fmla="*/ 0 h 323"/>
                <a:gd name="T38" fmla="*/ 0 w 412"/>
                <a:gd name="T39" fmla="*/ 0 h 323"/>
                <a:gd name="T40" fmla="*/ 0 w 412"/>
                <a:gd name="T41" fmla="*/ 0 h 323"/>
                <a:gd name="T42" fmla="*/ 0 w 412"/>
                <a:gd name="T43" fmla="*/ 0 h 323"/>
                <a:gd name="T44" fmla="*/ 0 w 412"/>
                <a:gd name="T45" fmla="*/ 0 h 323"/>
                <a:gd name="T46" fmla="*/ 0 w 412"/>
                <a:gd name="T47" fmla="*/ 0 h 323"/>
                <a:gd name="T48" fmla="*/ 0 w 412"/>
                <a:gd name="T49" fmla="*/ 0 h 323"/>
                <a:gd name="T50" fmla="*/ 0 w 412"/>
                <a:gd name="T51" fmla="*/ 0 h 323"/>
                <a:gd name="T52" fmla="*/ 0 w 412"/>
                <a:gd name="T53" fmla="*/ 0 h 323"/>
                <a:gd name="T54" fmla="*/ 0 w 412"/>
                <a:gd name="T55" fmla="*/ 0 h 323"/>
                <a:gd name="T56" fmla="*/ 0 w 412"/>
                <a:gd name="T57" fmla="*/ 0 h 323"/>
                <a:gd name="T58" fmla="*/ 0 w 412"/>
                <a:gd name="T59" fmla="*/ 0 h 323"/>
                <a:gd name="T60" fmla="*/ 0 w 412"/>
                <a:gd name="T61" fmla="*/ 0 h 323"/>
                <a:gd name="T62" fmla="*/ 0 w 412"/>
                <a:gd name="T63" fmla="*/ 0 h 323"/>
                <a:gd name="T64" fmla="*/ 0 w 412"/>
                <a:gd name="T65" fmla="*/ 0 h 323"/>
                <a:gd name="T66" fmla="*/ 0 w 412"/>
                <a:gd name="T67" fmla="*/ 0 h 323"/>
                <a:gd name="T68" fmla="*/ 0 w 412"/>
                <a:gd name="T69" fmla="*/ 0 h 323"/>
                <a:gd name="T70" fmla="*/ 0 w 412"/>
                <a:gd name="T71" fmla="*/ 0 h 323"/>
                <a:gd name="T72" fmla="*/ 0 w 412"/>
                <a:gd name="T73" fmla="*/ 0 h 323"/>
                <a:gd name="T74" fmla="*/ 0 w 412"/>
                <a:gd name="T75" fmla="*/ 0 h 323"/>
                <a:gd name="T76" fmla="*/ 0 w 412"/>
                <a:gd name="T77" fmla="*/ 0 h 323"/>
                <a:gd name="T78" fmla="*/ 0 w 412"/>
                <a:gd name="T79" fmla="*/ 0 h 323"/>
                <a:gd name="T80" fmla="*/ 0 w 412"/>
                <a:gd name="T81" fmla="*/ 0 h 3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12"/>
                <a:gd name="T124" fmla="*/ 0 h 323"/>
                <a:gd name="T125" fmla="*/ 412 w 412"/>
                <a:gd name="T126" fmla="*/ 323 h 3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12" h="323">
                  <a:moveTo>
                    <a:pt x="412" y="6"/>
                  </a:moveTo>
                  <a:lnTo>
                    <a:pt x="405" y="31"/>
                  </a:lnTo>
                  <a:lnTo>
                    <a:pt x="396" y="51"/>
                  </a:lnTo>
                  <a:lnTo>
                    <a:pt x="386" y="67"/>
                  </a:lnTo>
                  <a:lnTo>
                    <a:pt x="373" y="81"/>
                  </a:lnTo>
                  <a:lnTo>
                    <a:pt x="359" y="94"/>
                  </a:lnTo>
                  <a:lnTo>
                    <a:pt x="344" y="107"/>
                  </a:lnTo>
                  <a:lnTo>
                    <a:pt x="327" y="119"/>
                  </a:lnTo>
                  <a:lnTo>
                    <a:pt x="310" y="133"/>
                  </a:lnTo>
                  <a:lnTo>
                    <a:pt x="293" y="153"/>
                  </a:lnTo>
                  <a:lnTo>
                    <a:pt x="277" y="173"/>
                  </a:lnTo>
                  <a:lnTo>
                    <a:pt x="263" y="192"/>
                  </a:lnTo>
                  <a:lnTo>
                    <a:pt x="250" y="209"/>
                  </a:lnTo>
                  <a:lnTo>
                    <a:pt x="236" y="226"/>
                  </a:lnTo>
                  <a:lnTo>
                    <a:pt x="222" y="242"/>
                  </a:lnTo>
                  <a:lnTo>
                    <a:pt x="208" y="257"/>
                  </a:lnTo>
                  <a:lnTo>
                    <a:pt x="194" y="269"/>
                  </a:lnTo>
                  <a:lnTo>
                    <a:pt x="178" y="282"/>
                  </a:lnTo>
                  <a:lnTo>
                    <a:pt x="161" y="292"/>
                  </a:lnTo>
                  <a:lnTo>
                    <a:pt x="141" y="301"/>
                  </a:lnTo>
                  <a:lnTo>
                    <a:pt x="119" y="309"/>
                  </a:lnTo>
                  <a:lnTo>
                    <a:pt x="94" y="315"/>
                  </a:lnTo>
                  <a:lnTo>
                    <a:pt x="67" y="320"/>
                  </a:lnTo>
                  <a:lnTo>
                    <a:pt x="35" y="322"/>
                  </a:lnTo>
                  <a:lnTo>
                    <a:pt x="0" y="323"/>
                  </a:lnTo>
                  <a:lnTo>
                    <a:pt x="23" y="303"/>
                  </a:lnTo>
                  <a:lnTo>
                    <a:pt x="46" y="280"/>
                  </a:lnTo>
                  <a:lnTo>
                    <a:pt x="70" y="253"/>
                  </a:lnTo>
                  <a:lnTo>
                    <a:pt x="94" y="226"/>
                  </a:lnTo>
                  <a:lnTo>
                    <a:pt x="119" y="196"/>
                  </a:lnTo>
                  <a:lnTo>
                    <a:pt x="144" y="167"/>
                  </a:lnTo>
                  <a:lnTo>
                    <a:pt x="169" y="137"/>
                  </a:lnTo>
                  <a:lnTo>
                    <a:pt x="195" y="109"/>
                  </a:lnTo>
                  <a:lnTo>
                    <a:pt x="221" y="81"/>
                  </a:lnTo>
                  <a:lnTo>
                    <a:pt x="248" y="57"/>
                  </a:lnTo>
                  <a:lnTo>
                    <a:pt x="274" y="36"/>
                  </a:lnTo>
                  <a:lnTo>
                    <a:pt x="301" y="19"/>
                  </a:lnTo>
                  <a:lnTo>
                    <a:pt x="329" y="8"/>
                  </a:lnTo>
                  <a:lnTo>
                    <a:pt x="356" y="0"/>
                  </a:lnTo>
                  <a:lnTo>
                    <a:pt x="384" y="0"/>
                  </a:lnTo>
                  <a:lnTo>
                    <a:pt x="412" y="6"/>
                  </a:lnTo>
                  <a:close/>
                </a:path>
              </a:pathLst>
            </a:custGeom>
            <a:solidFill>
              <a:srgbClr val="121212"/>
            </a:solidFill>
            <a:ln w="9525">
              <a:noFill/>
              <a:round/>
              <a:headEnd/>
              <a:tailEnd/>
            </a:ln>
          </p:spPr>
          <p:txBody>
            <a:bodyPr/>
            <a:lstStyle/>
            <a:p>
              <a:endParaRPr lang="en-US"/>
            </a:p>
          </p:txBody>
        </p:sp>
        <p:sp>
          <p:nvSpPr>
            <p:cNvPr id="172285" name="Freeform 258"/>
            <p:cNvSpPr>
              <a:spLocks/>
            </p:cNvSpPr>
            <p:nvPr/>
          </p:nvSpPr>
          <p:spPr bwMode="auto">
            <a:xfrm>
              <a:off x="5288" y="3068"/>
              <a:ext cx="44" cy="76"/>
            </a:xfrm>
            <a:custGeom>
              <a:avLst/>
              <a:gdLst>
                <a:gd name="T0" fmla="*/ 0 w 397"/>
                <a:gd name="T1" fmla="*/ 0 h 683"/>
                <a:gd name="T2" fmla="*/ 0 w 397"/>
                <a:gd name="T3" fmla="*/ 0 h 683"/>
                <a:gd name="T4" fmla="*/ 0 w 397"/>
                <a:gd name="T5" fmla="*/ 0 h 683"/>
                <a:gd name="T6" fmla="*/ 0 w 397"/>
                <a:gd name="T7" fmla="*/ 0 h 683"/>
                <a:gd name="T8" fmla="*/ 0 w 397"/>
                <a:gd name="T9" fmla="*/ 0 h 683"/>
                <a:gd name="T10" fmla="*/ 0 w 397"/>
                <a:gd name="T11" fmla="*/ 0 h 683"/>
                <a:gd name="T12" fmla="*/ 0 w 397"/>
                <a:gd name="T13" fmla="*/ 0 h 683"/>
                <a:gd name="T14" fmla="*/ 0 w 397"/>
                <a:gd name="T15" fmla="*/ 0 h 683"/>
                <a:gd name="T16" fmla="*/ 0 w 397"/>
                <a:gd name="T17" fmla="*/ 0 h 683"/>
                <a:gd name="T18" fmla="*/ 0 w 397"/>
                <a:gd name="T19" fmla="*/ 0 h 683"/>
                <a:gd name="T20" fmla="*/ 0 w 397"/>
                <a:gd name="T21" fmla="*/ 0 h 683"/>
                <a:gd name="T22" fmla="*/ 0 w 397"/>
                <a:gd name="T23" fmla="*/ 0 h 683"/>
                <a:gd name="T24" fmla="*/ 0 w 397"/>
                <a:gd name="T25" fmla="*/ 0 h 683"/>
                <a:gd name="T26" fmla="*/ 0 w 397"/>
                <a:gd name="T27" fmla="*/ 0 h 683"/>
                <a:gd name="T28" fmla="*/ 0 w 397"/>
                <a:gd name="T29" fmla="*/ 0 h 683"/>
                <a:gd name="T30" fmla="*/ 0 w 397"/>
                <a:gd name="T31" fmla="*/ 0 h 683"/>
                <a:gd name="T32" fmla="*/ 0 w 397"/>
                <a:gd name="T33" fmla="*/ 0 h 683"/>
                <a:gd name="T34" fmla="*/ 0 w 397"/>
                <a:gd name="T35" fmla="*/ 0 h 683"/>
                <a:gd name="T36" fmla="*/ 0 w 397"/>
                <a:gd name="T37" fmla="*/ 0 h 683"/>
                <a:gd name="T38" fmla="*/ 0 w 397"/>
                <a:gd name="T39" fmla="*/ 0 h 683"/>
                <a:gd name="T40" fmla="*/ 0 w 397"/>
                <a:gd name="T41" fmla="*/ 0 h 683"/>
                <a:gd name="T42" fmla="*/ 0 w 397"/>
                <a:gd name="T43" fmla="*/ 0 h 683"/>
                <a:gd name="T44" fmla="*/ 0 w 397"/>
                <a:gd name="T45" fmla="*/ 0 h 683"/>
                <a:gd name="T46" fmla="*/ 0 w 397"/>
                <a:gd name="T47" fmla="*/ 0 h 683"/>
                <a:gd name="T48" fmla="*/ 0 w 397"/>
                <a:gd name="T49" fmla="*/ 0 h 683"/>
                <a:gd name="T50" fmla="*/ 0 w 397"/>
                <a:gd name="T51" fmla="*/ 0 h 683"/>
                <a:gd name="T52" fmla="*/ 0 w 397"/>
                <a:gd name="T53" fmla="*/ 0 h 683"/>
                <a:gd name="T54" fmla="*/ 0 w 397"/>
                <a:gd name="T55" fmla="*/ 0 h 683"/>
                <a:gd name="T56" fmla="*/ 0 w 397"/>
                <a:gd name="T57" fmla="*/ 0 h 683"/>
                <a:gd name="T58" fmla="*/ 0 w 397"/>
                <a:gd name="T59" fmla="*/ 0 h 683"/>
                <a:gd name="T60" fmla="*/ 0 w 397"/>
                <a:gd name="T61" fmla="*/ 0 h 683"/>
                <a:gd name="T62" fmla="*/ 0 w 397"/>
                <a:gd name="T63" fmla="*/ 0 h 6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7"/>
                <a:gd name="T97" fmla="*/ 0 h 683"/>
                <a:gd name="T98" fmla="*/ 397 w 397"/>
                <a:gd name="T99" fmla="*/ 683 h 6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7" h="683">
                  <a:moveTo>
                    <a:pt x="0" y="4"/>
                  </a:moveTo>
                  <a:lnTo>
                    <a:pt x="24" y="4"/>
                  </a:lnTo>
                  <a:lnTo>
                    <a:pt x="46" y="3"/>
                  </a:lnTo>
                  <a:lnTo>
                    <a:pt x="67" y="1"/>
                  </a:lnTo>
                  <a:lnTo>
                    <a:pt x="86" y="0"/>
                  </a:lnTo>
                  <a:lnTo>
                    <a:pt x="102" y="0"/>
                  </a:lnTo>
                  <a:lnTo>
                    <a:pt x="118" y="2"/>
                  </a:lnTo>
                  <a:lnTo>
                    <a:pt x="134" y="7"/>
                  </a:lnTo>
                  <a:lnTo>
                    <a:pt x="150" y="17"/>
                  </a:lnTo>
                  <a:lnTo>
                    <a:pt x="167" y="30"/>
                  </a:lnTo>
                  <a:lnTo>
                    <a:pt x="184" y="49"/>
                  </a:lnTo>
                  <a:lnTo>
                    <a:pt x="202" y="75"/>
                  </a:lnTo>
                  <a:lnTo>
                    <a:pt x="222" y="106"/>
                  </a:lnTo>
                  <a:lnTo>
                    <a:pt x="243" y="146"/>
                  </a:lnTo>
                  <a:lnTo>
                    <a:pt x="267" y="195"/>
                  </a:lnTo>
                  <a:lnTo>
                    <a:pt x="294" y="253"/>
                  </a:lnTo>
                  <a:lnTo>
                    <a:pt x="324" y="321"/>
                  </a:lnTo>
                  <a:lnTo>
                    <a:pt x="333" y="342"/>
                  </a:lnTo>
                  <a:lnTo>
                    <a:pt x="341" y="364"/>
                  </a:lnTo>
                  <a:lnTo>
                    <a:pt x="351" y="388"/>
                  </a:lnTo>
                  <a:lnTo>
                    <a:pt x="359" y="413"/>
                  </a:lnTo>
                  <a:lnTo>
                    <a:pt x="368" y="440"/>
                  </a:lnTo>
                  <a:lnTo>
                    <a:pt x="376" y="466"/>
                  </a:lnTo>
                  <a:lnTo>
                    <a:pt x="382" y="494"/>
                  </a:lnTo>
                  <a:lnTo>
                    <a:pt x="389" y="519"/>
                  </a:lnTo>
                  <a:lnTo>
                    <a:pt x="393" y="545"/>
                  </a:lnTo>
                  <a:lnTo>
                    <a:pt x="396" y="570"/>
                  </a:lnTo>
                  <a:lnTo>
                    <a:pt x="397" y="594"/>
                  </a:lnTo>
                  <a:lnTo>
                    <a:pt x="396" y="616"/>
                  </a:lnTo>
                  <a:lnTo>
                    <a:pt x="392" y="636"/>
                  </a:lnTo>
                  <a:lnTo>
                    <a:pt x="385" y="653"/>
                  </a:lnTo>
                  <a:lnTo>
                    <a:pt x="377" y="669"/>
                  </a:lnTo>
                  <a:lnTo>
                    <a:pt x="364" y="680"/>
                  </a:lnTo>
                  <a:lnTo>
                    <a:pt x="357" y="683"/>
                  </a:lnTo>
                  <a:lnTo>
                    <a:pt x="349" y="682"/>
                  </a:lnTo>
                  <a:lnTo>
                    <a:pt x="339" y="675"/>
                  </a:lnTo>
                  <a:lnTo>
                    <a:pt x="328" y="667"/>
                  </a:lnTo>
                  <a:lnTo>
                    <a:pt x="317" y="653"/>
                  </a:lnTo>
                  <a:lnTo>
                    <a:pt x="304" y="637"/>
                  </a:lnTo>
                  <a:lnTo>
                    <a:pt x="290" y="618"/>
                  </a:lnTo>
                  <a:lnTo>
                    <a:pt x="277" y="597"/>
                  </a:lnTo>
                  <a:lnTo>
                    <a:pt x="263" y="573"/>
                  </a:lnTo>
                  <a:lnTo>
                    <a:pt x="248" y="546"/>
                  </a:lnTo>
                  <a:lnTo>
                    <a:pt x="233" y="519"/>
                  </a:lnTo>
                  <a:lnTo>
                    <a:pt x="218" y="489"/>
                  </a:lnTo>
                  <a:lnTo>
                    <a:pt x="202" y="459"/>
                  </a:lnTo>
                  <a:lnTo>
                    <a:pt x="186" y="427"/>
                  </a:lnTo>
                  <a:lnTo>
                    <a:pt x="171" y="394"/>
                  </a:lnTo>
                  <a:lnTo>
                    <a:pt x="155" y="362"/>
                  </a:lnTo>
                  <a:lnTo>
                    <a:pt x="140" y="329"/>
                  </a:lnTo>
                  <a:lnTo>
                    <a:pt x="125" y="296"/>
                  </a:lnTo>
                  <a:lnTo>
                    <a:pt x="111" y="264"/>
                  </a:lnTo>
                  <a:lnTo>
                    <a:pt x="96" y="232"/>
                  </a:lnTo>
                  <a:lnTo>
                    <a:pt x="82" y="201"/>
                  </a:lnTo>
                  <a:lnTo>
                    <a:pt x="70" y="172"/>
                  </a:lnTo>
                  <a:lnTo>
                    <a:pt x="58" y="143"/>
                  </a:lnTo>
                  <a:lnTo>
                    <a:pt x="46" y="117"/>
                  </a:lnTo>
                  <a:lnTo>
                    <a:pt x="37" y="93"/>
                  </a:lnTo>
                  <a:lnTo>
                    <a:pt x="27" y="70"/>
                  </a:lnTo>
                  <a:lnTo>
                    <a:pt x="19" y="51"/>
                  </a:lnTo>
                  <a:lnTo>
                    <a:pt x="13" y="36"/>
                  </a:lnTo>
                  <a:lnTo>
                    <a:pt x="7" y="22"/>
                  </a:lnTo>
                  <a:lnTo>
                    <a:pt x="3" y="12"/>
                  </a:lnTo>
                  <a:lnTo>
                    <a:pt x="1" y="6"/>
                  </a:lnTo>
                  <a:lnTo>
                    <a:pt x="0" y="4"/>
                  </a:lnTo>
                  <a:close/>
                </a:path>
              </a:pathLst>
            </a:custGeom>
            <a:solidFill>
              <a:srgbClr val="121212"/>
            </a:solidFill>
            <a:ln w="9525">
              <a:noFill/>
              <a:round/>
              <a:headEnd/>
              <a:tailEnd/>
            </a:ln>
          </p:spPr>
          <p:txBody>
            <a:bodyPr/>
            <a:lstStyle/>
            <a:p>
              <a:endParaRPr lang="en-US"/>
            </a:p>
          </p:txBody>
        </p:sp>
        <p:sp>
          <p:nvSpPr>
            <p:cNvPr id="172286" name="Freeform 259"/>
            <p:cNvSpPr>
              <a:spLocks/>
            </p:cNvSpPr>
            <p:nvPr/>
          </p:nvSpPr>
          <p:spPr bwMode="auto">
            <a:xfrm>
              <a:off x="5266" y="3067"/>
              <a:ext cx="65" cy="85"/>
            </a:xfrm>
            <a:custGeom>
              <a:avLst/>
              <a:gdLst>
                <a:gd name="T0" fmla="*/ 0 w 582"/>
                <a:gd name="T1" fmla="*/ 0 h 763"/>
                <a:gd name="T2" fmla="*/ 0 w 582"/>
                <a:gd name="T3" fmla="*/ 0 h 763"/>
                <a:gd name="T4" fmla="*/ 0 w 582"/>
                <a:gd name="T5" fmla="*/ 0 h 763"/>
                <a:gd name="T6" fmla="*/ 0 w 582"/>
                <a:gd name="T7" fmla="*/ 0 h 763"/>
                <a:gd name="T8" fmla="*/ 0 w 582"/>
                <a:gd name="T9" fmla="*/ 0 h 763"/>
                <a:gd name="T10" fmla="*/ 0 w 582"/>
                <a:gd name="T11" fmla="*/ 0 h 763"/>
                <a:gd name="T12" fmla="*/ 0 w 582"/>
                <a:gd name="T13" fmla="*/ 0 h 763"/>
                <a:gd name="T14" fmla="*/ 0 w 582"/>
                <a:gd name="T15" fmla="*/ 0 h 763"/>
                <a:gd name="T16" fmla="*/ 0 w 582"/>
                <a:gd name="T17" fmla="*/ 0 h 763"/>
                <a:gd name="T18" fmla="*/ 0 w 582"/>
                <a:gd name="T19" fmla="*/ 0 h 763"/>
                <a:gd name="T20" fmla="*/ 0 w 582"/>
                <a:gd name="T21" fmla="*/ 0 h 763"/>
                <a:gd name="T22" fmla="*/ 0 w 582"/>
                <a:gd name="T23" fmla="*/ 0 h 763"/>
                <a:gd name="T24" fmla="*/ 0 w 582"/>
                <a:gd name="T25" fmla="*/ 0 h 763"/>
                <a:gd name="T26" fmla="*/ 0 w 582"/>
                <a:gd name="T27" fmla="*/ 0 h 763"/>
                <a:gd name="T28" fmla="*/ 0 w 582"/>
                <a:gd name="T29" fmla="*/ 0 h 763"/>
                <a:gd name="T30" fmla="*/ 0 w 582"/>
                <a:gd name="T31" fmla="*/ 0 h 763"/>
                <a:gd name="T32" fmla="*/ 0 w 582"/>
                <a:gd name="T33" fmla="*/ 0 h 763"/>
                <a:gd name="T34" fmla="*/ 0 w 582"/>
                <a:gd name="T35" fmla="*/ 0 h 763"/>
                <a:gd name="T36" fmla="*/ 0 w 582"/>
                <a:gd name="T37" fmla="*/ 0 h 763"/>
                <a:gd name="T38" fmla="*/ 0 w 582"/>
                <a:gd name="T39" fmla="*/ 0 h 763"/>
                <a:gd name="T40" fmla="*/ 0 w 582"/>
                <a:gd name="T41" fmla="*/ 0 h 763"/>
                <a:gd name="T42" fmla="*/ 0 w 582"/>
                <a:gd name="T43" fmla="*/ 0 h 763"/>
                <a:gd name="T44" fmla="*/ 0 w 582"/>
                <a:gd name="T45" fmla="*/ 0 h 763"/>
                <a:gd name="T46" fmla="*/ 0 w 582"/>
                <a:gd name="T47" fmla="*/ 0 h 763"/>
                <a:gd name="T48" fmla="*/ 0 w 582"/>
                <a:gd name="T49" fmla="*/ 0 h 763"/>
                <a:gd name="T50" fmla="*/ 0 w 582"/>
                <a:gd name="T51" fmla="*/ 0 h 763"/>
                <a:gd name="T52" fmla="*/ 0 w 582"/>
                <a:gd name="T53" fmla="*/ 0 h 763"/>
                <a:gd name="T54" fmla="*/ 0 w 582"/>
                <a:gd name="T55" fmla="*/ 0 h 763"/>
                <a:gd name="T56" fmla="*/ 0 w 582"/>
                <a:gd name="T57" fmla="*/ 0 h 763"/>
                <a:gd name="T58" fmla="*/ 0 w 582"/>
                <a:gd name="T59" fmla="*/ 0 h 763"/>
                <a:gd name="T60" fmla="*/ 0 w 582"/>
                <a:gd name="T61" fmla="*/ 0 h 763"/>
                <a:gd name="T62" fmla="*/ 0 w 582"/>
                <a:gd name="T63" fmla="*/ 0 h 763"/>
                <a:gd name="T64" fmla="*/ 0 w 582"/>
                <a:gd name="T65" fmla="*/ 0 h 763"/>
                <a:gd name="T66" fmla="*/ 0 w 582"/>
                <a:gd name="T67" fmla="*/ 0 h 763"/>
                <a:gd name="T68" fmla="*/ 0 w 582"/>
                <a:gd name="T69" fmla="*/ 0 h 763"/>
                <a:gd name="T70" fmla="*/ 0 w 582"/>
                <a:gd name="T71" fmla="*/ 0 h 763"/>
                <a:gd name="T72" fmla="*/ 0 w 582"/>
                <a:gd name="T73" fmla="*/ 0 h 763"/>
                <a:gd name="T74" fmla="*/ 0 w 582"/>
                <a:gd name="T75" fmla="*/ 0 h 763"/>
                <a:gd name="T76" fmla="*/ 0 w 582"/>
                <a:gd name="T77" fmla="*/ 0 h 763"/>
                <a:gd name="T78" fmla="*/ 0 w 582"/>
                <a:gd name="T79" fmla="*/ 0 h 7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82"/>
                <a:gd name="T121" fmla="*/ 0 h 763"/>
                <a:gd name="T122" fmla="*/ 582 w 582"/>
                <a:gd name="T123" fmla="*/ 763 h 7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82" h="763">
                  <a:moveTo>
                    <a:pt x="0" y="186"/>
                  </a:moveTo>
                  <a:lnTo>
                    <a:pt x="8" y="166"/>
                  </a:lnTo>
                  <a:lnTo>
                    <a:pt x="14" y="147"/>
                  </a:lnTo>
                  <a:lnTo>
                    <a:pt x="21" y="129"/>
                  </a:lnTo>
                  <a:lnTo>
                    <a:pt x="27" y="112"/>
                  </a:lnTo>
                  <a:lnTo>
                    <a:pt x="33" y="96"/>
                  </a:lnTo>
                  <a:lnTo>
                    <a:pt x="40" y="82"/>
                  </a:lnTo>
                  <a:lnTo>
                    <a:pt x="46" y="69"/>
                  </a:lnTo>
                  <a:lnTo>
                    <a:pt x="53" y="56"/>
                  </a:lnTo>
                  <a:lnTo>
                    <a:pt x="62" y="46"/>
                  </a:lnTo>
                  <a:lnTo>
                    <a:pt x="70" y="36"/>
                  </a:lnTo>
                  <a:lnTo>
                    <a:pt x="79" y="28"/>
                  </a:lnTo>
                  <a:lnTo>
                    <a:pt x="89" y="20"/>
                  </a:lnTo>
                  <a:lnTo>
                    <a:pt x="101" y="14"/>
                  </a:lnTo>
                  <a:lnTo>
                    <a:pt x="113" y="10"/>
                  </a:lnTo>
                  <a:lnTo>
                    <a:pt x="127" y="7"/>
                  </a:lnTo>
                  <a:lnTo>
                    <a:pt x="143" y="5"/>
                  </a:lnTo>
                  <a:lnTo>
                    <a:pt x="159" y="4"/>
                  </a:lnTo>
                  <a:lnTo>
                    <a:pt x="175" y="1"/>
                  </a:lnTo>
                  <a:lnTo>
                    <a:pt x="191" y="0"/>
                  </a:lnTo>
                  <a:lnTo>
                    <a:pt x="205" y="0"/>
                  </a:lnTo>
                  <a:lnTo>
                    <a:pt x="219" y="0"/>
                  </a:lnTo>
                  <a:lnTo>
                    <a:pt x="233" y="0"/>
                  </a:lnTo>
                  <a:lnTo>
                    <a:pt x="247" y="0"/>
                  </a:lnTo>
                  <a:lnTo>
                    <a:pt x="259" y="1"/>
                  </a:lnTo>
                  <a:lnTo>
                    <a:pt x="272" y="3"/>
                  </a:lnTo>
                  <a:lnTo>
                    <a:pt x="283" y="5"/>
                  </a:lnTo>
                  <a:lnTo>
                    <a:pt x="295" y="7"/>
                  </a:lnTo>
                  <a:lnTo>
                    <a:pt x="306" y="10"/>
                  </a:lnTo>
                  <a:lnTo>
                    <a:pt x="315" y="13"/>
                  </a:lnTo>
                  <a:lnTo>
                    <a:pt x="325" y="17"/>
                  </a:lnTo>
                  <a:lnTo>
                    <a:pt x="333" y="23"/>
                  </a:lnTo>
                  <a:lnTo>
                    <a:pt x="341" y="28"/>
                  </a:lnTo>
                  <a:lnTo>
                    <a:pt x="349" y="37"/>
                  </a:lnTo>
                  <a:lnTo>
                    <a:pt x="361" y="53"/>
                  </a:lnTo>
                  <a:lnTo>
                    <a:pt x="374" y="75"/>
                  </a:lnTo>
                  <a:lnTo>
                    <a:pt x="389" y="102"/>
                  </a:lnTo>
                  <a:lnTo>
                    <a:pt x="405" y="131"/>
                  </a:lnTo>
                  <a:lnTo>
                    <a:pt x="422" y="165"/>
                  </a:lnTo>
                  <a:lnTo>
                    <a:pt x="440" y="200"/>
                  </a:lnTo>
                  <a:lnTo>
                    <a:pt x="457" y="237"/>
                  </a:lnTo>
                  <a:lnTo>
                    <a:pt x="474" y="274"/>
                  </a:lnTo>
                  <a:lnTo>
                    <a:pt x="490" y="310"/>
                  </a:lnTo>
                  <a:lnTo>
                    <a:pt x="506" y="343"/>
                  </a:lnTo>
                  <a:lnTo>
                    <a:pt x="520" y="376"/>
                  </a:lnTo>
                  <a:lnTo>
                    <a:pt x="533" y="405"/>
                  </a:lnTo>
                  <a:lnTo>
                    <a:pt x="543" y="430"/>
                  </a:lnTo>
                  <a:lnTo>
                    <a:pt x="551" y="449"/>
                  </a:lnTo>
                  <a:lnTo>
                    <a:pt x="555" y="463"/>
                  </a:lnTo>
                  <a:lnTo>
                    <a:pt x="559" y="474"/>
                  </a:lnTo>
                  <a:lnTo>
                    <a:pt x="563" y="489"/>
                  </a:lnTo>
                  <a:lnTo>
                    <a:pt x="569" y="507"/>
                  </a:lnTo>
                  <a:lnTo>
                    <a:pt x="574" y="526"/>
                  </a:lnTo>
                  <a:lnTo>
                    <a:pt x="578" y="547"/>
                  </a:lnTo>
                  <a:lnTo>
                    <a:pt x="581" y="568"/>
                  </a:lnTo>
                  <a:lnTo>
                    <a:pt x="582" y="591"/>
                  </a:lnTo>
                  <a:lnTo>
                    <a:pt x="580" y="615"/>
                  </a:lnTo>
                  <a:lnTo>
                    <a:pt x="575" y="637"/>
                  </a:lnTo>
                  <a:lnTo>
                    <a:pt x="567" y="660"/>
                  </a:lnTo>
                  <a:lnTo>
                    <a:pt x="553" y="681"/>
                  </a:lnTo>
                  <a:lnTo>
                    <a:pt x="535" y="702"/>
                  </a:lnTo>
                  <a:lnTo>
                    <a:pt x="511" y="721"/>
                  </a:lnTo>
                  <a:lnTo>
                    <a:pt x="480" y="738"/>
                  </a:lnTo>
                  <a:lnTo>
                    <a:pt x="442" y="752"/>
                  </a:lnTo>
                  <a:lnTo>
                    <a:pt x="396" y="763"/>
                  </a:lnTo>
                  <a:lnTo>
                    <a:pt x="379" y="759"/>
                  </a:lnTo>
                  <a:lnTo>
                    <a:pt x="356" y="743"/>
                  </a:lnTo>
                  <a:lnTo>
                    <a:pt x="331" y="716"/>
                  </a:lnTo>
                  <a:lnTo>
                    <a:pt x="301" y="680"/>
                  </a:lnTo>
                  <a:lnTo>
                    <a:pt x="270" y="637"/>
                  </a:lnTo>
                  <a:lnTo>
                    <a:pt x="236" y="588"/>
                  </a:lnTo>
                  <a:lnTo>
                    <a:pt x="202" y="535"/>
                  </a:lnTo>
                  <a:lnTo>
                    <a:pt x="168" y="481"/>
                  </a:lnTo>
                  <a:lnTo>
                    <a:pt x="136" y="426"/>
                  </a:lnTo>
                  <a:lnTo>
                    <a:pt x="105" y="373"/>
                  </a:lnTo>
                  <a:lnTo>
                    <a:pt x="76" y="323"/>
                  </a:lnTo>
                  <a:lnTo>
                    <a:pt x="51" y="279"/>
                  </a:lnTo>
                  <a:lnTo>
                    <a:pt x="30" y="241"/>
                  </a:lnTo>
                  <a:lnTo>
                    <a:pt x="14" y="211"/>
                  </a:lnTo>
                  <a:lnTo>
                    <a:pt x="4" y="192"/>
                  </a:lnTo>
                  <a:lnTo>
                    <a:pt x="0" y="186"/>
                  </a:lnTo>
                  <a:close/>
                </a:path>
              </a:pathLst>
            </a:custGeom>
            <a:solidFill>
              <a:srgbClr val="262626"/>
            </a:solidFill>
            <a:ln w="9525">
              <a:noFill/>
              <a:round/>
              <a:headEnd/>
              <a:tailEnd/>
            </a:ln>
          </p:spPr>
          <p:txBody>
            <a:bodyPr/>
            <a:lstStyle/>
            <a:p>
              <a:endParaRPr lang="en-US"/>
            </a:p>
          </p:txBody>
        </p:sp>
        <p:sp>
          <p:nvSpPr>
            <p:cNvPr id="172287" name="Freeform 260"/>
            <p:cNvSpPr>
              <a:spLocks/>
            </p:cNvSpPr>
            <p:nvPr/>
          </p:nvSpPr>
          <p:spPr bwMode="auto">
            <a:xfrm>
              <a:off x="5266" y="3067"/>
              <a:ext cx="65" cy="85"/>
            </a:xfrm>
            <a:custGeom>
              <a:avLst/>
              <a:gdLst>
                <a:gd name="T0" fmla="*/ 0 w 582"/>
                <a:gd name="T1" fmla="*/ 0 h 763"/>
                <a:gd name="T2" fmla="*/ 0 w 582"/>
                <a:gd name="T3" fmla="*/ 0 h 763"/>
                <a:gd name="T4" fmla="*/ 0 w 582"/>
                <a:gd name="T5" fmla="*/ 0 h 763"/>
                <a:gd name="T6" fmla="*/ 0 w 582"/>
                <a:gd name="T7" fmla="*/ 0 h 763"/>
                <a:gd name="T8" fmla="*/ 0 w 582"/>
                <a:gd name="T9" fmla="*/ 0 h 763"/>
                <a:gd name="T10" fmla="*/ 0 w 582"/>
                <a:gd name="T11" fmla="*/ 0 h 763"/>
                <a:gd name="T12" fmla="*/ 0 w 582"/>
                <a:gd name="T13" fmla="*/ 0 h 763"/>
                <a:gd name="T14" fmla="*/ 0 w 582"/>
                <a:gd name="T15" fmla="*/ 0 h 763"/>
                <a:gd name="T16" fmla="*/ 0 w 582"/>
                <a:gd name="T17" fmla="*/ 0 h 763"/>
                <a:gd name="T18" fmla="*/ 0 w 582"/>
                <a:gd name="T19" fmla="*/ 0 h 763"/>
                <a:gd name="T20" fmla="*/ 0 w 582"/>
                <a:gd name="T21" fmla="*/ 0 h 763"/>
                <a:gd name="T22" fmla="*/ 0 w 582"/>
                <a:gd name="T23" fmla="*/ 0 h 763"/>
                <a:gd name="T24" fmla="*/ 0 w 582"/>
                <a:gd name="T25" fmla="*/ 0 h 763"/>
                <a:gd name="T26" fmla="*/ 0 w 582"/>
                <a:gd name="T27" fmla="*/ 0 h 763"/>
                <a:gd name="T28" fmla="*/ 0 w 582"/>
                <a:gd name="T29" fmla="*/ 0 h 763"/>
                <a:gd name="T30" fmla="*/ 0 w 582"/>
                <a:gd name="T31" fmla="*/ 0 h 763"/>
                <a:gd name="T32" fmla="*/ 0 w 582"/>
                <a:gd name="T33" fmla="*/ 0 h 763"/>
                <a:gd name="T34" fmla="*/ 0 w 582"/>
                <a:gd name="T35" fmla="*/ 0 h 763"/>
                <a:gd name="T36" fmla="*/ 0 w 582"/>
                <a:gd name="T37" fmla="*/ 0 h 763"/>
                <a:gd name="T38" fmla="*/ 0 w 582"/>
                <a:gd name="T39" fmla="*/ 0 h 763"/>
                <a:gd name="T40" fmla="*/ 0 w 582"/>
                <a:gd name="T41" fmla="*/ 0 h 763"/>
                <a:gd name="T42" fmla="*/ 0 w 582"/>
                <a:gd name="T43" fmla="*/ 0 h 763"/>
                <a:gd name="T44" fmla="*/ 0 w 582"/>
                <a:gd name="T45" fmla="*/ 0 h 763"/>
                <a:gd name="T46" fmla="*/ 0 w 582"/>
                <a:gd name="T47" fmla="*/ 0 h 763"/>
                <a:gd name="T48" fmla="*/ 0 w 582"/>
                <a:gd name="T49" fmla="*/ 0 h 763"/>
                <a:gd name="T50" fmla="*/ 0 w 582"/>
                <a:gd name="T51" fmla="*/ 0 h 763"/>
                <a:gd name="T52" fmla="*/ 0 w 582"/>
                <a:gd name="T53" fmla="*/ 0 h 763"/>
                <a:gd name="T54" fmla="*/ 0 w 582"/>
                <a:gd name="T55" fmla="*/ 0 h 763"/>
                <a:gd name="T56" fmla="*/ 0 w 582"/>
                <a:gd name="T57" fmla="*/ 0 h 763"/>
                <a:gd name="T58" fmla="*/ 0 w 582"/>
                <a:gd name="T59" fmla="*/ 0 h 763"/>
                <a:gd name="T60" fmla="*/ 0 w 582"/>
                <a:gd name="T61" fmla="*/ 0 h 763"/>
                <a:gd name="T62" fmla="*/ 0 w 582"/>
                <a:gd name="T63" fmla="*/ 0 h 763"/>
                <a:gd name="T64" fmla="*/ 0 w 582"/>
                <a:gd name="T65" fmla="*/ 0 h 763"/>
                <a:gd name="T66" fmla="*/ 0 w 582"/>
                <a:gd name="T67" fmla="*/ 0 h 763"/>
                <a:gd name="T68" fmla="*/ 0 w 582"/>
                <a:gd name="T69" fmla="*/ 0 h 763"/>
                <a:gd name="T70" fmla="*/ 0 w 582"/>
                <a:gd name="T71" fmla="*/ 0 h 763"/>
                <a:gd name="T72" fmla="*/ 0 w 582"/>
                <a:gd name="T73" fmla="*/ 0 h 763"/>
                <a:gd name="T74" fmla="*/ 0 w 582"/>
                <a:gd name="T75" fmla="*/ 0 h 763"/>
                <a:gd name="T76" fmla="*/ 0 w 582"/>
                <a:gd name="T77" fmla="*/ 0 h 763"/>
                <a:gd name="T78" fmla="*/ 0 w 582"/>
                <a:gd name="T79" fmla="*/ 0 h 763"/>
                <a:gd name="T80" fmla="*/ 0 w 582"/>
                <a:gd name="T81" fmla="*/ 0 h 763"/>
                <a:gd name="T82" fmla="*/ 0 w 582"/>
                <a:gd name="T83" fmla="*/ 0 h 763"/>
                <a:gd name="T84" fmla="*/ 0 w 582"/>
                <a:gd name="T85" fmla="*/ 0 h 7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82"/>
                <a:gd name="T130" fmla="*/ 0 h 763"/>
                <a:gd name="T131" fmla="*/ 582 w 582"/>
                <a:gd name="T132" fmla="*/ 763 h 76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82" h="763">
                  <a:moveTo>
                    <a:pt x="0" y="186"/>
                  </a:moveTo>
                  <a:lnTo>
                    <a:pt x="0" y="186"/>
                  </a:lnTo>
                  <a:lnTo>
                    <a:pt x="8" y="166"/>
                  </a:lnTo>
                  <a:lnTo>
                    <a:pt x="14" y="147"/>
                  </a:lnTo>
                  <a:lnTo>
                    <a:pt x="21" y="129"/>
                  </a:lnTo>
                  <a:lnTo>
                    <a:pt x="27" y="112"/>
                  </a:lnTo>
                  <a:lnTo>
                    <a:pt x="33" y="96"/>
                  </a:lnTo>
                  <a:lnTo>
                    <a:pt x="40" y="82"/>
                  </a:lnTo>
                  <a:lnTo>
                    <a:pt x="46" y="69"/>
                  </a:lnTo>
                  <a:lnTo>
                    <a:pt x="53" y="56"/>
                  </a:lnTo>
                  <a:lnTo>
                    <a:pt x="62" y="46"/>
                  </a:lnTo>
                  <a:lnTo>
                    <a:pt x="70" y="36"/>
                  </a:lnTo>
                  <a:lnTo>
                    <a:pt x="79" y="28"/>
                  </a:lnTo>
                  <a:lnTo>
                    <a:pt x="89" y="20"/>
                  </a:lnTo>
                  <a:lnTo>
                    <a:pt x="101" y="14"/>
                  </a:lnTo>
                  <a:lnTo>
                    <a:pt x="113" y="10"/>
                  </a:lnTo>
                  <a:lnTo>
                    <a:pt x="127" y="7"/>
                  </a:lnTo>
                  <a:lnTo>
                    <a:pt x="143" y="5"/>
                  </a:lnTo>
                  <a:lnTo>
                    <a:pt x="159" y="4"/>
                  </a:lnTo>
                  <a:lnTo>
                    <a:pt x="175" y="1"/>
                  </a:lnTo>
                  <a:lnTo>
                    <a:pt x="191" y="0"/>
                  </a:lnTo>
                  <a:lnTo>
                    <a:pt x="205" y="0"/>
                  </a:lnTo>
                  <a:lnTo>
                    <a:pt x="219" y="0"/>
                  </a:lnTo>
                  <a:lnTo>
                    <a:pt x="233" y="0"/>
                  </a:lnTo>
                  <a:lnTo>
                    <a:pt x="247" y="0"/>
                  </a:lnTo>
                  <a:lnTo>
                    <a:pt x="259" y="1"/>
                  </a:lnTo>
                  <a:lnTo>
                    <a:pt x="272" y="3"/>
                  </a:lnTo>
                  <a:lnTo>
                    <a:pt x="283" y="5"/>
                  </a:lnTo>
                  <a:lnTo>
                    <a:pt x="295" y="7"/>
                  </a:lnTo>
                  <a:lnTo>
                    <a:pt x="306" y="10"/>
                  </a:lnTo>
                  <a:lnTo>
                    <a:pt x="315" y="13"/>
                  </a:lnTo>
                  <a:lnTo>
                    <a:pt x="325" y="17"/>
                  </a:lnTo>
                  <a:lnTo>
                    <a:pt x="333" y="23"/>
                  </a:lnTo>
                  <a:lnTo>
                    <a:pt x="341" y="28"/>
                  </a:lnTo>
                  <a:lnTo>
                    <a:pt x="349" y="37"/>
                  </a:lnTo>
                  <a:lnTo>
                    <a:pt x="361" y="53"/>
                  </a:lnTo>
                  <a:lnTo>
                    <a:pt x="374" y="75"/>
                  </a:lnTo>
                  <a:lnTo>
                    <a:pt x="389" y="102"/>
                  </a:lnTo>
                  <a:lnTo>
                    <a:pt x="405" y="131"/>
                  </a:lnTo>
                  <a:lnTo>
                    <a:pt x="422" y="165"/>
                  </a:lnTo>
                  <a:lnTo>
                    <a:pt x="440" y="200"/>
                  </a:lnTo>
                  <a:lnTo>
                    <a:pt x="457" y="237"/>
                  </a:lnTo>
                  <a:lnTo>
                    <a:pt x="474" y="274"/>
                  </a:lnTo>
                  <a:lnTo>
                    <a:pt x="490" y="310"/>
                  </a:lnTo>
                  <a:lnTo>
                    <a:pt x="506" y="343"/>
                  </a:lnTo>
                  <a:lnTo>
                    <a:pt x="520" y="376"/>
                  </a:lnTo>
                  <a:lnTo>
                    <a:pt x="533" y="405"/>
                  </a:lnTo>
                  <a:lnTo>
                    <a:pt x="543" y="430"/>
                  </a:lnTo>
                  <a:lnTo>
                    <a:pt x="551" y="449"/>
                  </a:lnTo>
                  <a:lnTo>
                    <a:pt x="555" y="463"/>
                  </a:lnTo>
                  <a:lnTo>
                    <a:pt x="559" y="474"/>
                  </a:lnTo>
                  <a:lnTo>
                    <a:pt x="563" y="489"/>
                  </a:lnTo>
                  <a:lnTo>
                    <a:pt x="569" y="507"/>
                  </a:lnTo>
                  <a:lnTo>
                    <a:pt x="574" y="526"/>
                  </a:lnTo>
                  <a:lnTo>
                    <a:pt x="578" y="547"/>
                  </a:lnTo>
                  <a:lnTo>
                    <a:pt x="581" y="568"/>
                  </a:lnTo>
                  <a:lnTo>
                    <a:pt x="582" y="591"/>
                  </a:lnTo>
                  <a:lnTo>
                    <a:pt x="580" y="615"/>
                  </a:lnTo>
                  <a:lnTo>
                    <a:pt x="575" y="637"/>
                  </a:lnTo>
                  <a:lnTo>
                    <a:pt x="567" y="660"/>
                  </a:lnTo>
                  <a:lnTo>
                    <a:pt x="553" y="681"/>
                  </a:lnTo>
                  <a:lnTo>
                    <a:pt x="535" y="702"/>
                  </a:lnTo>
                  <a:lnTo>
                    <a:pt x="511" y="721"/>
                  </a:lnTo>
                  <a:lnTo>
                    <a:pt x="480" y="738"/>
                  </a:lnTo>
                  <a:lnTo>
                    <a:pt x="442" y="752"/>
                  </a:lnTo>
                  <a:lnTo>
                    <a:pt x="396" y="763"/>
                  </a:lnTo>
                  <a:lnTo>
                    <a:pt x="379" y="759"/>
                  </a:lnTo>
                  <a:lnTo>
                    <a:pt x="356" y="743"/>
                  </a:lnTo>
                  <a:lnTo>
                    <a:pt x="331" y="716"/>
                  </a:lnTo>
                  <a:lnTo>
                    <a:pt x="301" y="680"/>
                  </a:lnTo>
                  <a:lnTo>
                    <a:pt x="270" y="637"/>
                  </a:lnTo>
                  <a:lnTo>
                    <a:pt x="236" y="588"/>
                  </a:lnTo>
                  <a:lnTo>
                    <a:pt x="202" y="535"/>
                  </a:lnTo>
                  <a:lnTo>
                    <a:pt x="168" y="481"/>
                  </a:lnTo>
                  <a:lnTo>
                    <a:pt x="136" y="426"/>
                  </a:lnTo>
                  <a:lnTo>
                    <a:pt x="105" y="373"/>
                  </a:lnTo>
                  <a:lnTo>
                    <a:pt x="76" y="323"/>
                  </a:lnTo>
                  <a:lnTo>
                    <a:pt x="51" y="279"/>
                  </a:lnTo>
                  <a:lnTo>
                    <a:pt x="30" y="241"/>
                  </a:lnTo>
                  <a:lnTo>
                    <a:pt x="14" y="211"/>
                  </a:lnTo>
                  <a:lnTo>
                    <a:pt x="4" y="192"/>
                  </a:lnTo>
                  <a:lnTo>
                    <a:pt x="0" y="186"/>
                  </a:lnTo>
                </a:path>
              </a:pathLst>
            </a:custGeom>
            <a:solidFill>
              <a:srgbClr val="FFFF99"/>
            </a:solidFill>
            <a:ln w="0">
              <a:solidFill>
                <a:srgbClr val="000000"/>
              </a:solidFill>
              <a:prstDash val="solid"/>
              <a:round/>
              <a:headEnd/>
              <a:tailEnd/>
            </a:ln>
          </p:spPr>
          <p:txBody>
            <a:bodyPr/>
            <a:lstStyle/>
            <a:p>
              <a:endParaRPr lang="en-US"/>
            </a:p>
          </p:txBody>
        </p:sp>
        <p:sp>
          <p:nvSpPr>
            <p:cNvPr id="172288" name="Freeform 261"/>
            <p:cNvSpPr>
              <a:spLocks/>
            </p:cNvSpPr>
            <p:nvPr/>
          </p:nvSpPr>
          <p:spPr bwMode="auto">
            <a:xfrm>
              <a:off x="5265" y="3067"/>
              <a:ext cx="54" cy="77"/>
            </a:xfrm>
            <a:custGeom>
              <a:avLst/>
              <a:gdLst>
                <a:gd name="T0" fmla="*/ 0 w 488"/>
                <a:gd name="T1" fmla="*/ 0 h 692"/>
                <a:gd name="T2" fmla="*/ 0 w 488"/>
                <a:gd name="T3" fmla="*/ 0 h 692"/>
                <a:gd name="T4" fmla="*/ 0 w 488"/>
                <a:gd name="T5" fmla="*/ 0 h 692"/>
                <a:gd name="T6" fmla="*/ 0 w 488"/>
                <a:gd name="T7" fmla="*/ 0 h 692"/>
                <a:gd name="T8" fmla="*/ 0 w 488"/>
                <a:gd name="T9" fmla="*/ 0 h 692"/>
                <a:gd name="T10" fmla="*/ 0 w 488"/>
                <a:gd name="T11" fmla="*/ 0 h 692"/>
                <a:gd name="T12" fmla="*/ 0 w 488"/>
                <a:gd name="T13" fmla="*/ 0 h 692"/>
                <a:gd name="T14" fmla="*/ 0 w 488"/>
                <a:gd name="T15" fmla="*/ 0 h 692"/>
                <a:gd name="T16" fmla="*/ 0 w 488"/>
                <a:gd name="T17" fmla="*/ 0 h 692"/>
                <a:gd name="T18" fmla="*/ 0 w 488"/>
                <a:gd name="T19" fmla="*/ 0 h 692"/>
                <a:gd name="T20" fmla="*/ 0 w 488"/>
                <a:gd name="T21" fmla="*/ 0 h 692"/>
                <a:gd name="T22" fmla="*/ 0 w 488"/>
                <a:gd name="T23" fmla="*/ 0 h 692"/>
                <a:gd name="T24" fmla="*/ 0 w 488"/>
                <a:gd name="T25" fmla="*/ 0 h 692"/>
                <a:gd name="T26" fmla="*/ 0 w 488"/>
                <a:gd name="T27" fmla="*/ 0 h 692"/>
                <a:gd name="T28" fmla="*/ 0 w 488"/>
                <a:gd name="T29" fmla="*/ 0 h 692"/>
                <a:gd name="T30" fmla="*/ 0 w 488"/>
                <a:gd name="T31" fmla="*/ 0 h 692"/>
                <a:gd name="T32" fmla="*/ 0 w 488"/>
                <a:gd name="T33" fmla="*/ 0 h 692"/>
                <a:gd name="T34" fmla="*/ 0 w 488"/>
                <a:gd name="T35" fmla="*/ 0 h 692"/>
                <a:gd name="T36" fmla="*/ 0 w 488"/>
                <a:gd name="T37" fmla="*/ 0 h 692"/>
                <a:gd name="T38" fmla="*/ 0 w 488"/>
                <a:gd name="T39" fmla="*/ 0 h 692"/>
                <a:gd name="T40" fmla="*/ 0 w 488"/>
                <a:gd name="T41" fmla="*/ 0 h 692"/>
                <a:gd name="T42" fmla="*/ 0 w 488"/>
                <a:gd name="T43" fmla="*/ 0 h 692"/>
                <a:gd name="T44" fmla="*/ 0 w 488"/>
                <a:gd name="T45" fmla="*/ 0 h 692"/>
                <a:gd name="T46" fmla="*/ 0 w 488"/>
                <a:gd name="T47" fmla="*/ 0 h 692"/>
                <a:gd name="T48" fmla="*/ 0 w 488"/>
                <a:gd name="T49" fmla="*/ 0 h 692"/>
                <a:gd name="T50" fmla="*/ 0 w 488"/>
                <a:gd name="T51" fmla="*/ 0 h 692"/>
                <a:gd name="T52" fmla="*/ 0 w 488"/>
                <a:gd name="T53" fmla="*/ 0 h 692"/>
                <a:gd name="T54" fmla="*/ 0 w 488"/>
                <a:gd name="T55" fmla="*/ 0 h 692"/>
                <a:gd name="T56" fmla="*/ 0 w 488"/>
                <a:gd name="T57" fmla="*/ 0 h 692"/>
                <a:gd name="T58" fmla="*/ 0 w 488"/>
                <a:gd name="T59" fmla="*/ 0 h 692"/>
                <a:gd name="T60" fmla="*/ 0 w 488"/>
                <a:gd name="T61" fmla="*/ 0 h 692"/>
                <a:gd name="T62" fmla="*/ 0 w 488"/>
                <a:gd name="T63" fmla="*/ 0 h 692"/>
                <a:gd name="T64" fmla="*/ 0 w 488"/>
                <a:gd name="T65" fmla="*/ 0 h 692"/>
                <a:gd name="T66" fmla="*/ 0 w 488"/>
                <a:gd name="T67" fmla="*/ 0 h 692"/>
                <a:gd name="T68" fmla="*/ 0 w 488"/>
                <a:gd name="T69" fmla="*/ 0 h 692"/>
                <a:gd name="T70" fmla="*/ 0 w 488"/>
                <a:gd name="T71" fmla="*/ 0 h 692"/>
                <a:gd name="T72" fmla="*/ 0 w 488"/>
                <a:gd name="T73" fmla="*/ 0 h 692"/>
                <a:gd name="T74" fmla="*/ 0 w 488"/>
                <a:gd name="T75" fmla="*/ 0 h 692"/>
                <a:gd name="T76" fmla="*/ 0 w 488"/>
                <a:gd name="T77" fmla="*/ 0 h 692"/>
                <a:gd name="T78" fmla="*/ 0 w 488"/>
                <a:gd name="T79" fmla="*/ 0 h 69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88"/>
                <a:gd name="T121" fmla="*/ 0 h 692"/>
                <a:gd name="T122" fmla="*/ 488 w 488"/>
                <a:gd name="T123" fmla="*/ 692 h 69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88" h="692">
                  <a:moveTo>
                    <a:pt x="0" y="182"/>
                  </a:moveTo>
                  <a:lnTo>
                    <a:pt x="6" y="165"/>
                  </a:lnTo>
                  <a:lnTo>
                    <a:pt x="13" y="148"/>
                  </a:lnTo>
                  <a:lnTo>
                    <a:pt x="20" y="133"/>
                  </a:lnTo>
                  <a:lnTo>
                    <a:pt x="28" y="117"/>
                  </a:lnTo>
                  <a:lnTo>
                    <a:pt x="36" y="101"/>
                  </a:lnTo>
                  <a:lnTo>
                    <a:pt x="45" y="87"/>
                  </a:lnTo>
                  <a:lnTo>
                    <a:pt x="55" y="72"/>
                  </a:lnTo>
                  <a:lnTo>
                    <a:pt x="66" y="60"/>
                  </a:lnTo>
                  <a:lnTo>
                    <a:pt x="77" y="48"/>
                  </a:lnTo>
                  <a:lnTo>
                    <a:pt x="90" y="37"/>
                  </a:lnTo>
                  <a:lnTo>
                    <a:pt x="103" y="27"/>
                  </a:lnTo>
                  <a:lnTo>
                    <a:pt x="116" y="19"/>
                  </a:lnTo>
                  <a:lnTo>
                    <a:pt x="131" y="11"/>
                  </a:lnTo>
                  <a:lnTo>
                    <a:pt x="147" y="6"/>
                  </a:lnTo>
                  <a:lnTo>
                    <a:pt x="164" y="3"/>
                  </a:lnTo>
                  <a:lnTo>
                    <a:pt x="182" y="1"/>
                  </a:lnTo>
                  <a:lnTo>
                    <a:pt x="206" y="0"/>
                  </a:lnTo>
                  <a:lnTo>
                    <a:pt x="226" y="0"/>
                  </a:lnTo>
                  <a:lnTo>
                    <a:pt x="245" y="2"/>
                  </a:lnTo>
                  <a:lnTo>
                    <a:pt x="261" y="4"/>
                  </a:lnTo>
                  <a:lnTo>
                    <a:pt x="275" y="8"/>
                  </a:lnTo>
                  <a:lnTo>
                    <a:pt x="286" y="14"/>
                  </a:lnTo>
                  <a:lnTo>
                    <a:pt x="297" y="22"/>
                  </a:lnTo>
                  <a:lnTo>
                    <a:pt x="306" y="30"/>
                  </a:lnTo>
                  <a:lnTo>
                    <a:pt x="314" y="41"/>
                  </a:lnTo>
                  <a:lnTo>
                    <a:pt x="321" y="52"/>
                  </a:lnTo>
                  <a:lnTo>
                    <a:pt x="329" y="67"/>
                  </a:lnTo>
                  <a:lnTo>
                    <a:pt x="335" y="83"/>
                  </a:lnTo>
                  <a:lnTo>
                    <a:pt x="341" y="101"/>
                  </a:lnTo>
                  <a:lnTo>
                    <a:pt x="349" y="120"/>
                  </a:lnTo>
                  <a:lnTo>
                    <a:pt x="356" y="142"/>
                  </a:lnTo>
                  <a:lnTo>
                    <a:pt x="364" y="166"/>
                  </a:lnTo>
                  <a:lnTo>
                    <a:pt x="374" y="193"/>
                  </a:lnTo>
                  <a:lnTo>
                    <a:pt x="386" y="221"/>
                  </a:lnTo>
                  <a:lnTo>
                    <a:pt x="399" y="253"/>
                  </a:lnTo>
                  <a:lnTo>
                    <a:pt x="413" y="285"/>
                  </a:lnTo>
                  <a:lnTo>
                    <a:pt x="427" y="318"/>
                  </a:lnTo>
                  <a:lnTo>
                    <a:pt x="440" y="353"/>
                  </a:lnTo>
                  <a:lnTo>
                    <a:pt x="453" y="388"/>
                  </a:lnTo>
                  <a:lnTo>
                    <a:pt x="465" y="423"/>
                  </a:lnTo>
                  <a:lnTo>
                    <a:pt x="474" y="458"/>
                  </a:lnTo>
                  <a:lnTo>
                    <a:pt x="482" y="491"/>
                  </a:lnTo>
                  <a:lnTo>
                    <a:pt x="486" y="524"/>
                  </a:lnTo>
                  <a:lnTo>
                    <a:pt x="488" y="556"/>
                  </a:lnTo>
                  <a:lnTo>
                    <a:pt x="486" y="585"/>
                  </a:lnTo>
                  <a:lnTo>
                    <a:pt x="478" y="612"/>
                  </a:lnTo>
                  <a:lnTo>
                    <a:pt x="468" y="636"/>
                  </a:lnTo>
                  <a:lnTo>
                    <a:pt x="451" y="657"/>
                  </a:lnTo>
                  <a:lnTo>
                    <a:pt x="432" y="674"/>
                  </a:lnTo>
                  <a:lnTo>
                    <a:pt x="414" y="684"/>
                  </a:lnTo>
                  <a:lnTo>
                    <a:pt x="397" y="691"/>
                  </a:lnTo>
                  <a:lnTo>
                    <a:pt x="381" y="692"/>
                  </a:lnTo>
                  <a:lnTo>
                    <a:pt x="365" y="690"/>
                  </a:lnTo>
                  <a:lnTo>
                    <a:pt x="351" y="683"/>
                  </a:lnTo>
                  <a:lnTo>
                    <a:pt x="336" y="675"/>
                  </a:lnTo>
                  <a:lnTo>
                    <a:pt x="323" y="662"/>
                  </a:lnTo>
                  <a:lnTo>
                    <a:pt x="309" y="649"/>
                  </a:lnTo>
                  <a:lnTo>
                    <a:pt x="297" y="632"/>
                  </a:lnTo>
                  <a:lnTo>
                    <a:pt x="285" y="614"/>
                  </a:lnTo>
                  <a:lnTo>
                    <a:pt x="274" y="595"/>
                  </a:lnTo>
                  <a:lnTo>
                    <a:pt x="262" y="575"/>
                  </a:lnTo>
                  <a:lnTo>
                    <a:pt x="250" y="555"/>
                  </a:lnTo>
                  <a:lnTo>
                    <a:pt x="240" y="535"/>
                  </a:lnTo>
                  <a:lnTo>
                    <a:pt x="229" y="515"/>
                  </a:lnTo>
                  <a:lnTo>
                    <a:pt x="218" y="493"/>
                  </a:lnTo>
                  <a:lnTo>
                    <a:pt x="204" y="470"/>
                  </a:lnTo>
                  <a:lnTo>
                    <a:pt x="188" y="446"/>
                  </a:lnTo>
                  <a:lnTo>
                    <a:pt x="170" y="419"/>
                  </a:lnTo>
                  <a:lnTo>
                    <a:pt x="152" y="392"/>
                  </a:lnTo>
                  <a:lnTo>
                    <a:pt x="132" y="364"/>
                  </a:lnTo>
                  <a:lnTo>
                    <a:pt x="113" y="336"/>
                  </a:lnTo>
                  <a:lnTo>
                    <a:pt x="94" y="310"/>
                  </a:lnTo>
                  <a:lnTo>
                    <a:pt x="75" y="283"/>
                  </a:lnTo>
                  <a:lnTo>
                    <a:pt x="58" y="260"/>
                  </a:lnTo>
                  <a:lnTo>
                    <a:pt x="42" y="238"/>
                  </a:lnTo>
                  <a:lnTo>
                    <a:pt x="29" y="219"/>
                  </a:lnTo>
                  <a:lnTo>
                    <a:pt x="17" y="204"/>
                  </a:lnTo>
                  <a:lnTo>
                    <a:pt x="7" y="193"/>
                  </a:lnTo>
                  <a:lnTo>
                    <a:pt x="2" y="184"/>
                  </a:lnTo>
                  <a:lnTo>
                    <a:pt x="0" y="182"/>
                  </a:lnTo>
                  <a:close/>
                </a:path>
              </a:pathLst>
            </a:custGeom>
            <a:solidFill>
              <a:srgbClr val="404040"/>
            </a:solidFill>
            <a:ln w="9525">
              <a:noFill/>
              <a:round/>
              <a:headEnd/>
              <a:tailEnd/>
            </a:ln>
          </p:spPr>
          <p:txBody>
            <a:bodyPr/>
            <a:lstStyle/>
            <a:p>
              <a:endParaRPr lang="en-US"/>
            </a:p>
          </p:txBody>
        </p:sp>
        <p:sp>
          <p:nvSpPr>
            <p:cNvPr id="172289" name="Freeform 262"/>
            <p:cNvSpPr>
              <a:spLocks/>
            </p:cNvSpPr>
            <p:nvPr/>
          </p:nvSpPr>
          <p:spPr bwMode="auto">
            <a:xfrm>
              <a:off x="5265" y="3067"/>
              <a:ext cx="54" cy="77"/>
            </a:xfrm>
            <a:custGeom>
              <a:avLst/>
              <a:gdLst>
                <a:gd name="T0" fmla="*/ 0 w 488"/>
                <a:gd name="T1" fmla="*/ 0 h 692"/>
                <a:gd name="T2" fmla="*/ 0 w 488"/>
                <a:gd name="T3" fmla="*/ 0 h 692"/>
                <a:gd name="T4" fmla="*/ 0 w 488"/>
                <a:gd name="T5" fmla="*/ 0 h 692"/>
                <a:gd name="T6" fmla="*/ 0 w 488"/>
                <a:gd name="T7" fmla="*/ 0 h 692"/>
                <a:gd name="T8" fmla="*/ 0 w 488"/>
                <a:gd name="T9" fmla="*/ 0 h 692"/>
                <a:gd name="T10" fmla="*/ 0 w 488"/>
                <a:gd name="T11" fmla="*/ 0 h 692"/>
                <a:gd name="T12" fmla="*/ 0 w 488"/>
                <a:gd name="T13" fmla="*/ 0 h 692"/>
                <a:gd name="T14" fmla="*/ 0 w 488"/>
                <a:gd name="T15" fmla="*/ 0 h 692"/>
                <a:gd name="T16" fmla="*/ 0 w 488"/>
                <a:gd name="T17" fmla="*/ 0 h 692"/>
                <a:gd name="T18" fmla="*/ 0 w 488"/>
                <a:gd name="T19" fmla="*/ 0 h 692"/>
                <a:gd name="T20" fmla="*/ 0 w 488"/>
                <a:gd name="T21" fmla="*/ 0 h 692"/>
                <a:gd name="T22" fmla="*/ 0 w 488"/>
                <a:gd name="T23" fmla="*/ 0 h 692"/>
                <a:gd name="T24" fmla="*/ 0 w 488"/>
                <a:gd name="T25" fmla="*/ 0 h 692"/>
                <a:gd name="T26" fmla="*/ 0 w 488"/>
                <a:gd name="T27" fmla="*/ 0 h 692"/>
                <a:gd name="T28" fmla="*/ 0 w 488"/>
                <a:gd name="T29" fmla="*/ 0 h 692"/>
                <a:gd name="T30" fmla="*/ 0 w 488"/>
                <a:gd name="T31" fmla="*/ 0 h 692"/>
                <a:gd name="T32" fmla="*/ 0 w 488"/>
                <a:gd name="T33" fmla="*/ 0 h 692"/>
                <a:gd name="T34" fmla="*/ 0 w 488"/>
                <a:gd name="T35" fmla="*/ 0 h 692"/>
                <a:gd name="T36" fmla="*/ 0 w 488"/>
                <a:gd name="T37" fmla="*/ 0 h 692"/>
                <a:gd name="T38" fmla="*/ 0 w 488"/>
                <a:gd name="T39" fmla="*/ 0 h 692"/>
                <a:gd name="T40" fmla="*/ 0 w 488"/>
                <a:gd name="T41" fmla="*/ 0 h 692"/>
                <a:gd name="T42" fmla="*/ 0 w 488"/>
                <a:gd name="T43" fmla="*/ 0 h 692"/>
                <a:gd name="T44" fmla="*/ 0 w 488"/>
                <a:gd name="T45" fmla="*/ 0 h 692"/>
                <a:gd name="T46" fmla="*/ 0 w 488"/>
                <a:gd name="T47" fmla="*/ 0 h 692"/>
                <a:gd name="T48" fmla="*/ 0 w 488"/>
                <a:gd name="T49" fmla="*/ 0 h 692"/>
                <a:gd name="T50" fmla="*/ 0 w 488"/>
                <a:gd name="T51" fmla="*/ 0 h 692"/>
                <a:gd name="T52" fmla="*/ 0 w 488"/>
                <a:gd name="T53" fmla="*/ 0 h 692"/>
                <a:gd name="T54" fmla="*/ 0 w 488"/>
                <a:gd name="T55" fmla="*/ 0 h 692"/>
                <a:gd name="T56" fmla="*/ 0 w 488"/>
                <a:gd name="T57" fmla="*/ 0 h 692"/>
                <a:gd name="T58" fmla="*/ 0 w 488"/>
                <a:gd name="T59" fmla="*/ 0 h 692"/>
                <a:gd name="T60" fmla="*/ 0 w 488"/>
                <a:gd name="T61" fmla="*/ 0 h 692"/>
                <a:gd name="T62" fmla="*/ 0 w 488"/>
                <a:gd name="T63" fmla="*/ 0 h 692"/>
                <a:gd name="T64" fmla="*/ 0 w 488"/>
                <a:gd name="T65" fmla="*/ 0 h 692"/>
                <a:gd name="T66" fmla="*/ 0 w 488"/>
                <a:gd name="T67" fmla="*/ 0 h 692"/>
                <a:gd name="T68" fmla="*/ 0 w 488"/>
                <a:gd name="T69" fmla="*/ 0 h 692"/>
                <a:gd name="T70" fmla="*/ 0 w 488"/>
                <a:gd name="T71" fmla="*/ 0 h 692"/>
                <a:gd name="T72" fmla="*/ 0 w 488"/>
                <a:gd name="T73" fmla="*/ 0 h 692"/>
                <a:gd name="T74" fmla="*/ 0 w 488"/>
                <a:gd name="T75" fmla="*/ 0 h 692"/>
                <a:gd name="T76" fmla="*/ 0 w 488"/>
                <a:gd name="T77" fmla="*/ 0 h 692"/>
                <a:gd name="T78" fmla="*/ 0 w 488"/>
                <a:gd name="T79" fmla="*/ 0 h 692"/>
                <a:gd name="T80" fmla="*/ 0 w 488"/>
                <a:gd name="T81" fmla="*/ 0 h 692"/>
                <a:gd name="T82" fmla="*/ 0 w 488"/>
                <a:gd name="T83" fmla="*/ 0 h 692"/>
                <a:gd name="T84" fmla="*/ 0 w 488"/>
                <a:gd name="T85" fmla="*/ 0 h 6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88"/>
                <a:gd name="T130" fmla="*/ 0 h 692"/>
                <a:gd name="T131" fmla="*/ 488 w 488"/>
                <a:gd name="T132" fmla="*/ 692 h 6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88" h="692">
                  <a:moveTo>
                    <a:pt x="0" y="182"/>
                  </a:moveTo>
                  <a:lnTo>
                    <a:pt x="0" y="182"/>
                  </a:lnTo>
                  <a:lnTo>
                    <a:pt x="6" y="165"/>
                  </a:lnTo>
                  <a:lnTo>
                    <a:pt x="13" y="148"/>
                  </a:lnTo>
                  <a:lnTo>
                    <a:pt x="20" y="133"/>
                  </a:lnTo>
                  <a:lnTo>
                    <a:pt x="28" y="117"/>
                  </a:lnTo>
                  <a:lnTo>
                    <a:pt x="36" y="101"/>
                  </a:lnTo>
                  <a:lnTo>
                    <a:pt x="45" y="87"/>
                  </a:lnTo>
                  <a:lnTo>
                    <a:pt x="55" y="72"/>
                  </a:lnTo>
                  <a:lnTo>
                    <a:pt x="66" y="60"/>
                  </a:lnTo>
                  <a:lnTo>
                    <a:pt x="77" y="48"/>
                  </a:lnTo>
                  <a:lnTo>
                    <a:pt x="90" y="37"/>
                  </a:lnTo>
                  <a:lnTo>
                    <a:pt x="103" y="27"/>
                  </a:lnTo>
                  <a:lnTo>
                    <a:pt x="116" y="19"/>
                  </a:lnTo>
                  <a:lnTo>
                    <a:pt x="131" y="11"/>
                  </a:lnTo>
                  <a:lnTo>
                    <a:pt x="147" y="6"/>
                  </a:lnTo>
                  <a:lnTo>
                    <a:pt x="164" y="3"/>
                  </a:lnTo>
                  <a:lnTo>
                    <a:pt x="182" y="1"/>
                  </a:lnTo>
                  <a:lnTo>
                    <a:pt x="206" y="0"/>
                  </a:lnTo>
                  <a:lnTo>
                    <a:pt x="226" y="0"/>
                  </a:lnTo>
                  <a:lnTo>
                    <a:pt x="245" y="2"/>
                  </a:lnTo>
                  <a:lnTo>
                    <a:pt x="261" y="4"/>
                  </a:lnTo>
                  <a:lnTo>
                    <a:pt x="275" y="8"/>
                  </a:lnTo>
                  <a:lnTo>
                    <a:pt x="286" y="14"/>
                  </a:lnTo>
                  <a:lnTo>
                    <a:pt x="297" y="22"/>
                  </a:lnTo>
                  <a:lnTo>
                    <a:pt x="306" y="30"/>
                  </a:lnTo>
                  <a:lnTo>
                    <a:pt x="314" y="41"/>
                  </a:lnTo>
                  <a:lnTo>
                    <a:pt x="321" y="52"/>
                  </a:lnTo>
                  <a:lnTo>
                    <a:pt x="329" y="67"/>
                  </a:lnTo>
                  <a:lnTo>
                    <a:pt x="335" y="83"/>
                  </a:lnTo>
                  <a:lnTo>
                    <a:pt x="341" y="101"/>
                  </a:lnTo>
                  <a:lnTo>
                    <a:pt x="349" y="120"/>
                  </a:lnTo>
                  <a:lnTo>
                    <a:pt x="356" y="142"/>
                  </a:lnTo>
                  <a:lnTo>
                    <a:pt x="364" y="166"/>
                  </a:lnTo>
                  <a:lnTo>
                    <a:pt x="374" y="193"/>
                  </a:lnTo>
                  <a:lnTo>
                    <a:pt x="386" y="221"/>
                  </a:lnTo>
                  <a:lnTo>
                    <a:pt x="399" y="253"/>
                  </a:lnTo>
                  <a:lnTo>
                    <a:pt x="413" y="285"/>
                  </a:lnTo>
                  <a:lnTo>
                    <a:pt x="427" y="318"/>
                  </a:lnTo>
                  <a:lnTo>
                    <a:pt x="440" y="353"/>
                  </a:lnTo>
                  <a:lnTo>
                    <a:pt x="453" y="388"/>
                  </a:lnTo>
                  <a:lnTo>
                    <a:pt x="465" y="423"/>
                  </a:lnTo>
                  <a:lnTo>
                    <a:pt x="474" y="458"/>
                  </a:lnTo>
                  <a:lnTo>
                    <a:pt x="482" y="491"/>
                  </a:lnTo>
                  <a:lnTo>
                    <a:pt x="486" y="524"/>
                  </a:lnTo>
                  <a:lnTo>
                    <a:pt x="488" y="556"/>
                  </a:lnTo>
                  <a:lnTo>
                    <a:pt x="486" y="585"/>
                  </a:lnTo>
                  <a:lnTo>
                    <a:pt x="478" y="612"/>
                  </a:lnTo>
                  <a:lnTo>
                    <a:pt x="468" y="636"/>
                  </a:lnTo>
                  <a:lnTo>
                    <a:pt x="451" y="657"/>
                  </a:lnTo>
                  <a:lnTo>
                    <a:pt x="432" y="674"/>
                  </a:lnTo>
                  <a:lnTo>
                    <a:pt x="414" y="684"/>
                  </a:lnTo>
                  <a:lnTo>
                    <a:pt x="397" y="691"/>
                  </a:lnTo>
                  <a:lnTo>
                    <a:pt x="381" y="692"/>
                  </a:lnTo>
                  <a:lnTo>
                    <a:pt x="365" y="690"/>
                  </a:lnTo>
                  <a:lnTo>
                    <a:pt x="351" y="683"/>
                  </a:lnTo>
                  <a:lnTo>
                    <a:pt x="336" y="675"/>
                  </a:lnTo>
                  <a:lnTo>
                    <a:pt x="323" y="662"/>
                  </a:lnTo>
                  <a:lnTo>
                    <a:pt x="309" y="649"/>
                  </a:lnTo>
                  <a:lnTo>
                    <a:pt x="297" y="632"/>
                  </a:lnTo>
                  <a:lnTo>
                    <a:pt x="285" y="614"/>
                  </a:lnTo>
                  <a:lnTo>
                    <a:pt x="274" y="595"/>
                  </a:lnTo>
                  <a:lnTo>
                    <a:pt x="262" y="575"/>
                  </a:lnTo>
                  <a:lnTo>
                    <a:pt x="250" y="555"/>
                  </a:lnTo>
                  <a:lnTo>
                    <a:pt x="240" y="535"/>
                  </a:lnTo>
                  <a:lnTo>
                    <a:pt x="229" y="515"/>
                  </a:lnTo>
                  <a:lnTo>
                    <a:pt x="218" y="493"/>
                  </a:lnTo>
                  <a:lnTo>
                    <a:pt x="204" y="470"/>
                  </a:lnTo>
                  <a:lnTo>
                    <a:pt x="188" y="446"/>
                  </a:lnTo>
                  <a:lnTo>
                    <a:pt x="170" y="419"/>
                  </a:lnTo>
                  <a:lnTo>
                    <a:pt x="152" y="392"/>
                  </a:lnTo>
                  <a:lnTo>
                    <a:pt x="132" y="364"/>
                  </a:lnTo>
                  <a:lnTo>
                    <a:pt x="113" y="336"/>
                  </a:lnTo>
                  <a:lnTo>
                    <a:pt x="94" y="310"/>
                  </a:lnTo>
                  <a:lnTo>
                    <a:pt x="75" y="283"/>
                  </a:lnTo>
                  <a:lnTo>
                    <a:pt x="58" y="260"/>
                  </a:lnTo>
                  <a:lnTo>
                    <a:pt x="42" y="238"/>
                  </a:lnTo>
                  <a:lnTo>
                    <a:pt x="29" y="219"/>
                  </a:lnTo>
                  <a:lnTo>
                    <a:pt x="17" y="204"/>
                  </a:lnTo>
                  <a:lnTo>
                    <a:pt x="7" y="193"/>
                  </a:lnTo>
                  <a:lnTo>
                    <a:pt x="2" y="184"/>
                  </a:lnTo>
                  <a:lnTo>
                    <a:pt x="0" y="182"/>
                  </a:lnTo>
                </a:path>
              </a:pathLst>
            </a:custGeom>
            <a:solidFill>
              <a:srgbClr val="FFFF99"/>
            </a:solidFill>
            <a:ln w="0">
              <a:solidFill>
                <a:srgbClr val="000000"/>
              </a:solidFill>
              <a:prstDash val="solid"/>
              <a:round/>
              <a:headEnd/>
              <a:tailEnd/>
            </a:ln>
          </p:spPr>
          <p:txBody>
            <a:bodyPr/>
            <a:lstStyle/>
            <a:p>
              <a:endParaRPr lang="en-US"/>
            </a:p>
          </p:txBody>
        </p:sp>
        <p:sp>
          <p:nvSpPr>
            <p:cNvPr id="172290" name="Freeform 263"/>
            <p:cNvSpPr>
              <a:spLocks/>
            </p:cNvSpPr>
            <p:nvPr/>
          </p:nvSpPr>
          <p:spPr bwMode="auto">
            <a:xfrm>
              <a:off x="5232" y="3174"/>
              <a:ext cx="63" cy="46"/>
            </a:xfrm>
            <a:custGeom>
              <a:avLst/>
              <a:gdLst>
                <a:gd name="T0" fmla="*/ 0 w 562"/>
                <a:gd name="T1" fmla="*/ 0 h 416"/>
                <a:gd name="T2" fmla="*/ 0 w 562"/>
                <a:gd name="T3" fmla="*/ 0 h 416"/>
                <a:gd name="T4" fmla="*/ 0 w 562"/>
                <a:gd name="T5" fmla="*/ 0 h 416"/>
                <a:gd name="T6" fmla="*/ 0 w 562"/>
                <a:gd name="T7" fmla="*/ 0 h 416"/>
                <a:gd name="T8" fmla="*/ 0 w 562"/>
                <a:gd name="T9" fmla="*/ 0 h 416"/>
                <a:gd name="T10" fmla="*/ 0 w 562"/>
                <a:gd name="T11" fmla="*/ 0 h 416"/>
                <a:gd name="T12" fmla="*/ 0 w 562"/>
                <a:gd name="T13" fmla="*/ 0 h 416"/>
                <a:gd name="T14" fmla="*/ 0 w 562"/>
                <a:gd name="T15" fmla="*/ 0 h 416"/>
                <a:gd name="T16" fmla="*/ 0 w 562"/>
                <a:gd name="T17" fmla="*/ 0 h 416"/>
                <a:gd name="T18" fmla="*/ 0 w 562"/>
                <a:gd name="T19" fmla="*/ 0 h 416"/>
                <a:gd name="T20" fmla="*/ 0 w 562"/>
                <a:gd name="T21" fmla="*/ 0 h 416"/>
                <a:gd name="T22" fmla="*/ 0 w 562"/>
                <a:gd name="T23" fmla="*/ 0 h 416"/>
                <a:gd name="T24" fmla="*/ 0 w 562"/>
                <a:gd name="T25" fmla="*/ 0 h 416"/>
                <a:gd name="T26" fmla="*/ 0 w 562"/>
                <a:gd name="T27" fmla="*/ 0 h 416"/>
                <a:gd name="T28" fmla="*/ 0 w 562"/>
                <a:gd name="T29" fmla="*/ 0 h 416"/>
                <a:gd name="T30" fmla="*/ 0 w 562"/>
                <a:gd name="T31" fmla="*/ 0 h 416"/>
                <a:gd name="T32" fmla="*/ 0 w 562"/>
                <a:gd name="T33" fmla="*/ 0 h 416"/>
                <a:gd name="T34" fmla="*/ 0 w 562"/>
                <a:gd name="T35" fmla="*/ 0 h 416"/>
                <a:gd name="T36" fmla="*/ 0 w 562"/>
                <a:gd name="T37" fmla="*/ 0 h 416"/>
                <a:gd name="T38" fmla="*/ 0 w 562"/>
                <a:gd name="T39" fmla="*/ 0 h 416"/>
                <a:gd name="T40" fmla="*/ 0 w 562"/>
                <a:gd name="T41" fmla="*/ 0 h 416"/>
                <a:gd name="T42" fmla="*/ 0 w 562"/>
                <a:gd name="T43" fmla="*/ 0 h 416"/>
                <a:gd name="T44" fmla="*/ 0 w 562"/>
                <a:gd name="T45" fmla="*/ 0 h 416"/>
                <a:gd name="T46" fmla="*/ 0 w 562"/>
                <a:gd name="T47" fmla="*/ 0 h 416"/>
                <a:gd name="T48" fmla="*/ 0 w 562"/>
                <a:gd name="T49" fmla="*/ 0 h 416"/>
                <a:gd name="T50" fmla="*/ 0 w 562"/>
                <a:gd name="T51" fmla="*/ 0 h 416"/>
                <a:gd name="T52" fmla="*/ 0 w 562"/>
                <a:gd name="T53" fmla="*/ 0 h 416"/>
                <a:gd name="T54" fmla="*/ 0 w 562"/>
                <a:gd name="T55" fmla="*/ 0 h 416"/>
                <a:gd name="T56" fmla="*/ 0 w 562"/>
                <a:gd name="T57" fmla="*/ 0 h 416"/>
                <a:gd name="T58" fmla="*/ 0 w 562"/>
                <a:gd name="T59" fmla="*/ 0 h 416"/>
                <a:gd name="T60" fmla="*/ 0 w 562"/>
                <a:gd name="T61" fmla="*/ 0 h 416"/>
                <a:gd name="T62" fmla="*/ 0 w 562"/>
                <a:gd name="T63" fmla="*/ 0 h 416"/>
                <a:gd name="T64" fmla="*/ 0 w 562"/>
                <a:gd name="T65" fmla="*/ 0 h 416"/>
                <a:gd name="T66" fmla="*/ 0 w 562"/>
                <a:gd name="T67" fmla="*/ 0 h 416"/>
                <a:gd name="T68" fmla="*/ 0 w 562"/>
                <a:gd name="T69" fmla="*/ 0 h 416"/>
                <a:gd name="T70" fmla="*/ 0 w 562"/>
                <a:gd name="T71" fmla="*/ 0 h 416"/>
                <a:gd name="T72" fmla="*/ 0 w 562"/>
                <a:gd name="T73" fmla="*/ 0 h 416"/>
                <a:gd name="T74" fmla="*/ 0 w 562"/>
                <a:gd name="T75" fmla="*/ 0 h 416"/>
                <a:gd name="T76" fmla="*/ 0 w 562"/>
                <a:gd name="T77" fmla="*/ 0 h 416"/>
                <a:gd name="T78" fmla="*/ 0 w 562"/>
                <a:gd name="T79" fmla="*/ 0 h 416"/>
                <a:gd name="T80" fmla="*/ 0 w 562"/>
                <a:gd name="T81" fmla="*/ 0 h 416"/>
                <a:gd name="T82" fmla="*/ 0 w 562"/>
                <a:gd name="T83" fmla="*/ 0 h 416"/>
                <a:gd name="T84" fmla="*/ 0 w 562"/>
                <a:gd name="T85" fmla="*/ 0 h 416"/>
                <a:gd name="T86" fmla="*/ 0 w 562"/>
                <a:gd name="T87" fmla="*/ 0 h 416"/>
                <a:gd name="T88" fmla="*/ 0 w 562"/>
                <a:gd name="T89" fmla="*/ 0 h 416"/>
                <a:gd name="T90" fmla="*/ 0 w 562"/>
                <a:gd name="T91" fmla="*/ 0 h 416"/>
                <a:gd name="T92" fmla="*/ 0 w 562"/>
                <a:gd name="T93" fmla="*/ 0 h 416"/>
                <a:gd name="T94" fmla="*/ 0 w 562"/>
                <a:gd name="T95" fmla="*/ 0 h 4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62"/>
                <a:gd name="T145" fmla="*/ 0 h 416"/>
                <a:gd name="T146" fmla="*/ 562 w 562"/>
                <a:gd name="T147" fmla="*/ 416 h 4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62" h="416">
                  <a:moveTo>
                    <a:pt x="184" y="415"/>
                  </a:moveTo>
                  <a:lnTo>
                    <a:pt x="166" y="409"/>
                  </a:lnTo>
                  <a:lnTo>
                    <a:pt x="149" y="405"/>
                  </a:lnTo>
                  <a:lnTo>
                    <a:pt x="132" y="400"/>
                  </a:lnTo>
                  <a:lnTo>
                    <a:pt x="116" y="396"/>
                  </a:lnTo>
                  <a:lnTo>
                    <a:pt x="101" y="390"/>
                  </a:lnTo>
                  <a:lnTo>
                    <a:pt x="86" y="385"/>
                  </a:lnTo>
                  <a:lnTo>
                    <a:pt x="71" y="380"/>
                  </a:lnTo>
                  <a:lnTo>
                    <a:pt x="59" y="375"/>
                  </a:lnTo>
                  <a:lnTo>
                    <a:pt x="47" y="369"/>
                  </a:lnTo>
                  <a:lnTo>
                    <a:pt x="36" y="364"/>
                  </a:lnTo>
                  <a:lnTo>
                    <a:pt x="27" y="359"/>
                  </a:lnTo>
                  <a:lnTo>
                    <a:pt x="18" y="352"/>
                  </a:lnTo>
                  <a:lnTo>
                    <a:pt x="11" y="346"/>
                  </a:lnTo>
                  <a:lnTo>
                    <a:pt x="6" y="340"/>
                  </a:lnTo>
                  <a:lnTo>
                    <a:pt x="3" y="333"/>
                  </a:lnTo>
                  <a:lnTo>
                    <a:pt x="0" y="326"/>
                  </a:lnTo>
                  <a:lnTo>
                    <a:pt x="1" y="309"/>
                  </a:lnTo>
                  <a:lnTo>
                    <a:pt x="8" y="293"/>
                  </a:lnTo>
                  <a:lnTo>
                    <a:pt x="19" y="280"/>
                  </a:lnTo>
                  <a:lnTo>
                    <a:pt x="34" y="266"/>
                  </a:lnTo>
                  <a:lnTo>
                    <a:pt x="51" y="252"/>
                  </a:lnTo>
                  <a:lnTo>
                    <a:pt x="70" y="237"/>
                  </a:lnTo>
                  <a:lnTo>
                    <a:pt x="88" y="222"/>
                  </a:lnTo>
                  <a:lnTo>
                    <a:pt x="104" y="204"/>
                  </a:lnTo>
                  <a:lnTo>
                    <a:pt x="109" y="195"/>
                  </a:lnTo>
                  <a:lnTo>
                    <a:pt x="114" y="185"/>
                  </a:lnTo>
                  <a:lnTo>
                    <a:pt x="119" y="173"/>
                  </a:lnTo>
                  <a:lnTo>
                    <a:pt x="123" y="160"/>
                  </a:lnTo>
                  <a:lnTo>
                    <a:pt x="127" y="147"/>
                  </a:lnTo>
                  <a:lnTo>
                    <a:pt x="131" y="132"/>
                  </a:lnTo>
                  <a:lnTo>
                    <a:pt x="135" y="117"/>
                  </a:lnTo>
                  <a:lnTo>
                    <a:pt x="138" y="102"/>
                  </a:lnTo>
                  <a:lnTo>
                    <a:pt x="141" y="88"/>
                  </a:lnTo>
                  <a:lnTo>
                    <a:pt x="143" y="73"/>
                  </a:lnTo>
                  <a:lnTo>
                    <a:pt x="145" y="59"/>
                  </a:lnTo>
                  <a:lnTo>
                    <a:pt x="146" y="45"/>
                  </a:lnTo>
                  <a:lnTo>
                    <a:pt x="146" y="32"/>
                  </a:lnTo>
                  <a:lnTo>
                    <a:pt x="146" y="20"/>
                  </a:lnTo>
                  <a:lnTo>
                    <a:pt x="145" y="9"/>
                  </a:lnTo>
                  <a:lnTo>
                    <a:pt x="143" y="0"/>
                  </a:lnTo>
                  <a:lnTo>
                    <a:pt x="166" y="8"/>
                  </a:lnTo>
                  <a:lnTo>
                    <a:pt x="189" y="16"/>
                  </a:lnTo>
                  <a:lnTo>
                    <a:pt x="214" y="22"/>
                  </a:lnTo>
                  <a:lnTo>
                    <a:pt x="239" y="28"/>
                  </a:lnTo>
                  <a:lnTo>
                    <a:pt x="264" y="34"/>
                  </a:lnTo>
                  <a:lnTo>
                    <a:pt x="290" y="38"/>
                  </a:lnTo>
                  <a:lnTo>
                    <a:pt x="314" y="43"/>
                  </a:lnTo>
                  <a:lnTo>
                    <a:pt x="339" y="46"/>
                  </a:lnTo>
                  <a:lnTo>
                    <a:pt x="363" y="51"/>
                  </a:lnTo>
                  <a:lnTo>
                    <a:pt x="386" y="53"/>
                  </a:lnTo>
                  <a:lnTo>
                    <a:pt x="408" y="56"/>
                  </a:lnTo>
                  <a:lnTo>
                    <a:pt x="429" y="58"/>
                  </a:lnTo>
                  <a:lnTo>
                    <a:pt x="448" y="61"/>
                  </a:lnTo>
                  <a:lnTo>
                    <a:pt x="465" y="62"/>
                  </a:lnTo>
                  <a:lnTo>
                    <a:pt x="480" y="64"/>
                  </a:lnTo>
                  <a:lnTo>
                    <a:pt x="493" y="66"/>
                  </a:lnTo>
                  <a:lnTo>
                    <a:pt x="505" y="67"/>
                  </a:lnTo>
                  <a:lnTo>
                    <a:pt x="514" y="69"/>
                  </a:lnTo>
                  <a:lnTo>
                    <a:pt x="520" y="69"/>
                  </a:lnTo>
                  <a:lnTo>
                    <a:pt x="524" y="69"/>
                  </a:lnTo>
                  <a:lnTo>
                    <a:pt x="528" y="69"/>
                  </a:lnTo>
                  <a:lnTo>
                    <a:pt x="536" y="69"/>
                  </a:lnTo>
                  <a:lnTo>
                    <a:pt x="546" y="69"/>
                  </a:lnTo>
                  <a:lnTo>
                    <a:pt x="562" y="69"/>
                  </a:lnTo>
                  <a:lnTo>
                    <a:pt x="555" y="84"/>
                  </a:lnTo>
                  <a:lnTo>
                    <a:pt x="546" y="98"/>
                  </a:lnTo>
                  <a:lnTo>
                    <a:pt x="536" y="111"/>
                  </a:lnTo>
                  <a:lnTo>
                    <a:pt x="524" y="122"/>
                  </a:lnTo>
                  <a:lnTo>
                    <a:pt x="511" y="132"/>
                  </a:lnTo>
                  <a:lnTo>
                    <a:pt x="496" y="140"/>
                  </a:lnTo>
                  <a:lnTo>
                    <a:pt x="481" y="149"/>
                  </a:lnTo>
                  <a:lnTo>
                    <a:pt x="466" y="155"/>
                  </a:lnTo>
                  <a:lnTo>
                    <a:pt x="449" y="161"/>
                  </a:lnTo>
                  <a:lnTo>
                    <a:pt x="433" y="167"/>
                  </a:lnTo>
                  <a:lnTo>
                    <a:pt x="419" y="172"/>
                  </a:lnTo>
                  <a:lnTo>
                    <a:pt x="403" y="176"/>
                  </a:lnTo>
                  <a:lnTo>
                    <a:pt x="388" y="180"/>
                  </a:lnTo>
                  <a:lnTo>
                    <a:pt x="374" y="185"/>
                  </a:lnTo>
                  <a:lnTo>
                    <a:pt x="362" y="189"/>
                  </a:lnTo>
                  <a:lnTo>
                    <a:pt x="350" y="193"/>
                  </a:lnTo>
                  <a:lnTo>
                    <a:pt x="331" y="208"/>
                  </a:lnTo>
                  <a:lnTo>
                    <a:pt x="315" y="224"/>
                  </a:lnTo>
                  <a:lnTo>
                    <a:pt x="304" y="242"/>
                  </a:lnTo>
                  <a:lnTo>
                    <a:pt x="294" y="261"/>
                  </a:lnTo>
                  <a:lnTo>
                    <a:pt x="287" y="280"/>
                  </a:lnTo>
                  <a:lnTo>
                    <a:pt x="280" y="299"/>
                  </a:lnTo>
                  <a:lnTo>
                    <a:pt x="275" y="318"/>
                  </a:lnTo>
                  <a:lnTo>
                    <a:pt x="271" y="337"/>
                  </a:lnTo>
                  <a:lnTo>
                    <a:pt x="265" y="355"/>
                  </a:lnTo>
                  <a:lnTo>
                    <a:pt x="260" y="370"/>
                  </a:lnTo>
                  <a:lnTo>
                    <a:pt x="254" y="385"/>
                  </a:lnTo>
                  <a:lnTo>
                    <a:pt x="245" y="397"/>
                  </a:lnTo>
                  <a:lnTo>
                    <a:pt x="235" y="406"/>
                  </a:lnTo>
                  <a:lnTo>
                    <a:pt x="222" y="413"/>
                  </a:lnTo>
                  <a:lnTo>
                    <a:pt x="205" y="416"/>
                  </a:lnTo>
                  <a:lnTo>
                    <a:pt x="184" y="415"/>
                  </a:lnTo>
                  <a:close/>
                </a:path>
              </a:pathLst>
            </a:custGeom>
            <a:solidFill>
              <a:srgbClr val="B2B2B2"/>
            </a:solidFill>
            <a:ln w="9525">
              <a:noFill/>
              <a:round/>
              <a:headEnd/>
              <a:tailEnd/>
            </a:ln>
          </p:spPr>
          <p:txBody>
            <a:bodyPr/>
            <a:lstStyle/>
            <a:p>
              <a:endParaRPr lang="en-US"/>
            </a:p>
          </p:txBody>
        </p:sp>
        <p:sp>
          <p:nvSpPr>
            <p:cNvPr id="172291" name="Freeform 264"/>
            <p:cNvSpPr>
              <a:spLocks/>
            </p:cNvSpPr>
            <p:nvPr/>
          </p:nvSpPr>
          <p:spPr bwMode="auto">
            <a:xfrm>
              <a:off x="5232" y="3178"/>
              <a:ext cx="49" cy="36"/>
            </a:xfrm>
            <a:custGeom>
              <a:avLst/>
              <a:gdLst>
                <a:gd name="T0" fmla="*/ 0 w 440"/>
                <a:gd name="T1" fmla="*/ 0 h 323"/>
                <a:gd name="T2" fmla="*/ 0 w 440"/>
                <a:gd name="T3" fmla="*/ 0 h 323"/>
                <a:gd name="T4" fmla="*/ 0 w 440"/>
                <a:gd name="T5" fmla="*/ 0 h 323"/>
                <a:gd name="T6" fmla="*/ 0 w 440"/>
                <a:gd name="T7" fmla="*/ 0 h 323"/>
                <a:gd name="T8" fmla="*/ 0 w 440"/>
                <a:gd name="T9" fmla="*/ 0 h 323"/>
                <a:gd name="T10" fmla="*/ 0 w 440"/>
                <a:gd name="T11" fmla="*/ 0 h 323"/>
                <a:gd name="T12" fmla="*/ 0 w 440"/>
                <a:gd name="T13" fmla="*/ 0 h 323"/>
                <a:gd name="T14" fmla="*/ 0 w 440"/>
                <a:gd name="T15" fmla="*/ 0 h 323"/>
                <a:gd name="T16" fmla="*/ 0 w 440"/>
                <a:gd name="T17" fmla="*/ 0 h 323"/>
                <a:gd name="T18" fmla="*/ 0 w 440"/>
                <a:gd name="T19" fmla="*/ 0 h 323"/>
                <a:gd name="T20" fmla="*/ 0 w 440"/>
                <a:gd name="T21" fmla="*/ 0 h 323"/>
                <a:gd name="T22" fmla="*/ 0 w 440"/>
                <a:gd name="T23" fmla="*/ 0 h 323"/>
                <a:gd name="T24" fmla="*/ 0 w 440"/>
                <a:gd name="T25" fmla="*/ 0 h 323"/>
                <a:gd name="T26" fmla="*/ 0 w 440"/>
                <a:gd name="T27" fmla="*/ 0 h 323"/>
                <a:gd name="T28" fmla="*/ 0 w 440"/>
                <a:gd name="T29" fmla="*/ 0 h 323"/>
                <a:gd name="T30" fmla="*/ 0 w 440"/>
                <a:gd name="T31" fmla="*/ 0 h 323"/>
                <a:gd name="T32" fmla="*/ 0 w 440"/>
                <a:gd name="T33" fmla="*/ 0 h 323"/>
                <a:gd name="T34" fmla="*/ 0 w 440"/>
                <a:gd name="T35" fmla="*/ 0 h 323"/>
                <a:gd name="T36" fmla="*/ 0 w 440"/>
                <a:gd name="T37" fmla="*/ 0 h 323"/>
                <a:gd name="T38" fmla="*/ 0 w 440"/>
                <a:gd name="T39" fmla="*/ 0 h 323"/>
                <a:gd name="T40" fmla="*/ 0 w 440"/>
                <a:gd name="T41" fmla="*/ 0 h 323"/>
                <a:gd name="T42" fmla="*/ 0 w 440"/>
                <a:gd name="T43" fmla="*/ 0 h 323"/>
                <a:gd name="T44" fmla="*/ 0 w 440"/>
                <a:gd name="T45" fmla="*/ 0 h 323"/>
                <a:gd name="T46" fmla="*/ 0 w 440"/>
                <a:gd name="T47" fmla="*/ 0 h 323"/>
                <a:gd name="T48" fmla="*/ 0 w 440"/>
                <a:gd name="T49" fmla="*/ 0 h 323"/>
                <a:gd name="T50" fmla="*/ 0 w 440"/>
                <a:gd name="T51" fmla="*/ 0 h 323"/>
                <a:gd name="T52" fmla="*/ 0 w 440"/>
                <a:gd name="T53" fmla="*/ 0 h 323"/>
                <a:gd name="T54" fmla="*/ 0 w 440"/>
                <a:gd name="T55" fmla="*/ 0 h 323"/>
                <a:gd name="T56" fmla="*/ 0 w 440"/>
                <a:gd name="T57" fmla="*/ 0 h 323"/>
                <a:gd name="T58" fmla="*/ 0 w 440"/>
                <a:gd name="T59" fmla="*/ 0 h 323"/>
                <a:gd name="T60" fmla="*/ 0 w 440"/>
                <a:gd name="T61" fmla="*/ 0 h 323"/>
                <a:gd name="T62" fmla="*/ 0 w 440"/>
                <a:gd name="T63" fmla="*/ 0 h 323"/>
                <a:gd name="T64" fmla="*/ 0 w 440"/>
                <a:gd name="T65" fmla="*/ 0 h 323"/>
                <a:gd name="T66" fmla="*/ 0 w 440"/>
                <a:gd name="T67" fmla="*/ 0 h 323"/>
                <a:gd name="T68" fmla="*/ 0 w 440"/>
                <a:gd name="T69" fmla="*/ 0 h 323"/>
                <a:gd name="T70" fmla="*/ 0 w 440"/>
                <a:gd name="T71" fmla="*/ 0 h 323"/>
                <a:gd name="T72" fmla="*/ 0 w 440"/>
                <a:gd name="T73" fmla="*/ 0 h 323"/>
                <a:gd name="T74" fmla="*/ 0 w 440"/>
                <a:gd name="T75" fmla="*/ 0 h 323"/>
                <a:gd name="T76" fmla="*/ 0 w 440"/>
                <a:gd name="T77" fmla="*/ 0 h 323"/>
                <a:gd name="T78" fmla="*/ 0 w 440"/>
                <a:gd name="T79" fmla="*/ 0 h 32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40"/>
                <a:gd name="T121" fmla="*/ 0 h 323"/>
                <a:gd name="T122" fmla="*/ 440 w 440"/>
                <a:gd name="T123" fmla="*/ 323 h 32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40" h="323">
                  <a:moveTo>
                    <a:pt x="1" y="286"/>
                  </a:moveTo>
                  <a:lnTo>
                    <a:pt x="0" y="291"/>
                  </a:lnTo>
                  <a:lnTo>
                    <a:pt x="2" y="296"/>
                  </a:lnTo>
                  <a:lnTo>
                    <a:pt x="7" y="303"/>
                  </a:lnTo>
                  <a:lnTo>
                    <a:pt x="13" y="309"/>
                  </a:lnTo>
                  <a:lnTo>
                    <a:pt x="19" y="315"/>
                  </a:lnTo>
                  <a:lnTo>
                    <a:pt x="27" y="320"/>
                  </a:lnTo>
                  <a:lnTo>
                    <a:pt x="33" y="323"/>
                  </a:lnTo>
                  <a:lnTo>
                    <a:pt x="38" y="323"/>
                  </a:lnTo>
                  <a:lnTo>
                    <a:pt x="56" y="315"/>
                  </a:lnTo>
                  <a:lnTo>
                    <a:pt x="75" y="302"/>
                  </a:lnTo>
                  <a:lnTo>
                    <a:pt x="94" y="283"/>
                  </a:lnTo>
                  <a:lnTo>
                    <a:pt x="113" y="262"/>
                  </a:lnTo>
                  <a:lnTo>
                    <a:pt x="130" y="241"/>
                  </a:lnTo>
                  <a:lnTo>
                    <a:pt x="146" y="219"/>
                  </a:lnTo>
                  <a:lnTo>
                    <a:pt x="159" y="204"/>
                  </a:lnTo>
                  <a:lnTo>
                    <a:pt x="169" y="193"/>
                  </a:lnTo>
                  <a:lnTo>
                    <a:pt x="182" y="183"/>
                  </a:lnTo>
                  <a:lnTo>
                    <a:pt x="193" y="170"/>
                  </a:lnTo>
                  <a:lnTo>
                    <a:pt x="202" y="157"/>
                  </a:lnTo>
                  <a:lnTo>
                    <a:pt x="210" y="145"/>
                  </a:lnTo>
                  <a:lnTo>
                    <a:pt x="218" y="131"/>
                  </a:lnTo>
                  <a:lnTo>
                    <a:pt x="224" y="118"/>
                  </a:lnTo>
                  <a:lnTo>
                    <a:pt x="232" y="107"/>
                  </a:lnTo>
                  <a:lnTo>
                    <a:pt x="239" y="96"/>
                  </a:lnTo>
                  <a:lnTo>
                    <a:pt x="250" y="85"/>
                  </a:lnTo>
                  <a:lnTo>
                    <a:pt x="261" y="76"/>
                  </a:lnTo>
                  <a:lnTo>
                    <a:pt x="273" y="70"/>
                  </a:lnTo>
                  <a:lnTo>
                    <a:pt x="285" y="64"/>
                  </a:lnTo>
                  <a:lnTo>
                    <a:pt x="297" y="60"/>
                  </a:lnTo>
                  <a:lnTo>
                    <a:pt x="310" y="58"/>
                  </a:lnTo>
                  <a:lnTo>
                    <a:pt x="322" y="56"/>
                  </a:lnTo>
                  <a:lnTo>
                    <a:pt x="335" y="54"/>
                  </a:lnTo>
                  <a:lnTo>
                    <a:pt x="348" y="53"/>
                  </a:lnTo>
                  <a:lnTo>
                    <a:pt x="360" y="52"/>
                  </a:lnTo>
                  <a:lnTo>
                    <a:pt x="373" y="51"/>
                  </a:lnTo>
                  <a:lnTo>
                    <a:pt x="385" y="50"/>
                  </a:lnTo>
                  <a:lnTo>
                    <a:pt x="397" y="46"/>
                  </a:lnTo>
                  <a:lnTo>
                    <a:pt x="409" y="43"/>
                  </a:lnTo>
                  <a:lnTo>
                    <a:pt x="420" y="38"/>
                  </a:lnTo>
                  <a:lnTo>
                    <a:pt x="430" y="32"/>
                  </a:lnTo>
                  <a:lnTo>
                    <a:pt x="434" y="29"/>
                  </a:lnTo>
                  <a:lnTo>
                    <a:pt x="438" y="27"/>
                  </a:lnTo>
                  <a:lnTo>
                    <a:pt x="440" y="24"/>
                  </a:lnTo>
                  <a:lnTo>
                    <a:pt x="439" y="22"/>
                  </a:lnTo>
                  <a:lnTo>
                    <a:pt x="435" y="20"/>
                  </a:lnTo>
                  <a:lnTo>
                    <a:pt x="430" y="18"/>
                  </a:lnTo>
                  <a:lnTo>
                    <a:pt x="422" y="16"/>
                  </a:lnTo>
                  <a:lnTo>
                    <a:pt x="411" y="14"/>
                  </a:lnTo>
                  <a:lnTo>
                    <a:pt x="396" y="12"/>
                  </a:lnTo>
                  <a:lnTo>
                    <a:pt x="378" y="9"/>
                  </a:lnTo>
                  <a:lnTo>
                    <a:pt x="357" y="8"/>
                  </a:lnTo>
                  <a:lnTo>
                    <a:pt x="333" y="6"/>
                  </a:lnTo>
                  <a:lnTo>
                    <a:pt x="303" y="4"/>
                  </a:lnTo>
                  <a:lnTo>
                    <a:pt x="270" y="3"/>
                  </a:lnTo>
                  <a:lnTo>
                    <a:pt x="232" y="1"/>
                  </a:lnTo>
                  <a:lnTo>
                    <a:pt x="189" y="0"/>
                  </a:lnTo>
                  <a:lnTo>
                    <a:pt x="174" y="1"/>
                  </a:lnTo>
                  <a:lnTo>
                    <a:pt x="165" y="3"/>
                  </a:lnTo>
                  <a:lnTo>
                    <a:pt x="163" y="7"/>
                  </a:lnTo>
                  <a:lnTo>
                    <a:pt x="166" y="13"/>
                  </a:lnTo>
                  <a:lnTo>
                    <a:pt x="171" y="20"/>
                  </a:lnTo>
                  <a:lnTo>
                    <a:pt x="177" y="28"/>
                  </a:lnTo>
                  <a:lnTo>
                    <a:pt x="181" y="37"/>
                  </a:lnTo>
                  <a:lnTo>
                    <a:pt x="181" y="47"/>
                  </a:lnTo>
                  <a:lnTo>
                    <a:pt x="178" y="64"/>
                  </a:lnTo>
                  <a:lnTo>
                    <a:pt x="175" y="80"/>
                  </a:lnTo>
                  <a:lnTo>
                    <a:pt x="169" y="95"/>
                  </a:lnTo>
                  <a:lnTo>
                    <a:pt x="165" y="110"/>
                  </a:lnTo>
                  <a:lnTo>
                    <a:pt x="159" y="124"/>
                  </a:lnTo>
                  <a:lnTo>
                    <a:pt x="152" y="138"/>
                  </a:lnTo>
                  <a:lnTo>
                    <a:pt x="144" y="152"/>
                  </a:lnTo>
                  <a:lnTo>
                    <a:pt x="134" y="166"/>
                  </a:lnTo>
                  <a:lnTo>
                    <a:pt x="124" y="179"/>
                  </a:lnTo>
                  <a:lnTo>
                    <a:pt x="112" y="193"/>
                  </a:lnTo>
                  <a:lnTo>
                    <a:pt x="99" y="208"/>
                  </a:lnTo>
                  <a:lnTo>
                    <a:pt x="83" y="223"/>
                  </a:lnTo>
                  <a:lnTo>
                    <a:pt x="66" y="237"/>
                  </a:lnTo>
                  <a:lnTo>
                    <a:pt x="47" y="253"/>
                  </a:lnTo>
                  <a:lnTo>
                    <a:pt x="25" y="269"/>
                  </a:lnTo>
                  <a:lnTo>
                    <a:pt x="1" y="286"/>
                  </a:lnTo>
                  <a:close/>
                </a:path>
              </a:pathLst>
            </a:custGeom>
            <a:solidFill>
              <a:srgbClr val="7F7F7F"/>
            </a:solidFill>
            <a:ln w="9525">
              <a:noFill/>
              <a:round/>
              <a:headEnd/>
              <a:tailEnd/>
            </a:ln>
          </p:spPr>
          <p:txBody>
            <a:bodyPr/>
            <a:lstStyle/>
            <a:p>
              <a:endParaRPr lang="en-US"/>
            </a:p>
          </p:txBody>
        </p:sp>
        <p:sp>
          <p:nvSpPr>
            <p:cNvPr id="172292" name="Freeform 265"/>
            <p:cNvSpPr>
              <a:spLocks/>
            </p:cNvSpPr>
            <p:nvPr/>
          </p:nvSpPr>
          <p:spPr bwMode="auto">
            <a:xfrm>
              <a:off x="5216" y="3084"/>
              <a:ext cx="100" cy="99"/>
            </a:xfrm>
            <a:custGeom>
              <a:avLst/>
              <a:gdLst>
                <a:gd name="T0" fmla="*/ 0 w 899"/>
                <a:gd name="T1" fmla="*/ 0 h 888"/>
                <a:gd name="T2" fmla="*/ 0 w 899"/>
                <a:gd name="T3" fmla="*/ 0 h 888"/>
                <a:gd name="T4" fmla="*/ 0 w 899"/>
                <a:gd name="T5" fmla="*/ 0 h 888"/>
                <a:gd name="T6" fmla="*/ 0 w 899"/>
                <a:gd name="T7" fmla="*/ 0 h 888"/>
                <a:gd name="T8" fmla="*/ 0 w 899"/>
                <a:gd name="T9" fmla="*/ 0 h 888"/>
                <a:gd name="T10" fmla="*/ 0 w 899"/>
                <a:gd name="T11" fmla="*/ 0 h 888"/>
                <a:gd name="T12" fmla="*/ 0 w 899"/>
                <a:gd name="T13" fmla="*/ 0 h 888"/>
                <a:gd name="T14" fmla="*/ 0 w 899"/>
                <a:gd name="T15" fmla="*/ 0 h 888"/>
                <a:gd name="T16" fmla="*/ 0 w 899"/>
                <a:gd name="T17" fmla="*/ 0 h 888"/>
                <a:gd name="T18" fmla="*/ 0 w 899"/>
                <a:gd name="T19" fmla="*/ 0 h 888"/>
                <a:gd name="T20" fmla="*/ 0 w 899"/>
                <a:gd name="T21" fmla="*/ 0 h 888"/>
                <a:gd name="T22" fmla="*/ 0 w 899"/>
                <a:gd name="T23" fmla="*/ 0 h 888"/>
                <a:gd name="T24" fmla="*/ 0 w 899"/>
                <a:gd name="T25" fmla="*/ 0 h 888"/>
                <a:gd name="T26" fmla="*/ 0 w 899"/>
                <a:gd name="T27" fmla="*/ 0 h 888"/>
                <a:gd name="T28" fmla="*/ 0 w 899"/>
                <a:gd name="T29" fmla="*/ 0 h 888"/>
                <a:gd name="T30" fmla="*/ 0 w 899"/>
                <a:gd name="T31" fmla="*/ 0 h 888"/>
                <a:gd name="T32" fmla="*/ 0 w 899"/>
                <a:gd name="T33" fmla="*/ 0 h 888"/>
                <a:gd name="T34" fmla="*/ 0 w 899"/>
                <a:gd name="T35" fmla="*/ 0 h 888"/>
                <a:gd name="T36" fmla="*/ 0 w 899"/>
                <a:gd name="T37" fmla="*/ 0 h 888"/>
                <a:gd name="T38" fmla="*/ 0 w 899"/>
                <a:gd name="T39" fmla="*/ 0 h 888"/>
                <a:gd name="T40" fmla="*/ 0 w 899"/>
                <a:gd name="T41" fmla="*/ 0 h 888"/>
                <a:gd name="T42" fmla="*/ 0 w 899"/>
                <a:gd name="T43" fmla="*/ 0 h 888"/>
                <a:gd name="T44" fmla="*/ 0 w 899"/>
                <a:gd name="T45" fmla="*/ 0 h 888"/>
                <a:gd name="T46" fmla="*/ 0 w 899"/>
                <a:gd name="T47" fmla="*/ 0 h 888"/>
                <a:gd name="T48" fmla="*/ 0 w 899"/>
                <a:gd name="T49" fmla="*/ 0 h 888"/>
                <a:gd name="T50" fmla="*/ 0 w 899"/>
                <a:gd name="T51" fmla="*/ 0 h 888"/>
                <a:gd name="T52" fmla="*/ 0 w 899"/>
                <a:gd name="T53" fmla="*/ 0 h 888"/>
                <a:gd name="T54" fmla="*/ 0 w 899"/>
                <a:gd name="T55" fmla="*/ 0 h 888"/>
                <a:gd name="T56" fmla="*/ 0 w 899"/>
                <a:gd name="T57" fmla="*/ 0 h 888"/>
                <a:gd name="T58" fmla="*/ 0 w 899"/>
                <a:gd name="T59" fmla="*/ 0 h 888"/>
                <a:gd name="T60" fmla="*/ 0 w 899"/>
                <a:gd name="T61" fmla="*/ 0 h 888"/>
                <a:gd name="T62" fmla="*/ 0 w 899"/>
                <a:gd name="T63" fmla="*/ 0 h 8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99"/>
                <a:gd name="T97" fmla="*/ 0 h 888"/>
                <a:gd name="T98" fmla="*/ 899 w 899"/>
                <a:gd name="T99" fmla="*/ 888 h 8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99" h="888">
                  <a:moveTo>
                    <a:pt x="452" y="888"/>
                  </a:moveTo>
                  <a:lnTo>
                    <a:pt x="497" y="886"/>
                  </a:lnTo>
                  <a:lnTo>
                    <a:pt x="541" y="880"/>
                  </a:lnTo>
                  <a:lnTo>
                    <a:pt x="585" y="869"/>
                  </a:lnTo>
                  <a:lnTo>
                    <a:pt x="626" y="855"/>
                  </a:lnTo>
                  <a:lnTo>
                    <a:pt x="665" y="838"/>
                  </a:lnTo>
                  <a:lnTo>
                    <a:pt x="702" y="818"/>
                  </a:lnTo>
                  <a:lnTo>
                    <a:pt x="737" y="794"/>
                  </a:lnTo>
                  <a:lnTo>
                    <a:pt x="769" y="767"/>
                  </a:lnTo>
                  <a:lnTo>
                    <a:pt x="797" y="737"/>
                  </a:lnTo>
                  <a:lnTo>
                    <a:pt x="823" y="703"/>
                  </a:lnTo>
                  <a:lnTo>
                    <a:pt x="846" y="667"/>
                  </a:lnTo>
                  <a:lnTo>
                    <a:pt x="865" y="628"/>
                  </a:lnTo>
                  <a:lnTo>
                    <a:pt x="879" y="586"/>
                  </a:lnTo>
                  <a:lnTo>
                    <a:pt x="890" y="542"/>
                  </a:lnTo>
                  <a:lnTo>
                    <a:pt x="897" y="494"/>
                  </a:lnTo>
                  <a:lnTo>
                    <a:pt x="899" y="445"/>
                  </a:lnTo>
                  <a:lnTo>
                    <a:pt x="897" y="399"/>
                  </a:lnTo>
                  <a:lnTo>
                    <a:pt x="890" y="355"/>
                  </a:lnTo>
                  <a:lnTo>
                    <a:pt x="878" y="312"/>
                  </a:lnTo>
                  <a:lnTo>
                    <a:pt x="862" y="271"/>
                  </a:lnTo>
                  <a:lnTo>
                    <a:pt x="842" y="233"/>
                  </a:lnTo>
                  <a:lnTo>
                    <a:pt x="819" y="196"/>
                  </a:lnTo>
                  <a:lnTo>
                    <a:pt x="793" y="162"/>
                  </a:lnTo>
                  <a:lnTo>
                    <a:pt x="762" y="130"/>
                  </a:lnTo>
                  <a:lnTo>
                    <a:pt x="729" y="102"/>
                  </a:lnTo>
                  <a:lnTo>
                    <a:pt x="694" y="76"/>
                  </a:lnTo>
                  <a:lnTo>
                    <a:pt x="657" y="54"/>
                  </a:lnTo>
                  <a:lnTo>
                    <a:pt x="616" y="35"/>
                  </a:lnTo>
                  <a:lnTo>
                    <a:pt x="574" y="20"/>
                  </a:lnTo>
                  <a:lnTo>
                    <a:pt x="531" y="9"/>
                  </a:lnTo>
                  <a:lnTo>
                    <a:pt x="485" y="3"/>
                  </a:lnTo>
                  <a:lnTo>
                    <a:pt x="440" y="0"/>
                  </a:lnTo>
                  <a:lnTo>
                    <a:pt x="395" y="3"/>
                  </a:lnTo>
                  <a:lnTo>
                    <a:pt x="350" y="9"/>
                  </a:lnTo>
                  <a:lnTo>
                    <a:pt x="308" y="19"/>
                  </a:lnTo>
                  <a:lnTo>
                    <a:pt x="267" y="34"/>
                  </a:lnTo>
                  <a:lnTo>
                    <a:pt x="229" y="52"/>
                  </a:lnTo>
                  <a:lnTo>
                    <a:pt x="192" y="74"/>
                  </a:lnTo>
                  <a:lnTo>
                    <a:pt x="159" y="99"/>
                  </a:lnTo>
                  <a:lnTo>
                    <a:pt x="127" y="127"/>
                  </a:lnTo>
                  <a:lnTo>
                    <a:pt x="99" y="158"/>
                  </a:lnTo>
                  <a:lnTo>
                    <a:pt x="75" y="191"/>
                  </a:lnTo>
                  <a:lnTo>
                    <a:pt x="52" y="226"/>
                  </a:lnTo>
                  <a:lnTo>
                    <a:pt x="35" y="264"/>
                  </a:lnTo>
                  <a:lnTo>
                    <a:pt x="20" y="304"/>
                  </a:lnTo>
                  <a:lnTo>
                    <a:pt x="9" y="346"/>
                  </a:lnTo>
                  <a:lnTo>
                    <a:pt x="2" y="389"/>
                  </a:lnTo>
                  <a:lnTo>
                    <a:pt x="0" y="433"/>
                  </a:lnTo>
                  <a:lnTo>
                    <a:pt x="2" y="484"/>
                  </a:lnTo>
                  <a:lnTo>
                    <a:pt x="7" y="531"/>
                  </a:lnTo>
                  <a:lnTo>
                    <a:pt x="16" y="578"/>
                  </a:lnTo>
                  <a:lnTo>
                    <a:pt x="28" y="620"/>
                  </a:lnTo>
                  <a:lnTo>
                    <a:pt x="44" y="661"/>
                  </a:lnTo>
                  <a:lnTo>
                    <a:pt x="64" y="698"/>
                  </a:lnTo>
                  <a:lnTo>
                    <a:pt x="87" y="733"/>
                  </a:lnTo>
                  <a:lnTo>
                    <a:pt x="114" y="765"/>
                  </a:lnTo>
                  <a:lnTo>
                    <a:pt x="143" y="793"/>
                  </a:lnTo>
                  <a:lnTo>
                    <a:pt x="177" y="818"/>
                  </a:lnTo>
                  <a:lnTo>
                    <a:pt x="214" y="839"/>
                  </a:lnTo>
                  <a:lnTo>
                    <a:pt x="255" y="856"/>
                  </a:lnTo>
                  <a:lnTo>
                    <a:pt x="299" y="871"/>
                  </a:lnTo>
                  <a:lnTo>
                    <a:pt x="346" y="881"/>
                  </a:lnTo>
                  <a:lnTo>
                    <a:pt x="398" y="887"/>
                  </a:lnTo>
                  <a:lnTo>
                    <a:pt x="452" y="888"/>
                  </a:lnTo>
                  <a:close/>
                </a:path>
              </a:pathLst>
            </a:custGeom>
            <a:solidFill>
              <a:srgbClr val="7F7F7F"/>
            </a:solidFill>
            <a:ln w="9525">
              <a:noFill/>
              <a:round/>
              <a:headEnd/>
              <a:tailEnd/>
            </a:ln>
          </p:spPr>
          <p:txBody>
            <a:bodyPr/>
            <a:lstStyle/>
            <a:p>
              <a:endParaRPr lang="en-US"/>
            </a:p>
          </p:txBody>
        </p:sp>
        <p:sp>
          <p:nvSpPr>
            <p:cNvPr id="172293" name="Freeform 266"/>
            <p:cNvSpPr>
              <a:spLocks/>
            </p:cNvSpPr>
            <p:nvPr/>
          </p:nvSpPr>
          <p:spPr bwMode="auto">
            <a:xfrm>
              <a:off x="5216" y="3084"/>
              <a:ext cx="100" cy="99"/>
            </a:xfrm>
            <a:custGeom>
              <a:avLst/>
              <a:gdLst>
                <a:gd name="T0" fmla="*/ 0 w 899"/>
                <a:gd name="T1" fmla="*/ 0 h 888"/>
                <a:gd name="T2" fmla="*/ 0 w 899"/>
                <a:gd name="T3" fmla="*/ 0 h 888"/>
                <a:gd name="T4" fmla="*/ 0 w 899"/>
                <a:gd name="T5" fmla="*/ 0 h 888"/>
                <a:gd name="T6" fmla="*/ 0 w 899"/>
                <a:gd name="T7" fmla="*/ 0 h 888"/>
                <a:gd name="T8" fmla="*/ 0 w 899"/>
                <a:gd name="T9" fmla="*/ 0 h 888"/>
                <a:gd name="T10" fmla="*/ 0 w 899"/>
                <a:gd name="T11" fmla="*/ 0 h 888"/>
                <a:gd name="T12" fmla="*/ 0 w 899"/>
                <a:gd name="T13" fmla="*/ 0 h 888"/>
                <a:gd name="T14" fmla="*/ 0 w 899"/>
                <a:gd name="T15" fmla="*/ 0 h 888"/>
                <a:gd name="T16" fmla="*/ 0 w 899"/>
                <a:gd name="T17" fmla="*/ 0 h 888"/>
                <a:gd name="T18" fmla="*/ 0 w 899"/>
                <a:gd name="T19" fmla="*/ 0 h 888"/>
                <a:gd name="T20" fmla="*/ 0 w 899"/>
                <a:gd name="T21" fmla="*/ 0 h 888"/>
                <a:gd name="T22" fmla="*/ 0 w 899"/>
                <a:gd name="T23" fmla="*/ 0 h 888"/>
                <a:gd name="T24" fmla="*/ 0 w 899"/>
                <a:gd name="T25" fmla="*/ 0 h 888"/>
                <a:gd name="T26" fmla="*/ 0 w 899"/>
                <a:gd name="T27" fmla="*/ 0 h 888"/>
                <a:gd name="T28" fmla="*/ 0 w 899"/>
                <a:gd name="T29" fmla="*/ 0 h 888"/>
                <a:gd name="T30" fmla="*/ 0 w 899"/>
                <a:gd name="T31" fmla="*/ 0 h 888"/>
                <a:gd name="T32" fmla="*/ 0 w 899"/>
                <a:gd name="T33" fmla="*/ 0 h 888"/>
                <a:gd name="T34" fmla="*/ 0 w 899"/>
                <a:gd name="T35" fmla="*/ 0 h 888"/>
                <a:gd name="T36" fmla="*/ 0 w 899"/>
                <a:gd name="T37" fmla="*/ 0 h 888"/>
                <a:gd name="T38" fmla="*/ 0 w 899"/>
                <a:gd name="T39" fmla="*/ 0 h 888"/>
                <a:gd name="T40" fmla="*/ 0 w 899"/>
                <a:gd name="T41" fmla="*/ 0 h 888"/>
                <a:gd name="T42" fmla="*/ 0 w 899"/>
                <a:gd name="T43" fmla="*/ 0 h 888"/>
                <a:gd name="T44" fmla="*/ 0 w 899"/>
                <a:gd name="T45" fmla="*/ 0 h 888"/>
                <a:gd name="T46" fmla="*/ 0 w 899"/>
                <a:gd name="T47" fmla="*/ 0 h 888"/>
                <a:gd name="T48" fmla="*/ 0 w 899"/>
                <a:gd name="T49" fmla="*/ 0 h 888"/>
                <a:gd name="T50" fmla="*/ 0 w 899"/>
                <a:gd name="T51" fmla="*/ 0 h 888"/>
                <a:gd name="T52" fmla="*/ 0 w 899"/>
                <a:gd name="T53" fmla="*/ 0 h 888"/>
                <a:gd name="T54" fmla="*/ 0 w 899"/>
                <a:gd name="T55" fmla="*/ 0 h 888"/>
                <a:gd name="T56" fmla="*/ 0 w 899"/>
                <a:gd name="T57" fmla="*/ 0 h 888"/>
                <a:gd name="T58" fmla="*/ 0 w 899"/>
                <a:gd name="T59" fmla="*/ 0 h 888"/>
                <a:gd name="T60" fmla="*/ 0 w 899"/>
                <a:gd name="T61" fmla="*/ 0 h 888"/>
                <a:gd name="T62" fmla="*/ 0 w 899"/>
                <a:gd name="T63" fmla="*/ 0 h 888"/>
                <a:gd name="T64" fmla="*/ 0 w 899"/>
                <a:gd name="T65" fmla="*/ 0 h 888"/>
                <a:gd name="T66" fmla="*/ 0 w 899"/>
                <a:gd name="T67" fmla="*/ 0 h 8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99"/>
                <a:gd name="T103" fmla="*/ 0 h 888"/>
                <a:gd name="T104" fmla="*/ 899 w 899"/>
                <a:gd name="T105" fmla="*/ 888 h 8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99" h="888">
                  <a:moveTo>
                    <a:pt x="452" y="888"/>
                  </a:moveTo>
                  <a:lnTo>
                    <a:pt x="452" y="888"/>
                  </a:lnTo>
                  <a:lnTo>
                    <a:pt x="497" y="886"/>
                  </a:lnTo>
                  <a:lnTo>
                    <a:pt x="541" y="880"/>
                  </a:lnTo>
                  <a:lnTo>
                    <a:pt x="585" y="869"/>
                  </a:lnTo>
                  <a:lnTo>
                    <a:pt x="626" y="855"/>
                  </a:lnTo>
                  <a:lnTo>
                    <a:pt x="665" y="838"/>
                  </a:lnTo>
                  <a:lnTo>
                    <a:pt x="702" y="818"/>
                  </a:lnTo>
                  <a:lnTo>
                    <a:pt x="737" y="794"/>
                  </a:lnTo>
                  <a:lnTo>
                    <a:pt x="769" y="767"/>
                  </a:lnTo>
                  <a:lnTo>
                    <a:pt x="797" y="737"/>
                  </a:lnTo>
                  <a:lnTo>
                    <a:pt x="823" y="703"/>
                  </a:lnTo>
                  <a:lnTo>
                    <a:pt x="846" y="667"/>
                  </a:lnTo>
                  <a:lnTo>
                    <a:pt x="865" y="628"/>
                  </a:lnTo>
                  <a:lnTo>
                    <a:pt x="879" y="586"/>
                  </a:lnTo>
                  <a:lnTo>
                    <a:pt x="890" y="542"/>
                  </a:lnTo>
                  <a:lnTo>
                    <a:pt x="897" y="494"/>
                  </a:lnTo>
                  <a:lnTo>
                    <a:pt x="899" y="445"/>
                  </a:lnTo>
                  <a:lnTo>
                    <a:pt x="897" y="399"/>
                  </a:lnTo>
                  <a:lnTo>
                    <a:pt x="890" y="355"/>
                  </a:lnTo>
                  <a:lnTo>
                    <a:pt x="878" y="312"/>
                  </a:lnTo>
                  <a:lnTo>
                    <a:pt x="862" y="271"/>
                  </a:lnTo>
                  <a:lnTo>
                    <a:pt x="842" y="233"/>
                  </a:lnTo>
                  <a:lnTo>
                    <a:pt x="819" y="196"/>
                  </a:lnTo>
                  <a:lnTo>
                    <a:pt x="793" y="162"/>
                  </a:lnTo>
                  <a:lnTo>
                    <a:pt x="762" y="130"/>
                  </a:lnTo>
                  <a:lnTo>
                    <a:pt x="729" y="102"/>
                  </a:lnTo>
                  <a:lnTo>
                    <a:pt x="694" y="76"/>
                  </a:lnTo>
                  <a:lnTo>
                    <a:pt x="657" y="54"/>
                  </a:lnTo>
                  <a:lnTo>
                    <a:pt x="616" y="35"/>
                  </a:lnTo>
                  <a:lnTo>
                    <a:pt x="574" y="20"/>
                  </a:lnTo>
                  <a:lnTo>
                    <a:pt x="531" y="9"/>
                  </a:lnTo>
                  <a:lnTo>
                    <a:pt x="485" y="3"/>
                  </a:lnTo>
                  <a:lnTo>
                    <a:pt x="440" y="0"/>
                  </a:lnTo>
                  <a:lnTo>
                    <a:pt x="395" y="3"/>
                  </a:lnTo>
                  <a:lnTo>
                    <a:pt x="350" y="9"/>
                  </a:lnTo>
                  <a:lnTo>
                    <a:pt x="308" y="19"/>
                  </a:lnTo>
                  <a:lnTo>
                    <a:pt x="267" y="34"/>
                  </a:lnTo>
                  <a:lnTo>
                    <a:pt x="229" y="52"/>
                  </a:lnTo>
                  <a:lnTo>
                    <a:pt x="192" y="74"/>
                  </a:lnTo>
                  <a:lnTo>
                    <a:pt x="159" y="99"/>
                  </a:lnTo>
                  <a:lnTo>
                    <a:pt x="127" y="127"/>
                  </a:lnTo>
                  <a:lnTo>
                    <a:pt x="99" y="158"/>
                  </a:lnTo>
                  <a:lnTo>
                    <a:pt x="75" y="191"/>
                  </a:lnTo>
                  <a:lnTo>
                    <a:pt x="52" y="226"/>
                  </a:lnTo>
                  <a:lnTo>
                    <a:pt x="35" y="264"/>
                  </a:lnTo>
                  <a:lnTo>
                    <a:pt x="20" y="304"/>
                  </a:lnTo>
                  <a:lnTo>
                    <a:pt x="9" y="346"/>
                  </a:lnTo>
                  <a:lnTo>
                    <a:pt x="2" y="389"/>
                  </a:lnTo>
                  <a:lnTo>
                    <a:pt x="0" y="433"/>
                  </a:lnTo>
                  <a:lnTo>
                    <a:pt x="2" y="484"/>
                  </a:lnTo>
                  <a:lnTo>
                    <a:pt x="7" y="531"/>
                  </a:lnTo>
                  <a:lnTo>
                    <a:pt x="16" y="578"/>
                  </a:lnTo>
                  <a:lnTo>
                    <a:pt x="28" y="620"/>
                  </a:lnTo>
                  <a:lnTo>
                    <a:pt x="44" y="661"/>
                  </a:lnTo>
                  <a:lnTo>
                    <a:pt x="64" y="698"/>
                  </a:lnTo>
                  <a:lnTo>
                    <a:pt x="87" y="733"/>
                  </a:lnTo>
                  <a:lnTo>
                    <a:pt x="114" y="765"/>
                  </a:lnTo>
                  <a:lnTo>
                    <a:pt x="143" y="793"/>
                  </a:lnTo>
                  <a:lnTo>
                    <a:pt x="177" y="818"/>
                  </a:lnTo>
                  <a:lnTo>
                    <a:pt x="214" y="839"/>
                  </a:lnTo>
                  <a:lnTo>
                    <a:pt x="255" y="856"/>
                  </a:lnTo>
                  <a:lnTo>
                    <a:pt x="299" y="871"/>
                  </a:lnTo>
                  <a:lnTo>
                    <a:pt x="346" y="881"/>
                  </a:lnTo>
                  <a:lnTo>
                    <a:pt x="398" y="887"/>
                  </a:lnTo>
                  <a:lnTo>
                    <a:pt x="452" y="888"/>
                  </a:lnTo>
                </a:path>
              </a:pathLst>
            </a:custGeom>
            <a:solidFill>
              <a:srgbClr val="FFFF99"/>
            </a:solidFill>
            <a:ln w="0">
              <a:solidFill>
                <a:srgbClr val="000000"/>
              </a:solidFill>
              <a:prstDash val="solid"/>
              <a:round/>
              <a:headEnd/>
              <a:tailEnd/>
            </a:ln>
          </p:spPr>
          <p:txBody>
            <a:bodyPr/>
            <a:lstStyle/>
            <a:p>
              <a:endParaRPr lang="en-US"/>
            </a:p>
          </p:txBody>
        </p:sp>
        <p:sp>
          <p:nvSpPr>
            <p:cNvPr id="172294" name="Freeform 267"/>
            <p:cNvSpPr>
              <a:spLocks/>
            </p:cNvSpPr>
            <p:nvPr/>
          </p:nvSpPr>
          <p:spPr bwMode="auto">
            <a:xfrm>
              <a:off x="5221" y="3089"/>
              <a:ext cx="85" cy="92"/>
            </a:xfrm>
            <a:custGeom>
              <a:avLst/>
              <a:gdLst>
                <a:gd name="T0" fmla="*/ 0 w 766"/>
                <a:gd name="T1" fmla="*/ 0 h 833"/>
                <a:gd name="T2" fmla="*/ 0 w 766"/>
                <a:gd name="T3" fmla="*/ 0 h 833"/>
                <a:gd name="T4" fmla="*/ 0 w 766"/>
                <a:gd name="T5" fmla="*/ 0 h 833"/>
                <a:gd name="T6" fmla="*/ 0 w 766"/>
                <a:gd name="T7" fmla="*/ 0 h 833"/>
                <a:gd name="T8" fmla="*/ 0 w 766"/>
                <a:gd name="T9" fmla="*/ 0 h 833"/>
                <a:gd name="T10" fmla="*/ 0 w 766"/>
                <a:gd name="T11" fmla="*/ 0 h 833"/>
                <a:gd name="T12" fmla="*/ 0 w 766"/>
                <a:gd name="T13" fmla="*/ 0 h 833"/>
                <a:gd name="T14" fmla="*/ 0 w 766"/>
                <a:gd name="T15" fmla="*/ 0 h 833"/>
                <a:gd name="T16" fmla="*/ 0 w 766"/>
                <a:gd name="T17" fmla="*/ 0 h 833"/>
                <a:gd name="T18" fmla="*/ 0 w 766"/>
                <a:gd name="T19" fmla="*/ 0 h 833"/>
                <a:gd name="T20" fmla="*/ 0 w 766"/>
                <a:gd name="T21" fmla="*/ 0 h 833"/>
                <a:gd name="T22" fmla="*/ 0 w 766"/>
                <a:gd name="T23" fmla="*/ 0 h 833"/>
                <a:gd name="T24" fmla="*/ 0 w 766"/>
                <a:gd name="T25" fmla="*/ 0 h 833"/>
                <a:gd name="T26" fmla="*/ 0 w 766"/>
                <a:gd name="T27" fmla="*/ 0 h 833"/>
                <a:gd name="T28" fmla="*/ 0 w 766"/>
                <a:gd name="T29" fmla="*/ 0 h 833"/>
                <a:gd name="T30" fmla="*/ 0 w 766"/>
                <a:gd name="T31" fmla="*/ 0 h 833"/>
                <a:gd name="T32" fmla="*/ 0 w 766"/>
                <a:gd name="T33" fmla="*/ 0 h 833"/>
                <a:gd name="T34" fmla="*/ 0 w 766"/>
                <a:gd name="T35" fmla="*/ 0 h 833"/>
                <a:gd name="T36" fmla="*/ 0 w 766"/>
                <a:gd name="T37" fmla="*/ 0 h 833"/>
                <a:gd name="T38" fmla="*/ 0 w 766"/>
                <a:gd name="T39" fmla="*/ 0 h 833"/>
                <a:gd name="T40" fmla="*/ 0 w 766"/>
                <a:gd name="T41" fmla="*/ 0 h 833"/>
                <a:gd name="T42" fmla="*/ 0 w 766"/>
                <a:gd name="T43" fmla="*/ 0 h 833"/>
                <a:gd name="T44" fmla="*/ 0 w 766"/>
                <a:gd name="T45" fmla="*/ 0 h 833"/>
                <a:gd name="T46" fmla="*/ 0 w 766"/>
                <a:gd name="T47" fmla="*/ 0 h 833"/>
                <a:gd name="T48" fmla="*/ 0 w 766"/>
                <a:gd name="T49" fmla="*/ 0 h 833"/>
                <a:gd name="T50" fmla="*/ 0 w 766"/>
                <a:gd name="T51" fmla="*/ 0 h 833"/>
                <a:gd name="T52" fmla="*/ 0 w 766"/>
                <a:gd name="T53" fmla="*/ 0 h 833"/>
                <a:gd name="T54" fmla="*/ 0 w 766"/>
                <a:gd name="T55" fmla="*/ 0 h 833"/>
                <a:gd name="T56" fmla="*/ 0 w 766"/>
                <a:gd name="T57" fmla="*/ 0 h 833"/>
                <a:gd name="T58" fmla="*/ 0 w 766"/>
                <a:gd name="T59" fmla="*/ 0 h 833"/>
                <a:gd name="T60" fmla="*/ 0 w 766"/>
                <a:gd name="T61" fmla="*/ 0 h 833"/>
                <a:gd name="T62" fmla="*/ 0 w 766"/>
                <a:gd name="T63" fmla="*/ 0 h 8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66"/>
                <a:gd name="T97" fmla="*/ 0 h 833"/>
                <a:gd name="T98" fmla="*/ 766 w 766"/>
                <a:gd name="T99" fmla="*/ 833 h 8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66" h="833">
                  <a:moveTo>
                    <a:pt x="336" y="833"/>
                  </a:moveTo>
                  <a:lnTo>
                    <a:pt x="380" y="833"/>
                  </a:lnTo>
                  <a:lnTo>
                    <a:pt x="422" y="828"/>
                  </a:lnTo>
                  <a:lnTo>
                    <a:pt x="463" y="819"/>
                  </a:lnTo>
                  <a:lnTo>
                    <a:pt x="503" y="805"/>
                  </a:lnTo>
                  <a:lnTo>
                    <a:pt x="540" y="788"/>
                  </a:lnTo>
                  <a:lnTo>
                    <a:pt x="576" y="767"/>
                  </a:lnTo>
                  <a:lnTo>
                    <a:pt x="609" y="743"/>
                  </a:lnTo>
                  <a:lnTo>
                    <a:pt x="640" y="715"/>
                  </a:lnTo>
                  <a:lnTo>
                    <a:pt x="668" y="685"/>
                  </a:lnTo>
                  <a:lnTo>
                    <a:pt x="692" y="652"/>
                  </a:lnTo>
                  <a:lnTo>
                    <a:pt x="715" y="616"/>
                  </a:lnTo>
                  <a:lnTo>
                    <a:pt x="733" y="579"/>
                  </a:lnTo>
                  <a:lnTo>
                    <a:pt x="747" y="539"/>
                  </a:lnTo>
                  <a:lnTo>
                    <a:pt x="758" y="498"/>
                  </a:lnTo>
                  <a:lnTo>
                    <a:pt x="764" y="456"/>
                  </a:lnTo>
                  <a:lnTo>
                    <a:pt x="766" y="411"/>
                  </a:lnTo>
                  <a:lnTo>
                    <a:pt x="764" y="367"/>
                  </a:lnTo>
                  <a:lnTo>
                    <a:pt x="758" y="325"/>
                  </a:lnTo>
                  <a:lnTo>
                    <a:pt x="748" y="285"/>
                  </a:lnTo>
                  <a:lnTo>
                    <a:pt x="735" y="247"/>
                  </a:lnTo>
                  <a:lnTo>
                    <a:pt x="717" y="210"/>
                  </a:lnTo>
                  <a:lnTo>
                    <a:pt x="697" y="176"/>
                  </a:lnTo>
                  <a:lnTo>
                    <a:pt x="672" y="145"/>
                  </a:lnTo>
                  <a:lnTo>
                    <a:pt x="646" y="116"/>
                  </a:lnTo>
                  <a:lnTo>
                    <a:pt x="616" y="90"/>
                  </a:lnTo>
                  <a:lnTo>
                    <a:pt x="584" y="67"/>
                  </a:lnTo>
                  <a:lnTo>
                    <a:pt x="550" y="47"/>
                  </a:lnTo>
                  <a:lnTo>
                    <a:pt x="513" y="30"/>
                  </a:lnTo>
                  <a:lnTo>
                    <a:pt x="474" y="18"/>
                  </a:lnTo>
                  <a:lnTo>
                    <a:pt x="434" y="7"/>
                  </a:lnTo>
                  <a:lnTo>
                    <a:pt x="392" y="2"/>
                  </a:lnTo>
                  <a:lnTo>
                    <a:pt x="347" y="0"/>
                  </a:lnTo>
                  <a:lnTo>
                    <a:pt x="304" y="2"/>
                  </a:lnTo>
                  <a:lnTo>
                    <a:pt x="264" y="9"/>
                  </a:lnTo>
                  <a:lnTo>
                    <a:pt x="227" y="21"/>
                  </a:lnTo>
                  <a:lnTo>
                    <a:pt x="193" y="35"/>
                  </a:lnTo>
                  <a:lnTo>
                    <a:pt x="161" y="54"/>
                  </a:lnTo>
                  <a:lnTo>
                    <a:pt x="133" y="78"/>
                  </a:lnTo>
                  <a:lnTo>
                    <a:pt x="107" y="103"/>
                  </a:lnTo>
                  <a:lnTo>
                    <a:pt x="84" y="132"/>
                  </a:lnTo>
                  <a:lnTo>
                    <a:pt x="64" y="163"/>
                  </a:lnTo>
                  <a:lnTo>
                    <a:pt x="47" y="197"/>
                  </a:lnTo>
                  <a:lnTo>
                    <a:pt x="32" y="232"/>
                  </a:lnTo>
                  <a:lnTo>
                    <a:pt x="21" y="270"/>
                  </a:lnTo>
                  <a:lnTo>
                    <a:pt x="11" y="308"/>
                  </a:lnTo>
                  <a:lnTo>
                    <a:pt x="5" y="348"/>
                  </a:lnTo>
                  <a:lnTo>
                    <a:pt x="1" y="389"/>
                  </a:lnTo>
                  <a:lnTo>
                    <a:pt x="0" y="430"/>
                  </a:lnTo>
                  <a:lnTo>
                    <a:pt x="2" y="473"/>
                  </a:lnTo>
                  <a:lnTo>
                    <a:pt x="7" y="516"/>
                  </a:lnTo>
                  <a:lnTo>
                    <a:pt x="17" y="556"/>
                  </a:lnTo>
                  <a:lnTo>
                    <a:pt x="28" y="593"/>
                  </a:lnTo>
                  <a:lnTo>
                    <a:pt x="44" y="628"/>
                  </a:lnTo>
                  <a:lnTo>
                    <a:pt x="62" y="660"/>
                  </a:lnTo>
                  <a:lnTo>
                    <a:pt x="82" y="691"/>
                  </a:lnTo>
                  <a:lnTo>
                    <a:pt x="105" y="718"/>
                  </a:lnTo>
                  <a:lnTo>
                    <a:pt x="130" y="744"/>
                  </a:lnTo>
                  <a:lnTo>
                    <a:pt x="156" y="766"/>
                  </a:lnTo>
                  <a:lnTo>
                    <a:pt x="183" y="785"/>
                  </a:lnTo>
                  <a:lnTo>
                    <a:pt x="213" y="801"/>
                  </a:lnTo>
                  <a:lnTo>
                    <a:pt x="243" y="814"/>
                  </a:lnTo>
                  <a:lnTo>
                    <a:pt x="273" y="824"/>
                  </a:lnTo>
                  <a:lnTo>
                    <a:pt x="304" y="830"/>
                  </a:lnTo>
                  <a:lnTo>
                    <a:pt x="336" y="833"/>
                  </a:lnTo>
                  <a:close/>
                </a:path>
              </a:pathLst>
            </a:custGeom>
            <a:solidFill>
              <a:srgbClr val="990000"/>
            </a:solidFill>
            <a:ln w="9525">
              <a:noFill/>
              <a:round/>
              <a:headEnd/>
              <a:tailEnd/>
            </a:ln>
          </p:spPr>
          <p:txBody>
            <a:bodyPr/>
            <a:lstStyle/>
            <a:p>
              <a:endParaRPr lang="en-US"/>
            </a:p>
          </p:txBody>
        </p:sp>
        <p:sp>
          <p:nvSpPr>
            <p:cNvPr id="172295" name="Freeform 268"/>
            <p:cNvSpPr>
              <a:spLocks/>
            </p:cNvSpPr>
            <p:nvPr/>
          </p:nvSpPr>
          <p:spPr bwMode="auto">
            <a:xfrm>
              <a:off x="5221" y="3089"/>
              <a:ext cx="85" cy="92"/>
            </a:xfrm>
            <a:custGeom>
              <a:avLst/>
              <a:gdLst>
                <a:gd name="T0" fmla="*/ 0 w 766"/>
                <a:gd name="T1" fmla="*/ 0 h 833"/>
                <a:gd name="T2" fmla="*/ 0 w 766"/>
                <a:gd name="T3" fmla="*/ 0 h 833"/>
                <a:gd name="T4" fmla="*/ 0 w 766"/>
                <a:gd name="T5" fmla="*/ 0 h 833"/>
                <a:gd name="T6" fmla="*/ 0 w 766"/>
                <a:gd name="T7" fmla="*/ 0 h 833"/>
                <a:gd name="T8" fmla="*/ 0 w 766"/>
                <a:gd name="T9" fmla="*/ 0 h 833"/>
                <a:gd name="T10" fmla="*/ 0 w 766"/>
                <a:gd name="T11" fmla="*/ 0 h 833"/>
                <a:gd name="T12" fmla="*/ 0 w 766"/>
                <a:gd name="T13" fmla="*/ 0 h 833"/>
                <a:gd name="T14" fmla="*/ 0 w 766"/>
                <a:gd name="T15" fmla="*/ 0 h 833"/>
                <a:gd name="T16" fmla="*/ 0 w 766"/>
                <a:gd name="T17" fmla="*/ 0 h 833"/>
                <a:gd name="T18" fmla="*/ 0 w 766"/>
                <a:gd name="T19" fmla="*/ 0 h 833"/>
                <a:gd name="T20" fmla="*/ 0 w 766"/>
                <a:gd name="T21" fmla="*/ 0 h 833"/>
                <a:gd name="T22" fmla="*/ 0 w 766"/>
                <a:gd name="T23" fmla="*/ 0 h 833"/>
                <a:gd name="T24" fmla="*/ 0 w 766"/>
                <a:gd name="T25" fmla="*/ 0 h 833"/>
                <a:gd name="T26" fmla="*/ 0 w 766"/>
                <a:gd name="T27" fmla="*/ 0 h 833"/>
                <a:gd name="T28" fmla="*/ 0 w 766"/>
                <a:gd name="T29" fmla="*/ 0 h 833"/>
                <a:gd name="T30" fmla="*/ 0 w 766"/>
                <a:gd name="T31" fmla="*/ 0 h 833"/>
                <a:gd name="T32" fmla="*/ 0 w 766"/>
                <a:gd name="T33" fmla="*/ 0 h 833"/>
                <a:gd name="T34" fmla="*/ 0 w 766"/>
                <a:gd name="T35" fmla="*/ 0 h 833"/>
                <a:gd name="T36" fmla="*/ 0 w 766"/>
                <a:gd name="T37" fmla="*/ 0 h 833"/>
                <a:gd name="T38" fmla="*/ 0 w 766"/>
                <a:gd name="T39" fmla="*/ 0 h 833"/>
                <a:gd name="T40" fmla="*/ 0 w 766"/>
                <a:gd name="T41" fmla="*/ 0 h 833"/>
                <a:gd name="T42" fmla="*/ 0 w 766"/>
                <a:gd name="T43" fmla="*/ 0 h 833"/>
                <a:gd name="T44" fmla="*/ 0 w 766"/>
                <a:gd name="T45" fmla="*/ 0 h 833"/>
                <a:gd name="T46" fmla="*/ 0 w 766"/>
                <a:gd name="T47" fmla="*/ 0 h 833"/>
                <a:gd name="T48" fmla="*/ 0 w 766"/>
                <a:gd name="T49" fmla="*/ 0 h 833"/>
                <a:gd name="T50" fmla="*/ 0 w 766"/>
                <a:gd name="T51" fmla="*/ 0 h 833"/>
                <a:gd name="T52" fmla="*/ 0 w 766"/>
                <a:gd name="T53" fmla="*/ 0 h 833"/>
                <a:gd name="T54" fmla="*/ 0 w 766"/>
                <a:gd name="T55" fmla="*/ 0 h 833"/>
                <a:gd name="T56" fmla="*/ 0 w 766"/>
                <a:gd name="T57" fmla="*/ 0 h 833"/>
                <a:gd name="T58" fmla="*/ 0 w 766"/>
                <a:gd name="T59" fmla="*/ 0 h 833"/>
                <a:gd name="T60" fmla="*/ 0 w 766"/>
                <a:gd name="T61" fmla="*/ 0 h 833"/>
                <a:gd name="T62" fmla="*/ 0 w 766"/>
                <a:gd name="T63" fmla="*/ 0 h 833"/>
                <a:gd name="T64" fmla="*/ 0 w 766"/>
                <a:gd name="T65" fmla="*/ 0 h 833"/>
                <a:gd name="T66" fmla="*/ 0 w 766"/>
                <a:gd name="T67" fmla="*/ 0 h 8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66"/>
                <a:gd name="T103" fmla="*/ 0 h 833"/>
                <a:gd name="T104" fmla="*/ 766 w 766"/>
                <a:gd name="T105" fmla="*/ 833 h 8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66" h="833">
                  <a:moveTo>
                    <a:pt x="336" y="833"/>
                  </a:moveTo>
                  <a:lnTo>
                    <a:pt x="336" y="833"/>
                  </a:lnTo>
                  <a:lnTo>
                    <a:pt x="380" y="833"/>
                  </a:lnTo>
                  <a:lnTo>
                    <a:pt x="422" y="828"/>
                  </a:lnTo>
                  <a:lnTo>
                    <a:pt x="463" y="819"/>
                  </a:lnTo>
                  <a:lnTo>
                    <a:pt x="503" y="805"/>
                  </a:lnTo>
                  <a:lnTo>
                    <a:pt x="540" y="788"/>
                  </a:lnTo>
                  <a:lnTo>
                    <a:pt x="576" y="767"/>
                  </a:lnTo>
                  <a:lnTo>
                    <a:pt x="609" y="743"/>
                  </a:lnTo>
                  <a:lnTo>
                    <a:pt x="640" y="715"/>
                  </a:lnTo>
                  <a:lnTo>
                    <a:pt x="668" y="685"/>
                  </a:lnTo>
                  <a:lnTo>
                    <a:pt x="692" y="652"/>
                  </a:lnTo>
                  <a:lnTo>
                    <a:pt x="715" y="616"/>
                  </a:lnTo>
                  <a:lnTo>
                    <a:pt x="733" y="579"/>
                  </a:lnTo>
                  <a:lnTo>
                    <a:pt x="747" y="539"/>
                  </a:lnTo>
                  <a:lnTo>
                    <a:pt x="758" y="498"/>
                  </a:lnTo>
                  <a:lnTo>
                    <a:pt x="764" y="456"/>
                  </a:lnTo>
                  <a:lnTo>
                    <a:pt x="766" y="411"/>
                  </a:lnTo>
                  <a:lnTo>
                    <a:pt x="764" y="367"/>
                  </a:lnTo>
                  <a:lnTo>
                    <a:pt x="758" y="325"/>
                  </a:lnTo>
                  <a:lnTo>
                    <a:pt x="748" y="285"/>
                  </a:lnTo>
                  <a:lnTo>
                    <a:pt x="735" y="247"/>
                  </a:lnTo>
                  <a:lnTo>
                    <a:pt x="717" y="210"/>
                  </a:lnTo>
                  <a:lnTo>
                    <a:pt x="697" y="176"/>
                  </a:lnTo>
                  <a:lnTo>
                    <a:pt x="672" y="145"/>
                  </a:lnTo>
                  <a:lnTo>
                    <a:pt x="646" y="116"/>
                  </a:lnTo>
                  <a:lnTo>
                    <a:pt x="616" y="90"/>
                  </a:lnTo>
                  <a:lnTo>
                    <a:pt x="584" y="67"/>
                  </a:lnTo>
                  <a:lnTo>
                    <a:pt x="550" y="47"/>
                  </a:lnTo>
                  <a:lnTo>
                    <a:pt x="513" y="30"/>
                  </a:lnTo>
                  <a:lnTo>
                    <a:pt x="474" y="18"/>
                  </a:lnTo>
                  <a:lnTo>
                    <a:pt x="434" y="7"/>
                  </a:lnTo>
                  <a:lnTo>
                    <a:pt x="392" y="2"/>
                  </a:lnTo>
                  <a:lnTo>
                    <a:pt x="347" y="0"/>
                  </a:lnTo>
                  <a:lnTo>
                    <a:pt x="304" y="2"/>
                  </a:lnTo>
                  <a:lnTo>
                    <a:pt x="264" y="9"/>
                  </a:lnTo>
                  <a:lnTo>
                    <a:pt x="227" y="21"/>
                  </a:lnTo>
                  <a:lnTo>
                    <a:pt x="193" y="35"/>
                  </a:lnTo>
                  <a:lnTo>
                    <a:pt x="161" y="54"/>
                  </a:lnTo>
                  <a:lnTo>
                    <a:pt x="133" y="78"/>
                  </a:lnTo>
                  <a:lnTo>
                    <a:pt x="107" y="103"/>
                  </a:lnTo>
                  <a:lnTo>
                    <a:pt x="84" y="132"/>
                  </a:lnTo>
                  <a:lnTo>
                    <a:pt x="64" y="163"/>
                  </a:lnTo>
                  <a:lnTo>
                    <a:pt x="47" y="197"/>
                  </a:lnTo>
                  <a:lnTo>
                    <a:pt x="32" y="232"/>
                  </a:lnTo>
                  <a:lnTo>
                    <a:pt x="21" y="270"/>
                  </a:lnTo>
                  <a:lnTo>
                    <a:pt x="11" y="308"/>
                  </a:lnTo>
                  <a:lnTo>
                    <a:pt x="5" y="348"/>
                  </a:lnTo>
                  <a:lnTo>
                    <a:pt x="1" y="389"/>
                  </a:lnTo>
                  <a:lnTo>
                    <a:pt x="0" y="430"/>
                  </a:lnTo>
                  <a:lnTo>
                    <a:pt x="2" y="473"/>
                  </a:lnTo>
                  <a:lnTo>
                    <a:pt x="7" y="516"/>
                  </a:lnTo>
                  <a:lnTo>
                    <a:pt x="17" y="556"/>
                  </a:lnTo>
                  <a:lnTo>
                    <a:pt x="28" y="593"/>
                  </a:lnTo>
                  <a:lnTo>
                    <a:pt x="44" y="628"/>
                  </a:lnTo>
                  <a:lnTo>
                    <a:pt x="62" y="660"/>
                  </a:lnTo>
                  <a:lnTo>
                    <a:pt x="82" y="691"/>
                  </a:lnTo>
                  <a:lnTo>
                    <a:pt x="105" y="718"/>
                  </a:lnTo>
                  <a:lnTo>
                    <a:pt x="130" y="744"/>
                  </a:lnTo>
                  <a:lnTo>
                    <a:pt x="156" y="766"/>
                  </a:lnTo>
                  <a:lnTo>
                    <a:pt x="183" y="785"/>
                  </a:lnTo>
                  <a:lnTo>
                    <a:pt x="213" y="801"/>
                  </a:lnTo>
                  <a:lnTo>
                    <a:pt x="243" y="814"/>
                  </a:lnTo>
                  <a:lnTo>
                    <a:pt x="273" y="824"/>
                  </a:lnTo>
                  <a:lnTo>
                    <a:pt x="304" y="830"/>
                  </a:lnTo>
                  <a:lnTo>
                    <a:pt x="336" y="833"/>
                  </a:lnTo>
                </a:path>
              </a:pathLst>
            </a:custGeom>
            <a:noFill/>
            <a:ln w="0">
              <a:solidFill>
                <a:srgbClr val="404040"/>
              </a:solidFill>
              <a:prstDash val="solid"/>
              <a:round/>
              <a:headEnd/>
              <a:tailEnd/>
            </a:ln>
          </p:spPr>
          <p:txBody>
            <a:bodyPr/>
            <a:lstStyle/>
            <a:p>
              <a:endParaRPr lang="en-US"/>
            </a:p>
          </p:txBody>
        </p:sp>
        <p:sp>
          <p:nvSpPr>
            <p:cNvPr id="172296" name="Freeform 269"/>
            <p:cNvSpPr>
              <a:spLocks/>
            </p:cNvSpPr>
            <p:nvPr/>
          </p:nvSpPr>
          <p:spPr bwMode="auto">
            <a:xfrm>
              <a:off x="5387" y="2975"/>
              <a:ext cx="23" cy="125"/>
            </a:xfrm>
            <a:custGeom>
              <a:avLst/>
              <a:gdLst>
                <a:gd name="T0" fmla="*/ 0 w 210"/>
                <a:gd name="T1" fmla="*/ 0 h 1128"/>
                <a:gd name="T2" fmla="*/ 0 w 210"/>
                <a:gd name="T3" fmla="*/ 0 h 1128"/>
                <a:gd name="T4" fmla="*/ 0 w 210"/>
                <a:gd name="T5" fmla="*/ 0 h 1128"/>
                <a:gd name="T6" fmla="*/ 0 w 210"/>
                <a:gd name="T7" fmla="*/ 0 h 1128"/>
                <a:gd name="T8" fmla="*/ 0 w 210"/>
                <a:gd name="T9" fmla="*/ 0 h 1128"/>
                <a:gd name="T10" fmla="*/ 0 w 210"/>
                <a:gd name="T11" fmla="*/ 0 h 1128"/>
                <a:gd name="T12" fmla="*/ 0 w 210"/>
                <a:gd name="T13" fmla="*/ 0 h 1128"/>
                <a:gd name="T14" fmla="*/ 0 w 210"/>
                <a:gd name="T15" fmla="*/ 0 h 1128"/>
                <a:gd name="T16" fmla="*/ 0 w 210"/>
                <a:gd name="T17" fmla="*/ 0 h 1128"/>
                <a:gd name="T18" fmla="*/ 0 w 210"/>
                <a:gd name="T19" fmla="*/ 0 h 1128"/>
                <a:gd name="T20" fmla="*/ 0 w 210"/>
                <a:gd name="T21" fmla="*/ 0 h 1128"/>
                <a:gd name="T22" fmla="*/ 0 w 210"/>
                <a:gd name="T23" fmla="*/ 0 h 1128"/>
                <a:gd name="T24" fmla="*/ 0 w 210"/>
                <a:gd name="T25" fmla="*/ 0 h 1128"/>
                <a:gd name="T26" fmla="*/ 0 w 210"/>
                <a:gd name="T27" fmla="*/ 0 h 1128"/>
                <a:gd name="T28" fmla="*/ 0 w 210"/>
                <a:gd name="T29" fmla="*/ 0 h 1128"/>
                <a:gd name="T30" fmla="*/ 0 w 210"/>
                <a:gd name="T31" fmla="*/ 0 h 1128"/>
                <a:gd name="T32" fmla="*/ 0 w 210"/>
                <a:gd name="T33" fmla="*/ 0 h 1128"/>
                <a:gd name="T34" fmla="*/ 0 w 210"/>
                <a:gd name="T35" fmla="*/ 0 h 1128"/>
                <a:gd name="T36" fmla="*/ 0 w 210"/>
                <a:gd name="T37" fmla="*/ 0 h 1128"/>
                <a:gd name="T38" fmla="*/ 0 w 210"/>
                <a:gd name="T39" fmla="*/ 0 h 1128"/>
                <a:gd name="T40" fmla="*/ 0 w 210"/>
                <a:gd name="T41" fmla="*/ 0 h 1128"/>
                <a:gd name="T42" fmla="*/ 0 w 210"/>
                <a:gd name="T43" fmla="*/ 0 h 1128"/>
                <a:gd name="T44" fmla="*/ 0 w 210"/>
                <a:gd name="T45" fmla="*/ 0 h 1128"/>
                <a:gd name="T46" fmla="*/ 0 w 210"/>
                <a:gd name="T47" fmla="*/ 0 h 1128"/>
                <a:gd name="T48" fmla="*/ 0 w 210"/>
                <a:gd name="T49" fmla="*/ 0 h 1128"/>
                <a:gd name="T50" fmla="*/ 0 w 210"/>
                <a:gd name="T51" fmla="*/ 0 h 1128"/>
                <a:gd name="T52" fmla="*/ 0 w 210"/>
                <a:gd name="T53" fmla="*/ 0 h 1128"/>
                <a:gd name="T54" fmla="*/ 0 w 210"/>
                <a:gd name="T55" fmla="*/ 0 h 1128"/>
                <a:gd name="T56" fmla="*/ 0 w 210"/>
                <a:gd name="T57" fmla="*/ 0 h 1128"/>
                <a:gd name="T58" fmla="*/ 0 w 210"/>
                <a:gd name="T59" fmla="*/ 0 h 1128"/>
                <a:gd name="T60" fmla="*/ 0 w 210"/>
                <a:gd name="T61" fmla="*/ 0 h 1128"/>
                <a:gd name="T62" fmla="*/ 0 w 210"/>
                <a:gd name="T63" fmla="*/ 0 h 1128"/>
                <a:gd name="T64" fmla="*/ 0 w 210"/>
                <a:gd name="T65" fmla="*/ 0 h 1128"/>
                <a:gd name="T66" fmla="*/ 0 w 210"/>
                <a:gd name="T67" fmla="*/ 0 h 1128"/>
                <a:gd name="T68" fmla="*/ 0 w 210"/>
                <a:gd name="T69" fmla="*/ 0 h 1128"/>
                <a:gd name="T70" fmla="*/ 0 w 210"/>
                <a:gd name="T71" fmla="*/ 0 h 1128"/>
                <a:gd name="T72" fmla="*/ 0 w 210"/>
                <a:gd name="T73" fmla="*/ 0 h 1128"/>
                <a:gd name="T74" fmla="*/ 0 w 210"/>
                <a:gd name="T75" fmla="*/ 0 h 1128"/>
                <a:gd name="T76" fmla="*/ 0 w 210"/>
                <a:gd name="T77" fmla="*/ 0 h 1128"/>
                <a:gd name="T78" fmla="*/ 0 w 210"/>
                <a:gd name="T79" fmla="*/ 0 h 1128"/>
                <a:gd name="T80" fmla="*/ 0 w 210"/>
                <a:gd name="T81" fmla="*/ 0 h 1128"/>
                <a:gd name="T82" fmla="*/ 0 w 210"/>
                <a:gd name="T83" fmla="*/ 0 h 1128"/>
                <a:gd name="T84" fmla="*/ 0 w 210"/>
                <a:gd name="T85" fmla="*/ 0 h 1128"/>
                <a:gd name="T86" fmla="*/ 0 w 210"/>
                <a:gd name="T87" fmla="*/ 0 h 112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0"/>
                <a:gd name="T133" fmla="*/ 0 h 1128"/>
                <a:gd name="T134" fmla="*/ 210 w 210"/>
                <a:gd name="T135" fmla="*/ 1128 h 112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0" h="1128">
                  <a:moveTo>
                    <a:pt x="0" y="28"/>
                  </a:moveTo>
                  <a:lnTo>
                    <a:pt x="17" y="25"/>
                  </a:lnTo>
                  <a:lnTo>
                    <a:pt x="33" y="17"/>
                  </a:lnTo>
                  <a:lnTo>
                    <a:pt x="47" y="7"/>
                  </a:lnTo>
                  <a:lnTo>
                    <a:pt x="60" y="0"/>
                  </a:lnTo>
                  <a:lnTo>
                    <a:pt x="72" y="0"/>
                  </a:lnTo>
                  <a:lnTo>
                    <a:pt x="81" y="10"/>
                  </a:lnTo>
                  <a:lnTo>
                    <a:pt x="91" y="33"/>
                  </a:lnTo>
                  <a:lnTo>
                    <a:pt x="98" y="76"/>
                  </a:lnTo>
                  <a:lnTo>
                    <a:pt x="100" y="89"/>
                  </a:lnTo>
                  <a:lnTo>
                    <a:pt x="102" y="105"/>
                  </a:lnTo>
                  <a:lnTo>
                    <a:pt x="105" y="122"/>
                  </a:lnTo>
                  <a:lnTo>
                    <a:pt x="108" y="141"/>
                  </a:lnTo>
                  <a:lnTo>
                    <a:pt x="110" y="162"/>
                  </a:lnTo>
                  <a:lnTo>
                    <a:pt x="113" y="184"/>
                  </a:lnTo>
                  <a:lnTo>
                    <a:pt x="116" y="209"/>
                  </a:lnTo>
                  <a:lnTo>
                    <a:pt x="119" y="234"/>
                  </a:lnTo>
                  <a:lnTo>
                    <a:pt x="124" y="259"/>
                  </a:lnTo>
                  <a:lnTo>
                    <a:pt x="127" y="287"/>
                  </a:lnTo>
                  <a:lnTo>
                    <a:pt x="131" y="315"/>
                  </a:lnTo>
                  <a:lnTo>
                    <a:pt x="134" y="344"/>
                  </a:lnTo>
                  <a:lnTo>
                    <a:pt x="138" y="374"/>
                  </a:lnTo>
                  <a:lnTo>
                    <a:pt x="143" y="404"/>
                  </a:lnTo>
                  <a:lnTo>
                    <a:pt x="146" y="435"/>
                  </a:lnTo>
                  <a:lnTo>
                    <a:pt x="150" y="465"/>
                  </a:lnTo>
                  <a:lnTo>
                    <a:pt x="154" y="497"/>
                  </a:lnTo>
                  <a:lnTo>
                    <a:pt x="158" y="527"/>
                  </a:lnTo>
                  <a:lnTo>
                    <a:pt x="163" y="559"/>
                  </a:lnTo>
                  <a:lnTo>
                    <a:pt x="166" y="590"/>
                  </a:lnTo>
                  <a:lnTo>
                    <a:pt x="170" y="620"/>
                  </a:lnTo>
                  <a:lnTo>
                    <a:pt x="174" y="650"/>
                  </a:lnTo>
                  <a:lnTo>
                    <a:pt x="177" y="679"/>
                  </a:lnTo>
                  <a:lnTo>
                    <a:pt x="182" y="708"/>
                  </a:lnTo>
                  <a:lnTo>
                    <a:pt x="185" y="736"/>
                  </a:lnTo>
                  <a:lnTo>
                    <a:pt x="189" y="764"/>
                  </a:lnTo>
                  <a:lnTo>
                    <a:pt x="192" y="789"/>
                  </a:lnTo>
                  <a:lnTo>
                    <a:pt x="195" y="814"/>
                  </a:lnTo>
                  <a:lnTo>
                    <a:pt x="199" y="838"/>
                  </a:lnTo>
                  <a:lnTo>
                    <a:pt x="201" y="860"/>
                  </a:lnTo>
                  <a:lnTo>
                    <a:pt x="204" y="880"/>
                  </a:lnTo>
                  <a:lnTo>
                    <a:pt x="206" y="899"/>
                  </a:lnTo>
                  <a:lnTo>
                    <a:pt x="208" y="914"/>
                  </a:lnTo>
                  <a:lnTo>
                    <a:pt x="209" y="928"/>
                  </a:lnTo>
                  <a:lnTo>
                    <a:pt x="210" y="944"/>
                  </a:lnTo>
                  <a:lnTo>
                    <a:pt x="210" y="960"/>
                  </a:lnTo>
                  <a:lnTo>
                    <a:pt x="209" y="976"/>
                  </a:lnTo>
                  <a:lnTo>
                    <a:pt x="208" y="991"/>
                  </a:lnTo>
                  <a:lnTo>
                    <a:pt x="205" y="1007"/>
                  </a:lnTo>
                  <a:lnTo>
                    <a:pt x="201" y="1022"/>
                  </a:lnTo>
                  <a:lnTo>
                    <a:pt x="195" y="1037"/>
                  </a:lnTo>
                  <a:lnTo>
                    <a:pt x="187" y="1052"/>
                  </a:lnTo>
                  <a:lnTo>
                    <a:pt x="177" y="1067"/>
                  </a:lnTo>
                  <a:lnTo>
                    <a:pt x="166" y="1080"/>
                  </a:lnTo>
                  <a:lnTo>
                    <a:pt x="152" y="1093"/>
                  </a:lnTo>
                  <a:lnTo>
                    <a:pt x="136" y="1106"/>
                  </a:lnTo>
                  <a:lnTo>
                    <a:pt x="117" y="1117"/>
                  </a:lnTo>
                  <a:lnTo>
                    <a:pt x="95" y="1128"/>
                  </a:lnTo>
                  <a:lnTo>
                    <a:pt x="88" y="1128"/>
                  </a:lnTo>
                  <a:lnTo>
                    <a:pt x="80" y="1122"/>
                  </a:lnTo>
                  <a:lnTo>
                    <a:pt x="73" y="1109"/>
                  </a:lnTo>
                  <a:lnTo>
                    <a:pt x="67" y="1091"/>
                  </a:lnTo>
                  <a:lnTo>
                    <a:pt x="60" y="1068"/>
                  </a:lnTo>
                  <a:lnTo>
                    <a:pt x="55" y="1040"/>
                  </a:lnTo>
                  <a:lnTo>
                    <a:pt x="50" y="1008"/>
                  </a:lnTo>
                  <a:lnTo>
                    <a:pt x="44" y="972"/>
                  </a:lnTo>
                  <a:lnTo>
                    <a:pt x="39" y="932"/>
                  </a:lnTo>
                  <a:lnTo>
                    <a:pt x="35" y="889"/>
                  </a:lnTo>
                  <a:lnTo>
                    <a:pt x="31" y="844"/>
                  </a:lnTo>
                  <a:lnTo>
                    <a:pt x="28" y="797"/>
                  </a:lnTo>
                  <a:lnTo>
                    <a:pt x="24" y="747"/>
                  </a:lnTo>
                  <a:lnTo>
                    <a:pt x="21" y="696"/>
                  </a:lnTo>
                  <a:lnTo>
                    <a:pt x="18" y="645"/>
                  </a:lnTo>
                  <a:lnTo>
                    <a:pt x="16" y="592"/>
                  </a:lnTo>
                  <a:lnTo>
                    <a:pt x="13" y="539"/>
                  </a:lnTo>
                  <a:lnTo>
                    <a:pt x="11" y="487"/>
                  </a:lnTo>
                  <a:lnTo>
                    <a:pt x="10" y="436"/>
                  </a:lnTo>
                  <a:lnTo>
                    <a:pt x="7" y="386"/>
                  </a:lnTo>
                  <a:lnTo>
                    <a:pt x="6" y="337"/>
                  </a:lnTo>
                  <a:lnTo>
                    <a:pt x="5" y="291"/>
                  </a:lnTo>
                  <a:lnTo>
                    <a:pt x="4" y="247"/>
                  </a:lnTo>
                  <a:lnTo>
                    <a:pt x="3" y="206"/>
                  </a:lnTo>
                  <a:lnTo>
                    <a:pt x="2" y="168"/>
                  </a:lnTo>
                  <a:lnTo>
                    <a:pt x="1" y="133"/>
                  </a:lnTo>
                  <a:lnTo>
                    <a:pt x="1" y="103"/>
                  </a:lnTo>
                  <a:lnTo>
                    <a:pt x="1" y="77"/>
                  </a:lnTo>
                  <a:lnTo>
                    <a:pt x="0" y="57"/>
                  </a:lnTo>
                  <a:lnTo>
                    <a:pt x="0" y="41"/>
                  </a:lnTo>
                  <a:lnTo>
                    <a:pt x="0" y="31"/>
                  </a:lnTo>
                  <a:lnTo>
                    <a:pt x="0" y="28"/>
                  </a:lnTo>
                  <a:close/>
                </a:path>
              </a:pathLst>
            </a:custGeom>
            <a:solidFill>
              <a:srgbClr val="404040"/>
            </a:solidFill>
            <a:ln w="9525">
              <a:noFill/>
              <a:round/>
              <a:headEnd/>
              <a:tailEnd/>
            </a:ln>
          </p:spPr>
          <p:txBody>
            <a:bodyPr/>
            <a:lstStyle/>
            <a:p>
              <a:endParaRPr lang="en-US"/>
            </a:p>
          </p:txBody>
        </p:sp>
        <p:sp>
          <p:nvSpPr>
            <p:cNvPr id="172297" name="Freeform 270"/>
            <p:cNvSpPr>
              <a:spLocks/>
            </p:cNvSpPr>
            <p:nvPr/>
          </p:nvSpPr>
          <p:spPr bwMode="auto">
            <a:xfrm>
              <a:off x="5387" y="2975"/>
              <a:ext cx="23" cy="125"/>
            </a:xfrm>
            <a:custGeom>
              <a:avLst/>
              <a:gdLst>
                <a:gd name="T0" fmla="*/ 0 w 210"/>
                <a:gd name="T1" fmla="*/ 0 h 1128"/>
                <a:gd name="T2" fmla="*/ 0 w 210"/>
                <a:gd name="T3" fmla="*/ 0 h 1128"/>
                <a:gd name="T4" fmla="*/ 0 w 210"/>
                <a:gd name="T5" fmla="*/ 0 h 1128"/>
                <a:gd name="T6" fmla="*/ 0 w 210"/>
                <a:gd name="T7" fmla="*/ 0 h 1128"/>
                <a:gd name="T8" fmla="*/ 0 w 210"/>
                <a:gd name="T9" fmla="*/ 0 h 1128"/>
                <a:gd name="T10" fmla="*/ 0 w 210"/>
                <a:gd name="T11" fmla="*/ 0 h 1128"/>
                <a:gd name="T12" fmla="*/ 0 w 210"/>
                <a:gd name="T13" fmla="*/ 0 h 1128"/>
                <a:gd name="T14" fmla="*/ 0 w 210"/>
                <a:gd name="T15" fmla="*/ 0 h 1128"/>
                <a:gd name="T16" fmla="*/ 0 w 210"/>
                <a:gd name="T17" fmla="*/ 0 h 1128"/>
                <a:gd name="T18" fmla="*/ 0 w 210"/>
                <a:gd name="T19" fmla="*/ 0 h 1128"/>
                <a:gd name="T20" fmla="*/ 0 w 210"/>
                <a:gd name="T21" fmla="*/ 0 h 1128"/>
                <a:gd name="T22" fmla="*/ 0 w 210"/>
                <a:gd name="T23" fmla="*/ 0 h 1128"/>
                <a:gd name="T24" fmla="*/ 0 w 210"/>
                <a:gd name="T25" fmla="*/ 0 h 1128"/>
                <a:gd name="T26" fmla="*/ 0 w 210"/>
                <a:gd name="T27" fmla="*/ 0 h 1128"/>
                <a:gd name="T28" fmla="*/ 0 w 210"/>
                <a:gd name="T29" fmla="*/ 0 h 1128"/>
                <a:gd name="T30" fmla="*/ 0 w 210"/>
                <a:gd name="T31" fmla="*/ 0 h 1128"/>
                <a:gd name="T32" fmla="*/ 0 w 210"/>
                <a:gd name="T33" fmla="*/ 0 h 1128"/>
                <a:gd name="T34" fmla="*/ 0 w 210"/>
                <a:gd name="T35" fmla="*/ 0 h 1128"/>
                <a:gd name="T36" fmla="*/ 0 w 210"/>
                <a:gd name="T37" fmla="*/ 0 h 1128"/>
                <a:gd name="T38" fmla="*/ 0 w 210"/>
                <a:gd name="T39" fmla="*/ 0 h 1128"/>
                <a:gd name="T40" fmla="*/ 0 w 210"/>
                <a:gd name="T41" fmla="*/ 0 h 1128"/>
                <a:gd name="T42" fmla="*/ 0 w 210"/>
                <a:gd name="T43" fmla="*/ 0 h 1128"/>
                <a:gd name="T44" fmla="*/ 0 w 210"/>
                <a:gd name="T45" fmla="*/ 0 h 1128"/>
                <a:gd name="T46" fmla="*/ 0 w 210"/>
                <a:gd name="T47" fmla="*/ 0 h 1128"/>
                <a:gd name="T48" fmla="*/ 0 w 210"/>
                <a:gd name="T49" fmla="*/ 0 h 1128"/>
                <a:gd name="T50" fmla="*/ 0 w 210"/>
                <a:gd name="T51" fmla="*/ 0 h 1128"/>
                <a:gd name="T52" fmla="*/ 0 w 210"/>
                <a:gd name="T53" fmla="*/ 0 h 1128"/>
                <a:gd name="T54" fmla="*/ 0 w 210"/>
                <a:gd name="T55" fmla="*/ 0 h 1128"/>
                <a:gd name="T56" fmla="*/ 0 w 210"/>
                <a:gd name="T57" fmla="*/ 0 h 1128"/>
                <a:gd name="T58" fmla="*/ 0 w 210"/>
                <a:gd name="T59" fmla="*/ 0 h 1128"/>
                <a:gd name="T60" fmla="*/ 0 w 210"/>
                <a:gd name="T61" fmla="*/ 0 h 1128"/>
                <a:gd name="T62" fmla="*/ 0 w 210"/>
                <a:gd name="T63" fmla="*/ 0 h 1128"/>
                <a:gd name="T64" fmla="*/ 0 w 210"/>
                <a:gd name="T65" fmla="*/ 0 h 1128"/>
                <a:gd name="T66" fmla="*/ 0 w 210"/>
                <a:gd name="T67" fmla="*/ 0 h 1128"/>
                <a:gd name="T68" fmla="*/ 0 w 210"/>
                <a:gd name="T69" fmla="*/ 0 h 1128"/>
                <a:gd name="T70" fmla="*/ 0 w 210"/>
                <a:gd name="T71" fmla="*/ 0 h 1128"/>
                <a:gd name="T72" fmla="*/ 0 w 210"/>
                <a:gd name="T73" fmla="*/ 0 h 1128"/>
                <a:gd name="T74" fmla="*/ 0 w 210"/>
                <a:gd name="T75" fmla="*/ 0 h 1128"/>
                <a:gd name="T76" fmla="*/ 0 w 210"/>
                <a:gd name="T77" fmla="*/ 0 h 1128"/>
                <a:gd name="T78" fmla="*/ 0 w 210"/>
                <a:gd name="T79" fmla="*/ 0 h 1128"/>
                <a:gd name="T80" fmla="*/ 0 w 210"/>
                <a:gd name="T81" fmla="*/ 0 h 1128"/>
                <a:gd name="T82" fmla="*/ 0 w 210"/>
                <a:gd name="T83" fmla="*/ 0 h 1128"/>
                <a:gd name="T84" fmla="*/ 0 w 210"/>
                <a:gd name="T85" fmla="*/ 0 h 1128"/>
                <a:gd name="T86" fmla="*/ 0 w 210"/>
                <a:gd name="T87" fmla="*/ 0 h 1128"/>
                <a:gd name="T88" fmla="*/ 0 w 210"/>
                <a:gd name="T89" fmla="*/ 0 h 1128"/>
                <a:gd name="T90" fmla="*/ 0 w 210"/>
                <a:gd name="T91" fmla="*/ 0 h 112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0"/>
                <a:gd name="T139" fmla="*/ 0 h 1128"/>
                <a:gd name="T140" fmla="*/ 210 w 210"/>
                <a:gd name="T141" fmla="*/ 1128 h 112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0" h="1128">
                  <a:moveTo>
                    <a:pt x="0" y="28"/>
                  </a:moveTo>
                  <a:lnTo>
                    <a:pt x="0" y="28"/>
                  </a:lnTo>
                  <a:lnTo>
                    <a:pt x="17" y="25"/>
                  </a:lnTo>
                  <a:lnTo>
                    <a:pt x="33" y="17"/>
                  </a:lnTo>
                  <a:lnTo>
                    <a:pt x="47" y="7"/>
                  </a:lnTo>
                  <a:lnTo>
                    <a:pt x="60" y="0"/>
                  </a:lnTo>
                  <a:lnTo>
                    <a:pt x="72" y="0"/>
                  </a:lnTo>
                  <a:lnTo>
                    <a:pt x="81" y="10"/>
                  </a:lnTo>
                  <a:lnTo>
                    <a:pt x="91" y="33"/>
                  </a:lnTo>
                  <a:lnTo>
                    <a:pt x="98" y="76"/>
                  </a:lnTo>
                  <a:lnTo>
                    <a:pt x="100" y="89"/>
                  </a:lnTo>
                  <a:lnTo>
                    <a:pt x="102" y="105"/>
                  </a:lnTo>
                  <a:lnTo>
                    <a:pt x="105" y="122"/>
                  </a:lnTo>
                  <a:lnTo>
                    <a:pt x="108" y="141"/>
                  </a:lnTo>
                  <a:lnTo>
                    <a:pt x="110" y="162"/>
                  </a:lnTo>
                  <a:lnTo>
                    <a:pt x="113" y="184"/>
                  </a:lnTo>
                  <a:lnTo>
                    <a:pt x="116" y="209"/>
                  </a:lnTo>
                  <a:lnTo>
                    <a:pt x="119" y="234"/>
                  </a:lnTo>
                  <a:lnTo>
                    <a:pt x="124" y="259"/>
                  </a:lnTo>
                  <a:lnTo>
                    <a:pt x="127" y="287"/>
                  </a:lnTo>
                  <a:lnTo>
                    <a:pt x="131" y="315"/>
                  </a:lnTo>
                  <a:lnTo>
                    <a:pt x="134" y="344"/>
                  </a:lnTo>
                  <a:lnTo>
                    <a:pt x="138" y="374"/>
                  </a:lnTo>
                  <a:lnTo>
                    <a:pt x="143" y="404"/>
                  </a:lnTo>
                  <a:lnTo>
                    <a:pt x="146" y="435"/>
                  </a:lnTo>
                  <a:lnTo>
                    <a:pt x="150" y="465"/>
                  </a:lnTo>
                  <a:lnTo>
                    <a:pt x="154" y="497"/>
                  </a:lnTo>
                  <a:lnTo>
                    <a:pt x="158" y="527"/>
                  </a:lnTo>
                  <a:lnTo>
                    <a:pt x="163" y="559"/>
                  </a:lnTo>
                  <a:lnTo>
                    <a:pt x="166" y="590"/>
                  </a:lnTo>
                  <a:lnTo>
                    <a:pt x="170" y="620"/>
                  </a:lnTo>
                  <a:lnTo>
                    <a:pt x="174" y="650"/>
                  </a:lnTo>
                  <a:lnTo>
                    <a:pt x="177" y="679"/>
                  </a:lnTo>
                  <a:lnTo>
                    <a:pt x="182" y="708"/>
                  </a:lnTo>
                  <a:lnTo>
                    <a:pt x="185" y="736"/>
                  </a:lnTo>
                  <a:lnTo>
                    <a:pt x="189" y="764"/>
                  </a:lnTo>
                  <a:lnTo>
                    <a:pt x="192" y="789"/>
                  </a:lnTo>
                  <a:lnTo>
                    <a:pt x="195" y="814"/>
                  </a:lnTo>
                  <a:lnTo>
                    <a:pt x="199" y="838"/>
                  </a:lnTo>
                  <a:lnTo>
                    <a:pt x="201" y="860"/>
                  </a:lnTo>
                  <a:lnTo>
                    <a:pt x="204" y="880"/>
                  </a:lnTo>
                  <a:lnTo>
                    <a:pt x="206" y="899"/>
                  </a:lnTo>
                  <a:lnTo>
                    <a:pt x="208" y="914"/>
                  </a:lnTo>
                  <a:lnTo>
                    <a:pt x="209" y="928"/>
                  </a:lnTo>
                  <a:lnTo>
                    <a:pt x="210" y="944"/>
                  </a:lnTo>
                  <a:lnTo>
                    <a:pt x="210" y="960"/>
                  </a:lnTo>
                  <a:lnTo>
                    <a:pt x="209" y="976"/>
                  </a:lnTo>
                  <a:lnTo>
                    <a:pt x="208" y="991"/>
                  </a:lnTo>
                  <a:lnTo>
                    <a:pt x="205" y="1007"/>
                  </a:lnTo>
                  <a:lnTo>
                    <a:pt x="201" y="1022"/>
                  </a:lnTo>
                  <a:lnTo>
                    <a:pt x="195" y="1037"/>
                  </a:lnTo>
                  <a:lnTo>
                    <a:pt x="187" y="1052"/>
                  </a:lnTo>
                  <a:lnTo>
                    <a:pt x="177" y="1067"/>
                  </a:lnTo>
                  <a:lnTo>
                    <a:pt x="166" y="1080"/>
                  </a:lnTo>
                  <a:lnTo>
                    <a:pt x="152" y="1093"/>
                  </a:lnTo>
                  <a:lnTo>
                    <a:pt x="136" y="1106"/>
                  </a:lnTo>
                  <a:lnTo>
                    <a:pt x="117" y="1117"/>
                  </a:lnTo>
                  <a:lnTo>
                    <a:pt x="95" y="1128"/>
                  </a:lnTo>
                  <a:lnTo>
                    <a:pt x="88" y="1128"/>
                  </a:lnTo>
                  <a:lnTo>
                    <a:pt x="80" y="1122"/>
                  </a:lnTo>
                  <a:lnTo>
                    <a:pt x="73" y="1109"/>
                  </a:lnTo>
                  <a:lnTo>
                    <a:pt x="67" y="1091"/>
                  </a:lnTo>
                  <a:lnTo>
                    <a:pt x="60" y="1068"/>
                  </a:lnTo>
                  <a:lnTo>
                    <a:pt x="55" y="1040"/>
                  </a:lnTo>
                  <a:lnTo>
                    <a:pt x="50" y="1008"/>
                  </a:lnTo>
                  <a:lnTo>
                    <a:pt x="44" y="972"/>
                  </a:lnTo>
                  <a:lnTo>
                    <a:pt x="39" y="932"/>
                  </a:lnTo>
                  <a:lnTo>
                    <a:pt x="35" y="889"/>
                  </a:lnTo>
                  <a:lnTo>
                    <a:pt x="31" y="844"/>
                  </a:lnTo>
                  <a:lnTo>
                    <a:pt x="28" y="797"/>
                  </a:lnTo>
                  <a:lnTo>
                    <a:pt x="24" y="747"/>
                  </a:lnTo>
                  <a:lnTo>
                    <a:pt x="21" y="696"/>
                  </a:lnTo>
                  <a:lnTo>
                    <a:pt x="18" y="645"/>
                  </a:lnTo>
                  <a:lnTo>
                    <a:pt x="16" y="592"/>
                  </a:lnTo>
                  <a:lnTo>
                    <a:pt x="13" y="539"/>
                  </a:lnTo>
                  <a:lnTo>
                    <a:pt x="11" y="487"/>
                  </a:lnTo>
                  <a:lnTo>
                    <a:pt x="10" y="436"/>
                  </a:lnTo>
                  <a:lnTo>
                    <a:pt x="7" y="386"/>
                  </a:lnTo>
                  <a:lnTo>
                    <a:pt x="6" y="337"/>
                  </a:lnTo>
                  <a:lnTo>
                    <a:pt x="5" y="291"/>
                  </a:lnTo>
                  <a:lnTo>
                    <a:pt x="4" y="247"/>
                  </a:lnTo>
                  <a:lnTo>
                    <a:pt x="3" y="206"/>
                  </a:lnTo>
                  <a:lnTo>
                    <a:pt x="2" y="168"/>
                  </a:lnTo>
                  <a:lnTo>
                    <a:pt x="1" y="133"/>
                  </a:lnTo>
                  <a:lnTo>
                    <a:pt x="1" y="103"/>
                  </a:lnTo>
                  <a:lnTo>
                    <a:pt x="1" y="77"/>
                  </a:lnTo>
                  <a:lnTo>
                    <a:pt x="0" y="57"/>
                  </a:lnTo>
                  <a:lnTo>
                    <a:pt x="0" y="41"/>
                  </a:lnTo>
                  <a:lnTo>
                    <a:pt x="0" y="31"/>
                  </a:lnTo>
                  <a:lnTo>
                    <a:pt x="0" y="28"/>
                  </a:lnTo>
                </a:path>
              </a:pathLst>
            </a:custGeom>
            <a:noFill/>
            <a:ln w="0">
              <a:solidFill>
                <a:srgbClr val="000000"/>
              </a:solidFill>
              <a:prstDash val="solid"/>
              <a:round/>
              <a:headEnd/>
              <a:tailEnd/>
            </a:ln>
          </p:spPr>
          <p:txBody>
            <a:bodyPr/>
            <a:lstStyle/>
            <a:p>
              <a:endParaRPr lang="en-US"/>
            </a:p>
          </p:txBody>
        </p:sp>
        <p:sp>
          <p:nvSpPr>
            <p:cNvPr id="172298" name="Freeform 271"/>
            <p:cNvSpPr>
              <a:spLocks/>
            </p:cNvSpPr>
            <p:nvPr/>
          </p:nvSpPr>
          <p:spPr bwMode="auto">
            <a:xfrm>
              <a:off x="5350" y="2977"/>
              <a:ext cx="52" cy="125"/>
            </a:xfrm>
            <a:custGeom>
              <a:avLst/>
              <a:gdLst>
                <a:gd name="T0" fmla="*/ 0 w 475"/>
                <a:gd name="T1" fmla="*/ 0 h 1126"/>
                <a:gd name="T2" fmla="*/ 0 w 475"/>
                <a:gd name="T3" fmla="*/ 0 h 1126"/>
                <a:gd name="T4" fmla="*/ 0 w 475"/>
                <a:gd name="T5" fmla="*/ 0 h 1126"/>
                <a:gd name="T6" fmla="*/ 0 w 475"/>
                <a:gd name="T7" fmla="*/ 0 h 1126"/>
                <a:gd name="T8" fmla="*/ 0 w 475"/>
                <a:gd name="T9" fmla="*/ 0 h 1126"/>
                <a:gd name="T10" fmla="*/ 0 w 475"/>
                <a:gd name="T11" fmla="*/ 0 h 1126"/>
                <a:gd name="T12" fmla="*/ 0 w 475"/>
                <a:gd name="T13" fmla="*/ 0 h 1126"/>
                <a:gd name="T14" fmla="*/ 0 w 475"/>
                <a:gd name="T15" fmla="*/ 0 h 1126"/>
                <a:gd name="T16" fmla="*/ 0 w 475"/>
                <a:gd name="T17" fmla="*/ 0 h 1126"/>
                <a:gd name="T18" fmla="*/ 0 w 475"/>
                <a:gd name="T19" fmla="*/ 0 h 1126"/>
                <a:gd name="T20" fmla="*/ 0 w 475"/>
                <a:gd name="T21" fmla="*/ 0 h 1126"/>
                <a:gd name="T22" fmla="*/ 0 w 475"/>
                <a:gd name="T23" fmla="*/ 0 h 1126"/>
                <a:gd name="T24" fmla="*/ 0 w 475"/>
                <a:gd name="T25" fmla="*/ 0 h 1126"/>
                <a:gd name="T26" fmla="*/ 0 w 475"/>
                <a:gd name="T27" fmla="*/ 0 h 1126"/>
                <a:gd name="T28" fmla="*/ 0 w 475"/>
                <a:gd name="T29" fmla="*/ 0 h 1126"/>
                <a:gd name="T30" fmla="*/ 0 w 475"/>
                <a:gd name="T31" fmla="*/ 0 h 1126"/>
                <a:gd name="T32" fmla="*/ 0 w 475"/>
                <a:gd name="T33" fmla="*/ 0 h 1126"/>
                <a:gd name="T34" fmla="*/ 0 w 475"/>
                <a:gd name="T35" fmla="*/ 0 h 1126"/>
                <a:gd name="T36" fmla="*/ 0 w 475"/>
                <a:gd name="T37" fmla="*/ 0 h 1126"/>
                <a:gd name="T38" fmla="*/ 0 w 475"/>
                <a:gd name="T39" fmla="*/ 0 h 1126"/>
                <a:gd name="T40" fmla="*/ 0 w 475"/>
                <a:gd name="T41" fmla="*/ 0 h 1126"/>
                <a:gd name="T42" fmla="*/ 0 w 475"/>
                <a:gd name="T43" fmla="*/ 0 h 1126"/>
                <a:gd name="T44" fmla="*/ 0 w 475"/>
                <a:gd name="T45" fmla="*/ 0 h 1126"/>
                <a:gd name="T46" fmla="*/ 0 w 475"/>
                <a:gd name="T47" fmla="*/ 0 h 1126"/>
                <a:gd name="T48" fmla="*/ 0 w 475"/>
                <a:gd name="T49" fmla="*/ 0 h 1126"/>
                <a:gd name="T50" fmla="*/ 0 w 475"/>
                <a:gd name="T51" fmla="*/ 0 h 1126"/>
                <a:gd name="T52" fmla="*/ 0 w 475"/>
                <a:gd name="T53" fmla="*/ 0 h 1126"/>
                <a:gd name="T54" fmla="*/ 0 w 475"/>
                <a:gd name="T55" fmla="*/ 0 h 1126"/>
                <a:gd name="T56" fmla="*/ 0 w 475"/>
                <a:gd name="T57" fmla="*/ 0 h 1126"/>
                <a:gd name="T58" fmla="*/ 0 w 475"/>
                <a:gd name="T59" fmla="*/ 0 h 1126"/>
                <a:gd name="T60" fmla="*/ 0 w 475"/>
                <a:gd name="T61" fmla="*/ 0 h 1126"/>
                <a:gd name="T62" fmla="*/ 0 w 475"/>
                <a:gd name="T63" fmla="*/ 0 h 1126"/>
                <a:gd name="T64" fmla="*/ 0 w 475"/>
                <a:gd name="T65" fmla="*/ 0 h 1126"/>
                <a:gd name="T66" fmla="*/ 0 w 475"/>
                <a:gd name="T67" fmla="*/ 0 h 1126"/>
                <a:gd name="T68" fmla="*/ 0 w 475"/>
                <a:gd name="T69" fmla="*/ 0 h 1126"/>
                <a:gd name="T70" fmla="*/ 0 w 475"/>
                <a:gd name="T71" fmla="*/ 0 h 1126"/>
                <a:gd name="T72" fmla="*/ 0 w 475"/>
                <a:gd name="T73" fmla="*/ 0 h 1126"/>
                <a:gd name="T74" fmla="*/ 0 w 475"/>
                <a:gd name="T75" fmla="*/ 0 h 1126"/>
                <a:gd name="T76" fmla="*/ 0 w 475"/>
                <a:gd name="T77" fmla="*/ 0 h 1126"/>
                <a:gd name="T78" fmla="*/ 0 w 475"/>
                <a:gd name="T79" fmla="*/ 0 h 1126"/>
                <a:gd name="T80" fmla="*/ 0 w 475"/>
                <a:gd name="T81" fmla="*/ 0 h 1126"/>
                <a:gd name="T82" fmla="*/ 0 w 475"/>
                <a:gd name="T83" fmla="*/ 0 h 1126"/>
                <a:gd name="T84" fmla="*/ 0 w 475"/>
                <a:gd name="T85" fmla="*/ 0 h 1126"/>
                <a:gd name="T86" fmla="*/ 0 w 475"/>
                <a:gd name="T87" fmla="*/ 0 h 1126"/>
                <a:gd name="T88" fmla="*/ 0 w 475"/>
                <a:gd name="T89" fmla="*/ 0 h 1126"/>
                <a:gd name="T90" fmla="*/ 0 w 475"/>
                <a:gd name="T91" fmla="*/ 0 h 1126"/>
                <a:gd name="T92" fmla="*/ 0 w 475"/>
                <a:gd name="T93" fmla="*/ 0 h 1126"/>
                <a:gd name="T94" fmla="*/ 0 w 475"/>
                <a:gd name="T95" fmla="*/ 0 h 1126"/>
                <a:gd name="T96" fmla="*/ 0 w 475"/>
                <a:gd name="T97" fmla="*/ 0 h 1126"/>
                <a:gd name="T98" fmla="*/ 0 w 475"/>
                <a:gd name="T99" fmla="*/ 0 h 1126"/>
                <a:gd name="T100" fmla="*/ 0 w 475"/>
                <a:gd name="T101" fmla="*/ 0 h 1126"/>
                <a:gd name="T102" fmla="*/ 0 w 475"/>
                <a:gd name="T103" fmla="*/ 0 h 11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
                <a:gd name="T157" fmla="*/ 0 h 1126"/>
                <a:gd name="T158" fmla="*/ 475 w 475"/>
                <a:gd name="T159" fmla="*/ 1126 h 112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 h="1126">
                  <a:moveTo>
                    <a:pt x="388" y="0"/>
                  </a:moveTo>
                  <a:lnTo>
                    <a:pt x="388" y="2"/>
                  </a:lnTo>
                  <a:lnTo>
                    <a:pt x="389" y="7"/>
                  </a:lnTo>
                  <a:lnTo>
                    <a:pt x="390" y="17"/>
                  </a:lnTo>
                  <a:lnTo>
                    <a:pt x="392" y="29"/>
                  </a:lnTo>
                  <a:lnTo>
                    <a:pt x="393" y="46"/>
                  </a:lnTo>
                  <a:lnTo>
                    <a:pt x="396" y="65"/>
                  </a:lnTo>
                  <a:lnTo>
                    <a:pt x="399" y="86"/>
                  </a:lnTo>
                  <a:lnTo>
                    <a:pt x="402" y="112"/>
                  </a:lnTo>
                  <a:lnTo>
                    <a:pt x="405" y="139"/>
                  </a:lnTo>
                  <a:lnTo>
                    <a:pt x="408" y="168"/>
                  </a:lnTo>
                  <a:lnTo>
                    <a:pt x="411" y="199"/>
                  </a:lnTo>
                  <a:lnTo>
                    <a:pt x="415" y="233"/>
                  </a:lnTo>
                  <a:lnTo>
                    <a:pt x="420" y="269"/>
                  </a:lnTo>
                  <a:lnTo>
                    <a:pt x="423" y="306"/>
                  </a:lnTo>
                  <a:lnTo>
                    <a:pt x="427" y="344"/>
                  </a:lnTo>
                  <a:lnTo>
                    <a:pt x="431" y="383"/>
                  </a:lnTo>
                  <a:lnTo>
                    <a:pt x="435" y="424"/>
                  </a:lnTo>
                  <a:lnTo>
                    <a:pt x="440" y="465"/>
                  </a:lnTo>
                  <a:lnTo>
                    <a:pt x="443" y="507"/>
                  </a:lnTo>
                  <a:lnTo>
                    <a:pt x="447" y="550"/>
                  </a:lnTo>
                  <a:lnTo>
                    <a:pt x="451" y="593"/>
                  </a:lnTo>
                  <a:lnTo>
                    <a:pt x="454" y="635"/>
                  </a:lnTo>
                  <a:lnTo>
                    <a:pt x="458" y="678"/>
                  </a:lnTo>
                  <a:lnTo>
                    <a:pt x="461" y="721"/>
                  </a:lnTo>
                  <a:lnTo>
                    <a:pt x="464" y="763"/>
                  </a:lnTo>
                  <a:lnTo>
                    <a:pt x="466" y="804"/>
                  </a:lnTo>
                  <a:lnTo>
                    <a:pt x="469" y="845"/>
                  </a:lnTo>
                  <a:lnTo>
                    <a:pt x="470" y="884"/>
                  </a:lnTo>
                  <a:lnTo>
                    <a:pt x="472" y="922"/>
                  </a:lnTo>
                  <a:lnTo>
                    <a:pt x="474" y="960"/>
                  </a:lnTo>
                  <a:lnTo>
                    <a:pt x="475" y="995"/>
                  </a:lnTo>
                  <a:lnTo>
                    <a:pt x="475" y="1029"/>
                  </a:lnTo>
                  <a:lnTo>
                    <a:pt x="467" y="1064"/>
                  </a:lnTo>
                  <a:lnTo>
                    <a:pt x="452" y="1089"/>
                  </a:lnTo>
                  <a:lnTo>
                    <a:pt x="431" y="1108"/>
                  </a:lnTo>
                  <a:lnTo>
                    <a:pt x="404" y="1120"/>
                  </a:lnTo>
                  <a:lnTo>
                    <a:pt x="372" y="1126"/>
                  </a:lnTo>
                  <a:lnTo>
                    <a:pt x="337" y="1126"/>
                  </a:lnTo>
                  <a:lnTo>
                    <a:pt x="299" y="1121"/>
                  </a:lnTo>
                  <a:lnTo>
                    <a:pt x="259" y="1111"/>
                  </a:lnTo>
                  <a:lnTo>
                    <a:pt x="219" y="1098"/>
                  </a:lnTo>
                  <a:lnTo>
                    <a:pt x="180" y="1083"/>
                  </a:lnTo>
                  <a:lnTo>
                    <a:pt x="142" y="1065"/>
                  </a:lnTo>
                  <a:lnTo>
                    <a:pt x="106" y="1044"/>
                  </a:lnTo>
                  <a:lnTo>
                    <a:pt x="74" y="1022"/>
                  </a:lnTo>
                  <a:lnTo>
                    <a:pt x="47" y="1000"/>
                  </a:lnTo>
                  <a:lnTo>
                    <a:pt x="25" y="978"/>
                  </a:lnTo>
                  <a:lnTo>
                    <a:pt x="9" y="957"/>
                  </a:lnTo>
                  <a:lnTo>
                    <a:pt x="7" y="952"/>
                  </a:lnTo>
                  <a:lnTo>
                    <a:pt x="5" y="943"/>
                  </a:lnTo>
                  <a:lnTo>
                    <a:pt x="4" y="934"/>
                  </a:lnTo>
                  <a:lnTo>
                    <a:pt x="2" y="921"/>
                  </a:lnTo>
                  <a:lnTo>
                    <a:pt x="1" y="906"/>
                  </a:lnTo>
                  <a:lnTo>
                    <a:pt x="0" y="889"/>
                  </a:lnTo>
                  <a:lnTo>
                    <a:pt x="0" y="870"/>
                  </a:lnTo>
                  <a:lnTo>
                    <a:pt x="0" y="850"/>
                  </a:lnTo>
                  <a:lnTo>
                    <a:pt x="0" y="828"/>
                  </a:lnTo>
                  <a:lnTo>
                    <a:pt x="0" y="804"/>
                  </a:lnTo>
                  <a:lnTo>
                    <a:pt x="0" y="779"/>
                  </a:lnTo>
                  <a:lnTo>
                    <a:pt x="1" y="751"/>
                  </a:lnTo>
                  <a:lnTo>
                    <a:pt x="2" y="724"/>
                  </a:lnTo>
                  <a:lnTo>
                    <a:pt x="4" y="694"/>
                  </a:lnTo>
                  <a:lnTo>
                    <a:pt x="4" y="664"/>
                  </a:lnTo>
                  <a:lnTo>
                    <a:pt x="6" y="632"/>
                  </a:lnTo>
                  <a:lnTo>
                    <a:pt x="7" y="599"/>
                  </a:lnTo>
                  <a:lnTo>
                    <a:pt x="8" y="567"/>
                  </a:lnTo>
                  <a:lnTo>
                    <a:pt x="9" y="533"/>
                  </a:lnTo>
                  <a:lnTo>
                    <a:pt x="10" y="498"/>
                  </a:lnTo>
                  <a:lnTo>
                    <a:pt x="11" y="463"/>
                  </a:lnTo>
                  <a:lnTo>
                    <a:pt x="13" y="428"/>
                  </a:lnTo>
                  <a:lnTo>
                    <a:pt x="14" y="392"/>
                  </a:lnTo>
                  <a:lnTo>
                    <a:pt x="15" y="357"/>
                  </a:lnTo>
                  <a:lnTo>
                    <a:pt x="16" y="321"/>
                  </a:lnTo>
                  <a:lnTo>
                    <a:pt x="17" y="286"/>
                  </a:lnTo>
                  <a:lnTo>
                    <a:pt x="18" y="250"/>
                  </a:lnTo>
                  <a:lnTo>
                    <a:pt x="19" y="215"/>
                  </a:lnTo>
                  <a:lnTo>
                    <a:pt x="19" y="180"/>
                  </a:lnTo>
                  <a:lnTo>
                    <a:pt x="20" y="145"/>
                  </a:lnTo>
                  <a:lnTo>
                    <a:pt x="20" y="112"/>
                  </a:lnTo>
                  <a:lnTo>
                    <a:pt x="20" y="79"/>
                  </a:lnTo>
                  <a:lnTo>
                    <a:pt x="30" y="76"/>
                  </a:lnTo>
                  <a:lnTo>
                    <a:pt x="35" y="72"/>
                  </a:lnTo>
                  <a:lnTo>
                    <a:pt x="39" y="67"/>
                  </a:lnTo>
                  <a:lnTo>
                    <a:pt x="44" y="63"/>
                  </a:lnTo>
                  <a:lnTo>
                    <a:pt x="49" y="58"/>
                  </a:lnTo>
                  <a:lnTo>
                    <a:pt x="58" y="55"/>
                  </a:lnTo>
                  <a:lnTo>
                    <a:pt x="73" y="50"/>
                  </a:lnTo>
                  <a:lnTo>
                    <a:pt x="95" y="47"/>
                  </a:lnTo>
                  <a:lnTo>
                    <a:pt x="119" y="45"/>
                  </a:lnTo>
                  <a:lnTo>
                    <a:pt x="142" y="43"/>
                  </a:lnTo>
                  <a:lnTo>
                    <a:pt x="165" y="40"/>
                  </a:lnTo>
                  <a:lnTo>
                    <a:pt x="187" y="37"/>
                  </a:lnTo>
                  <a:lnTo>
                    <a:pt x="208" y="33"/>
                  </a:lnTo>
                  <a:lnTo>
                    <a:pt x="230" y="28"/>
                  </a:lnTo>
                  <a:lnTo>
                    <a:pt x="250" y="24"/>
                  </a:lnTo>
                  <a:lnTo>
                    <a:pt x="269" y="20"/>
                  </a:lnTo>
                  <a:lnTo>
                    <a:pt x="287" y="17"/>
                  </a:lnTo>
                  <a:lnTo>
                    <a:pt x="305" y="12"/>
                  </a:lnTo>
                  <a:lnTo>
                    <a:pt x="321" y="9"/>
                  </a:lnTo>
                  <a:lnTo>
                    <a:pt x="337" y="6"/>
                  </a:lnTo>
                  <a:lnTo>
                    <a:pt x="351" y="3"/>
                  </a:lnTo>
                  <a:lnTo>
                    <a:pt x="365" y="2"/>
                  </a:lnTo>
                  <a:lnTo>
                    <a:pt x="377" y="0"/>
                  </a:lnTo>
                  <a:lnTo>
                    <a:pt x="388" y="0"/>
                  </a:lnTo>
                  <a:close/>
                </a:path>
              </a:pathLst>
            </a:custGeom>
            <a:solidFill>
              <a:srgbClr val="404040"/>
            </a:solidFill>
            <a:ln w="9525">
              <a:noFill/>
              <a:round/>
              <a:headEnd/>
              <a:tailEnd/>
            </a:ln>
          </p:spPr>
          <p:txBody>
            <a:bodyPr/>
            <a:lstStyle/>
            <a:p>
              <a:endParaRPr lang="en-US"/>
            </a:p>
          </p:txBody>
        </p:sp>
        <p:sp>
          <p:nvSpPr>
            <p:cNvPr id="172299" name="Freeform 272"/>
            <p:cNvSpPr>
              <a:spLocks/>
            </p:cNvSpPr>
            <p:nvPr/>
          </p:nvSpPr>
          <p:spPr bwMode="auto">
            <a:xfrm>
              <a:off x="5350" y="2977"/>
              <a:ext cx="52" cy="125"/>
            </a:xfrm>
            <a:custGeom>
              <a:avLst/>
              <a:gdLst>
                <a:gd name="T0" fmla="*/ 0 w 475"/>
                <a:gd name="T1" fmla="*/ 0 h 1126"/>
                <a:gd name="T2" fmla="*/ 0 w 475"/>
                <a:gd name="T3" fmla="*/ 0 h 1126"/>
                <a:gd name="T4" fmla="*/ 0 w 475"/>
                <a:gd name="T5" fmla="*/ 0 h 1126"/>
                <a:gd name="T6" fmla="*/ 0 w 475"/>
                <a:gd name="T7" fmla="*/ 0 h 1126"/>
                <a:gd name="T8" fmla="*/ 0 w 475"/>
                <a:gd name="T9" fmla="*/ 0 h 1126"/>
                <a:gd name="T10" fmla="*/ 0 w 475"/>
                <a:gd name="T11" fmla="*/ 0 h 1126"/>
                <a:gd name="T12" fmla="*/ 0 w 475"/>
                <a:gd name="T13" fmla="*/ 0 h 1126"/>
                <a:gd name="T14" fmla="*/ 0 w 475"/>
                <a:gd name="T15" fmla="*/ 0 h 1126"/>
                <a:gd name="T16" fmla="*/ 0 w 475"/>
                <a:gd name="T17" fmla="*/ 0 h 1126"/>
                <a:gd name="T18" fmla="*/ 0 w 475"/>
                <a:gd name="T19" fmla="*/ 0 h 1126"/>
                <a:gd name="T20" fmla="*/ 0 w 475"/>
                <a:gd name="T21" fmla="*/ 0 h 1126"/>
                <a:gd name="T22" fmla="*/ 0 w 475"/>
                <a:gd name="T23" fmla="*/ 0 h 1126"/>
                <a:gd name="T24" fmla="*/ 0 w 475"/>
                <a:gd name="T25" fmla="*/ 0 h 1126"/>
                <a:gd name="T26" fmla="*/ 0 w 475"/>
                <a:gd name="T27" fmla="*/ 0 h 1126"/>
                <a:gd name="T28" fmla="*/ 0 w 475"/>
                <a:gd name="T29" fmla="*/ 0 h 1126"/>
                <a:gd name="T30" fmla="*/ 0 w 475"/>
                <a:gd name="T31" fmla="*/ 0 h 1126"/>
                <a:gd name="T32" fmla="*/ 0 w 475"/>
                <a:gd name="T33" fmla="*/ 0 h 1126"/>
                <a:gd name="T34" fmla="*/ 0 w 475"/>
                <a:gd name="T35" fmla="*/ 0 h 1126"/>
                <a:gd name="T36" fmla="*/ 0 w 475"/>
                <a:gd name="T37" fmla="*/ 0 h 1126"/>
                <a:gd name="T38" fmla="*/ 0 w 475"/>
                <a:gd name="T39" fmla="*/ 0 h 1126"/>
                <a:gd name="T40" fmla="*/ 0 w 475"/>
                <a:gd name="T41" fmla="*/ 0 h 1126"/>
                <a:gd name="T42" fmla="*/ 0 w 475"/>
                <a:gd name="T43" fmla="*/ 0 h 1126"/>
                <a:gd name="T44" fmla="*/ 0 w 475"/>
                <a:gd name="T45" fmla="*/ 0 h 1126"/>
                <a:gd name="T46" fmla="*/ 0 w 475"/>
                <a:gd name="T47" fmla="*/ 0 h 1126"/>
                <a:gd name="T48" fmla="*/ 0 w 475"/>
                <a:gd name="T49" fmla="*/ 0 h 1126"/>
                <a:gd name="T50" fmla="*/ 0 w 475"/>
                <a:gd name="T51" fmla="*/ 0 h 1126"/>
                <a:gd name="T52" fmla="*/ 0 w 475"/>
                <a:gd name="T53" fmla="*/ 0 h 1126"/>
                <a:gd name="T54" fmla="*/ 0 w 475"/>
                <a:gd name="T55" fmla="*/ 0 h 1126"/>
                <a:gd name="T56" fmla="*/ 0 w 475"/>
                <a:gd name="T57" fmla="*/ 0 h 1126"/>
                <a:gd name="T58" fmla="*/ 0 w 475"/>
                <a:gd name="T59" fmla="*/ 0 h 1126"/>
                <a:gd name="T60" fmla="*/ 0 w 475"/>
                <a:gd name="T61" fmla="*/ 0 h 1126"/>
                <a:gd name="T62" fmla="*/ 0 w 475"/>
                <a:gd name="T63" fmla="*/ 0 h 1126"/>
                <a:gd name="T64" fmla="*/ 0 w 475"/>
                <a:gd name="T65" fmla="*/ 0 h 1126"/>
                <a:gd name="T66" fmla="*/ 0 w 475"/>
                <a:gd name="T67" fmla="*/ 0 h 1126"/>
                <a:gd name="T68" fmla="*/ 0 w 475"/>
                <a:gd name="T69" fmla="*/ 0 h 1126"/>
                <a:gd name="T70" fmla="*/ 0 w 475"/>
                <a:gd name="T71" fmla="*/ 0 h 1126"/>
                <a:gd name="T72" fmla="*/ 0 w 475"/>
                <a:gd name="T73" fmla="*/ 0 h 1126"/>
                <a:gd name="T74" fmla="*/ 0 w 475"/>
                <a:gd name="T75" fmla="*/ 0 h 1126"/>
                <a:gd name="T76" fmla="*/ 0 w 475"/>
                <a:gd name="T77" fmla="*/ 0 h 1126"/>
                <a:gd name="T78" fmla="*/ 0 w 475"/>
                <a:gd name="T79" fmla="*/ 0 h 1126"/>
                <a:gd name="T80" fmla="*/ 0 w 475"/>
                <a:gd name="T81" fmla="*/ 0 h 1126"/>
                <a:gd name="T82" fmla="*/ 0 w 475"/>
                <a:gd name="T83" fmla="*/ 0 h 1126"/>
                <a:gd name="T84" fmla="*/ 0 w 475"/>
                <a:gd name="T85" fmla="*/ 0 h 1126"/>
                <a:gd name="T86" fmla="*/ 0 w 475"/>
                <a:gd name="T87" fmla="*/ 0 h 1126"/>
                <a:gd name="T88" fmla="*/ 0 w 475"/>
                <a:gd name="T89" fmla="*/ 0 h 1126"/>
                <a:gd name="T90" fmla="*/ 0 w 475"/>
                <a:gd name="T91" fmla="*/ 0 h 1126"/>
                <a:gd name="T92" fmla="*/ 0 w 475"/>
                <a:gd name="T93" fmla="*/ 0 h 1126"/>
                <a:gd name="T94" fmla="*/ 0 w 475"/>
                <a:gd name="T95" fmla="*/ 0 h 1126"/>
                <a:gd name="T96" fmla="*/ 0 w 475"/>
                <a:gd name="T97" fmla="*/ 0 h 1126"/>
                <a:gd name="T98" fmla="*/ 0 w 475"/>
                <a:gd name="T99" fmla="*/ 0 h 1126"/>
                <a:gd name="T100" fmla="*/ 0 w 475"/>
                <a:gd name="T101" fmla="*/ 0 h 1126"/>
                <a:gd name="T102" fmla="*/ 0 w 475"/>
                <a:gd name="T103" fmla="*/ 0 h 1126"/>
                <a:gd name="T104" fmla="*/ 0 w 475"/>
                <a:gd name="T105" fmla="*/ 0 h 1126"/>
                <a:gd name="T106" fmla="*/ 0 w 475"/>
                <a:gd name="T107" fmla="*/ 0 h 1126"/>
                <a:gd name="T108" fmla="*/ 0 w 475"/>
                <a:gd name="T109" fmla="*/ 0 h 11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75"/>
                <a:gd name="T166" fmla="*/ 0 h 1126"/>
                <a:gd name="T167" fmla="*/ 475 w 475"/>
                <a:gd name="T168" fmla="*/ 1126 h 112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75" h="1126">
                  <a:moveTo>
                    <a:pt x="388" y="0"/>
                  </a:moveTo>
                  <a:lnTo>
                    <a:pt x="388" y="0"/>
                  </a:lnTo>
                  <a:lnTo>
                    <a:pt x="388" y="2"/>
                  </a:lnTo>
                  <a:lnTo>
                    <a:pt x="389" y="7"/>
                  </a:lnTo>
                  <a:lnTo>
                    <a:pt x="390" y="17"/>
                  </a:lnTo>
                  <a:lnTo>
                    <a:pt x="392" y="29"/>
                  </a:lnTo>
                  <a:lnTo>
                    <a:pt x="393" y="46"/>
                  </a:lnTo>
                  <a:lnTo>
                    <a:pt x="396" y="65"/>
                  </a:lnTo>
                  <a:lnTo>
                    <a:pt x="399" y="86"/>
                  </a:lnTo>
                  <a:lnTo>
                    <a:pt x="402" y="112"/>
                  </a:lnTo>
                  <a:lnTo>
                    <a:pt x="405" y="139"/>
                  </a:lnTo>
                  <a:lnTo>
                    <a:pt x="408" y="168"/>
                  </a:lnTo>
                  <a:lnTo>
                    <a:pt x="411" y="199"/>
                  </a:lnTo>
                  <a:lnTo>
                    <a:pt x="415" y="233"/>
                  </a:lnTo>
                  <a:lnTo>
                    <a:pt x="420" y="269"/>
                  </a:lnTo>
                  <a:lnTo>
                    <a:pt x="423" y="306"/>
                  </a:lnTo>
                  <a:lnTo>
                    <a:pt x="427" y="344"/>
                  </a:lnTo>
                  <a:lnTo>
                    <a:pt x="431" y="383"/>
                  </a:lnTo>
                  <a:lnTo>
                    <a:pt x="435" y="424"/>
                  </a:lnTo>
                  <a:lnTo>
                    <a:pt x="440" y="465"/>
                  </a:lnTo>
                  <a:lnTo>
                    <a:pt x="443" y="507"/>
                  </a:lnTo>
                  <a:lnTo>
                    <a:pt x="447" y="550"/>
                  </a:lnTo>
                  <a:lnTo>
                    <a:pt x="451" y="593"/>
                  </a:lnTo>
                  <a:lnTo>
                    <a:pt x="454" y="635"/>
                  </a:lnTo>
                  <a:lnTo>
                    <a:pt x="458" y="678"/>
                  </a:lnTo>
                  <a:lnTo>
                    <a:pt x="461" y="721"/>
                  </a:lnTo>
                  <a:lnTo>
                    <a:pt x="464" y="763"/>
                  </a:lnTo>
                  <a:lnTo>
                    <a:pt x="466" y="804"/>
                  </a:lnTo>
                  <a:lnTo>
                    <a:pt x="469" y="845"/>
                  </a:lnTo>
                  <a:lnTo>
                    <a:pt x="470" y="884"/>
                  </a:lnTo>
                  <a:lnTo>
                    <a:pt x="472" y="922"/>
                  </a:lnTo>
                  <a:lnTo>
                    <a:pt x="474" y="960"/>
                  </a:lnTo>
                  <a:lnTo>
                    <a:pt x="475" y="995"/>
                  </a:lnTo>
                  <a:lnTo>
                    <a:pt x="475" y="1029"/>
                  </a:lnTo>
                  <a:lnTo>
                    <a:pt x="467" y="1064"/>
                  </a:lnTo>
                  <a:lnTo>
                    <a:pt x="452" y="1089"/>
                  </a:lnTo>
                  <a:lnTo>
                    <a:pt x="431" y="1108"/>
                  </a:lnTo>
                  <a:lnTo>
                    <a:pt x="404" y="1120"/>
                  </a:lnTo>
                  <a:lnTo>
                    <a:pt x="372" y="1126"/>
                  </a:lnTo>
                  <a:lnTo>
                    <a:pt x="337" y="1126"/>
                  </a:lnTo>
                  <a:lnTo>
                    <a:pt x="299" y="1121"/>
                  </a:lnTo>
                  <a:lnTo>
                    <a:pt x="259" y="1111"/>
                  </a:lnTo>
                  <a:lnTo>
                    <a:pt x="219" y="1098"/>
                  </a:lnTo>
                  <a:lnTo>
                    <a:pt x="180" y="1083"/>
                  </a:lnTo>
                  <a:lnTo>
                    <a:pt x="142" y="1065"/>
                  </a:lnTo>
                  <a:lnTo>
                    <a:pt x="106" y="1044"/>
                  </a:lnTo>
                  <a:lnTo>
                    <a:pt x="74" y="1022"/>
                  </a:lnTo>
                  <a:lnTo>
                    <a:pt x="47" y="1000"/>
                  </a:lnTo>
                  <a:lnTo>
                    <a:pt x="25" y="978"/>
                  </a:lnTo>
                  <a:lnTo>
                    <a:pt x="9" y="957"/>
                  </a:lnTo>
                  <a:lnTo>
                    <a:pt x="7" y="952"/>
                  </a:lnTo>
                  <a:lnTo>
                    <a:pt x="5" y="943"/>
                  </a:lnTo>
                  <a:lnTo>
                    <a:pt x="4" y="934"/>
                  </a:lnTo>
                  <a:lnTo>
                    <a:pt x="2" y="921"/>
                  </a:lnTo>
                  <a:lnTo>
                    <a:pt x="1" y="906"/>
                  </a:lnTo>
                  <a:lnTo>
                    <a:pt x="0" y="889"/>
                  </a:lnTo>
                  <a:lnTo>
                    <a:pt x="0" y="870"/>
                  </a:lnTo>
                  <a:lnTo>
                    <a:pt x="0" y="850"/>
                  </a:lnTo>
                  <a:lnTo>
                    <a:pt x="0" y="828"/>
                  </a:lnTo>
                  <a:lnTo>
                    <a:pt x="0" y="804"/>
                  </a:lnTo>
                  <a:lnTo>
                    <a:pt x="0" y="779"/>
                  </a:lnTo>
                  <a:lnTo>
                    <a:pt x="1" y="751"/>
                  </a:lnTo>
                  <a:lnTo>
                    <a:pt x="2" y="724"/>
                  </a:lnTo>
                  <a:lnTo>
                    <a:pt x="4" y="694"/>
                  </a:lnTo>
                  <a:lnTo>
                    <a:pt x="4" y="664"/>
                  </a:lnTo>
                  <a:lnTo>
                    <a:pt x="6" y="632"/>
                  </a:lnTo>
                  <a:lnTo>
                    <a:pt x="7" y="599"/>
                  </a:lnTo>
                  <a:lnTo>
                    <a:pt x="8" y="567"/>
                  </a:lnTo>
                  <a:lnTo>
                    <a:pt x="9" y="533"/>
                  </a:lnTo>
                  <a:lnTo>
                    <a:pt x="10" y="498"/>
                  </a:lnTo>
                  <a:lnTo>
                    <a:pt x="11" y="463"/>
                  </a:lnTo>
                  <a:lnTo>
                    <a:pt x="13" y="428"/>
                  </a:lnTo>
                  <a:lnTo>
                    <a:pt x="14" y="392"/>
                  </a:lnTo>
                  <a:lnTo>
                    <a:pt x="15" y="357"/>
                  </a:lnTo>
                  <a:lnTo>
                    <a:pt x="16" y="321"/>
                  </a:lnTo>
                  <a:lnTo>
                    <a:pt x="17" y="286"/>
                  </a:lnTo>
                  <a:lnTo>
                    <a:pt x="18" y="250"/>
                  </a:lnTo>
                  <a:lnTo>
                    <a:pt x="19" y="215"/>
                  </a:lnTo>
                  <a:lnTo>
                    <a:pt x="19" y="180"/>
                  </a:lnTo>
                  <a:lnTo>
                    <a:pt x="20" y="145"/>
                  </a:lnTo>
                  <a:lnTo>
                    <a:pt x="20" y="112"/>
                  </a:lnTo>
                  <a:lnTo>
                    <a:pt x="20" y="79"/>
                  </a:lnTo>
                  <a:lnTo>
                    <a:pt x="30" y="76"/>
                  </a:lnTo>
                  <a:lnTo>
                    <a:pt x="35" y="72"/>
                  </a:lnTo>
                  <a:lnTo>
                    <a:pt x="39" y="67"/>
                  </a:lnTo>
                  <a:lnTo>
                    <a:pt x="44" y="63"/>
                  </a:lnTo>
                  <a:lnTo>
                    <a:pt x="49" y="58"/>
                  </a:lnTo>
                  <a:lnTo>
                    <a:pt x="58" y="55"/>
                  </a:lnTo>
                  <a:lnTo>
                    <a:pt x="73" y="50"/>
                  </a:lnTo>
                  <a:lnTo>
                    <a:pt x="95" y="47"/>
                  </a:lnTo>
                  <a:lnTo>
                    <a:pt x="119" y="45"/>
                  </a:lnTo>
                  <a:lnTo>
                    <a:pt x="142" y="43"/>
                  </a:lnTo>
                  <a:lnTo>
                    <a:pt x="165" y="40"/>
                  </a:lnTo>
                  <a:lnTo>
                    <a:pt x="187" y="37"/>
                  </a:lnTo>
                  <a:lnTo>
                    <a:pt x="208" y="33"/>
                  </a:lnTo>
                  <a:lnTo>
                    <a:pt x="230" y="28"/>
                  </a:lnTo>
                  <a:lnTo>
                    <a:pt x="250" y="24"/>
                  </a:lnTo>
                  <a:lnTo>
                    <a:pt x="269" y="20"/>
                  </a:lnTo>
                  <a:lnTo>
                    <a:pt x="287" y="17"/>
                  </a:lnTo>
                  <a:lnTo>
                    <a:pt x="305" y="12"/>
                  </a:lnTo>
                  <a:lnTo>
                    <a:pt x="321" y="9"/>
                  </a:lnTo>
                  <a:lnTo>
                    <a:pt x="337" y="6"/>
                  </a:lnTo>
                  <a:lnTo>
                    <a:pt x="351" y="3"/>
                  </a:lnTo>
                  <a:lnTo>
                    <a:pt x="365" y="2"/>
                  </a:lnTo>
                  <a:lnTo>
                    <a:pt x="377" y="0"/>
                  </a:lnTo>
                  <a:lnTo>
                    <a:pt x="388" y="0"/>
                  </a:lnTo>
                </a:path>
              </a:pathLst>
            </a:custGeom>
            <a:noFill/>
            <a:ln w="0">
              <a:solidFill>
                <a:srgbClr val="000000"/>
              </a:solidFill>
              <a:prstDash val="solid"/>
              <a:round/>
              <a:headEnd/>
              <a:tailEnd/>
            </a:ln>
          </p:spPr>
          <p:txBody>
            <a:bodyPr/>
            <a:lstStyle/>
            <a:p>
              <a:endParaRPr lang="en-US"/>
            </a:p>
          </p:txBody>
        </p:sp>
        <p:sp>
          <p:nvSpPr>
            <p:cNvPr id="172300" name="Freeform 273"/>
            <p:cNvSpPr>
              <a:spLocks/>
            </p:cNvSpPr>
            <p:nvPr/>
          </p:nvSpPr>
          <p:spPr bwMode="auto">
            <a:xfrm>
              <a:off x="5377" y="2979"/>
              <a:ext cx="112" cy="307"/>
            </a:xfrm>
            <a:custGeom>
              <a:avLst/>
              <a:gdLst>
                <a:gd name="T0" fmla="*/ 0 w 1007"/>
                <a:gd name="T1" fmla="*/ 0 h 2756"/>
                <a:gd name="T2" fmla="*/ 0 w 1007"/>
                <a:gd name="T3" fmla="*/ 0 h 2756"/>
                <a:gd name="T4" fmla="*/ 0 w 1007"/>
                <a:gd name="T5" fmla="*/ 0 h 2756"/>
                <a:gd name="T6" fmla="*/ 0 w 1007"/>
                <a:gd name="T7" fmla="*/ 0 h 2756"/>
                <a:gd name="T8" fmla="*/ 0 w 1007"/>
                <a:gd name="T9" fmla="*/ 0 h 2756"/>
                <a:gd name="T10" fmla="*/ 0 w 1007"/>
                <a:gd name="T11" fmla="*/ 0 h 2756"/>
                <a:gd name="T12" fmla="*/ 0 w 1007"/>
                <a:gd name="T13" fmla="*/ 0 h 2756"/>
                <a:gd name="T14" fmla="*/ 0 w 1007"/>
                <a:gd name="T15" fmla="*/ 0 h 2756"/>
                <a:gd name="T16" fmla="*/ 0 w 1007"/>
                <a:gd name="T17" fmla="*/ 0 h 2756"/>
                <a:gd name="T18" fmla="*/ 0 w 1007"/>
                <a:gd name="T19" fmla="*/ 0 h 2756"/>
                <a:gd name="T20" fmla="*/ 0 w 1007"/>
                <a:gd name="T21" fmla="*/ 0 h 2756"/>
                <a:gd name="T22" fmla="*/ 0 w 1007"/>
                <a:gd name="T23" fmla="*/ 0 h 2756"/>
                <a:gd name="T24" fmla="*/ 0 w 1007"/>
                <a:gd name="T25" fmla="*/ 0 h 2756"/>
                <a:gd name="T26" fmla="*/ 0 w 1007"/>
                <a:gd name="T27" fmla="*/ 0 h 2756"/>
                <a:gd name="T28" fmla="*/ 0 w 1007"/>
                <a:gd name="T29" fmla="*/ 0 h 2756"/>
                <a:gd name="T30" fmla="*/ 0 w 1007"/>
                <a:gd name="T31" fmla="*/ 0 h 2756"/>
                <a:gd name="T32" fmla="*/ 0 w 1007"/>
                <a:gd name="T33" fmla="*/ 0 h 2756"/>
                <a:gd name="T34" fmla="*/ 0 w 1007"/>
                <a:gd name="T35" fmla="*/ 0 h 2756"/>
                <a:gd name="T36" fmla="*/ 0 w 1007"/>
                <a:gd name="T37" fmla="*/ 0 h 2756"/>
                <a:gd name="T38" fmla="*/ 0 w 1007"/>
                <a:gd name="T39" fmla="*/ 0 h 2756"/>
                <a:gd name="T40" fmla="*/ 0 w 1007"/>
                <a:gd name="T41" fmla="*/ 0 h 2756"/>
                <a:gd name="T42" fmla="*/ 0 w 1007"/>
                <a:gd name="T43" fmla="*/ 0 h 2756"/>
                <a:gd name="T44" fmla="*/ 0 w 1007"/>
                <a:gd name="T45" fmla="*/ 0 h 2756"/>
                <a:gd name="T46" fmla="*/ 0 w 1007"/>
                <a:gd name="T47" fmla="*/ 0 h 2756"/>
                <a:gd name="T48" fmla="*/ 0 w 1007"/>
                <a:gd name="T49" fmla="*/ 0 h 2756"/>
                <a:gd name="T50" fmla="*/ 0 w 1007"/>
                <a:gd name="T51" fmla="*/ 0 h 2756"/>
                <a:gd name="T52" fmla="*/ 0 w 1007"/>
                <a:gd name="T53" fmla="*/ 0 h 2756"/>
                <a:gd name="T54" fmla="*/ 0 w 1007"/>
                <a:gd name="T55" fmla="*/ 0 h 2756"/>
                <a:gd name="T56" fmla="*/ 0 w 1007"/>
                <a:gd name="T57" fmla="*/ 0 h 2756"/>
                <a:gd name="T58" fmla="*/ 0 w 1007"/>
                <a:gd name="T59" fmla="*/ 0 h 2756"/>
                <a:gd name="T60" fmla="*/ 0 w 1007"/>
                <a:gd name="T61" fmla="*/ 0 h 2756"/>
                <a:gd name="T62" fmla="*/ 0 w 1007"/>
                <a:gd name="T63" fmla="*/ 0 h 2756"/>
                <a:gd name="T64" fmla="*/ 0 w 1007"/>
                <a:gd name="T65" fmla="*/ 0 h 2756"/>
                <a:gd name="T66" fmla="*/ 0 w 1007"/>
                <a:gd name="T67" fmla="*/ 0 h 2756"/>
                <a:gd name="T68" fmla="*/ 0 w 1007"/>
                <a:gd name="T69" fmla="*/ 0 h 2756"/>
                <a:gd name="T70" fmla="*/ 0 w 1007"/>
                <a:gd name="T71" fmla="*/ 0 h 2756"/>
                <a:gd name="T72" fmla="*/ 0 w 1007"/>
                <a:gd name="T73" fmla="*/ 0 h 2756"/>
                <a:gd name="T74" fmla="*/ 0 w 1007"/>
                <a:gd name="T75" fmla="*/ 0 h 2756"/>
                <a:gd name="T76" fmla="*/ 0 w 1007"/>
                <a:gd name="T77" fmla="*/ 0 h 2756"/>
                <a:gd name="T78" fmla="*/ 0 w 1007"/>
                <a:gd name="T79" fmla="*/ 0 h 2756"/>
                <a:gd name="T80" fmla="*/ 0 w 1007"/>
                <a:gd name="T81" fmla="*/ 0 h 2756"/>
                <a:gd name="T82" fmla="*/ 0 w 1007"/>
                <a:gd name="T83" fmla="*/ 0 h 2756"/>
                <a:gd name="T84" fmla="*/ 0 w 1007"/>
                <a:gd name="T85" fmla="*/ 0 h 2756"/>
                <a:gd name="T86" fmla="*/ 0 w 1007"/>
                <a:gd name="T87" fmla="*/ 0 h 2756"/>
                <a:gd name="T88" fmla="*/ 0 w 1007"/>
                <a:gd name="T89" fmla="*/ 0 h 2756"/>
                <a:gd name="T90" fmla="*/ 0 w 1007"/>
                <a:gd name="T91" fmla="*/ 0 h 2756"/>
                <a:gd name="T92" fmla="*/ 0 w 1007"/>
                <a:gd name="T93" fmla="*/ 0 h 2756"/>
                <a:gd name="T94" fmla="*/ 0 w 1007"/>
                <a:gd name="T95" fmla="*/ 0 h 2756"/>
                <a:gd name="T96" fmla="*/ 0 w 1007"/>
                <a:gd name="T97" fmla="*/ 0 h 2756"/>
                <a:gd name="T98" fmla="*/ 0 w 1007"/>
                <a:gd name="T99" fmla="*/ 0 h 2756"/>
                <a:gd name="T100" fmla="*/ 0 w 1007"/>
                <a:gd name="T101" fmla="*/ 0 h 2756"/>
                <a:gd name="T102" fmla="*/ 0 w 1007"/>
                <a:gd name="T103" fmla="*/ 0 h 27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07"/>
                <a:gd name="T157" fmla="*/ 0 h 2756"/>
                <a:gd name="T158" fmla="*/ 1007 w 1007"/>
                <a:gd name="T159" fmla="*/ 2756 h 275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07" h="2756">
                  <a:moveTo>
                    <a:pt x="0" y="48"/>
                  </a:moveTo>
                  <a:lnTo>
                    <a:pt x="6" y="100"/>
                  </a:lnTo>
                  <a:lnTo>
                    <a:pt x="10" y="150"/>
                  </a:lnTo>
                  <a:lnTo>
                    <a:pt x="15" y="198"/>
                  </a:lnTo>
                  <a:lnTo>
                    <a:pt x="19" y="243"/>
                  </a:lnTo>
                  <a:lnTo>
                    <a:pt x="24" y="286"/>
                  </a:lnTo>
                  <a:lnTo>
                    <a:pt x="27" y="326"/>
                  </a:lnTo>
                  <a:lnTo>
                    <a:pt x="31" y="364"/>
                  </a:lnTo>
                  <a:lnTo>
                    <a:pt x="34" y="401"/>
                  </a:lnTo>
                  <a:lnTo>
                    <a:pt x="38" y="435"/>
                  </a:lnTo>
                  <a:lnTo>
                    <a:pt x="42" y="468"/>
                  </a:lnTo>
                  <a:lnTo>
                    <a:pt x="44" y="498"/>
                  </a:lnTo>
                  <a:lnTo>
                    <a:pt x="47" y="527"/>
                  </a:lnTo>
                  <a:lnTo>
                    <a:pt x="50" y="553"/>
                  </a:lnTo>
                  <a:lnTo>
                    <a:pt x="52" y="579"/>
                  </a:lnTo>
                  <a:lnTo>
                    <a:pt x="54" y="603"/>
                  </a:lnTo>
                  <a:lnTo>
                    <a:pt x="56" y="626"/>
                  </a:lnTo>
                  <a:lnTo>
                    <a:pt x="58" y="647"/>
                  </a:lnTo>
                  <a:lnTo>
                    <a:pt x="61" y="668"/>
                  </a:lnTo>
                  <a:lnTo>
                    <a:pt x="62" y="687"/>
                  </a:lnTo>
                  <a:lnTo>
                    <a:pt x="64" y="705"/>
                  </a:lnTo>
                  <a:lnTo>
                    <a:pt x="65" y="722"/>
                  </a:lnTo>
                  <a:lnTo>
                    <a:pt x="66" y="739"/>
                  </a:lnTo>
                  <a:lnTo>
                    <a:pt x="67" y="755"/>
                  </a:lnTo>
                  <a:lnTo>
                    <a:pt x="68" y="769"/>
                  </a:lnTo>
                  <a:lnTo>
                    <a:pt x="69" y="784"/>
                  </a:lnTo>
                  <a:lnTo>
                    <a:pt x="69" y="798"/>
                  </a:lnTo>
                  <a:lnTo>
                    <a:pt x="70" y="812"/>
                  </a:lnTo>
                  <a:lnTo>
                    <a:pt x="70" y="825"/>
                  </a:lnTo>
                  <a:lnTo>
                    <a:pt x="71" y="838"/>
                  </a:lnTo>
                  <a:lnTo>
                    <a:pt x="71" y="852"/>
                  </a:lnTo>
                  <a:lnTo>
                    <a:pt x="71" y="864"/>
                  </a:lnTo>
                  <a:lnTo>
                    <a:pt x="71" y="878"/>
                  </a:lnTo>
                  <a:lnTo>
                    <a:pt x="86" y="907"/>
                  </a:lnTo>
                  <a:lnTo>
                    <a:pt x="102" y="934"/>
                  </a:lnTo>
                  <a:lnTo>
                    <a:pt x="117" y="961"/>
                  </a:lnTo>
                  <a:lnTo>
                    <a:pt x="132" y="989"/>
                  </a:lnTo>
                  <a:lnTo>
                    <a:pt x="148" y="1016"/>
                  </a:lnTo>
                  <a:lnTo>
                    <a:pt x="164" y="1043"/>
                  </a:lnTo>
                  <a:lnTo>
                    <a:pt x="181" y="1070"/>
                  </a:lnTo>
                  <a:lnTo>
                    <a:pt x="197" y="1097"/>
                  </a:lnTo>
                  <a:lnTo>
                    <a:pt x="213" y="1122"/>
                  </a:lnTo>
                  <a:lnTo>
                    <a:pt x="230" y="1148"/>
                  </a:lnTo>
                  <a:lnTo>
                    <a:pt x="245" y="1174"/>
                  </a:lnTo>
                  <a:lnTo>
                    <a:pt x="261" y="1198"/>
                  </a:lnTo>
                  <a:lnTo>
                    <a:pt x="277" y="1223"/>
                  </a:lnTo>
                  <a:lnTo>
                    <a:pt x="293" y="1247"/>
                  </a:lnTo>
                  <a:lnTo>
                    <a:pt x="309" y="1272"/>
                  </a:lnTo>
                  <a:lnTo>
                    <a:pt x="325" y="1295"/>
                  </a:lnTo>
                  <a:lnTo>
                    <a:pt x="339" y="1318"/>
                  </a:lnTo>
                  <a:lnTo>
                    <a:pt x="354" y="1340"/>
                  </a:lnTo>
                  <a:lnTo>
                    <a:pt x="369" y="1363"/>
                  </a:lnTo>
                  <a:lnTo>
                    <a:pt x="383" y="1385"/>
                  </a:lnTo>
                  <a:lnTo>
                    <a:pt x="397" y="1406"/>
                  </a:lnTo>
                  <a:lnTo>
                    <a:pt x="410" y="1427"/>
                  </a:lnTo>
                  <a:lnTo>
                    <a:pt x="424" y="1447"/>
                  </a:lnTo>
                  <a:lnTo>
                    <a:pt x="437" y="1467"/>
                  </a:lnTo>
                  <a:lnTo>
                    <a:pt x="448" y="1486"/>
                  </a:lnTo>
                  <a:lnTo>
                    <a:pt x="460" y="1505"/>
                  </a:lnTo>
                  <a:lnTo>
                    <a:pt x="470" y="1524"/>
                  </a:lnTo>
                  <a:lnTo>
                    <a:pt x="481" y="1541"/>
                  </a:lnTo>
                  <a:lnTo>
                    <a:pt x="490" y="1559"/>
                  </a:lnTo>
                  <a:lnTo>
                    <a:pt x="499" y="1575"/>
                  </a:lnTo>
                  <a:lnTo>
                    <a:pt x="507" y="1590"/>
                  </a:lnTo>
                  <a:lnTo>
                    <a:pt x="515" y="1606"/>
                  </a:lnTo>
                  <a:lnTo>
                    <a:pt x="525" y="1628"/>
                  </a:lnTo>
                  <a:lnTo>
                    <a:pt x="536" y="1651"/>
                  </a:lnTo>
                  <a:lnTo>
                    <a:pt x="546" y="1674"/>
                  </a:lnTo>
                  <a:lnTo>
                    <a:pt x="558" y="1698"/>
                  </a:lnTo>
                  <a:lnTo>
                    <a:pt x="571" y="1723"/>
                  </a:lnTo>
                  <a:lnTo>
                    <a:pt x="582" y="1749"/>
                  </a:lnTo>
                  <a:lnTo>
                    <a:pt x="595" y="1774"/>
                  </a:lnTo>
                  <a:lnTo>
                    <a:pt x="608" y="1802"/>
                  </a:lnTo>
                  <a:lnTo>
                    <a:pt x="621" y="1829"/>
                  </a:lnTo>
                  <a:lnTo>
                    <a:pt x="634" y="1856"/>
                  </a:lnTo>
                  <a:lnTo>
                    <a:pt x="648" y="1885"/>
                  </a:lnTo>
                  <a:lnTo>
                    <a:pt x="661" y="1914"/>
                  </a:lnTo>
                  <a:lnTo>
                    <a:pt x="675" y="1944"/>
                  </a:lnTo>
                  <a:lnTo>
                    <a:pt x="689" y="1975"/>
                  </a:lnTo>
                  <a:lnTo>
                    <a:pt x="704" y="2006"/>
                  </a:lnTo>
                  <a:lnTo>
                    <a:pt x="717" y="2038"/>
                  </a:lnTo>
                  <a:lnTo>
                    <a:pt x="731" y="2070"/>
                  </a:lnTo>
                  <a:lnTo>
                    <a:pt x="746" y="2103"/>
                  </a:lnTo>
                  <a:lnTo>
                    <a:pt x="760" y="2136"/>
                  </a:lnTo>
                  <a:lnTo>
                    <a:pt x="773" y="2170"/>
                  </a:lnTo>
                  <a:lnTo>
                    <a:pt x="788" y="2205"/>
                  </a:lnTo>
                  <a:lnTo>
                    <a:pt x="802" y="2240"/>
                  </a:lnTo>
                  <a:lnTo>
                    <a:pt x="816" y="2275"/>
                  </a:lnTo>
                  <a:lnTo>
                    <a:pt x="828" y="2312"/>
                  </a:lnTo>
                  <a:lnTo>
                    <a:pt x="842" y="2348"/>
                  </a:lnTo>
                  <a:lnTo>
                    <a:pt x="855" y="2386"/>
                  </a:lnTo>
                  <a:lnTo>
                    <a:pt x="867" y="2423"/>
                  </a:lnTo>
                  <a:lnTo>
                    <a:pt x="880" y="2462"/>
                  </a:lnTo>
                  <a:lnTo>
                    <a:pt x="893" y="2500"/>
                  </a:lnTo>
                  <a:lnTo>
                    <a:pt x="904" y="2539"/>
                  </a:lnTo>
                  <a:lnTo>
                    <a:pt x="916" y="2579"/>
                  </a:lnTo>
                  <a:lnTo>
                    <a:pt x="927" y="2619"/>
                  </a:lnTo>
                  <a:lnTo>
                    <a:pt x="938" y="2661"/>
                  </a:lnTo>
                  <a:lnTo>
                    <a:pt x="949" y="2693"/>
                  </a:lnTo>
                  <a:lnTo>
                    <a:pt x="958" y="2720"/>
                  </a:lnTo>
                  <a:lnTo>
                    <a:pt x="967" y="2739"/>
                  </a:lnTo>
                  <a:lnTo>
                    <a:pt x="974" y="2750"/>
                  </a:lnTo>
                  <a:lnTo>
                    <a:pt x="981" y="2756"/>
                  </a:lnTo>
                  <a:lnTo>
                    <a:pt x="987" y="2753"/>
                  </a:lnTo>
                  <a:lnTo>
                    <a:pt x="992" y="2746"/>
                  </a:lnTo>
                  <a:lnTo>
                    <a:pt x="996" y="2731"/>
                  </a:lnTo>
                  <a:lnTo>
                    <a:pt x="1000" y="2711"/>
                  </a:lnTo>
                  <a:lnTo>
                    <a:pt x="1003" y="2685"/>
                  </a:lnTo>
                  <a:lnTo>
                    <a:pt x="1005" y="2653"/>
                  </a:lnTo>
                  <a:lnTo>
                    <a:pt x="1006" y="2615"/>
                  </a:lnTo>
                  <a:lnTo>
                    <a:pt x="1007" y="2572"/>
                  </a:lnTo>
                  <a:lnTo>
                    <a:pt x="1007" y="2523"/>
                  </a:lnTo>
                  <a:lnTo>
                    <a:pt x="1006" y="2470"/>
                  </a:lnTo>
                  <a:lnTo>
                    <a:pt x="1005" y="2429"/>
                  </a:lnTo>
                  <a:lnTo>
                    <a:pt x="1002" y="2388"/>
                  </a:lnTo>
                  <a:lnTo>
                    <a:pt x="997" y="2347"/>
                  </a:lnTo>
                  <a:lnTo>
                    <a:pt x="991" y="2306"/>
                  </a:lnTo>
                  <a:lnTo>
                    <a:pt x="984" y="2264"/>
                  </a:lnTo>
                  <a:lnTo>
                    <a:pt x="976" y="2223"/>
                  </a:lnTo>
                  <a:lnTo>
                    <a:pt x="967" y="2180"/>
                  </a:lnTo>
                  <a:lnTo>
                    <a:pt x="956" y="2138"/>
                  </a:lnTo>
                  <a:lnTo>
                    <a:pt x="945" y="2097"/>
                  </a:lnTo>
                  <a:lnTo>
                    <a:pt x="932" y="2055"/>
                  </a:lnTo>
                  <a:lnTo>
                    <a:pt x="918" y="2013"/>
                  </a:lnTo>
                  <a:lnTo>
                    <a:pt x="903" y="1971"/>
                  </a:lnTo>
                  <a:lnTo>
                    <a:pt x="889" y="1929"/>
                  </a:lnTo>
                  <a:lnTo>
                    <a:pt x="873" y="1888"/>
                  </a:lnTo>
                  <a:lnTo>
                    <a:pt x="856" y="1847"/>
                  </a:lnTo>
                  <a:lnTo>
                    <a:pt x="839" y="1806"/>
                  </a:lnTo>
                  <a:lnTo>
                    <a:pt x="821" y="1765"/>
                  </a:lnTo>
                  <a:lnTo>
                    <a:pt x="802" y="1725"/>
                  </a:lnTo>
                  <a:lnTo>
                    <a:pt x="783" y="1685"/>
                  </a:lnTo>
                  <a:lnTo>
                    <a:pt x="764" y="1645"/>
                  </a:lnTo>
                  <a:lnTo>
                    <a:pt x="745" y="1606"/>
                  </a:lnTo>
                  <a:lnTo>
                    <a:pt x="725" y="1568"/>
                  </a:lnTo>
                  <a:lnTo>
                    <a:pt x="705" y="1530"/>
                  </a:lnTo>
                  <a:lnTo>
                    <a:pt x="685" y="1493"/>
                  </a:lnTo>
                  <a:lnTo>
                    <a:pt x="664" y="1458"/>
                  </a:lnTo>
                  <a:lnTo>
                    <a:pt x="644" y="1422"/>
                  </a:lnTo>
                  <a:lnTo>
                    <a:pt x="623" y="1387"/>
                  </a:lnTo>
                  <a:lnTo>
                    <a:pt x="602" y="1353"/>
                  </a:lnTo>
                  <a:lnTo>
                    <a:pt x="582" y="1320"/>
                  </a:lnTo>
                  <a:lnTo>
                    <a:pt x="562" y="1288"/>
                  </a:lnTo>
                  <a:lnTo>
                    <a:pt x="542" y="1257"/>
                  </a:lnTo>
                  <a:lnTo>
                    <a:pt x="523" y="1226"/>
                  </a:lnTo>
                  <a:lnTo>
                    <a:pt x="486" y="1176"/>
                  </a:lnTo>
                  <a:lnTo>
                    <a:pt x="455" y="1129"/>
                  </a:lnTo>
                  <a:lnTo>
                    <a:pt x="425" y="1088"/>
                  </a:lnTo>
                  <a:lnTo>
                    <a:pt x="401" y="1052"/>
                  </a:lnTo>
                  <a:lnTo>
                    <a:pt x="378" y="1020"/>
                  </a:lnTo>
                  <a:lnTo>
                    <a:pt x="359" y="991"/>
                  </a:lnTo>
                  <a:lnTo>
                    <a:pt x="344" y="967"/>
                  </a:lnTo>
                  <a:lnTo>
                    <a:pt x="331" y="946"/>
                  </a:lnTo>
                  <a:lnTo>
                    <a:pt x="320" y="928"/>
                  </a:lnTo>
                  <a:lnTo>
                    <a:pt x="312" y="913"/>
                  </a:lnTo>
                  <a:lnTo>
                    <a:pt x="305" y="901"/>
                  </a:lnTo>
                  <a:lnTo>
                    <a:pt x="300" y="893"/>
                  </a:lnTo>
                  <a:lnTo>
                    <a:pt x="296" y="885"/>
                  </a:lnTo>
                  <a:lnTo>
                    <a:pt x="294" y="881"/>
                  </a:lnTo>
                  <a:lnTo>
                    <a:pt x="293" y="879"/>
                  </a:lnTo>
                  <a:lnTo>
                    <a:pt x="293" y="878"/>
                  </a:lnTo>
                  <a:lnTo>
                    <a:pt x="286" y="822"/>
                  </a:lnTo>
                  <a:lnTo>
                    <a:pt x="278" y="769"/>
                  </a:lnTo>
                  <a:lnTo>
                    <a:pt x="272" y="718"/>
                  </a:lnTo>
                  <a:lnTo>
                    <a:pt x="265" y="668"/>
                  </a:lnTo>
                  <a:lnTo>
                    <a:pt x="259" y="621"/>
                  </a:lnTo>
                  <a:lnTo>
                    <a:pt x="253" y="574"/>
                  </a:lnTo>
                  <a:lnTo>
                    <a:pt x="248" y="531"/>
                  </a:lnTo>
                  <a:lnTo>
                    <a:pt x="241" y="489"/>
                  </a:lnTo>
                  <a:lnTo>
                    <a:pt x="236" y="449"/>
                  </a:lnTo>
                  <a:lnTo>
                    <a:pt x="231" y="410"/>
                  </a:lnTo>
                  <a:lnTo>
                    <a:pt x="226" y="374"/>
                  </a:lnTo>
                  <a:lnTo>
                    <a:pt x="222" y="339"/>
                  </a:lnTo>
                  <a:lnTo>
                    <a:pt x="217" y="306"/>
                  </a:lnTo>
                  <a:lnTo>
                    <a:pt x="214" y="274"/>
                  </a:lnTo>
                  <a:lnTo>
                    <a:pt x="209" y="245"/>
                  </a:lnTo>
                  <a:lnTo>
                    <a:pt x="205" y="217"/>
                  </a:lnTo>
                  <a:lnTo>
                    <a:pt x="202" y="192"/>
                  </a:lnTo>
                  <a:lnTo>
                    <a:pt x="199" y="168"/>
                  </a:lnTo>
                  <a:lnTo>
                    <a:pt x="196" y="146"/>
                  </a:lnTo>
                  <a:lnTo>
                    <a:pt x="194" y="125"/>
                  </a:lnTo>
                  <a:lnTo>
                    <a:pt x="190" y="107"/>
                  </a:lnTo>
                  <a:lnTo>
                    <a:pt x="188" y="89"/>
                  </a:lnTo>
                  <a:lnTo>
                    <a:pt x="186" y="74"/>
                  </a:lnTo>
                  <a:lnTo>
                    <a:pt x="184" y="60"/>
                  </a:lnTo>
                  <a:lnTo>
                    <a:pt x="183" y="48"/>
                  </a:lnTo>
                  <a:lnTo>
                    <a:pt x="182" y="37"/>
                  </a:lnTo>
                  <a:lnTo>
                    <a:pt x="181" y="29"/>
                  </a:lnTo>
                  <a:lnTo>
                    <a:pt x="180" y="21"/>
                  </a:lnTo>
                  <a:lnTo>
                    <a:pt x="179" y="16"/>
                  </a:lnTo>
                  <a:lnTo>
                    <a:pt x="178" y="12"/>
                  </a:lnTo>
                  <a:lnTo>
                    <a:pt x="178" y="10"/>
                  </a:lnTo>
                  <a:lnTo>
                    <a:pt x="178" y="8"/>
                  </a:lnTo>
                  <a:lnTo>
                    <a:pt x="174" y="4"/>
                  </a:lnTo>
                  <a:lnTo>
                    <a:pt x="166" y="1"/>
                  </a:lnTo>
                  <a:lnTo>
                    <a:pt x="156" y="0"/>
                  </a:lnTo>
                  <a:lnTo>
                    <a:pt x="144" y="0"/>
                  </a:lnTo>
                  <a:lnTo>
                    <a:pt x="130" y="1"/>
                  </a:lnTo>
                  <a:lnTo>
                    <a:pt x="116" y="4"/>
                  </a:lnTo>
                  <a:lnTo>
                    <a:pt x="100" y="6"/>
                  </a:lnTo>
                  <a:lnTo>
                    <a:pt x="85" y="11"/>
                  </a:lnTo>
                  <a:lnTo>
                    <a:pt x="69" y="15"/>
                  </a:lnTo>
                  <a:lnTo>
                    <a:pt x="54" y="20"/>
                  </a:lnTo>
                  <a:lnTo>
                    <a:pt x="39" y="24"/>
                  </a:lnTo>
                  <a:lnTo>
                    <a:pt x="27" y="30"/>
                  </a:lnTo>
                  <a:lnTo>
                    <a:pt x="16" y="35"/>
                  </a:lnTo>
                  <a:lnTo>
                    <a:pt x="8" y="39"/>
                  </a:lnTo>
                  <a:lnTo>
                    <a:pt x="3" y="43"/>
                  </a:lnTo>
                  <a:lnTo>
                    <a:pt x="0" y="48"/>
                  </a:lnTo>
                  <a:close/>
                </a:path>
              </a:pathLst>
            </a:custGeom>
            <a:solidFill>
              <a:srgbClr val="262626"/>
            </a:solidFill>
            <a:ln w="9525">
              <a:noFill/>
              <a:round/>
              <a:headEnd/>
              <a:tailEnd/>
            </a:ln>
          </p:spPr>
          <p:txBody>
            <a:bodyPr/>
            <a:lstStyle/>
            <a:p>
              <a:endParaRPr lang="en-US"/>
            </a:p>
          </p:txBody>
        </p:sp>
        <p:sp>
          <p:nvSpPr>
            <p:cNvPr id="172301" name="Freeform 274"/>
            <p:cNvSpPr>
              <a:spLocks/>
            </p:cNvSpPr>
            <p:nvPr/>
          </p:nvSpPr>
          <p:spPr bwMode="auto">
            <a:xfrm>
              <a:off x="5377" y="2979"/>
              <a:ext cx="112" cy="307"/>
            </a:xfrm>
            <a:custGeom>
              <a:avLst/>
              <a:gdLst>
                <a:gd name="T0" fmla="*/ 0 w 1007"/>
                <a:gd name="T1" fmla="*/ 0 h 2756"/>
                <a:gd name="T2" fmla="*/ 0 w 1007"/>
                <a:gd name="T3" fmla="*/ 0 h 2756"/>
                <a:gd name="T4" fmla="*/ 0 w 1007"/>
                <a:gd name="T5" fmla="*/ 0 h 2756"/>
                <a:gd name="T6" fmla="*/ 0 w 1007"/>
                <a:gd name="T7" fmla="*/ 0 h 2756"/>
                <a:gd name="T8" fmla="*/ 0 w 1007"/>
                <a:gd name="T9" fmla="*/ 0 h 2756"/>
                <a:gd name="T10" fmla="*/ 0 w 1007"/>
                <a:gd name="T11" fmla="*/ 0 h 2756"/>
                <a:gd name="T12" fmla="*/ 0 w 1007"/>
                <a:gd name="T13" fmla="*/ 0 h 2756"/>
                <a:gd name="T14" fmla="*/ 0 w 1007"/>
                <a:gd name="T15" fmla="*/ 0 h 2756"/>
                <a:gd name="T16" fmla="*/ 0 w 1007"/>
                <a:gd name="T17" fmla="*/ 0 h 2756"/>
                <a:gd name="T18" fmla="*/ 0 w 1007"/>
                <a:gd name="T19" fmla="*/ 0 h 2756"/>
                <a:gd name="T20" fmla="*/ 0 w 1007"/>
                <a:gd name="T21" fmla="*/ 0 h 2756"/>
                <a:gd name="T22" fmla="*/ 0 w 1007"/>
                <a:gd name="T23" fmla="*/ 0 h 2756"/>
                <a:gd name="T24" fmla="*/ 0 w 1007"/>
                <a:gd name="T25" fmla="*/ 0 h 2756"/>
                <a:gd name="T26" fmla="*/ 0 w 1007"/>
                <a:gd name="T27" fmla="*/ 0 h 2756"/>
                <a:gd name="T28" fmla="*/ 0 w 1007"/>
                <a:gd name="T29" fmla="*/ 0 h 2756"/>
                <a:gd name="T30" fmla="*/ 0 w 1007"/>
                <a:gd name="T31" fmla="*/ 0 h 2756"/>
                <a:gd name="T32" fmla="*/ 0 w 1007"/>
                <a:gd name="T33" fmla="*/ 0 h 2756"/>
                <a:gd name="T34" fmla="*/ 0 w 1007"/>
                <a:gd name="T35" fmla="*/ 0 h 2756"/>
                <a:gd name="T36" fmla="*/ 0 w 1007"/>
                <a:gd name="T37" fmla="*/ 0 h 2756"/>
                <a:gd name="T38" fmla="*/ 0 w 1007"/>
                <a:gd name="T39" fmla="*/ 0 h 2756"/>
                <a:gd name="T40" fmla="*/ 0 w 1007"/>
                <a:gd name="T41" fmla="*/ 0 h 2756"/>
                <a:gd name="T42" fmla="*/ 0 w 1007"/>
                <a:gd name="T43" fmla="*/ 0 h 2756"/>
                <a:gd name="T44" fmla="*/ 0 w 1007"/>
                <a:gd name="T45" fmla="*/ 0 h 2756"/>
                <a:gd name="T46" fmla="*/ 0 w 1007"/>
                <a:gd name="T47" fmla="*/ 0 h 2756"/>
                <a:gd name="T48" fmla="*/ 0 w 1007"/>
                <a:gd name="T49" fmla="*/ 0 h 2756"/>
                <a:gd name="T50" fmla="*/ 0 w 1007"/>
                <a:gd name="T51" fmla="*/ 0 h 2756"/>
                <a:gd name="T52" fmla="*/ 0 w 1007"/>
                <a:gd name="T53" fmla="*/ 0 h 2756"/>
                <a:gd name="T54" fmla="*/ 0 w 1007"/>
                <a:gd name="T55" fmla="*/ 0 h 2756"/>
                <a:gd name="T56" fmla="*/ 0 w 1007"/>
                <a:gd name="T57" fmla="*/ 0 h 2756"/>
                <a:gd name="T58" fmla="*/ 0 w 1007"/>
                <a:gd name="T59" fmla="*/ 0 h 2756"/>
                <a:gd name="T60" fmla="*/ 0 w 1007"/>
                <a:gd name="T61" fmla="*/ 0 h 2756"/>
                <a:gd name="T62" fmla="*/ 0 w 1007"/>
                <a:gd name="T63" fmla="*/ 0 h 2756"/>
                <a:gd name="T64" fmla="*/ 0 w 1007"/>
                <a:gd name="T65" fmla="*/ 0 h 2756"/>
                <a:gd name="T66" fmla="*/ 0 w 1007"/>
                <a:gd name="T67" fmla="*/ 0 h 2756"/>
                <a:gd name="T68" fmla="*/ 0 w 1007"/>
                <a:gd name="T69" fmla="*/ 0 h 2756"/>
                <a:gd name="T70" fmla="*/ 0 w 1007"/>
                <a:gd name="T71" fmla="*/ 0 h 2756"/>
                <a:gd name="T72" fmla="*/ 0 w 1007"/>
                <a:gd name="T73" fmla="*/ 0 h 2756"/>
                <a:gd name="T74" fmla="*/ 0 w 1007"/>
                <a:gd name="T75" fmla="*/ 0 h 2756"/>
                <a:gd name="T76" fmla="*/ 0 w 1007"/>
                <a:gd name="T77" fmla="*/ 0 h 2756"/>
                <a:gd name="T78" fmla="*/ 0 w 1007"/>
                <a:gd name="T79" fmla="*/ 0 h 2756"/>
                <a:gd name="T80" fmla="*/ 0 w 1007"/>
                <a:gd name="T81" fmla="*/ 0 h 2756"/>
                <a:gd name="T82" fmla="*/ 0 w 1007"/>
                <a:gd name="T83" fmla="*/ 0 h 2756"/>
                <a:gd name="T84" fmla="*/ 0 w 1007"/>
                <a:gd name="T85" fmla="*/ 0 h 2756"/>
                <a:gd name="T86" fmla="*/ 0 w 1007"/>
                <a:gd name="T87" fmla="*/ 0 h 2756"/>
                <a:gd name="T88" fmla="*/ 0 w 1007"/>
                <a:gd name="T89" fmla="*/ 0 h 2756"/>
                <a:gd name="T90" fmla="*/ 0 w 1007"/>
                <a:gd name="T91" fmla="*/ 0 h 2756"/>
                <a:gd name="T92" fmla="*/ 0 w 1007"/>
                <a:gd name="T93" fmla="*/ 0 h 2756"/>
                <a:gd name="T94" fmla="*/ 0 w 1007"/>
                <a:gd name="T95" fmla="*/ 0 h 2756"/>
                <a:gd name="T96" fmla="*/ 0 w 1007"/>
                <a:gd name="T97" fmla="*/ 0 h 2756"/>
                <a:gd name="T98" fmla="*/ 0 w 1007"/>
                <a:gd name="T99" fmla="*/ 0 h 2756"/>
                <a:gd name="T100" fmla="*/ 0 w 1007"/>
                <a:gd name="T101" fmla="*/ 0 h 2756"/>
                <a:gd name="T102" fmla="*/ 0 w 1007"/>
                <a:gd name="T103" fmla="*/ 0 h 2756"/>
                <a:gd name="T104" fmla="*/ 0 w 1007"/>
                <a:gd name="T105" fmla="*/ 0 h 2756"/>
                <a:gd name="T106" fmla="*/ 0 w 1007"/>
                <a:gd name="T107" fmla="*/ 0 h 27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07"/>
                <a:gd name="T163" fmla="*/ 0 h 2756"/>
                <a:gd name="T164" fmla="*/ 1007 w 1007"/>
                <a:gd name="T165" fmla="*/ 2756 h 275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07" h="2756">
                  <a:moveTo>
                    <a:pt x="0" y="48"/>
                  </a:moveTo>
                  <a:lnTo>
                    <a:pt x="0" y="48"/>
                  </a:lnTo>
                  <a:lnTo>
                    <a:pt x="6" y="100"/>
                  </a:lnTo>
                  <a:lnTo>
                    <a:pt x="10" y="150"/>
                  </a:lnTo>
                  <a:lnTo>
                    <a:pt x="15" y="198"/>
                  </a:lnTo>
                  <a:lnTo>
                    <a:pt x="19" y="243"/>
                  </a:lnTo>
                  <a:lnTo>
                    <a:pt x="24" y="286"/>
                  </a:lnTo>
                  <a:lnTo>
                    <a:pt x="27" y="326"/>
                  </a:lnTo>
                  <a:lnTo>
                    <a:pt x="31" y="364"/>
                  </a:lnTo>
                  <a:lnTo>
                    <a:pt x="34" y="401"/>
                  </a:lnTo>
                  <a:lnTo>
                    <a:pt x="38" y="435"/>
                  </a:lnTo>
                  <a:lnTo>
                    <a:pt x="42" y="468"/>
                  </a:lnTo>
                  <a:lnTo>
                    <a:pt x="44" y="498"/>
                  </a:lnTo>
                  <a:lnTo>
                    <a:pt x="47" y="527"/>
                  </a:lnTo>
                  <a:lnTo>
                    <a:pt x="50" y="553"/>
                  </a:lnTo>
                  <a:lnTo>
                    <a:pt x="52" y="579"/>
                  </a:lnTo>
                  <a:lnTo>
                    <a:pt x="54" y="603"/>
                  </a:lnTo>
                  <a:lnTo>
                    <a:pt x="56" y="626"/>
                  </a:lnTo>
                  <a:lnTo>
                    <a:pt x="58" y="647"/>
                  </a:lnTo>
                  <a:lnTo>
                    <a:pt x="61" y="668"/>
                  </a:lnTo>
                  <a:lnTo>
                    <a:pt x="62" y="687"/>
                  </a:lnTo>
                  <a:lnTo>
                    <a:pt x="64" y="705"/>
                  </a:lnTo>
                  <a:lnTo>
                    <a:pt x="65" y="722"/>
                  </a:lnTo>
                  <a:lnTo>
                    <a:pt x="66" y="739"/>
                  </a:lnTo>
                  <a:lnTo>
                    <a:pt x="67" y="755"/>
                  </a:lnTo>
                  <a:lnTo>
                    <a:pt x="68" y="769"/>
                  </a:lnTo>
                  <a:lnTo>
                    <a:pt x="69" y="784"/>
                  </a:lnTo>
                  <a:lnTo>
                    <a:pt x="69" y="798"/>
                  </a:lnTo>
                  <a:lnTo>
                    <a:pt x="70" y="812"/>
                  </a:lnTo>
                  <a:lnTo>
                    <a:pt x="70" y="825"/>
                  </a:lnTo>
                  <a:lnTo>
                    <a:pt x="71" y="838"/>
                  </a:lnTo>
                  <a:lnTo>
                    <a:pt x="71" y="852"/>
                  </a:lnTo>
                  <a:lnTo>
                    <a:pt x="71" y="864"/>
                  </a:lnTo>
                  <a:lnTo>
                    <a:pt x="71" y="878"/>
                  </a:lnTo>
                  <a:lnTo>
                    <a:pt x="86" y="907"/>
                  </a:lnTo>
                  <a:lnTo>
                    <a:pt x="102" y="934"/>
                  </a:lnTo>
                  <a:lnTo>
                    <a:pt x="117" y="961"/>
                  </a:lnTo>
                  <a:lnTo>
                    <a:pt x="132" y="989"/>
                  </a:lnTo>
                  <a:lnTo>
                    <a:pt x="148" y="1016"/>
                  </a:lnTo>
                  <a:lnTo>
                    <a:pt x="164" y="1043"/>
                  </a:lnTo>
                  <a:lnTo>
                    <a:pt x="181" y="1070"/>
                  </a:lnTo>
                  <a:lnTo>
                    <a:pt x="197" y="1097"/>
                  </a:lnTo>
                  <a:lnTo>
                    <a:pt x="213" y="1122"/>
                  </a:lnTo>
                  <a:lnTo>
                    <a:pt x="230" y="1148"/>
                  </a:lnTo>
                  <a:lnTo>
                    <a:pt x="245" y="1174"/>
                  </a:lnTo>
                  <a:lnTo>
                    <a:pt x="261" y="1198"/>
                  </a:lnTo>
                  <a:lnTo>
                    <a:pt x="277" y="1223"/>
                  </a:lnTo>
                  <a:lnTo>
                    <a:pt x="293" y="1247"/>
                  </a:lnTo>
                  <a:lnTo>
                    <a:pt x="309" y="1272"/>
                  </a:lnTo>
                  <a:lnTo>
                    <a:pt x="325" y="1295"/>
                  </a:lnTo>
                  <a:lnTo>
                    <a:pt x="339" y="1318"/>
                  </a:lnTo>
                  <a:lnTo>
                    <a:pt x="354" y="1340"/>
                  </a:lnTo>
                  <a:lnTo>
                    <a:pt x="369" y="1363"/>
                  </a:lnTo>
                  <a:lnTo>
                    <a:pt x="383" y="1385"/>
                  </a:lnTo>
                  <a:lnTo>
                    <a:pt x="397" y="1406"/>
                  </a:lnTo>
                  <a:lnTo>
                    <a:pt x="410" y="1427"/>
                  </a:lnTo>
                  <a:lnTo>
                    <a:pt x="424" y="1447"/>
                  </a:lnTo>
                  <a:lnTo>
                    <a:pt x="437" y="1467"/>
                  </a:lnTo>
                  <a:lnTo>
                    <a:pt x="448" y="1486"/>
                  </a:lnTo>
                  <a:lnTo>
                    <a:pt x="460" y="1505"/>
                  </a:lnTo>
                  <a:lnTo>
                    <a:pt x="470" y="1524"/>
                  </a:lnTo>
                  <a:lnTo>
                    <a:pt x="481" y="1541"/>
                  </a:lnTo>
                  <a:lnTo>
                    <a:pt x="490" y="1559"/>
                  </a:lnTo>
                  <a:lnTo>
                    <a:pt x="499" y="1575"/>
                  </a:lnTo>
                  <a:lnTo>
                    <a:pt x="507" y="1590"/>
                  </a:lnTo>
                  <a:lnTo>
                    <a:pt x="515" y="1606"/>
                  </a:lnTo>
                  <a:lnTo>
                    <a:pt x="525" y="1628"/>
                  </a:lnTo>
                  <a:lnTo>
                    <a:pt x="536" y="1651"/>
                  </a:lnTo>
                  <a:lnTo>
                    <a:pt x="546" y="1674"/>
                  </a:lnTo>
                  <a:lnTo>
                    <a:pt x="558" y="1698"/>
                  </a:lnTo>
                  <a:lnTo>
                    <a:pt x="571" y="1723"/>
                  </a:lnTo>
                  <a:lnTo>
                    <a:pt x="582" y="1749"/>
                  </a:lnTo>
                  <a:lnTo>
                    <a:pt x="595" y="1774"/>
                  </a:lnTo>
                  <a:lnTo>
                    <a:pt x="608" y="1802"/>
                  </a:lnTo>
                  <a:lnTo>
                    <a:pt x="621" y="1829"/>
                  </a:lnTo>
                  <a:lnTo>
                    <a:pt x="634" y="1856"/>
                  </a:lnTo>
                  <a:lnTo>
                    <a:pt x="648" y="1885"/>
                  </a:lnTo>
                  <a:lnTo>
                    <a:pt x="661" y="1914"/>
                  </a:lnTo>
                  <a:lnTo>
                    <a:pt x="675" y="1944"/>
                  </a:lnTo>
                  <a:lnTo>
                    <a:pt x="689" y="1975"/>
                  </a:lnTo>
                  <a:lnTo>
                    <a:pt x="704" y="2006"/>
                  </a:lnTo>
                  <a:lnTo>
                    <a:pt x="717" y="2038"/>
                  </a:lnTo>
                  <a:lnTo>
                    <a:pt x="731" y="2070"/>
                  </a:lnTo>
                  <a:lnTo>
                    <a:pt x="746" y="2103"/>
                  </a:lnTo>
                  <a:lnTo>
                    <a:pt x="760" y="2136"/>
                  </a:lnTo>
                  <a:lnTo>
                    <a:pt x="773" y="2170"/>
                  </a:lnTo>
                  <a:lnTo>
                    <a:pt x="788" y="2205"/>
                  </a:lnTo>
                  <a:lnTo>
                    <a:pt x="802" y="2240"/>
                  </a:lnTo>
                  <a:lnTo>
                    <a:pt x="816" y="2275"/>
                  </a:lnTo>
                  <a:lnTo>
                    <a:pt x="828" y="2312"/>
                  </a:lnTo>
                  <a:lnTo>
                    <a:pt x="842" y="2348"/>
                  </a:lnTo>
                  <a:lnTo>
                    <a:pt x="855" y="2386"/>
                  </a:lnTo>
                  <a:lnTo>
                    <a:pt x="867" y="2423"/>
                  </a:lnTo>
                  <a:lnTo>
                    <a:pt x="880" y="2462"/>
                  </a:lnTo>
                  <a:lnTo>
                    <a:pt x="893" y="2500"/>
                  </a:lnTo>
                  <a:lnTo>
                    <a:pt x="904" y="2539"/>
                  </a:lnTo>
                  <a:lnTo>
                    <a:pt x="916" y="2579"/>
                  </a:lnTo>
                  <a:lnTo>
                    <a:pt x="927" y="2619"/>
                  </a:lnTo>
                  <a:lnTo>
                    <a:pt x="938" y="2661"/>
                  </a:lnTo>
                  <a:lnTo>
                    <a:pt x="949" y="2693"/>
                  </a:lnTo>
                  <a:lnTo>
                    <a:pt x="958" y="2720"/>
                  </a:lnTo>
                  <a:lnTo>
                    <a:pt x="967" y="2739"/>
                  </a:lnTo>
                  <a:lnTo>
                    <a:pt x="974" y="2750"/>
                  </a:lnTo>
                  <a:lnTo>
                    <a:pt x="981" y="2756"/>
                  </a:lnTo>
                  <a:lnTo>
                    <a:pt x="987" y="2753"/>
                  </a:lnTo>
                  <a:lnTo>
                    <a:pt x="992" y="2746"/>
                  </a:lnTo>
                  <a:lnTo>
                    <a:pt x="996" y="2731"/>
                  </a:lnTo>
                  <a:lnTo>
                    <a:pt x="1000" y="2711"/>
                  </a:lnTo>
                  <a:lnTo>
                    <a:pt x="1003" y="2685"/>
                  </a:lnTo>
                  <a:lnTo>
                    <a:pt x="1005" y="2653"/>
                  </a:lnTo>
                  <a:lnTo>
                    <a:pt x="1006" y="2615"/>
                  </a:lnTo>
                  <a:lnTo>
                    <a:pt x="1007" y="2572"/>
                  </a:lnTo>
                  <a:lnTo>
                    <a:pt x="1007" y="2523"/>
                  </a:lnTo>
                  <a:lnTo>
                    <a:pt x="1006" y="2470"/>
                  </a:lnTo>
                  <a:lnTo>
                    <a:pt x="1005" y="2429"/>
                  </a:lnTo>
                  <a:lnTo>
                    <a:pt x="1002" y="2388"/>
                  </a:lnTo>
                  <a:lnTo>
                    <a:pt x="997" y="2347"/>
                  </a:lnTo>
                  <a:lnTo>
                    <a:pt x="991" y="2306"/>
                  </a:lnTo>
                  <a:lnTo>
                    <a:pt x="984" y="2264"/>
                  </a:lnTo>
                  <a:lnTo>
                    <a:pt x="976" y="2223"/>
                  </a:lnTo>
                  <a:lnTo>
                    <a:pt x="967" y="2180"/>
                  </a:lnTo>
                  <a:lnTo>
                    <a:pt x="956" y="2138"/>
                  </a:lnTo>
                  <a:lnTo>
                    <a:pt x="945" y="2097"/>
                  </a:lnTo>
                  <a:lnTo>
                    <a:pt x="932" y="2055"/>
                  </a:lnTo>
                  <a:lnTo>
                    <a:pt x="918" y="2013"/>
                  </a:lnTo>
                  <a:lnTo>
                    <a:pt x="903" y="1971"/>
                  </a:lnTo>
                  <a:lnTo>
                    <a:pt x="889" y="1929"/>
                  </a:lnTo>
                  <a:lnTo>
                    <a:pt x="873" y="1888"/>
                  </a:lnTo>
                  <a:lnTo>
                    <a:pt x="856" y="1847"/>
                  </a:lnTo>
                  <a:lnTo>
                    <a:pt x="839" y="1806"/>
                  </a:lnTo>
                  <a:lnTo>
                    <a:pt x="821" y="1765"/>
                  </a:lnTo>
                  <a:lnTo>
                    <a:pt x="802" y="1725"/>
                  </a:lnTo>
                  <a:lnTo>
                    <a:pt x="783" y="1685"/>
                  </a:lnTo>
                  <a:lnTo>
                    <a:pt x="764" y="1645"/>
                  </a:lnTo>
                  <a:lnTo>
                    <a:pt x="745" y="1606"/>
                  </a:lnTo>
                  <a:lnTo>
                    <a:pt x="725" y="1568"/>
                  </a:lnTo>
                  <a:lnTo>
                    <a:pt x="705" y="1530"/>
                  </a:lnTo>
                  <a:lnTo>
                    <a:pt x="685" y="1493"/>
                  </a:lnTo>
                  <a:lnTo>
                    <a:pt x="664" y="1458"/>
                  </a:lnTo>
                  <a:lnTo>
                    <a:pt x="644" y="1422"/>
                  </a:lnTo>
                  <a:lnTo>
                    <a:pt x="623" y="1387"/>
                  </a:lnTo>
                  <a:lnTo>
                    <a:pt x="602" y="1353"/>
                  </a:lnTo>
                  <a:lnTo>
                    <a:pt x="582" y="1320"/>
                  </a:lnTo>
                  <a:lnTo>
                    <a:pt x="562" y="1288"/>
                  </a:lnTo>
                  <a:lnTo>
                    <a:pt x="542" y="1257"/>
                  </a:lnTo>
                  <a:lnTo>
                    <a:pt x="523" y="1226"/>
                  </a:lnTo>
                  <a:lnTo>
                    <a:pt x="486" y="1176"/>
                  </a:lnTo>
                  <a:lnTo>
                    <a:pt x="455" y="1129"/>
                  </a:lnTo>
                  <a:lnTo>
                    <a:pt x="425" y="1088"/>
                  </a:lnTo>
                  <a:lnTo>
                    <a:pt x="401" y="1052"/>
                  </a:lnTo>
                  <a:lnTo>
                    <a:pt x="378" y="1020"/>
                  </a:lnTo>
                  <a:lnTo>
                    <a:pt x="359" y="991"/>
                  </a:lnTo>
                  <a:lnTo>
                    <a:pt x="344" y="967"/>
                  </a:lnTo>
                  <a:lnTo>
                    <a:pt x="331" y="946"/>
                  </a:lnTo>
                  <a:lnTo>
                    <a:pt x="320" y="928"/>
                  </a:lnTo>
                  <a:lnTo>
                    <a:pt x="312" y="913"/>
                  </a:lnTo>
                  <a:lnTo>
                    <a:pt x="305" y="901"/>
                  </a:lnTo>
                  <a:lnTo>
                    <a:pt x="300" y="893"/>
                  </a:lnTo>
                  <a:lnTo>
                    <a:pt x="296" y="885"/>
                  </a:lnTo>
                  <a:lnTo>
                    <a:pt x="294" y="881"/>
                  </a:lnTo>
                  <a:lnTo>
                    <a:pt x="293" y="879"/>
                  </a:lnTo>
                  <a:lnTo>
                    <a:pt x="293" y="878"/>
                  </a:lnTo>
                  <a:lnTo>
                    <a:pt x="286" y="822"/>
                  </a:lnTo>
                  <a:lnTo>
                    <a:pt x="278" y="769"/>
                  </a:lnTo>
                  <a:lnTo>
                    <a:pt x="272" y="718"/>
                  </a:lnTo>
                  <a:lnTo>
                    <a:pt x="265" y="668"/>
                  </a:lnTo>
                  <a:lnTo>
                    <a:pt x="259" y="621"/>
                  </a:lnTo>
                  <a:lnTo>
                    <a:pt x="253" y="574"/>
                  </a:lnTo>
                  <a:lnTo>
                    <a:pt x="248" y="531"/>
                  </a:lnTo>
                  <a:lnTo>
                    <a:pt x="241" y="489"/>
                  </a:lnTo>
                  <a:lnTo>
                    <a:pt x="236" y="449"/>
                  </a:lnTo>
                  <a:lnTo>
                    <a:pt x="231" y="410"/>
                  </a:lnTo>
                  <a:lnTo>
                    <a:pt x="226" y="374"/>
                  </a:lnTo>
                  <a:lnTo>
                    <a:pt x="222" y="339"/>
                  </a:lnTo>
                  <a:lnTo>
                    <a:pt x="217" y="306"/>
                  </a:lnTo>
                  <a:lnTo>
                    <a:pt x="214" y="274"/>
                  </a:lnTo>
                  <a:lnTo>
                    <a:pt x="209" y="245"/>
                  </a:lnTo>
                  <a:lnTo>
                    <a:pt x="205" y="217"/>
                  </a:lnTo>
                  <a:lnTo>
                    <a:pt x="202" y="192"/>
                  </a:lnTo>
                  <a:lnTo>
                    <a:pt x="199" y="168"/>
                  </a:lnTo>
                  <a:lnTo>
                    <a:pt x="196" y="146"/>
                  </a:lnTo>
                  <a:lnTo>
                    <a:pt x="194" y="125"/>
                  </a:lnTo>
                  <a:lnTo>
                    <a:pt x="190" y="107"/>
                  </a:lnTo>
                  <a:lnTo>
                    <a:pt x="188" y="89"/>
                  </a:lnTo>
                  <a:lnTo>
                    <a:pt x="186" y="74"/>
                  </a:lnTo>
                  <a:lnTo>
                    <a:pt x="184" y="60"/>
                  </a:lnTo>
                  <a:lnTo>
                    <a:pt x="183" y="48"/>
                  </a:lnTo>
                  <a:lnTo>
                    <a:pt x="182" y="37"/>
                  </a:lnTo>
                  <a:lnTo>
                    <a:pt x="181" y="29"/>
                  </a:lnTo>
                  <a:lnTo>
                    <a:pt x="180" y="21"/>
                  </a:lnTo>
                  <a:lnTo>
                    <a:pt x="179" y="16"/>
                  </a:lnTo>
                  <a:lnTo>
                    <a:pt x="178" y="12"/>
                  </a:lnTo>
                  <a:lnTo>
                    <a:pt x="178" y="10"/>
                  </a:lnTo>
                  <a:lnTo>
                    <a:pt x="178" y="8"/>
                  </a:lnTo>
                  <a:lnTo>
                    <a:pt x="174" y="4"/>
                  </a:lnTo>
                  <a:lnTo>
                    <a:pt x="166" y="1"/>
                  </a:lnTo>
                  <a:lnTo>
                    <a:pt x="156" y="0"/>
                  </a:lnTo>
                  <a:lnTo>
                    <a:pt x="144" y="0"/>
                  </a:lnTo>
                  <a:lnTo>
                    <a:pt x="130" y="1"/>
                  </a:lnTo>
                  <a:lnTo>
                    <a:pt x="116" y="4"/>
                  </a:lnTo>
                  <a:lnTo>
                    <a:pt x="100" y="6"/>
                  </a:lnTo>
                  <a:lnTo>
                    <a:pt x="85" y="11"/>
                  </a:lnTo>
                  <a:lnTo>
                    <a:pt x="69" y="15"/>
                  </a:lnTo>
                  <a:lnTo>
                    <a:pt x="54" y="20"/>
                  </a:lnTo>
                  <a:lnTo>
                    <a:pt x="39" y="24"/>
                  </a:lnTo>
                  <a:lnTo>
                    <a:pt x="27" y="30"/>
                  </a:lnTo>
                  <a:lnTo>
                    <a:pt x="16" y="35"/>
                  </a:lnTo>
                  <a:lnTo>
                    <a:pt x="8" y="39"/>
                  </a:lnTo>
                  <a:lnTo>
                    <a:pt x="3" y="43"/>
                  </a:lnTo>
                  <a:lnTo>
                    <a:pt x="0" y="48"/>
                  </a:lnTo>
                </a:path>
              </a:pathLst>
            </a:custGeom>
            <a:solidFill>
              <a:srgbClr val="FFFF99"/>
            </a:solidFill>
            <a:ln w="0">
              <a:solidFill>
                <a:srgbClr val="000000"/>
              </a:solidFill>
              <a:prstDash val="solid"/>
              <a:round/>
              <a:headEnd/>
              <a:tailEnd/>
            </a:ln>
          </p:spPr>
          <p:txBody>
            <a:bodyPr/>
            <a:lstStyle/>
            <a:p>
              <a:endParaRPr lang="en-US"/>
            </a:p>
          </p:txBody>
        </p:sp>
        <p:sp>
          <p:nvSpPr>
            <p:cNvPr id="172302" name="Freeform 275"/>
            <p:cNvSpPr>
              <a:spLocks/>
            </p:cNvSpPr>
            <p:nvPr/>
          </p:nvSpPr>
          <p:spPr bwMode="auto">
            <a:xfrm>
              <a:off x="5308" y="3012"/>
              <a:ext cx="20" cy="37"/>
            </a:xfrm>
            <a:custGeom>
              <a:avLst/>
              <a:gdLst>
                <a:gd name="T0" fmla="*/ 0 w 186"/>
                <a:gd name="T1" fmla="*/ 0 h 333"/>
                <a:gd name="T2" fmla="*/ 0 w 186"/>
                <a:gd name="T3" fmla="*/ 0 h 333"/>
                <a:gd name="T4" fmla="*/ 0 w 186"/>
                <a:gd name="T5" fmla="*/ 0 h 333"/>
                <a:gd name="T6" fmla="*/ 0 w 186"/>
                <a:gd name="T7" fmla="*/ 0 h 333"/>
                <a:gd name="T8" fmla="*/ 0 w 186"/>
                <a:gd name="T9" fmla="*/ 0 h 333"/>
                <a:gd name="T10" fmla="*/ 0 w 186"/>
                <a:gd name="T11" fmla="*/ 0 h 333"/>
                <a:gd name="T12" fmla="*/ 0 w 186"/>
                <a:gd name="T13" fmla="*/ 0 h 333"/>
                <a:gd name="T14" fmla="*/ 0 w 186"/>
                <a:gd name="T15" fmla="*/ 0 h 333"/>
                <a:gd name="T16" fmla="*/ 0 w 186"/>
                <a:gd name="T17" fmla="*/ 0 h 333"/>
                <a:gd name="T18" fmla="*/ 0 w 186"/>
                <a:gd name="T19" fmla="*/ 0 h 333"/>
                <a:gd name="T20" fmla="*/ 0 w 186"/>
                <a:gd name="T21" fmla="*/ 0 h 333"/>
                <a:gd name="T22" fmla="*/ 0 w 186"/>
                <a:gd name="T23" fmla="*/ 0 h 333"/>
                <a:gd name="T24" fmla="*/ 0 w 186"/>
                <a:gd name="T25" fmla="*/ 0 h 333"/>
                <a:gd name="T26" fmla="*/ 0 w 186"/>
                <a:gd name="T27" fmla="*/ 0 h 333"/>
                <a:gd name="T28" fmla="*/ 0 w 186"/>
                <a:gd name="T29" fmla="*/ 0 h 333"/>
                <a:gd name="T30" fmla="*/ 0 w 186"/>
                <a:gd name="T31" fmla="*/ 0 h 333"/>
                <a:gd name="T32" fmla="*/ 0 w 186"/>
                <a:gd name="T33" fmla="*/ 0 h 333"/>
                <a:gd name="T34" fmla="*/ 0 w 186"/>
                <a:gd name="T35" fmla="*/ 0 h 333"/>
                <a:gd name="T36" fmla="*/ 0 w 186"/>
                <a:gd name="T37" fmla="*/ 0 h 333"/>
                <a:gd name="T38" fmla="*/ 0 w 186"/>
                <a:gd name="T39" fmla="*/ 0 h 333"/>
                <a:gd name="T40" fmla="*/ 0 w 186"/>
                <a:gd name="T41" fmla="*/ 0 h 333"/>
                <a:gd name="T42" fmla="*/ 0 w 186"/>
                <a:gd name="T43" fmla="*/ 0 h 333"/>
                <a:gd name="T44" fmla="*/ 0 w 186"/>
                <a:gd name="T45" fmla="*/ 0 h 333"/>
                <a:gd name="T46" fmla="*/ 0 w 186"/>
                <a:gd name="T47" fmla="*/ 0 h 333"/>
                <a:gd name="T48" fmla="*/ 0 w 186"/>
                <a:gd name="T49" fmla="*/ 0 h 333"/>
                <a:gd name="T50" fmla="*/ 0 w 186"/>
                <a:gd name="T51" fmla="*/ 0 h 333"/>
                <a:gd name="T52" fmla="*/ 0 w 186"/>
                <a:gd name="T53" fmla="*/ 0 h 333"/>
                <a:gd name="T54" fmla="*/ 0 w 186"/>
                <a:gd name="T55" fmla="*/ 0 h 333"/>
                <a:gd name="T56" fmla="*/ 0 w 186"/>
                <a:gd name="T57" fmla="*/ 0 h 333"/>
                <a:gd name="T58" fmla="*/ 0 w 186"/>
                <a:gd name="T59" fmla="*/ 0 h 333"/>
                <a:gd name="T60" fmla="*/ 0 w 186"/>
                <a:gd name="T61" fmla="*/ 0 h 333"/>
                <a:gd name="T62" fmla="*/ 0 w 186"/>
                <a:gd name="T63" fmla="*/ 0 h 333"/>
                <a:gd name="T64" fmla="*/ 0 w 186"/>
                <a:gd name="T65" fmla="*/ 0 h 333"/>
                <a:gd name="T66" fmla="*/ 0 w 186"/>
                <a:gd name="T67" fmla="*/ 0 h 333"/>
                <a:gd name="T68" fmla="*/ 0 w 186"/>
                <a:gd name="T69" fmla="*/ 0 h 333"/>
                <a:gd name="T70" fmla="*/ 0 w 186"/>
                <a:gd name="T71" fmla="*/ 0 h 333"/>
                <a:gd name="T72" fmla="*/ 0 w 186"/>
                <a:gd name="T73" fmla="*/ 0 h 333"/>
                <a:gd name="T74" fmla="*/ 0 w 186"/>
                <a:gd name="T75" fmla="*/ 0 h 333"/>
                <a:gd name="T76" fmla="*/ 0 w 186"/>
                <a:gd name="T77" fmla="*/ 0 h 333"/>
                <a:gd name="T78" fmla="*/ 0 w 186"/>
                <a:gd name="T79" fmla="*/ 0 h 333"/>
                <a:gd name="T80" fmla="*/ 0 w 186"/>
                <a:gd name="T81" fmla="*/ 0 h 333"/>
                <a:gd name="T82" fmla="*/ 0 w 186"/>
                <a:gd name="T83" fmla="*/ 0 h 333"/>
                <a:gd name="T84" fmla="*/ 0 w 186"/>
                <a:gd name="T85" fmla="*/ 0 h 333"/>
                <a:gd name="T86" fmla="*/ 0 w 186"/>
                <a:gd name="T87" fmla="*/ 0 h 333"/>
                <a:gd name="T88" fmla="*/ 0 w 186"/>
                <a:gd name="T89" fmla="*/ 0 h 333"/>
                <a:gd name="T90" fmla="*/ 0 w 186"/>
                <a:gd name="T91" fmla="*/ 0 h 333"/>
                <a:gd name="T92" fmla="*/ 0 w 186"/>
                <a:gd name="T93" fmla="*/ 0 h 333"/>
                <a:gd name="T94" fmla="*/ 0 w 186"/>
                <a:gd name="T95" fmla="*/ 0 h 333"/>
                <a:gd name="T96" fmla="*/ 0 w 186"/>
                <a:gd name="T97" fmla="*/ 0 h 333"/>
                <a:gd name="T98" fmla="*/ 0 w 186"/>
                <a:gd name="T99" fmla="*/ 0 h 333"/>
                <a:gd name="T100" fmla="*/ 0 w 186"/>
                <a:gd name="T101" fmla="*/ 0 h 333"/>
                <a:gd name="T102" fmla="*/ 0 w 186"/>
                <a:gd name="T103" fmla="*/ 0 h 333"/>
                <a:gd name="T104" fmla="*/ 0 w 186"/>
                <a:gd name="T105" fmla="*/ 0 h 333"/>
                <a:gd name="T106" fmla="*/ 0 w 186"/>
                <a:gd name="T107" fmla="*/ 0 h 333"/>
                <a:gd name="T108" fmla="*/ 0 w 186"/>
                <a:gd name="T109" fmla="*/ 0 h 333"/>
                <a:gd name="T110" fmla="*/ 0 w 186"/>
                <a:gd name="T111" fmla="*/ 0 h 333"/>
                <a:gd name="T112" fmla="*/ 0 w 186"/>
                <a:gd name="T113" fmla="*/ 0 h 33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6"/>
                <a:gd name="T172" fmla="*/ 0 h 333"/>
                <a:gd name="T173" fmla="*/ 186 w 186"/>
                <a:gd name="T174" fmla="*/ 333 h 33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6" h="333">
                  <a:moveTo>
                    <a:pt x="0" y="0"/>
                  </a:moveTo>
                  <a:lnTo>
                    <a:pt x="13" y="0"/>
                  </a:lnTo>
                  <a:lnTo>
                    <a:pt x="26" y="1"/>
                  </a:lnTo>
                  <a:lnTo>
                    <a:pt x="38" y="3"/>
                  </a:lnTo>
                  <a:lnTo>
                    <a:pt x="49" y="4"/>
                  </a:lnTo>
                  <a:lnTo>
                    <a:pt x="59" y="6"/>
                  </a:lnTo>
                  <a:lnTo>
                    <a:pt x="65" y="7"/>
                  </a:lnTo>
                  <a:lnTo>
                    <a:pt x="69" y="8"/>
                  </a:lnTo>
                  <a:lnTo>
                    <a:pt x="71" y="8"/>
                  </a:lnTo>
                  <a:lnTo>
                    <a:pt x="76" y="27"/>
                  </a:lnTo>
                  <a:lnTo>
                    <a:pt x="82" y="46"/>
                  </a:lnTo>
                  <a:lnTo>
                    <a:pt x="87" y="66"/>
                  </a:lnTo>
                  <a:lnTo>
                    <a:pt x="91" y="85"/>
                  </a:lnTo>
                  <a:lnTo>
                    <a:pt x="94" y="104"/>
                  </a:lnTo>
                  <a:lnTo>
                    <a:pt x="98" y="124"/>
                  </a:lnTo>
                  <a:lnTo>
                    <a:pt x="101" y="142"/>
                  </a:lnTo>
                  <a:lnTo>
                    <a:pt x="104" y="160"/>
                  </a:lnTo>
                  <a:lnTo>
                    <a:pt x="106" y="178"/>
                  </a:lnTo>
                  <a:lnTo>
                    <a:pt x="108" y="195"/>
                  </a:lnTo>
                  <a:lnTo>
                    <a:pt x="109" y="209"/>
                  </a:lnTo>
                  <a:lnTo>
                    <a:pt x="111" y="224"/>
                  </a:lnTo>
                  <a:lnTo>
                    <a:pt x="112" y="237"/>
                  </a:lnTo>
                  <a:lnTo>
                    <a:pt x="113" y="248"/>
                  </a:lnTo>
                  <a:lnTo>
                    <a:pt x="113" y="258"/>
                  </a:lnTo>
                  <a:lnTo>
                    <a:pt x="114" y="265"/>
                  </a:lnTo>
                  <a:lnTo>
                    <a:pt x="118" y="279"/>
                  </a:lnTo>
                  <a:lnTo>
                    <a:pt x="122" y="291"/>
                  </a:lnTo>
                  <a:lnTo>
                    <a:pt x="128" y="302"/>
                  </a:lnTo>
                  <a:lnTo>
                    <a:pt x="137" y="313"/>
                  </a:lnTo>
                  <a:lnTo>
                    <a:pt x="147" y="321"/>
                  </a:lnTo>
                  <a:lnTo>
                    <a:pt x="159" y="328"/>
                  </a:lnTo>
                  <a:lnTo>
                    <a:pt x="172" y="332"/>
                  </a:lnTo>
                  <a:lnTo>
                    <a:pt x="186" y="333"/>
                  </a:lnTo>
                  <a:lnTo>
                    <a:pt x="154" y="323"/>
                  </a:lnTo>
                  <a:lnTo>
                    <a:pt x="128" y="314"/>
                  </a:lnTo>
                  <a:lnTo>
                    <a:pt x="108" y="304"/>
                  </a:lnTo>
                  <a:lnTo>
                    <a:pt x="92" y="294"/>
                  </a:lnTo>
                  <a:lnTo>
                    <a:pt x="81" y="283"/>
                  </a:lnTo>
                  <a:lnTo>
                    <a:pt x="72" y="273"/>
                  </a:lnTo>
                  <a:lnTo>
                    <a:pt x="67" y="261"/>
                  </a:lnTo>
                  <a:lnTo>
                    <a:pt x="64" y="249"/>
                  </a:lnTo>
                  <a:lnTo>
                    <a:pt x="62" y="242"/>
                  </a:lnTo>
                  <a:lnTo>
                    <a:pt x="61" y="232"/>
                  </a:lnTo>
                  <a:lnTo>
                    <a:pt x="59" y="219"/>
                  </a:lnTo>
                  <a:lnTo>
                    <a:pt x="56" y="203"/>
                  </a:lnTo>
                  <a:lnTo>
                    <a:pt x="54" y="186"/>
                  </a:lnTo>
                  <a:lnTo>
                    <a:pt x="51" y="168"/>
                  </a:lnTo>
                  <a:lnTo>
                    <a:pt x="49" y="149"/>
                  </a:lnTo>
                  <a:lnTo>
                    <a:pt x="45" y="129"/>
                  </a:lnTo>
                  <a:lnTo>
                    <a:pt x="42" y="109"/>
                  </a:lnTo>
                  <a:lnTo>
                    <a:pt x="37" y="90"/>
                  </a:lnTo>
                  <a:lnTo>
                    <a:pt x="32" y="71"/>
                  </a:lnTo>
                  <a:lnTo>
                    <a:pt x="28" y="53"/>
                  </a:lnTo>
                  <a:lnTo>
                    <a:pt x="22" y="36"/>
                  </a:lnTo>
                  <a:lnTo>
                    <a:pt x="15" y="23"/>
                  </a:lnTo>
                  <a:lnTo>
                    <a:pt x="8" y="10"/>
                  </a:lnTo>
                  <a:lnTo>
                    <a:pt x="0" y="0"/>
                  </a:lnTo>
                  <a:close/>
                </a:path>
              </a:pathLst>
            </a:custGeom>
            <a:solidFill>
              <a:srgbClr val="121212"/>
            </a:solidFill>
            <a:ln w="9525">
              <a:noFill/>
              <a:round/>
              <a:headEnd/>
              <a:tailEnd/>
            </a:ln>
          </p:spPr>
          <p:txBody>
            <a:bodyPr/>
            <a:lstStyle/>
            <a:p>
              <a:endParaRPr lang="en-US"/>
            </a:p>
          </p:txBody>
        </p:sp>
        <p:sp>
          <p:nvSpPr>
            <p:cNvPr id="172303" name="Freeform 276"/>
            <p:cNvSpPr>
              <a:spLocks/>
            </p:cNvSpPr>
            <p:nvPr/>
          </p:nvSpPr>
          <p:spPr bwMode="auto">
            <a:xfrm>
              <a:off x="5256" y="3005"/>
              <a:ext cx="60" cy="13"/>
            </a:xfrm>
            <a:custGeom>
              <a:avLst/>
              <a:gdLst>
                <a:gd name="T0" fmla="*/ 0 w 540"/>
                <a:gd name="T1" fmla="*/ 0 h 117"/>
                <a:gd name="T2" fmla="*/ 0 w 540"/>
                <a:gd name="T3" fmla="*/ 0 h 117"/>
                <a:gd name="T4" fmla="*/ 0 w 540"/>
                <a:gd name="T5" fmla="*/ 0 h 117"/>
                <a:gd name="T6" fmla="*/ 0 w 540"/>
                <a:gd name="T7" fmla="*/ 0 h 117"/>
                <a:gd name="T8" fmla="*/ 0 w 540"/>
                <a:gd name="T9" fmla="*/ 0 h 117"/>
                <a:gd name="T10" fmla="*/ 0 w 540"/>
                <a:gd name="T11" fmla="*/ 0 h 117"/>
                <a:gd name="T12" fmla="*/ 0 w 540"/>
                <a:gd name="T13" fmla="*/ 0 h 117"/>
                <a:gd name="T14" fmla="*/ 0 w 540"/>
                <a:gd name="T15" fmla="*/ 0 h 117"/>
                <a:gd name="T16" fmla="*/ 0 w 540"/>
                <a:gd name="T17" fmla="*/ 0 h 117"/>
                <a:gd name="T18" fmla="*/ 0 w 540"/>
                <a:gd name="T19" fmla="*/ 0 h 117"/>
                <a:gd name="T20" fmla="*/ 0 w 540"/>
                <a:gd name="T21" fmla="*/ 0 h 117"/>
                <a:gd name="T22" fmla="*/ 0 w 540"/>
                <a:gd name="T23" fmla="*/ 0 h 117"/>
                <a:gd name="T24" fmla="*/ 0 w 540"/>
                <a:gd name="T25" fmla="*/ 0 h 117"/>
                <a:gd name="T26" fmla="*/ 0 w 540"/>
                <a:gd name="T27" fmla="*/ 0 h 117"/>
                <a:gd name="T28" fmla="*/ 0 w 540"/>
                <a:gd name="T29" fmla="*/ 0 h 117"/>
                <a:gd name="T30" fmla="*/ 0 w 540"/>
                <a:gd name="T31" fmla="*/ 0 h 117"/>
                <a:gd name="T32" fmla="*/ 0 w 540"/>
                <a:gd name="T33" fmla="*/ 0 h 117"/>
                <a:gd name="T34" fmla="*/ 0 w 540"/>
                <a:gd name="T35" fmla="*/ 0 h 117"/>
                <a:gd name="T36" fmla="*/ 0 w 540"/>
                <a:gd name="T37" fmla="*/ 0 h 117"/>
                <a:gd name="T38" fmla="*/ 0 w 540"/>
                <a:gd name="T39" fmla="*/ 0 h 117"/>
                <a:gd name="T40" fmla="*/ 0 w 540"/>
                <a:gd name="T41" fmla="*/ 0 h 117"/>
                <a:gd name="T42" fmla="*/ 0 w 540"/>
                <a:gd name="T43" fmla="*/ 0 h 117"/>
                <a:gd name="T44" fmla="*/ 0 w 540"/>
                <a:gd name="T45" fmla="*/ 0 h 117"/>
                <a:gd name="T46" fmla="*/ 0 w 540"/>
                <a:gd name="T47" fmla="*/ 0 h 117"/>
                <a:gd name="T48" fmla="*/ 0 w 540"/>
                <a:gd name="T49" fmla="*/ 0 h 117"/>
                <a:gd name="T50" fmla="*/ 0 w 540"/>
                <a:gd name="T51" fmla="*/ 0 h 117"/>
                <a:gd name="T52" fmla="*/ 0 w 540"/>
                <a:gd name="T53" fmla="*/ 0 h 117"/>
                <a:gd name="T54" fmla="*/ 0 w 540"/>
                <a:gd name="T55" fmla="*/ 0 h 117"/>
                <a:gd name="T56" fmla="*/ 0 w 540"/>
                <a:gd name="T57" fmla="*/ 0 h 117"/>
                <a:gd name="T58" fmla="*/ 0 w 540"/>
                <a:gd name="T59" fmla="*/ 0 h 117"/>
                <a:gd name="T60" fmla="*/ 0 w 540"/>
                <a:gd name="T61" fmla="*/ 0 h 117"/>
                <a:gd name="T62" fmla="*/ 0 w 540"/>
                <a:gd name="T63" fmla="*/ 0 h 117"/>
                <a:gd name="T64" fmla="*/ 0 w 540"/>
                <a:gd name="T65" fmla="*/ 0 h 117"/>
                <a:gd name="T66" fmla="*/ 0 w 540"/>
                <a:gd name="T67" fmla="*/ 0 h 117"/>
                <a:gd name="T68" fmla="*/ 0 w 540"/>
                <a:gd name="T69" fmla="*/ 0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40"/>
                <a:gd name="T106" fmla="*/ 0 h 117"/>
                <a:gd name="T107" fmla="*/ 540 w 540"/>
                <a:gd name="T108" fmla="*/ 117 h 1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40" h="117">
                  <a:moveTo>
                    <a:pt x="2" y="102"/>
                  </a:moveTo>
                  <a:lnTo>
                    <a:pt x="520" y="0"/>
                  </a:lnTo>
                  <a:lnTo>
                    <a:pt x="540" y="91"/>
                  </a:lnTo>
                  <a:lnTo>
                    <a:pt x="526" y="89"/>
                  </a:lnTo>
                  <a:lnTo>
                    <a:pt x="510" y="86"/>
                  </a:lnTo>
                  <a:lnTo>
                    <a:pt x="492" y="85"/>
                  </a:lnTo>
                  <a:lnTo>
                    <a:pt x="473" y="84"/>
                  </a:lnTo>
                  <a:lnTo>
                    <a:pt x="453" y="84"/>
                  </a:lnTo>
                  <a:lnTo>
                    <a:pt x="431" y="84"/>
                  </a:lnTo>
                  <a:lnTo>
                    <a:pt x="408" y="85"/>
                  </a:lnTo>
                  <a:lnTo>
                    <a:pt x="385" y="86"/>
                  </a:lnTo>
                  <a:lnTo>
                    <a:pt x="361" y="89"/>
                  </a:lnTo>
                  <a:lnTo>
                    <a:pt x="337" y="90"/>
                  </a:lnTo>
                  <a:lnTo>
                    <a:pt x="312" y="93"/>
                  </a:lnTo>
                  <a:lnTo>
                    <a:pt x="288" y="95"/>
                  </a:lnTo>
                  <a:lnTo>
                    <a:pt x="264" y="97"/>
                  </a:lnTo>
                  <a:lnTo>
                    <a:pt x="239" y="100"/>
                  </a:lnTo>
                  <a:lnTo>
                    <a:pt x="215" y="102"/>
                  </a:lnTo>
                  <a:lnTo>
                    <a:pt x="192" y="105"/>
                  </a:lnTo>
                  <a:lnTo>
                    <a:pt x="170" y="109"/>
                  </a:lnTo>
                  <a:lnTo>
                    <a:pt x="148" y="111"/>
                  </a:lnTo>
                  <a:lnTo>
                    <a:pt x="128" y="113"/>
                  </a:lnTo>
                  <a:lnTo>
                    <a:pt x="107" y="114"/>
                  </a:lnTo>
                  <a:lnTo>
                    <a:pt x="90" y="116"/>
                  </a:lnTo>
                  <a:lnTo>
                    <a:pt x="74" y="116"/>
                  </a:lnTo>
                  <a:lnTo>
                    <a:pt x="58" y="117"/>
                  </a:lnTo>
                  <a:lnTo>
                    <a:pt x="45" y="117"/>
                  </a:lnTo>
                  <a:lnTo>
                    <a:pt x="32" y="117"/>
                  </a:lnTo>
                  <a:lnTo>
                    <a:pt x="23" y="116"/>
                  </a:lnTo>
                  <a:lnTo>
                    <a:pt x="15" y="115"/>
                  </a:lnTo>
                  <a:lnTo>
                    <a:pt x="7" y="113"/>
                  </a:lnTo>
                  <a:lnTo>
                    <a:pt x="3" y="111"/>
                  </a:lnTo>
                  <a:lnTo>
                    <a:pt x="1" y="109"/>
                  </a:lnTo>
                  <a:lnTo>
                    <a:pt x="0" y="105"/>
                  </a:lnTo>
                  <a:lnTo>
                    <a:pt x="2" y="102"/>
                  </a:lnTo>
                  <a:close/>
                </a:path>
              </a:pathLst>
            </a:custGeom>
            <a:solidFill>
              <a:srgbClr val="121212"/>
            </a:solidFill>
            <a:ln w="9525">
              <a:noFill/>
              <a:round/>
              <a:headEnd/>
              <a:tailEnd/>
            </a:ln>
          </p:spPr>
          <p:txBody>
            <a:bodyPr/>
            <a:lstStyle/>
            <a:p>
              <a:endParaRPr lang="en-US"/>
            </a:p>
          </p:txBody>
        </p:sp>
        <p:sp>
          <p:nvSpPr>
            <p:cNvPr id="172304" name="Freeform 277"/>
            <p:cNvSpPr>
              <a:spLocks/>
            </p:cNvSpPr>
            <p:nvPr/>
          </p:nvSpPr>
          <p:spPr bwMode="auto">
            <a:xfrm>
              <a:off x="5378" y="2981"/>
              <a:ext cx="20" cy="15"/>
            </a:xfrm>
            <a:custGeom>
              <a:avLst/>
              <a:gdLst>
                <a:gd name="T0" fmla="*/ 0 w 178"/>
                <a:gd name="T1" fmla="*/ 0 h 130"/>
                <a:gd name="T2" fmla="*/ 0 w 178"/>
                <a:gd name="T3" fmla="*/ 0 h 130"/>
                <a:gd name="T4" fmla="*/ 0 w 178"/>
                <a:gd name="T5" fmla="*/ 0 h 130"/>
                <a:gd name="T6" fmla="*/ 0 w 178"/>
                <a:gd name="T7" fmla="*/ 0 h 130"/>
                <a:gd name="T8" fmla="*/ 0 w 178"/>
                <a:gd name="T9" fmla="*/ 0 h 130"/>
                <a:gd name="T10" fmla="*/ 0 w 178"/>
                <a:gd name="T11" fmla="*/ 0 h 130"/>
                <a:gd name="T12" fmla="*/ 0 w 178"/>
                <a:gd name="T13" fmla="*/ 0 h 130"/>
                <a:gd name="T14" fmla="*/ 0 w 178"/>
                <a:gd name="T15" fmla="*/ 0 h 130"/>
                <a:gd name="T16" fmla="*/ 0 w 178"/>
                <a:gd name="T17" fmla="*/ 0 h 130"/>
                <a:gd name="T18" fmla="*/ 0 w 178"/>
                <a:gd name="T19" fmla="*/ 0 h 130"/>
                <a:gd name="T20" fmla="*/ 0 w 178"/>
                <a:gd name="T21" fmla="*/ 0 h 130"/>
                <a:gd name="T22" fmla="*/ 0 w 178"/>
                <a:gd name="T23" fmla="*/ 0 h 130"/>
                <a:gd name="T24" fmla="*/ 0 w 178"/>
                <a:gd name="T25" fmla="*/ 0 h 130"/>
                <a:gd name="T26" fmla="*/ 0 w 178"/>
                <a:gd name="T27" fmla="*/ 0 h 130"/>
                <a:gd name="T28" fmla="*/ 0 w 178"/>
                <a:gd name="T29" fmla="*/ 0 h 130"/>
                <a:gd name="T30" fmla="*/ 0 w 178"/>
                <a:gd name="T31" fmla="*/ 0 h 130"/>
                <a:gd name="T32" fmla="*/ 0 w 178"/>
                <a:gd name="T33" fmla="*/ 0 h 130"/>
                <a:gd name="T34" fmla="*/ 0 w 178"/>
                <a:gd name="T35" fmla="*/ 0 h 130"/>
                <a:gd name="T36" fmla="*/ 0 w 178"/>
                <a:gd name="T37" fmla="*/ 0 h 130"/>
                <a:gd name="T38" fmla="*/ 0 w 178"/>
                <a:gd name="T39" fmla="*/ 0 h 130"/>
                <a:gd name="T40" fmla="*/ 0 w 178"/>
                <a:gd name="T41" fmla="*/ 0 h 130"/>
                <a:gd name="T42" fmla="*/ 0 w 178"/>
                <a:gd name="T43" fmla="*/ 0 h 130"/>
                <a:gd name="T44" fmla="*/ 0 w 178"/>
                <a:gd name="T45" fmla="*/ 0 h 130"/>
                <a:gd name="T46" fmla="*/ 0 w 178"/>
                <a:gd name="T47" fmla="*/ 0 h 130"/>
                <a:gd name="T48" fmla="*/ 0 w 178"/>
                <a:gd name="T49" fmla="*/ 0 h 130"/>
                <a:gd name="T50" fmla="*/ 0 w 178"/>
                <a:gd name="T51" fmla="*/ 0 h 1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30"/>
                <a:gd name="T80" fmla="*/ 178 w 178"/>
                <a:gd name="T81" fmla="*/ 130 h 1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30">
                  <a:moveTo>
                    <a:pt x="13" y="39"/>
                  </a:moveTo>
                  <a:lnTo>
                    <a:pt x="35" y="32"/>
                  </a:lnTo>
                  <a:lnTo>
                    <a:pt x="59" y="25"/>
                  </a:lnTo>
                  <a:lnTo>
                    <a:pt x="83" y="18"/>
                  </a:lnTo>
                  <a:lnTo>
                    <a:pt x="107" y="13"/>
                  </a:lnTo>
                  <a:lnTo>
                    <a:pt x="127" y="7"/>
                  </a:lnTo>
                  <a:lnTo>
                    <a:pt x="144" y="3"/>
                  </a:lnTo>
                  <a:lnTo>
                    <a:pt x="154" y="1"/>
                  </a:lnTo>
                  <a:lnTo>
                    <a:pt x="158" y="0"/>
                  </a:lnTo>
                  <a:lnTo>
                    <a:pt x="178" y="130"/>
                  </a:lnTo>
                  <a:lnTo>
                    <a:pt x="162" y="113"/>
                  </a:lnTo>
                  <a:lnTo>
                    <a:pt x="143" y="99"/>
                  </a:lnTo>
                  <a:lnTo>
                    <a:pt x="120" y="89"/>
                  </a:lnTo>
                  <a:lnTo>
                    <a:pt x="98" y="81"/>
                  </a:lnTo>
                  <a:lnTo>
                    <a:pt x="77" y="76"/>
                  </a:lnTo>
                  <a:lnTo>
                    <a:pt x="56" y="73"/>
                  </a:lnTo>
                  <a:lnTo>
                    <a:pt x="38" y="71"/>
                  </a:lnTo>
                  <a:lnTo>
                    <a:pt x="24" y="71"/>
                  </a:lnTo>
                  <a:lnTo>
                    <a:pt x="14" y="70"/>
                  </a:lnTo>
                  <a:lnTo>
                    <a:pt x="7" y="66"/>
                  </a:lnTo>
                  <a:lnTo>
                    <a:pt x="2" y="61"/>
                  </a:lnTo>
                  <a:lnTo>
                    <a:pt x="0" y="56"/>
                  </a:lnTo>
                  <a:lnTo>
                    <a:pt x="0" y="51"/>
                  </a:lnTo>
                  <a:lnTo>
                    <a:pt x="2" y="45"/>
                  </a:lnTo>
                  <a:lnTo>
                    <a:pt x="6" y="41"/>
                  </a:lnTo>
                  <a:lnTo>
                    <a:pt x="13" y="39"/>
                  </a:lnTo>
                  <a:close/>
                </a:path>
              </a:pathLst>
            </a:custGeom>
            <a:solidFill>
              <a:srgbClr val="121212"/>
            </a:solidFill>
            <a:ln w="9525">
              <a:noFill/>
              <a:round/>
              <a:headEnd/>
              <a:tailEnd/>
            </a:ln>
          </p:spPr>
          <p:txBody>
            <a:bodyPr/>
            <a:lstStyle/>
            <a:p>
              <a:endParaRPr lang="en-US"/>
            </a:p>
          </p:txBody>
        </p:sp>
        <p:sp>
          <p:nvSpPr>
            <p:cNvPr id="172305" name="Freeform 278"/>
            <p:cNvSpPr>
              <a:spLocks/>
            </p:cNvSpPr>
            <p:nvPr/>
          </p:nvSpPr>
          <p:spPr bwMode="auto">
            <a:xfrm>
              <a:off x="5220" y="2937"/>
              <a:ext cx="259" cy="81"/>
            </a:xfrm>
            <a:custGeom>
              <a:avLst/>
              <a:gdLst>
                <a:gd name="T0" fmla="*/ 0 w 2331"/>
                <a:gd name="T1" fmla="*/ 0 h 722"/>
                <a:gd name="T2" fmla="*/ 0 w 2331"/>
                <a:gd name="T3" fmla="*/ 0 h 722"/>
                <a:gd name="T4" fmla="*/ 0 w 2331"/>
                <a:gd name="T5" fmla="*/ 0 h 722"/>
                <a:gd name="T6" fmla="*/ 0 w 2331"/>
                <a:gd name="T7" fmla="*/ 0 h 722"/>
                <a:gd name="T8" fmla="*/ 0 w 2331"/>
                <a:gd name="T9" fmla="*/ 0 h 722"/>
                <a:gd name="T10" fmla="*/ 0 w 2331"/>
                <a:gd name="T11" fmla="*/ 0 h 722"/>
                <a:gd name="T12" fmla="*/ 0 w 2331"/>
                <a:gd name="T13" fmla="*/ 0 h 722"/>
                <a:gd name="T14" fmla="*/ 0 w 2331"/>
                <a:gd name="T15" fmla="*/ 0 h 722"/>
                <a:gd name="T16" fmla="*/ 0 w 2331"/>
                <a:gd name="T17" fmla="*/ 0 h 722"/>
                <a:gd name="T18" fmla="*/ 0 w 2331"/>
                <a:gd name="T19" fmla="*/ 0 h 722"/>
                <a:gd name="T20" fmla="*/ 0 w 2331"/>
                <a:gd name="T21" fmla="*/ 0 h 722"/>
                <a:gd name="T22" fmla="*/ 0 w 2331"/>
                <a:gd name="T23" fmla="*/ 0 h 722"/>
                <a:gd name="T24" fmla="*/ 0 w 2331"/>
                <a:gd name="T25" fmla="*/ 0 h 722"/>
                <a:gd name="T26" fmla="*/ 0 w 2331"/>
                <a:gd name="T27" fmla="*/ 0 h 722"/>
                <a:gd name="T28" fmla="*/ 0 w 2331"/>
                <a:gd name="T29" fmla="*/ 0 h 722"/>
                <a:gd name="T30" fmla="*/ 0 w 2331"/>
                <a:gd name="T31" fmla="*/ 0 h 722"/>
                <a:gd name="T32" fmla="*/ 0 w 2331"/>
                <a:gd name="T33" fmla="*/ 0 h 722"/>
                <a:gd name="T34" fmla="*/ 0 w 2331"/>
                <a:gd name="T35" fmla="*/ 0 h 722"/>
                <a:gd name="T36" fmla="*/ 0 w 2331"/>
                <a:gd name="T37" fmla="*/ 0 h 722"/>
                <a:gd name="T38" fmla="*/ 0 w 2331"/>
                <a:gd name="T39" fmla="*/ 0 h 722"/>
                <a:gd name="T40" fmla="*/ 0 w 2331"/>
                <a:gd name="T41" fmla="*/ 0 h 722"/>
                <a:gd name="T42" fmla="*/ 0 w 2331"/>
                <a:gd name="T43" fmla="*/ 0 h 722"/>
                <a:gd name="T44" fmla="*/ 0 w 2331"/>
                <a:gd name="T45" fmla="*/ 0 h 722"/>
                <a:gd name="T46" fmla="*/ 0 w 2331"/>
                <a:gd name="T47" fmla="*/ 0 h 722"/>
                <a:gd name="T48" fmla="*/ 0 w 2331"/>
                <a:gd name="T49" fmla="*/ 0 h 722"/>
                <a:gd name="T50" fmla="*/ 0 w 2331"/>
                <a:gd name="T51" fmla="*/ 0 h 722"/>
                <a:gd name="T52" fmla="*/ 0 w 2331"/>
                <a:gd name="T53" fmla="*/ 0 h 722"/>
                <a:gd name="T54" fmla="*/ 0 w 2331"/>
                <a:gd name="T55" fmla="*/ 0 h 722"/>
                <a:gd name="T56" fmla="*/ 0 w 2331"/>
                <a:gd name="T57" fmla="*/ 0 h 722"/>
                <a:gd name="T58" fmla="*/ 0 w 2331"/>
                <a:gd name="T59" fmla="*/ 0 h 722"/>
                <a:gd name="T60" fmla="*/ 0 w 2331"/>
                <a:gd name="T61" fmla="*/ 0 h 722"/>
                <a:gd name="T62" fmla="*/ 0 w 2331"/>
                <a:gd name="T63" fmla="*/ 0 h 722"/>
                <a:gd name="T64" fmla="*/ 0 w 2331"/>
                <a:gd name="T65" fmla="*/ 0 h 722"/>
                <a:gd name="T66" fmla="*/ 0 w 2331"/>
                <a:gd name="T67" fmla="*/ 0 h 722"/>
                <a:gd name="T68" fmla="*/ 0 w 2331"/>
                <a:gd name="T69" fmla="*/ 0 h 722"/>
                <a:gd name="T70" fmla="*/ 0 w 2331"/>
                <a:gd name="T71" fmla="*/ 0 h 722"/>
                <a:gd name="T72" fmla="*/ 0 w 2331"/>
                <a:gd name="T73" fmla="*/ 0 h 722"/>
                <a:gd name="T74" fmla="*/ 0 w 2331"/>
                <a:gd name="T75" fmla="*/ 0 h 722"/>
                <a:gd name="T76" fmla="*/ 0 w 2331"/>
                <a:gd name="T77" fmla="*/ 0 h 722"/>
                <a:gd name="T78" fmla="*/ 0 w 2331"/>
                <a:gd name="T79" fmla="*/ 0 h 722"/>
                <a:gd name="T80" fmla="*/ 0 w 2331"/>
                <a:gd name="T81" fmla="*/ 0 h 722"/>
                <a:gd name="T82" fmla="*/ 0 w 2331"/>
                <a:gd name="T83" fmla="*/ 0 h 722"/>
                <a:gd name="T84" fmla="*/ 0 w 2331"/>
                <a:gd name="T85" fmla="*/ 0 h 722"/>
                <a:gd name="T86" fmla="*/ 0 w 2331"/>
                <a:gd name="T87" fmla="*/ 0 h 722"/>
                <a:gd name="T88" fmla="*/ 0 w 2331"/>
                <a:gd name="T89" fmla="*/ 0 h 722"/>
                <a:gd name="T90" fmla="*/ 0 w 2331"/>
                <a:gd name="T91" fmla="*/ 0 h 722"/>
                <a:gd name="T92" fmla="*/ 0 w 2331"/>
                <a:gd name="T93" fmla="*/ 0 h 722"/>
                <a:gd name="T94" fmla="*/ 0 w 2331"/>
                <a:gd name="T95" fmla="*/ 0 h 72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31"/>
                <a:gd name="T145" fmla="*/ 0 h 722"/>
                <a:gd name="T146" fmla="*/ 2331 w 2331"/>
                <a:gd name="T147" fmla="*/ 722 h 72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31" h="722">
                  <a:moveTo>
                    <a:pt x="0" y="521"/>
                  </a:moveTo>
                  <a:lnTo>
                    <a:pt x="6" y="503"/>
                  </a:lnTo>
                  <a:lnTo>
                    <a:pt x="13" y="485"/>
                  </a:lnTo>
                  <a:lnTo>
                    <a:pt x="26" y="468"/>
                  </a:lnTo>
                  <a:lnTo>
                    <a:pt x="40" y="451"/>
                  </a:lnTo>
                  <a:lnTo>
                    <a:pt x="61" y="434"/>
                  </a:lnTo>
                  <a:lnTo>
                    <a:pt x="83" y="418"/>
                  </a:lnTo>
                  <a:lnTo>
                    <a:pt x="109" y="401"/>
                  </a:lnTo>
                  <a:lnTo>
                    <a:pt x="140" y="384"/>
                  </a:lnTo>
                  <a:lnTo>
                    <a:pt x="173" y="366"/>
                  </a:lnTo>
                  <a:lnTo>
                    <a:pt x="211" y="348"/>
                  </a:lnTo>
                  <a:lnTo>
                    <a:pt x="252" y="329"/>
                  </a:lnTo>
                  <a:lnTo>
                    <a:pt x="296" y="309"/>
                  </a:lnTo>
                  <a:lnTo>
                    <a:pt x="344" y="289"/>
                  </a:lnTo>
                  <a:lnTo>
                    <a:pt x="395" y="267"/>
                  </a:lnTo>
                  <a:lnTo>
                    <a:pt x="451" y="244"/>
                  </a:lnTo>
                  <a:lnTo>
                    <a:pt x="510" y="220"/>
                  </a:lnTo>
                  <a:lnTo>
                    <a:pt x="542" y="208"/>
                  </a:lnTo>
                  <a:lnTo>
                    <a:pt x="575" y="199"/>
                  </a:lnTo>
                  <a:lnTo>
                    <a:pt x="609" y="192"/>
                  </a:lnTo>
                  <a:lnTo>
                    <a:pt x="646" y="186"/>
                  </a:lnTo>
                  <a:lnTo>
                    <a:pt x="683" y="183"/>
                  </a:lnTo>
                  <a:lnTo>
                    <a:pt x="722" y="181"/>
                  </a:lnTo>
                  <a:lnTo>
                    <a:pt x="763" y="180"/>
                  </a:lnTo>
                  <a:lnTo>
                    <a:pt x="805" y="180"/>
                  </a:lnTo>
                  <a:lnTo>
                    <a:pt x="848" y="181"/>
                  </a:lnTo>
                  <a:lnTo>
                    <a:pt x="893" y="183"/>
                  </a:lnTo>
                  <a:lnTo>
                    <a:pt x="939" y="185"/>
                  </a:lnTo>
                  <a:lnTo>
                    <a:pt x="988" y="188"/>
                  </a:lnTo>
                  <a:lnTo>
                    <a:pt x="1036" y="192"/>
                  </a:lnTo>
                  <a:lnTo>
                    <a:pt x="1087" y="197"/>
                  </a:lnTo>
                  <a:lnTo>
                    <a:pt x="1139" y="200"/>
                  </a:lnTo>
                  <a:lnTo>
                    <a:pt x="1192" y="204"/>
                  </a:lnTo>
                  <a:lnTo>
                    <a:pt x="1250" y="208"/>
                  </a:lnTo>
                  <a:lnTo>
                    <a:pt x="1303" y="211"/>
                  </a:lnTo>
                  <a:lnTo>
                    <a:pt x="1349" y="213"/>
                  </a:lnTo>
                  <a:lnTo>
                    <a:pt x="1392" y="214"/>
                  </a:lnTo>
                  <a:lnTo>
                    <a:pt x="1430" y="214"/>
                  </a:lnTo>
                  <a:lnTo>
                    <a:pt x="1465" y="214"/>
                  </a:lnTo>
                  <a:lnTo>
                    <a:pt x="1497" y="213"/>
                  </a:lnTo>
                  <a:lnTo>
                    <a:pt x="1525" y="211"/>
                  </a:lnTo>
                  <a:lnTo>
                    <a:pt x="1552" y="209"/>
                  </a:lnTo>
                  <a:lnTo>
                    <a:pt x="1577" y="206"/>
                  </a:lnTo>
                  <a:lnTo>
                    <a:pt x="1600" y="203"/>
                  </a:lnTo>
                  <a:lnTo>
                    <a:pt x="1622" y="199"/>
                  </a:lnTo>
                  <a:lnTo>
                    <a:pt x="1645" y="194"/>
                  </a:lnTo>
                  <a:lnTo>
                    <a:pt x="1667" y="190"/>
                  </a:lnTo>
                  <a:lnTo>
                    <a:pt x="1690" y="186"/>
                  </a:lnTo>
                  <a:lnTo>
                    <a:pt x="1714" y="181"/>
                  </a:lnTo>
                  <a:lnTo>
                    <a:pt x="1744" y="174"/>
                  </a:lnTo>
                  <a:lnTo>
                    <a:pt x="1772" y="167"/>
                  </a:lnTo>
                  <a:lnTo>
                    <a:pt x="1801" y="159"/>
                  </a:lnTo>
                  <a:lnTo>
                    <a:pt x="1828" y="149"/>
                  </a:lnTo>
                  <a:lnTo>
                    <a:pt x="1856" y="140"/>
                  </a:lnTo>
                  <a:lnTo>
                    <a:pt x="1882" y="129"/>
                  </a:lnTo>
                  <a:lnTo>
                    <a:pt x="1908" y="118"/>
                  </a:lnTo>
                  <a:lnTo>
                    <a:pt x="1933" y="108"/>
                  </a:lnTo>
                  <a:lnTo>
                    <a:pt x="1956" y="96"/>
                  </a:lnTo>
                  <a:lnTo>
                    <a:pt x="1981" y="85"/>
                  </a:lnTo>
                  <a:lnTo>
                    <a:pt x="2003" y="74"/>
                  </a:lnTo>
                  <a:lnTo>
                    <a:pt x="2025" y="62"/>
                  </a:lnTo>
                  <a:lnTo>
                    <a:pt x="2045" y="52"/>
                  </a:lnTo>
                  <a:lnTo>
                    <a:pt x="2066" y="41"/>
                  </a:lnTo>
                  <a:lnTo>
                    <a:pt x="2085" y="32"/>
                  </a:lnTo>
                  <a:lnTo>
                    <a:pt x="2103" y="22"/>
                  </a:lnTo>
                  <a:lnTo>
                    <a:pt x="2125" y="13"/>
                  </a:lnTo>
                  <a:lnTo>
                    <a:pt x="2149" y="7"/>
                  </a:lnTo>
                  <a:lnTo>
                    <a:pt x="2177" y="2"/>
                  </a:lnTo>
                  <a:lnTo>
                    <a:pt x="2204" y="0"/>
                  </a:lnTo>
                  <a:lnTo>
                    <a:pt x="2232" y="0"/>
                  </a:lnTo>
                  <a:lnTo>
                    <a:pt x="2257" y="2"/>
                  </a:lnTo>
                  <a:lnTo>
                    <a:pt x="2281" y="7"/>
                  </a:lnTo>
                  <a:lnTo>
                    <a:pt x="2302" y="13"/>
                  </a:lnTo>
                  <a:lnTo>
                    <a:pt x="2317" y="22"/>
                  </a:lnTo>
                  <a:lnTo>
                    <a:pt x="2328" y="34"/>
                  </a:lnTo>
                  <a:lnTo>
                    <a:pt x="2331" y="48"/>
                  </a:lnTo>
                  <a:lnTo>
                    <a:pt x="2327" y="65"/>
                  </a:lnTo>
                  <a:lnTo>
                    <a:pt x="2313" y="83"/>
                  </a:lnTo>
                  <a:lnTo>
                    <a:pt x="2290" y="104"/>
                  </a:lnTo>
                  <a:lnTo>
                    <a:pt x="2256" y="127"/>
                  </a:lnTo>
                  <a:lnTo>
                    <a:pt x="2210" y="153"/>
                  </a:lnTo>
                  <a:lnTo>
                    <a:pt x="2185" y="166"/>
                  </a:lnTo>
                  <a:lnTo>
                    <a:pt x="2157" y="179"/>
                  </a:lnTo>
                  <a:lnTo>
                    <a:pt x="2126" y="192"/>
                  </a:lnTo>
                  <a:lnTo>
                    <a:pt x="2094" y="207"/>
                  </a:lnTo>
                  <a:lnTo>
                    <a:pt x="2058" y="222"/>
                  </a:lnTo>
                  <a:lnTo>
                    <a:pt x="2020" y="238"/>
                  </a:lnTo>
                  <a:lnTo>
                    <a:pt x="1979" y="254"/>
                  </a:lnTo>
                  <a:lnTo>
                    <a:pt x="1937" y="270"/>
                  </a:lnTo>
                  <a:lnTo>
                    <a:pt x="1893" y="287"/>
                  </a:lnTo>
                  <a:lnTo>
                    <a:pt x="1847" y="304"/>
                  </a:lnTo>
                  <a:lnTo>
                    <a:pt x="1801" y="322"/>
                  </a:lnTo>
                  <a:lnTo>
                    <a:pt x="1752" y="339"/>
                  </a:lnTo>
                  <a:lnTo>
                    <a:pt x="1704" y="357"/>
                  </a:lnTo>
                  <a:lnTo>
                    <a:pt x="1653" y="375"/>
                  </a:lnTo>
                  <a:lnTo>
                    <a:pt x="1602" y="393"/>
                  </a:lnTo>
                  <a:lnTo>
                    <a:pt x="1552" y="410"/>
                  </a:lnTo>
                  <a:lnTo>
                    <a:pt x="1500" y="428"/>
                  </a:lnTo>
                  <a:lnTo>
                    <a:pt x="1448" y="445"/>
                  </a:lnTo>
                  <a:lnTo>
                    <a:pt x="1398" y="461"/>
                  </a:lnTo>
                  <a:lnTo>
                    <a:pt x="1346" y="477"/>
                  </a:lnTo>
                  <a:lnTo>
                    <a:pt x="1295" y="493"/>
                  </a:lnTo>
                  <a:lnTo>
                    <a:pt x="1245" y="509"/>
                  </a:lnTo>
                  <a:lnTo>
                    <a:pt x="1196" y="524"/>
                  </a:lnTo>
                  <a:lnTo>
                    <a:pt x="1147" y="538"/>
                  </a:lnTo>
                  <a:lnTo>
                    <a:pt x="1101" y="552"/>
                  </a:lnTo>
                  <a:lnTo>
                    <a:pt x="1055" y="565"/>
                  </a:lnTo>
                  <a:lnTo>
                    <a:pt x="1011" y="578"/>
                  </a:lnTo>
                  <a:lnTo>
                    <a:pt x="969" y="588"/>
                  </a:lnTo>
                  <a:lnTo>
                    <a:pt x="928" y="599"/>
                  </a:lnTo>
                  <a:lnTo>
                    <a:pt x="890" y="608"/>
                  </a:lnTo>
                  <a:lnTo>
                    <a:pt x="854" y="615"/>
                  </a:lnTo>
                  <a:lnTo>
                    <a:pt x="820" y="623"/>
                  </a:lnTo>
                  <a:lnTo>
                    <a:pt x="764" y="634"/>
                  </a:lnTo>
                  <a:lnTo>
                    <a:pt x="710" y="645"/>
                  </a:lnTo>
                  <a:lnTo>
                    <a:pt x="660" y="656"/>
                  </a:lnTo>
                  <a:lnTo>
                    <a:pt x="613" y="665"/>
                  </a:lnTo>
                  <a:lnTo>
                    <a:pt x="569" y="675"/>
                  </a:lnTo>
                  <a:lnTo>
                    <a:pt x="526" y="683"/>
                  </a:lnTo>
                  <a:lnTo>
                    <a:pt x="487" y="690"/>
                  </a:lnTo>
                  <a:lnTo>
                    <a:pt x="450" y="698"/>
                  </a:lnTo>
                  <a:lnTo>
                    <a:pt x="415" y="704"/>
                  </a:lnTo>
                  <a:lnTo>
                    <a:pt x="383" y="709"/>
                  </a:lnTo>
                  <a:lnTo>
                    <a:pt x="353" y="714"/>
                  </a:lnTo>
                  <a:lnTo>
                    <a:pt x="325" y="717"/>
                  </a:lnTo>
                  <a:lnTo>
                    <a:pt x="298" y="720"/>
                  </a:lnTo>
                  <a:lnTo>
                    <a:pt x="273" y="721"/>
                  </a:lnTo>
                  <a:lnTo>
                    <a:pt x="251" y="722"/>
                  </a:lnTo>
                  <a:lnTo>
                    <a:pt x="228" y="721"/>
                  </a:lnTo>
                  <a:lnTo>
                    <a:pt x="208" y="720"/>
                  </a:lnTo>
                  <a:lnTo>
                    <a:pt x="189" y="717"/>
                  </a:lnTo>
                  <a:lnTo>
                    <a:pt x="173" y="713"/>
                  </a:lnTo>
                  <a:lnTo>
                    <a:pt x="156" y="706"/>
                  </a:lnTo>
                  <a:lnTo>
                    <a:pt x="140" y="700"/>
                  </a:lnTo>
                  <a:lnTo>
                    <a:pt x="125" y="691"/>
                  </a:lnTo>
                  <a:lnTo>
                    <a:pt x="111" y="682"/>
                  </a:lnTo>
                  <a:lnTo>
                    <a:pt x="99" y="670"/>
                  </a:lnTo>
                  <a:lnTo>
                    <a:pt x="85" y="658"/>
                  </a:lnTo>
                  <a:lnTo>
                    <a:pt x="73" y="643"/>
                  </a:lnTo>
                  <a:lnTo>
                    <a:pt x="61" y="627"/>
                  </a:lnTo>
                  <a:lnTo>
                    <a:pt x="49" y="609"/>
                  </a:lnTo>
                  <a:lnTo>
                    <a:pt x="37" y="590"/>
                  </a:lnTo>
                  <a:lnTo>
                    <a:pt x="25" y="569"/>
                  </a:lnTo>
                  <a:lnTo>
                    <a:pt x="13" y="546"/>
                  </a:lnTo>
                  <a:lnTo>
                    <a:pt x="0" y="521"/>
                  </a:lnTo>
                  <a:close/>
                </a:path>
              </a:pathLst>
            </a:custGeom>
            <a:solidFill>
              <a:srgbClr val="262626"/>
            </a:solidFill>
            <a:ln w="9525">
              <a:noFill/>
              <a:round/>
              <a:headEnd/>
              <a:tailEnd/>
            </a:ln>
          </p:spPr>
          <p:txBody>
            <a:bodyPr/>
            <a:lstStyle/>
            <a:p>
              <a:endParaRPr lang="en-US"/>
            </a:p>
          </p:txBody>
        </p:sp>
        <p:sp>
          <p:nvSpPr>
            <p:cNvPr id="172306" name="Freeform 279"/>
            <p:cNvSpPr>
              <a:spLocks/>
            </p:cNvSpPr>
            <p:nvPr/>
          </p:nvSpPr>
          <p:spPr bwMode="auto">
            <a:xfrm>
              <a:off x="5220" y="2937"/>
              <a:ext cx="259" cy="81"/>
            </a:xfrm>
            <a:custGeom>
              <a:avLst/>
              <a:gdLst>
                <a:gd name="T0" fmla="*/ 0 w 2331"/>
                <a:gd name="T1" fmla="*/ 0 h 722"/>
                <a:gd name="T2" fmla="*/ 0 w 2331"/>
                <a:gd name="T3" fmla="*/ 0 h 722"/>
                <a:gd name="T4" fmla="*/ 0 w 2331"/>
                <a:gd name="T5" fmla="*/ 0 h 722"/>
                <a:gd name="T6" fmla="*/ 0 w 2331"/>
                <a:gd name="T7" fmla="*/ 0 h 722"/>
                <a:gd name="T8" fmla="*/ 0 w 2331"/>
                <a:gd name="T9" fmla="*/ 0 h 722"/>
                <a:gd name="T10" fmla="*/ 0 w 2331"/>
                <a:gd name="T11" fmla="*/ 0 h 722"/>
                <a:gd name="T12" fmla="*/ 0 w 2331"/>
                <a:gd name="T13" fmla="*/ 0 h 722"/>
                <a:gd name="T14" fmla="*/ 0 w 2331"/>
                <a:gd name="T15" fmla="*/ 0 h 722"/>
                <a:gd name="T16" fmla="*/ 0 w 2331"/>
                <a:gd name="T17" fmla="*/ 0 h 722"/>
                <a:gd name="T18" fmla="*/ 0 w 2331"/>
                <a:gd name="T19" fmla="*/ 0 h 722"/>
                <a:gd name="T20" fmla="*/ 0 w 2331"/>
                <a:gd name="T21" fmla="*/ 0 h 722"/>
                <a:gd name="T22" fmla="*/ 0 w 2331"/>
                <a:gd name="T23" fmla="*/ 0 h 722"/>
                <a:gd name="T24" fmla="*/ 0 w 2331"/>
                <a:gd name="T25" fmla="*/ 0 h 722"/>
                <a:gd name="T26" fmla="*/ 0 w 2331"/>
                <a:gd name="T27" fmla="*/ 0 h 722"/>
                <a:gd name="T28" fmla="*/ 0 w 2331"/>
                <a:gd name="T29" fmla="*/ 0 h 722"/>
                <a:gd name="T30" fmla="*/ 0 w 2331"/>
                <a:gd name="T31" fmla="*/ 0 h 722"/>
                <a:gd name="T32" fmla="*/ 0 w 2331"/>
                <a:gd name="T33" fmla="*/ 0 h 722"/>
                <a:gd name="T34" fmla="*/ 0 w 2331"/>
                <a:gd name="T35" fmla="*/ 0 h 722"/>
                <a:gd name="T36" fmla="*/ 0 w 2331"/>
                <a:gd name="T37" fmla="*/ 0 h 722"/>
                <a:gd name="T38" fmla="*/ 0 w 2331"/>
                <a:gd name="T39" fmla="*/ 0 h 722"/>
                <a:gd name="T40" fmla="*/ 0 w 2331"/>
                <a:gd name="T41" fmla="*/ 0 h 722"/>
                <a:gd name="T42" fmla="*/ 0 w 2331"/>
                <a:gd name="T43" fmla="*/ 0 h 722"/>
                <a:gd name="T44" fmla="*/ 0 w 2331"/>
                <a:gd name="T45" fmla="*/ 0 h 722"/>
                <a:gd name="T46" fmla="*/ 0 w 2331"/>
                <a:gd name="T47" fmla="*/ 0 h 722"/>
                <a:gd name="T48" fmla="*/ 0 w 2331"/>
                <a:gd name="T49" fmla="*/ 0 h 722"/>
                <a:gd name="T50" fmla="*/ 0 w 2331"/>
                <a:gd name="T51" fmla="*/ 0 h 722"/>
                <a:gd name="T52" fmla="*/ 0 w 2331"/>
                <a:gd name="T53" fmla="*/ 0 h 722"/>
                <a:gd name="T54" fmla="*/ 0 w 2331"/>
                <a:gd name="T55" fmla="*/ 0 h 722"/>
                <a:gd name="T56" fmla="*/ 0 w 2331"/>
                <a:gd name="T57" fmla="*/ 0 h 722"/>
                <a:gd name="T58" fmla="*/ 0 w 2331"/>
                <a:gd name="T59" fmla="*/ 0 h 722"/>
                <a:gd name="T60" fmla="*/ 0 w 2331"/>
                <a:gd name="T61" fmla="*/ 0 h 722"/>
                <a:gd name="T62" fmla="*/ 0 w 2331"/>
                <a:gd name="T63" fmla="*/ 0 h 722"/>
                <a:gd name="T64" fmla="*/ 0 w 2331"/>
                <a:gd name="T65" fmla="*/ 0 h 722"/>
                <a:gd name="T66" fmla="*/ 0 w 2331"/>
                <a:gd name="T67" fmla="*/ 0 h 722"/>
                <a:gd name="T68" fmla="*/ 0 w 2331"/>
                <a:gd name="T69" fmla="*/ 0 h 722"/>
                <a:gd name="T70" fmla="*/ 0 w 2331"/>
                <a:gd name="T71" fmla="*/ 0 h 722"/>
                <a:gd name="T72" fmla="*/ 0 w 2331"/>
                <a:gd name="T73" fmla="*/ 0 h 722"/>
                <a:gd name="T74" fmla="*/ 0 w 2331"/>
                <a:gd name="T75" fmla="*/ 0 h 722"/>
                <a:gd name="T76" fmla="*/ 0 w 2331"/>
                <a:gd name="T77" fmla="*/ 0 h 722"/>
                <a:gd name="T78" fmla="*/ 0 w 2331"/>
                <a:gd name="T79" fmla="*/ 0 h 722"/>
                <a:gd name="T80" fmla="*/ 0 w 2331"/>
                <a:gd name="T81" fmla="*/ 0 h 722"/>
                <a:gd name="T82" fmla="*/ 0 w 2331"/>
                <a:gd name="T83" fmla="*/ 0 h 722"/>
                <a:gd name="T84" fmla="*/ 0 w 2331"/>
                <a:gd name="T85" fmla="*/ 0 h 722"/>
                <a:gd name="T86" fmla="*/ 0 w 2331"/>
                <a:gd name="T87" fmla="*/ 0 h 722"/>
                <a:gd name="T88" fmla="*/ 0 w 2331"/>
                <a:gd name="T89" fmla="*/ 0 h 722"/>
                <a:gd name="T90" fmla="*/ 0 w 2331"/>
                <a:gd name="T91" fmla="*/ 0 h 722"/>
                <a:gd name="T92" fmla="*/ 0 w 2331"/>
                <a:gd name="T93" fmla="*/ 0 h 722"/>
                <a:gd name="T94" fmla="*/ 0 w 2331"/>
                <a:gd name="T95" fmla="*/ 0 h 722"/>
                <a:gd name="T96" fmla="*/ 0 w 2331"/>
                <a:gd name="T97" fmla="*/ 0 h 722"/>
                <a:gd name="T98" fmla="*/ 0 w 2331"/>
                <a:gd name="T99" fmla="*/ 0 h 7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331"/>
                <a:gd name="T151" fmla="*/ 0 h 722"/>
                <a:gd name="T152" fmla="*/ 2331 w 2331"/>
                <a:gd name="T153" fmla="*/ 722 h 7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331" h="722">
                  <a:moveTo>
                    <a:pt x="0" y="521"/>
                  </a:moveTo>
                  <a:lnTo>
                    <a:pt x="0" y="521"/>
                  </a:lnTo>
                  <a:lnTo>
                    <a:pt x="6" y="503"/>
                  </a:lnTo>
                  <a:lnTo>
                    <a:pt x="13" y="485"/>
                  </a:lnTo>
                  <a:lnTo>
                    <a:pt x="26" y="468"/>
                  </a:lnTo>
                  <a:lnTo>
                    <a:pt x="40" y="451"/>
                  </a:lnTo>
                  <a:lnTo>
                    <a:pt x="61" y="434"/>
                  </a:lnTo>
                  <a:lnTo>
                    <a:pt x="83" y="418"/>
                  </a:lnTo>
                  <a:lnTo>
                    <a:pt x="109" y="401"/>
                  </a:lnTo>
                  <a:lnTo>
                    <a:pt x="140" y="384"/>
                  </a:lnTo>
                  <a:lnTo>
                    <a:pt x="173" y="366"/>
                  </a:lnTo>
                  <a:lnTo>
                    <a:pt x="211" y="348"/>
                  </a:lnTo>
                  <a:lnTo>
                    <a:pt x="252" y="329"/>
                  </a:lnTo>
                  <a:lnTo>
                    <a:pt x="296" y="309"/>
                  </a:lnTo>
                  <a:lnTo>
                    <a:pt x="344" y="289"/>
                  </a:lnTo>
                  <a:lnTo>
                    <a:pt x="395" y="267"/>
                  </a:lnTo>
                  <a:lnTo>
                    <a:pt x="451" y="244"/>
                  </a:lnTo>
                  <a:lnTo>
                    <a:pt x="510" y="220"/>
                  </a:lnTo>
                  <a:lnTo>
                    <a:pt x="542" y="208"/>
                  </a:lnTo>
                  <a:lnTo>
                    <a:pt x="575" y="199"/>
                  </a:lnTo>
                  <a:lnTo>
                    <a:pt x="609" y="192"/>
                  </a:lnTo>
                  <a:lnTo>
                    <a:pt x="646" y="186"/>
                  </a:lnTo>
                  <a:lnTo>
                    <a:pt x="683" y="183"/>
                  </a:lnTo>
                  <a:lnTo>
                    <a:pt x="722" y="181"/>
                  </a:lnTo>
                  <a:lnTo>
                    <a:pt x="763" y="180"/>
                  </a:lnTo>
                  <a:lnTo>
                    <a:pt x="805" y="180"/>
                  </a:lnTo>
                  <a:lnTo>
                    <a:pt x="848" y="181"/>
                  </a:lnTo>
                  <a:lnTo>
                    <a:pt x="893" y="183"/>
                  </a:lnTo>
                  <a:lnTo>
                    <a:pt x="939" y="185"/>
                  </a:lnTo>
                  <a:lnTo>
                    <a:pt x="988" y="188"/>
                  </a:lnTo>
                  <a:lnTo>
                    <a:pt x="1036" y="192"/>
                  </a:lnTo>
                  <a:lnTo>
                    <a:pt x="1087" y="197"/>
                  </a:lnTo>
                  <a:lnTo>
                    <a:pt x="1139" y="200"/>
                  </a:lnTo>
                  <a:lnTo>
                    <a:pt x="1192" y="204"/>
                  </a:lnTo>
                  <a:lnTo>
                    <a:pt x="1250" y="208"/>
                  </a:lnTo>
                  <a:lnTo>
                    <a:pt x="1303" y="211"/>
                  </a:lnTo>
                  <a:lnTo>
                    <a:pt x="1349" y="213"/>
                  </a:lnTo>
                  <a:lnTo>
                    <a:pt x="1392" y="214"/>
                  </a:lnTo>
                  <a:lnTo>
                    <a:pt x="1430" y="214"/>
                  </a:lnTo>
                  <a:lnTo>
                    <a:pt x="1465" y="214"/>
                  </a:lnTo>
                  <a:lnTo>
                    <a:pt x="1497" y="213"/>
                  </a:lnTo>
                  <a:lnTo>
                    <a:pt x="1525" y="211"/>
                  </a:lnTo>
                  <a:lnTo>
                    <a:pt x="1552" y="209"/>
                  </a:lnTo>
                  <a:lnTo>
                    <a:pt x="1577" y="206"/>
                  </a:lnTo>
                  <a:lnTo>
                    <a:pt x="1600" y="203"/>
                  </a:lnTo>
                  <a:lnTo>
                    <a:pt x="1622" y="199"/>
                  </a:lnTo>
                  <a:lnTo>
                    <a:pt x="1645" y="194"/>
                  </a:lnTo>
                  <a:lnTo>
                    <a:pt x="1667" y="190"/>
                  </a:lnTo>
                  <a:lnTo>
                    <a:pt x="1690" y="186"/>
                  </a:lnTo>
                  <a:lnTo>
                    <a:pt x="1714" y="181"/>
                  </a:lnTo>
                  <a:lnTo>
                    <a:pt x="1744" y="174"/>
                  </a:lnTo>
                  <a:lnTo>
                    <a:pt x="1772" y="167"/>
                  </a:lnTo>
                  <a:lnTo>
                    <a:pt x="1801" y="159"/>
                  </a:lnTo>
                  <a:lnTo>
                    <a:pt x="1828" y="149"/>
                  </a:lnTo>
                  <a:lnTo>
                    <a:pt x="1856" y="140"/>
                  </a:lnTo>
                  <a:lnTo>
                    <a:pt x="1882" y="129"/>
                  </a:lnTo>
                  <a:lnTo>
                    <a:pt x="1908" y="118"/>
                  </a:lnTo>
                  <a:lnTo>
                    <a:pt x="1933" y="108"/>
                  </a:lnTo>
                  <a:lnTo>
                    <a:pt x="1956" y="96"/>
                  </a:lnTo>
                  <a:lnTo>
                    <a:pt x="1981" y="85"/>
                  </a:lnTo>
                  <a:lnTo>
                    <a:pt x="2003" y="74"/>
                  </a:lnTo>
                  <a:lnTo>
                    <a:pt x="2025" y="62"/>
                  </a:lnTo>
                  <a:lnTo>
                    <a:pt x="2045" y="52"/>
                  </a:lnTo>
                  <a:lnTo>
                    <a:pt x="2066" y="41"/>
                  </a:lnTo>
                  <a:lnTo>
                    <a:pt x="2085" y="32"/>
                  </a:lnTo>
                  <a:lnTo>
                    <a:pt x="2103" y="22"/>
                  </a:lnTo>
                  <a:lnTo>
                    <a:pt x="2125" y="13"/>
                  </a:lnTo>
                  <a:lnTo>
                    <a:pt x="2149" y="7"/>
                  </a:lnTo>
                  <a:lnTo>
                    <a:pt x="2177" y="2"/>
                  </a:lnTo>
                  <a:lnTo>
                    <a:pt x="2204" y="0"/>
                  </a:lnTo>
                  <a:lnTo>
                    <a:pt x="2232" y="0"/>
                  </a:lnTo>
                  <a:lnTo>
                    <a:pt x="2257" y="2"/>
                  </a:lnTo>
                  <a:lnTo>
                    <a:pt x="2281" y="7"/>
                  </a:lnTo>
                  <a:lnTo>
                    <a:pt x="2302" y="13"/>
                  </a:lnTo>
                  <a:lnTo>
                    <a:pt x="2317" y="22"/>
                  </a:lnTo>
                  <a:lnTo>
                    <a:pt x="2328" y="34"/>
                  </a:lnTo>
                  <a:lnTo>
                    <a:pt x="2331" y="48"/>
                  </a:lnTo>
                  <a:lnTo>
                    <a:pt x="2327" y="65"/>
                  </a:lnTo>
                  <a:lnTo>
                    <a:pt x="2313" y="83"/>
                  </a:lnTo>
                  <a:lnTo>
                    <a:pt x="2290" y="104"/>
                  </a:lnTo>
                  <a:lnTo>
                    <a:pt x="2256" y="127"/>
                  </a:lnTo>
                  <a:lnTo>
                    <a:pt x="2210" y="153"/>
                  </a:lnTo>
                  <a:lnTo>
                    <a:pt x="2185" y="166"/>
                  </a:lnTo>
                  <a:lnTo>
                    <a:pt x="2157" y="179"/>
                  </a:lnTo>
                  <a:lnTo>
                    <a:pt x="2126" y="192"/>
                  </a:lnTo>
                  <a:lnTo>
                    <a:pt x="2094" y="207"/>
                  </a:lnTo>
                  <a:lnTo>
                    <a:pt x="2058" y="222"/>
                  </a:lnTo>
                  <a:lnTo>
                    <a:pt x="2020" y="238"/>
                  </a:lnTo>
                  <a:lnTo>
                    <a:pt x="1979" y="254"/>
                  </a:lnTo>
                  <a:lnTo>
                    <a:pt x="1937" y="270"/>
                  </a:lnTo>
                  <a:lnTo>
                    <a:pt x="1893" y="287"/>
                  </a:lnTo>
                  <a:lnTo>
                    <a:pt x="1847" y="304"/>
                  </a:lnTo>
                  <a:lnTo>
                    <a:pt x="1801" y="322"/>
                  </a:lnTo>
                  <a:lnTo>
                    <a:pt x="1752" y="339"/>
                  </a:lnTo>
                  <a:lnTo>
                    <a:pt x="1704" y="357"/>
                  </a:lnTo>
                  <a:lnTo>
                    <a:pt x="1653" y="375"/>
                  </a:lnTo>
                  <a:lnTo>
                    <a:pt x="1602" y="393"/>
                  </a:lnTo>
                  <a:lnTo>
                    <a:pt x="1552" y="410"/>
                  </a:lnTo>
                  <a:lnTo>
                    <a:pt x="1500" y="428"/>
                  </a:lnTo>
                  <a:lnTo>
                    <a:pt x="1448" y="445"/>
                  </a:lnTo>
                  <a:lnTo>
                    <a:pt x="1398" y="461"/>
                  </a:lnTo>
                  <a:lnTo>
                    <a:pt x="1346" y="477"/>
                  </a:lnTo>
                  <a:lnTo>
                    <a:pt x="1295" y="493"/>
                  </a:lnTo>
                  <a:lnTo>
                    <a:pt x="1245" y="509"/>
                  </a:lnTo>
                  <a:lnTo>
                    <a:pt x="1196" y="524"/>
                  </a:lnTo>
                  <a:lnTo>
                    <a:pt x="1147" y="538"/>
                  </a:lnTo>
                  <a:lnTo>
                    <a:pt x="1101" y="552"/>
                  </a:lnTo>
                  <a:lnTo>
                    <a:pt x="1055" y="565"/>
                  </a:lnTo>
                  <a:lnTo>
                    <a:pt x="1011" y="578"/>
                  </a:lnTo>
                  <a:lnTo>
                    <a:pt x="969" y="588"/>
                  </a:lnTo>
                  <a:lnTo>
                    <a:pt x="928" y="599"/>
                  </a:lnTo>
                  <a:lnTo>
                    <a:pt x="890" y="608"/>
                  </a:lnTo>
                  <a:lnTo>
                    <a:pt x="854" y="615"/>
                  </a:lnTo>
                  <a:lnTo>
                    <a:pt x="820" y="623"/>
                  </a:lnTo>
                  <a:lnTo>
                    <a:pt x="764" y="634"/>
                  </a:lnTo>
                  <a:lnTo>
                    <a:pt x="710" y="645"/>
                  </a:lnTo>
                  <a:lnTo>
                    <a:pt x="660" y="656"/>
                  </a:lnTo>
                  <a:lnTo>
                    <a:pt x="613" y="665"/>
                  </a:lnTo>
                  <a:lnTo>
                    <a:pt x="569" y="675"/>
                  </a:lnTo>
                  <a:lnTo>
                    <a:pt x="526" y="683"/>
                  </a:lnTo>
                  <a:lnTo>
                    <a:pt x="487" y="690"/>
                  </a:lnTo>
                  <a:lnTo>
                    <a:pt x="450" y="698"/>
                  </a:lnTo>
                  <a:lnTo>
                    <a:pt x="415" y="704"/>
                  </a:lnTo>
                  <a:lnTo>
                    <a:pt x="383" y="709"/>
                  </a:lnTo>
                  <a:lnTo>
                    <a:pt x="353" y="714"/>
                  </a:lnTo>
                  <a:lnTo>
                    <a:pt x="325" y="717"/>
                  </a:lnTo>
                  <a:lnTo>
                    <a:pt x="298" y="720"/>
                  </a:lnTo>
                  <a:lnTo>
                    <a:pt x="273" y="721"/>
                  </a:lnTo>
                  <a:lnTo>
                    <a:pt x="251" y="722"/>
                  </a:lnTo>
                  <a:lnTo>
                    <a:pt x="228" y="721"/>
                  </a:lnTo>
                  <a:lnTo>
                    <a:pt x="208" y="720"/>
                  </a:lnTo>
                  <a:lnTo>
                    <a:pt x="189" y="717"/>
                  </a:lnTo>
                  <a:lnTo>
                    <a:pt x="173" y="713"/>
                  </a:lnTo>
                  <a:lnTo>
                    <a:pt x="156" y="706"/>
                  </a:lnTo>
                  <a:lnTo>
                    <a:pt x="140" y="700"/>
                  </a:lnTo>
                  <a:lnTo>
                    <a:pt x="125" y="691"/>
                  </a:lnTo>
                  <a:lnTo>
                    <a:pt x="111" y="682"/>
                  </a:lnTo>
                  <a:lnTo>
                    <a:pt x="99" y="670"/>
                  </a:lnTo>
                  <a:lnTo>
                    <a:pt x="85" y="658"/>
                  </a:lnTo>
                  <a:lnTo>
                    <a:pt x="73" y="643"/>
                  </a:lnTo>
                  <a:lnTo>
                    <a:pt x="61" y="627"/>
                  </a:lnTo>
                  <a:lnTo>
                    <a:pt x="49" y="609"/>
                  </a:lnTo>
                  <a:lnTo>
                    <a:pt x="37" y="590"/>
                  </a:lnTo>
                  <a:lnTo>
                    <a:pt x="25" y="569"/>
                  </a:lnTo>
                  <a:lnTo>
                    <a:pt x="13" y="546"/>
                  </a:lnTo>
                  <a:lnTo>
                    <a:pt x="0" y="521"/>
                  </a:lnTo>
                </a:path>
              </a:pathLst>
            </a:custGeom>
            <a:solidFill>
              <a:srgbClr val="FFFF99"/>
            </a:solidFill>
            <a:ln w="0">
              <a:solidFill>
                <a:srgbClr val="000000"/>
              </a:solidFill>
              <a:prstDash val="solid"/>
              <a:round/>
              <a:headEnd/>
              <a:tailEnd/>
            </a:ln>
          </p:spPr>
          <p:txBody>
            <a:bodyPr/>
            <a:lstStyle/>
            <a:p>
              <a:endParaRPr lang="en-US"/>
            </a:p>
          </p:txBody>
        </p:sp>
        <p:sp>
          <p:nvSpPr>
            <p:cNvPr id="172307" name="Freeform 280"/>
            <p:cNvSpPr>
              <a:spLocks/>
            </p:cNvSpPr>
            <p:nvPr/>
          </p:nvSpPr>
          <p:spPr bwMode="auto">
            <a:xfrm>
              <a:off x="5392" y="3062"/>
              <a:ext cx="18" cy="38"/>
            </a:xfrm>
            <a:custGeom>
              <a:avLst/>
              <a:gdLst>
                <a:gd name="T0" fmla="*/ 0 w 161"/>
                <a:gd name="T1" fmla="*/ 0 h 338"/>
                <a:gd name="T2" fmla="*/ 0 w 161"/>
                <a:gd name="T3" fmla="*/ 0 h 338"/>
                <a:gd name="T4" fmla="*/ 0 w 161"/>
                <a:gd name="T5" fmla="*/ 0 h 338"/>
                <a:gd name="T6" fmla="*/ 0 w 161"/>
                <a:gd name="T7" fmla="*/ 0 h 338"/>
                <a:gd name="T8" fmla="*/ 0 w 161"/>
                <a:gd name="T9" fmla="*/ 0 h 338"/>
                <a:gd name="T10" fmla="*/ 0 w 161"/>
                <a:gd name="T11" fmla="*/ 0 h 338"/>
                <a:gd name="T12" fmla="*/ 0 w 161"/>
                <a:gd name="T13" fmla="*/ 0 h 338"/>
                <a:gd name="T14" fmla="*/ 0 w 161"/>
                <a:gd name="T15" fmla="*/ 0 h 338"/>
                <a:gd name="T16" fmla="*/ 0 w 161"/>
                <a:gd name="T17" fmla="*/ 0 h 338"/>
                <a:gd name="T18" fmla="*/ 0 w 161"/>
                <a:gd name="T19" fmla="*/ 0 h 338"/>
                <a:gd name="T20" fmla="*/ 0 w 161"/>
                <a:gd name="T21" fmla="*/ 0 h 338"/>
                <a:gd name="T22" fmla="*/ 0 w 161"/>
                <a:gd name="T23" fmla="*/ 0 h 338"/>
                <a:gd name="T24" fmla="*/ 0 w 161"/>
                <a:gd name="T25" fmla="*/ 0 h 338"/>
                <a:gd name="T26" fmla="*/ 0 w 161"/>
                <a:gd name="T27" fmla="*/ 0 h 338"/>
                <a:gd name="T28" fmla="*/ 0 w 161"/>
                <a:gd name="T29" fmla="*/ 0 h 338"/>
                <a:gd name="T30" fmla="*/ 0 w 161"/>
                <a:gd name="T31" fmla="*/ 0 h 338"/>
                <a:gd name="T32" fmla="*/ 0 w 161"/>
                <a:gd name="T33" fmla="*/ 0 h 338"/>
                <a:gd name="T34" fmla="*/ 0 w 161"/>
                <a:gd name="T35" fmla="*/ 0 h 338"/>
                <a:gd name="T36" fmla="*/ 0 w 161"/>
                <a:gd name="T37" fmla="*/ 0 h 338"/>
                <a:gd name="T38" fmla="*/ 0 w 161"/>
                <a:gd name="T39" fmla="*/ 0 h 338"/>
                <a:gd name="T40" fmla="*/ 0 w 161"/>
                <a:gd name="T41" fmla="*/ 0 h 338"/>
                <a:gd name="T42" fmla="*/ 0 w 161"/>
                <a:gd name="T43" fmla="*/ 0 h 338"/>
                <a:gd name="T44" fmla="*/ 0 w 161"/>
                <a:gd name="T45" fmla="*/ 0 h 338"/>
                <a:gd name="T46" fmla="*/ 0 w 161"/>
                <a:gd name="T47" fmla="*/ 0 h 338"/>
                <a:gd name="T48" fmla="*/ 0 w 161"/>
                <a:gd name="T49" fmla="*/ 0 h 338"/>
                <a:gd name="T50" fmla="*/ 0 w 161"/>
                <a:gd name="T51" fmla="*/ 0 h 338"/>
                <a:gd name="T52" fmla="*/ 0 w 161"/>
                <a:gd name="T53" fmla="*/ 0 h 338"/>
                <a:gd name="T54" fmla="*/ 0 w 161"/>
                <a:gd name="T55" fmla="*/ 0 h 338"/>
                <a:gd name="T56" fmla="*/ 0 w 161"/>
                <a:gd name="T57" fmla="*/ 0 h 338"/>
                <a:gd name="T58" fmla="*/ 0 w 161"/>
                <a:gd name="T59" fmla="*/ 0 h 338"/>
                <a:gd name="T60" fmla="*/ 0 w 161"/>
                <a:gd name="T61" fmla="*/ 0 h 338"/>
                <a:gd name="T62" fmla="*/ 0 w 161"/>
                <a:gd name="T63" fmla="*/ 0 h 338"/>
                <a:gd name="T64" fmla="*/ 0 w 161"/>
                <a:gd name="T65" fmla="*/ 0 h 338"/>
                <a:gd name="T66" fmla="*/ 0 w 161"/>
                <a:gd name="T67" fmla="*/ 0 h 338"/>
                <a:gd name="T68" fmla="*/ 0 w 161"/>
                <a:gd name="T69" fmla="*/ 0 h 338"/>
                <a:gd name="T70" fmla="*/ 0 w 161"/>
                <a:gd name="T71" fmla="*/ 0 h 338"/>
                <a:gd name="T72" fmla="*/ 0 w 161"/>
                <a:gd name="T73" fmla="*/ 0 h 338"/>
                <a:gd name="T74" fmla="*/ 0 w 161"/>
                <a:gd name="T75" fmla="*/ 0 h 338"/>
                <a:gd name="T76" fmla="*/ 0 w 161"/>
                <a:gd name="T77" fmla="*/ 0 h 338"/>
                <a:gd name="T78" fmla="*/ 0 w 161"/>
                <a:gd name="T79" fmla="*/ 0 h 338"/>
                <a:gd name="T80" fmla="*/ 0 w 161"/>
                <a:gd name="T81" fmla="*/ 0 h 338"/>
                <a:gd name="T82" fmla="*/ 0 w 161"/>
                <a:gd name="T83" fmla="*/ 0 h 338"/>
                <a:gd name="T84" fmla="*/ 0 w 161"/>
                <a:gd name="T85" fmla="*/ 0 h 338"/>
                <a:gd name="T86" fmla="*/ 0 w 161"/>
                <a:gd name="T87" fmla="*/ 0 h 338"/>
                <a:gd name="T88" fmla="*/ 0 w 161"/>
                <a:gd name="T89" fmla="*/ 0 h 338"/>
                <a:gd name="T90" fmla="*/ 0 w 161"/>
                <a:gd name="T91" fmla="*/ 0 h 338"/>
                <a:gd name="T92" fmla="*/ 0 w 161"/>
                <a:gd name="T93" fmla="*/ 0 h 338"/>
                <a:gd name="T94" fmla="*/ 0 w 161"/>
                <a:gd name="T95" fmla="*/ 0 h 338"/>
                <a:gd name="T96" fmla="*/ 0 w 161"/>
                <a:gd name="T97" fmla="*/ 0 h 3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1"/>
                <a:gd name="T148" fmla="*/ 0 h 338"/>
                <a:gd name="T149" fmla="*/ 161 w 161"/>
                <a:gd name="T150" fmla="*/ 338 h 3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1" h="338">
                  <a:moveTo>
                    <a:pt x="161" y="253"/>
                  </a:moveTo>
                  <a:lnTo>
                    <a:pt x="157" y="244"/>
                  </a:lnTo>
                  <a:lnTo>
                    <a:pt x="153" y="233"/>
                  </a:lnTo>
                  <a:lnTo>
                    <a:pt x="150" y="222"/>
                  </a:lnTo>
                  <a:lnTo>
                    <a:pt x="146" y="210"/>
                  </a:lnTo>
                  <a:lnTo>
                    <a:pt x="143" y="196"/>
                  </a:lnTo>
                  <a:lnTo>
                    <a:pt x="140" y="183"/>
                  </a:lnTo>
                  <a:lnTo>
                    <a:pt x="138" y="168"/>
                  </a:lnTo>
                  <a:lnTo>
                    <a:pt x="135" y="152"/>
                  </a:lnTo>
                  <a:lnTo>
                    <a:pt x="133" y="135"/>
                  </a:lnTo>
                  <a:lnTo>
                    <a:pt x="131" y="118"/>
                  </a:lnTo>
                  <a:lnTo>
                    <a:pt x="128" y="100"/>
                  </a:lnTo>
                  <a:lnTo>
                    <a:pt x="126" y="81"/>
                  </a:lnTo>
                  <a:lnTo>
                    <a:pt x="124" y="62"/>
                  </a:lnTo>
                  <a:lnTo>
                    <a:pt x="122" y="42"/>
                  </a:lnTo>
                  <a:lnTo>
                    <a:pt x="120" y="21"/>
                  </a:lnTo>
                  <a:lnTo>
                    <a:pt x="118" y="0"/>
                  </a:lnTo>
                  <a:lnTo>
                    <a:pt x="113" y="16"/>
                  </a:lnTo>
                  <a:lnTo>
                    <a:pt x="106" y="33"/>
                  </a:lnTo>
                  <a:lnTo>
                    <a:pt x="98" y="51"/>
                  </a:lnTo>
                  <a:lnTo>
                    <a:pt x="89" y="70"/>
                  </a:lnTo>
                  <a:lnTo>
                    <a:pt x="80" y="90"/>
                  </a:lnTo>
                  <a:lnTo>
                    <a:pt x="70" y="109"/>
                  </a:lnTo>
                  <a:lnTo>
                    <a:pt x="60" y="128"/>
                  </a:lnTo>
                  <a:lnTo>
                    <a:pt x="50" y="147"/>
                  </a:lnTo>
                  <a:lnTo>
                    <a:pt x="40" y="165"/>
                  </a:lnTo>
                  <a:lnTo>
                    <a:pt x="31" y="182"/>
                  </a:lnTo>
                  <a:lnTo>
                    <a:pt x="23" y="196"/>
                  </a:lnTo>
                  <a:lnTo>
                    <a:pt x="14" y="209"/>
                  </a:lnTo>
                  <a:lnTo>
                    <a:pt x="8" y="220"/>
                  </a:lnTo>
                  <a:lnTo>
                    <a:pt x="4" y="228"/>
                  </a:lnTo>
                  <a:lnTo>
                    <a:pt x="1" y="232"/>
                  </a:lnTo>
                  <a:lnTo>
                    <a:pt x="0" y="234"/>
                  </a:lnTo>
                  <a:lnTo>
                    <a:pt x="1" y="236"/>
                  </a:lnTo>
                  <a:lnTo>
                    <a:pt x="2" y="244"/>
                  </a:lnTo>
                  <a:lnTo>
                    <a:pt x="5" y="253"/>
                  </a:lnTo>
                  <a:lnTo>
                    <a:pt x="9" y="266"/>
                  </a:lnTo>
                  <a:lnTo>
                    <a:pt x="15" y="280"/>
                  </a:lnTo>
                  <a:lnTo>
                    <a:pt x="22" y="293"/>
                  </a:lnTo>
                  <a:lnTo>
                    <a:pt x="30" y="307"/>
                  </a:lnTo>
                  <a:lnTo>
                    <a:pt x="40" y="320"/>
                  </a:lnTo>
                  <a:lnTo>
                    <a:pt x="50" y="329"/>
                  </a:lnTo>
                  <a:lnTo>
                    <a:pt x="62" y="336"/>
                  </a:lnTo>
                  <a:lnTo>
                    <a:pt x="75" y="338"/>
                  </a:lnTo>
                  <a:lnTo>
                    <a:pt x="89" y="336"/>
                  </a:lnTo>
                  <a:lnTo>
                    <a:pt x="105" y="326"/>
                  </a:lnTo>
                  <a:lnTo>
                    <a:pt x="123" y="310"/>
                  </a:lnTo>
                  <a:lnTo>
                    <a:pt x="141" y="286"/>
                  </a:lnTo>
                  <a:lnTo>
                    <a:pt x="161" y="253"/>
                  </a:lnTo>
                  <a:close/>
                </a:path>
              </a:pathLst>
            </a:custGeom>
            <a:solidFill>
              <a:srgbClr val="121212"/>
            </a:solidFill>
            <a:ln w="9525">
              <a:noFill/>
              <a:round/>
              <a:headEnd/>
              <a:tailEnd/>
            </a:ln>
          </p:spPr>
          <p:txBody>
            <a:bodyPr/>
            <a:lstStyle/>
            <a:p>
              <a:endParaRPr lang="en-US"/>
            </a:p>
          </p:txBody>
        </p:sp>
        <p:sp>
          <p:nvSpPr>
            <p:cNvPr id="172308" name="Freeform 281"/>
            <p:cNvSpPr>
              <a:spLocks/>
            </p:cNvSpPr>
            <p:nvPr/>
          </p:nvSpPr>
          <p:spPr bwMode="auto">
            <a:xfrm>
              <a:off x="5398" y="3084"/>
              <a:ext cx="88" cy="204"/>
            </a:xfrm>
            <a:custGeom>
              <a:avLst/>
              <a:gdLst>
                <a:gd name="T0" fmla="*/ 0 w 796"/>
                <a:gd name="T1" fmla="*/ 0 h 1843"/>
                <a:gd name="T2" fmla="*/ 0 w 796"/>
                <a:gd name="T3" fmla="*/ 0 h 1843"/>
                <a:gd name="T4" fmla="*/ 0 w 796"/>
                <a:gd name="T5" fmla="*/ 0 h 1843"/>
                <a:gd name="T6" fmla="*/ 0 w 796"/>
                <a:gd name="T7" fmla="*/ 0 h 1843"/>
                <a:gd name="T8" fmla="*/ 0 w 796"/>
                <a:gd name="T9" fmla="*/ 0 h 1843"/>
                <a:gd name="T10" fmla="*/ 0 w 796"/>
                <a:gd name="T11" fmla="*/ 0 h 1843"/>
                <a:gd name="T12" fmla="*/ 0 w 796"/>
                <a:gd name="T13" fmla="*/ 0 h 1843"/>
                <a:gd name="T14" fmla="*/ 0 w 796"/>
                <a:gd name="T15" fmla="*/ 0 h 1843"/>
                <a:gd name="T16" fmla="*/ 0 w 796"/>
                <a:gd name="T17" fmla="*/ 0 h 1843"/>
                <a:gd name="T18" fmla="*/ 0 w 796"/>
                <a:gd name="T19" fmla="*/ 0 h 1843"/>
                <a:gd name="T20" fmla="*/ 0 w 796"/>
                <a:gd name="T21" fmla="*/ 0 h 1843"/>
                <a:gd name="T22" fmla="*/ 0 w 796"/>
                <a:gd name="T23" fmla="*/ 0 h 1843"/>
                <a:gd name="T24" fmla="*/ 0 w 796"/>
                <a:gd name="T25" fmla="*/ 0 h 1843"/>
                <a:gd name="T26" fmla="*/ 0 w 796"/>
                <a:gd name="T27" fmla="*/ 0 h 1843"/>
                <a:gd name="T28" fmla="*/ 0 w 796"/>
                <a:gd name="T29" fmla="*/ 0 h 1843"/>
                <a:gd name="T30" fmla="*/ 0 w 796"/>
                <a:gd name="T31" fmla="*/ 0 h 1843"/>
                <a:gd name="T32" fmla="*/ 0 w 796"/>
                <a:gd name="T33" fmla="*/ 0 h 1843"/>
                <a:gd name="T34" fmla="*/ 0 w 796"/>
                <a:gd name="T35" fmla="*/ 0 h 1843"/>
                <a:gd name="T36" fmla="*/ 0 w 796"/>
                <a:gd name="T37" fmla="*/ 0 h 1843"/>
                <a:gd name="T38" fmla="*/ 0 w 796"/>
                <a:gd name="T39" fmla="*/ 0 h 1843"/>
                <a:gd name="T40" fmla="*/ 0 w 796"/>
                <a:gd name="T41" fmla="*/ 0 h 1843"/>
                <a:gd name="T42" fmla="*/ 0 w 796"/>
                <a:gd name="T43" fmla="*/ 0 h 1843"/>
                <a:gd name="T44" fmla="*/ 0 w 796"/>
                <a:gd name="T45" fmla="*/ 0 h 1843"/>
                <a:gd name="T46" fmla="*/ 0 w 796"/>
                <a:gd name="T47" fmla="*/ 0 h 1843"/>
                <a:gd name="T48" fmla="*/ 0 w 796"/>
                <a:gd name="T49" fmla="*/ 0 h 1843"/>
                <a:gd name="T50" fmla="*/ 0 w 796"/>
                <a:gd name="T51" fmla="*/ 0 h 1843"/>
                <a:gd name="T52" fmla="*/ 0 w 796"/>
                <a:gd name="T53" fmla="*/ 0 h 1843"/>
                <a:gd name="T54" fmla="*/ 0 w 796"/>
                <a:gd name="T55" fmla="*/ 0 h 1843"/>
                <a:gd name="T56" fmla="*/ 0 w 796"/>
                <a:gd name="T57" fmla="*/ 0 h 1843"/>
                <a:gd name="T58" fmla="*/ 0 w 796"/>
                <a:gd name="T59" fmla="*/ 0 h 1843"/>
                <a:gd name="T60" fmla="*/ 0 w 796"/>
                <a:gd name="T61" fmla="*/ 0 h 1843"/>
                <a:gd name="T62" fmla="*/ 0 w 796"/>
                <a:gd name="T63" fmla="*/ 0 h 1843"/>
                <a:gd name="T64" fmla="*/ 0 w 796"/>
                <a:gd name="T65" fmla="*/ 0 h 1843"/>
                <a:gd name="T66" fmla="*/ 0 w 796"/>
                <a:gd name="T67" fmla="*/ 0 h 1843"/>
                <a:gd name="T68" fmla="*/ 0 w 796"/>
                <a:gd name="T69" fmla="*/ 0 h 1843"/>
                <a:gd name="T70" fmla="*/ 0 w 796"/>
                <a:gd name="T71" fmla="*/ 0 h 1843"/>
                <a:gd name="T72" fmla="*/ 0 w 796"/>
                <a:gd name="T73" fmla="*/ 0 h 1843"/>
                <a:gd name="T74" fmla="*/ 0 w 796"/>
                <a:gd name="T75" fmla="*/ 0 h 1843"/>
                <a:gd name="T76" fmla="*/ 0 w 796"/>
                <a:gd name="T77" fmla="*/ 0 h 1843"/>
                <a:gd name="T78" fmla="*/ 0 w 796"/>
                <a:gd name="T79" fmla="*/ 0 h 1843"/>
                <a:gd name="T80" fmla="*/ 0 w 796"/>
                <a:gd name="T81" fmla="*/ 0 h 1843"/>
                <a:gd name="T82" fmla="*/ 0 w 796"/>
                <a:gd name="T83" fmla="*/ 0 h 1843"/>
                <a:gd name="T84" fmla="*/ 0 w 796"/>
                <a:gd name="T85" fmla="*/ 0 h 1843"/>
                <a:gd name="T86" fmla="*/ 0 w 796"/>
                <a:gd name="T87" fmla="*/ 0 h 1843"/>
                <a:gd name="T88" fmla="*/ 0 w 796"/>
                <a:gd name="T89" fmla="*/ 0 h 1843"/>
                <a:gd name="T90" fmla="*/ 0 w 796"/>
                <a:gd name="T91" fmla="*/ 0 h 1843"/>
                <a:gd name="T92" fmla="*/ 0 w 796"/>
                <a:gd name="T93" fmla="*/ 0 h 1843"/>
                <a:gd name="T94" fmla="*/ 0 w 796"/>
                <a:gd name="T95" fmla="*/ 0 h 1843"/>
                <a:gd name="T96" fmla="*/ 0 w 796"/>
                <a:gd name="T97" fmla="*/ 0 h 1843"/>
                <a:gd name="T98" fmla="*/ 0 w 796"/>
                <a:gd name="T99" fmla="*/ 0 h 1843"/>
                <a:gd name="T100" fmla="*/ 0 w 796"/>
                <a:gd name="T101" fmla="*/ 0 h 1843"/>
                <a:gd name="T102" fmla="*/ 0 w 796"/>
                <a:gd name="T103" fmla="*/ 0 h 184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96"/>
                <a:gd name="T157" fmla="*/ 0 h 1843"/>
                <a:gd name="T158" fmla="*/ 796 w 796"/>
                <a:gd name="T159" fmla="*/ 1843 h 184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96" h="1843">
                  <a:moveTo>
                    <a:pt x="16" y="163"/>
                  </a:moveTo>
                  <a:lnTo>
                    <a:pt x="10" y="150"/>
                  </a:lnTo>
                  <a:lnTo>
                    <a:pt x="5" y="134"/>
                  </a:lnTo>
                  <a:lnTo>
                    <a:pt x="2" y="118"/>
                  </a:lnTo>
                  <a:lnTo>
                    <a:pt x="0" y="101"/>
                  </a:lnTo>
                  <a:lnTo>
                    <a:pt x="0" y="83"/>
                  </a:lnTo>
                  <a:lnTo>
                    <a:pt x="2" y="66"/>
                  </a:lnTo>
                  <a:lnTo>
                    <a:pt x="5" y="49"/>
                  </a:lnTo>
                  <a:lnTo>
                    <a:pt x="10" y="34"/>
                  </a:lnTo>
                  <a:lnTo>
                    <a:pt x="16" y="21"/>
                  </a:lnTo>
                  <a:lnTo>
                    <a:pt x="24" y="11"/>
                  </a:lnTo>
                  <a:lnTo>
                    <a:pt x="33" y="3"/>
                  </a:lnTo>
                  <a:lnTo>
                    <a:pt x="44" y="0"/>
                  </a:lnTo>
                  <a:lnTo>
                    <a:pt x="56" y="1"/>
                  </a:lnTo>
                  <a:lnTo>
                    <a:pt x="70" y="8"/>
                  </a:lnTo>
                  <a:lnTo>
                    <a:pt x="86" y="18"/>
                  </a:lnTo>
                  <a:lnTo>
                    <a:pt x="103" y="36"/>
                  </a:lnTo>
                  <a:lnTo>
                    <a:pt x="113" y="49"/>
                  </a:lnTo>
                  <a:lnTo>
                    <a:pt x="126" y="67"/>
                  </a:lnTo>
                  <a:lnTo>
                    <a:pt x="143" y="89"/>
                  </a:lnTo>
                  <a:lnTo>
                    <a:pt x="161" y="115"/>
                  </a:lnTo>
                  <a:lnTo>
                    <a:pt x="181" y="146"/>
                  </a:lnTo>
                  <a:lnTo>
                    <a:pt x="204" y="181"/>
                  </a:lnTo>
                  <a:lnTo>
                    <a:pt x="229" y="220"/>
                  </a:lnTo>
                  <a:lnTo>
                    <a:pt x="255" y="261"/>
                  </a:lnTo>
                  <a:lnTo>
                    <a:pt x="282" y="306"/>
                  </a:lnTo>
                  <a:lnTo>
                    <a:pt x="311" y="355"/>
                  </a:lnTo>
                  <a:lnTo>
                    <a:pt x="341" y="407"/>
                  </a:lnTo>
                  <a:lnTo>
                    <a:pt x="370" y="460"/>
                  </a:lnTo>
                  <a:lnTo>
                    <a:pt x="401" y="516"/>
                  </a:lnTo>
                  <a:lnTo>
                    <a:pt x="432" y="575"/>
                  </a:lnTo>
                  <a:lnTo>
                    <a:pt x="463" y="636"/>
                  </a:lnTo>
                  <a:lnTo>
                    <a:pt x="494" y="698"/>
                  </a:lnTo>
                  <a:lnTo>
                    <a:pt x="524" y="762"/>
                  </a:lnTo>
                  <a:lnTo>
                    <a:pt x="555" y="828"/>
                  </a:lnTo>
                  <a:lnTo>
                    <a:pt x="584" y="894"/>
                  </a:lnTo>
                  <a:lnTo>
                    <a:pt x="612" y="962"/>
                  </a:lnTo>
                  <a:lnTo>
                    <a:pt x="639" y="1029"/>
                  </a:lnTo>
                  <a:lnTo>
                    <a:pt x="665" y="1099"/>
                  </a:lnTo>
                  <a:lnTo>
                    <a:pt x="689" y="1167"/>
                  </a:lnTo>
                  <a:lnTo>
                    <a:pt x="711" y="1237"/>
                  </a:lnTo>
                  <a:lnTo>
                    <a:pt x="731" y="1306"/>
                  </a:lnTo>
                  <a:lnTo>
                    <a:pt x="749" y="1374"/>
                  </a:lnTo>
                  <a:lnTo>
                    <a:pt x="764" y="1443"/>
                  </a:lnTo>
                  <a:lnTo>
                    <a:pt x="777" y="1510"/>
                  </a:lnTo>
                  <a:lnTo>
                    <a:pt x="786" y="1577"/>
                  </a:lnTo>
                  <a:lnTo>
                    <a:pt x="793" y="1642"/>
                  </a:lnTo>
                  <a:lnTo>
                    <a:pt x="796" y="1707"/>
                  </a:lnTo>
                  <a:lnTo>
                    <a:pt x="796" y="1769"/>
                  </a:lnTo>
                  <a:lnTo>
                    <a:pt x="789" y="1792"/>
                  </a:lnTo>
                  <a:lnTo>
                    <a:pt x="783" y="1814"/>
                  </a:lnTo>
                  <a:lnTo>
                    <a:pt x="776" y="1832"/>
                  </a:lnTo>
                  <a:lnTo>
                    <a:pt x="769" y="1843"/>
                  </a:lnTo>
                  <a:lnTo>
                    <a:pt x="761" y="1843"/>
                  </a:lnTo>
                  <a:lnTo>
                    <a:pt x="753" y="1831"/>
                  </a:lnTo>
                  <a:lnTo>
                    <a:pt x="745" y="1806"/>
                  </a:lnTo>
                  <a:lnTo>
                    <a:pt x="737" y="1762"/>
                  </a:lnTo>
                  <a:lnTo>
                    <a:pt x="733" y="1746"/>
                  </a:lnTo>
                  <a:lnTo>
                    <a:pt x="728" y="1727"/>
                  </a:lnTo>
                  <a:lnTo>
                    <a:pt x="722" y="1703"/>
                  </a:lnTo>
                  <a:lnTo>
                    <a:pt x="712" y="1675"/>
                  </a:lnTo>
                  <a:lnTo>
                    <a:pt x="703" y="1646"/>
                  </a:lnTo>
                  <a:lnTo>
                    <a:pt x="691" y="1612"/>
                  </a:lnTo>
                  <a:lnTo>
                    <a:pt x="678" y="1575"/>
                  </a:lnTo>
                  <a:lnTo>
                    <a:pt x="664" y="1536"/>
                  </a:lnTo>
                  <a:lnTo>
                    <a:pt x="649" y="1496"/>
                  </a:lnTo>
                  <a:lnTo>
                    <a:pt x="633" y="1452"/>
                  </a:lnTo>
                  <a:lnTo>
                    <a:pt x="616" y="1408"/>
                  </a:lnTo>
                  <a:lnTo>
                    <a:pt x="598" y="1362"/>
                  </a:lnTo>
                  <a:lnTo>
                    <a:pt x="579" y="1315"/>
                  </a:lnTo>
                  <a:lnTo>
                    <a:pt x="560" y="1267"/>
                  </a:lnTo>
                  <a:lnTo>
                    <a:pt x="541" y="1218"/>
                  </a:lnTo>
                  <a:lnTo>
                    <a:pt x="521" y="1170"/>
                  </a:lnTo>
                  <a:lnTo>
                    <a:pt x="501" y="1121"/>
                  </a:lnTo>
                  <a:lnTo>
                    <a:pt x="481" y="1074"/>
                  </a:lnTo>
                  <a:lnTo>
                    <a:pt x="461" y="1026"/>
                  </a:lnTo>
                  <a:lnTo>
                    <a:pt x="441" y="979"/>
                  </a:lnTo>
                  <a:lnTo>
                    <a:pt x="422" y="933"/>
                  </a:lnTo>
                  <a:lnTo>
                    <a:pt x="402" y="889"/>
                  </a:lnTo>
                  <a:lnTo>
                    <a:pt x="384" y="847"/>
                  </a:lnTo>
                  <a:lnTo>
                    <a:pt x="365" y="807"/>
                  </a:lnTo>
                  <a:lnTo>
                    <a:pt x="348" y="769"/>
                  </a:lnTo>
                  <a:lnTo>
                    <a:pt x="331" y="733"/>
                  </a:lnTo>
                  <a:lnTo>
                    <a:pt x="315" y="701"/>
                  </a:lnTo>
                  <a:lnTo>
                    <a:pt x="300" y="671"/>
                  </a:lnTo>
                  <a:lnTo>
                    <a:pt x="287" y="645"/>
                  </a:lnTo>
                  <a:lnTo>
                    <a:pt x="274" y="623"/>
                  </a:lnTo>
                  <a:lnTo>
                    <a:pt x="262" y="604"/>
                  </a:lnTo>
                  <a:lnTo>
                    <a:pt x="253" y="590"/>
                  </a:lnTo>
                  <a:lnTo>
                    <a:pt x="235" y="566"/>
                  </a:lnTo>
                  <a:lnTo>
                    <a:pt x="216" y="538"/>
                  </a:lnTo>
                  <a:lnTo>
                    <a:pt x="196" y="510"/>
                  </a:lnTo>
                  <a:lnTo>
                    <a:pt x="176" y="482"/>
                  </a:lnTo>
                  <a:lnTo>
                    <a:pt x="156" y="451"/>
                  </a:lnTo>
                  <a:lnTo>
                    <a:pt x="137" y="420"/>
                  </a:lnTo>
                  <a:lnTo>
                    <a:pt x="118" y="390"/>
                  </a:lnTo>
                  <a:lnTo>
                    <a:pt x="99" y="359"/>
                  </a:lnTo>
                  <a:lnTo>
                    <a:pt x="82" y="328"/>
                  </a:lnTo>
                  <a:lnTo>
                    <a:pt x="66" y="299"/>
                  </a:lnTo>
                  <a:lnTo>
                    <a:pt x="52" y="271"/>
                  </a:lnTo>
                  <a:lnTo>
                    <a:pt x="40" y="245"/>
                  </a:lnTo>
                  <a:lnTo>
                    <a:pt x="30" y="221"/>
                  </a:lnTo>
                  <a:lnTo>
                    <a:pt x="23" y="199"/>
                  </a:lnTo>
                  <a:lnTo>
                    <a:pt x="18" y="180"/>
                  </a:lnTo>
                  <a:lnTo>
                    <a:pt x="16" y="163"/>
                  </a:lnTo>
                  <a:close/>
                </a:path>
              </a:pathLst>
            </a:custGeom>
            <a:solidFill>
              <a:srgbClr val="030303"/>
            </a:solidFill>
            <a:ln w="9525">
              <a:noFill/>
              <a:round/>
              <a:headEnd/>
              <a:tailEnd/>
            </a:ln>
          </p:spPr>
          <p:txBody>
            <a:bodyPr/>
            <a:lstStyle/>
            <a:p>
              <a:endParaRPr lang="en-US"/>
            </a:p>
          </p:txBody>
        </p:sp>
        <p:sp>
          <p:nvSpPr>
            <p:cNvPr id="172309" name="Freeform 282"/>
            <p:cNvSpPr>
              <a:spLocks/>
            </p:cNvSpPr>
            <p:nvPr/>
          </p:nvSpPr>
          <p:spPr bwMode="auto">
            <a:xfrm>
              <a:off x="5347" y="3047"/>
              <a:ext cx="141" cy="247"/>
            </a:xfrm>
            <a:custGeom>
              <a:avLst/>
              <a:gdLst>
                <a:gd name="T0" fmla="*/ 0 w 1267"/>
                <a:gd name="T1" fmla="*/ 0 h 2226"/>
                <a:gd name="T2" fmla="*/ 0 w 1267"/>
                <a:gd name="T3" fmla="*/ 0 h 2226"/>
                <a:gd name="T4" fmla="*/ 0 w 1267"/>
                <a:gd name="T5" fmla="*/ 0 h 2226"/>
                <a:gd name="T6" fmla="*/ 0 w 1267"/>
                <a:gd name="T7" fmla="*/ 0 h 2226"/>
                <a:gd name="T8" fmla="*/ 0 w 1267"/>
                <a:gd name="T9" fmla="*/ 0 h 2226"/>
                <a:gd name="T10" fmla="*/ 0 w 1267"/>
                <a:gd name="T11" fmla="*/ 0 h 2226"/>
                <a:gd name="T12" fmla="*/ 0 w 1267"/>
                <a:gd name="T13" fmla="*/ 0 h 2226"/>
                <a:gd name="T14" fmla="*/ 0 w 1267"/>
                <a:gd name="T15" fmla="*/ 0 h 2226"/>
                <a:gd name="T16" fmla="*/ 0 w 1267"/>
                <a:gd name="T17" fmla="*/ 0 h 2226"/>
                <a:gd name="T18" fmla="*/ 0 w 1267"/>
                <a:gd name="T19" fmla="*/ 0 h 2226"/>
                <a:gd name="T20" fmla="*/ 0 w 1267"/>
                <a:gd name="T21" fmla="*/ 0 h 2226"/>
                <a:gd name="T22" fmla="*/ 0 w 1267"/>
                <a:gd name="T23" fmla="*/ 0 h 2226"/>
                <a:gd name="T24" fmla="*/ 0 w 1267"/>
                <a:gd name="T25" fmla="*/ 0 h 2226"/>
                <a:gd name="T26" fmla="*/ 0 w 1267"/>
                <a:gd name="T27" fmla="*/ 0 h 2226"/>
                <a:gd name="T28" fmla="*/ 0 w 1267"/>
                <a:gd name="T29" fmla="*/ 0 h 2226"/>
                <a:gd name="T30" fmla="*/ 0 w 1267"/>
                <a:gd name="T31" fmla="*/ 0 h 2226"/>
                <a:gd name="T32" fmla="*/ 0 w 1267"/>
                <a:gd name="T33" fmla="*/ 0 h 2226"/>
                <a:gd name="T34" fmla="*/ 0 w 1267"/>
                <a:gd name="T35" fmla="*/ 0 h 2226"/>
                <a:gd name="T36" fmla="*/ 0 w 1267"/>
                <a:gd name="T37" fmla="*/ 0 h 2226"/>
                <a:gd name="T38" fmla="*/ 0 w 1267"/>
                <a:gd name="T39" fmla="*/ 0 h 2226"/>
                <a:gd name="T40" fmla="*/ 0 w 1267"/>
                <a:gd name="T41" fmla="*/ 0 h 2226"/>
                <a:gd name="T42" fmla="*/ 0 w 1267"/>
                <a:gd name="T43" fmla="*/ 0 h 2226"/>
                <a:gd name="T44" fmla="*/ 0 w 1267"/>
                <a:gd name="T45" fmla="*/ 0 h 2226"/>
                <a:gd name="T46" fmla="*/ 0 w 1267"/>
                <a:gd name="T47" fmla="*/ 0 h 2226"/>
                <a:gd name="T48" fmla="*/ 0 w 1267"/>
                <a:gd name="T49" fmla="*/ 0 h 2226"/>
                <a:gd name="T50" fmla="*/ 0 w 1267"/>
                <a:gd name="T51" fmla="*/ 0 h 2226"/>
                <a:gd name="T52" fmla="*/ 0 w 1267"/>
                <a:gd name="T53" fmla="*/ 0 h 2226"/>
                <a:gd name="T54" fmla="*/ 0 w 1267"/>
                <a:gd name="T55" fmla="*/ 0 h 2226"/>
                <a:gd name="T56" fmla="*/ 0 w 1267"/>
                <a:gd name="T57" fmla="*/ 0 h 2226"/>
                <a:gd name="T58" fmla="*/ 0 w 1267"/>
                <a:gd name="T59" fmla="*/ 0 h 2226"/>
                <a:gd name="T60" fmla="*/ 0 w 1267"/>
                <a:gd name="T61" fmla="*/ 0 h 2226"/>
                <a:gd name="T62" fmla="*/ 0 w 1267"/>
                <a:gd name="T63" fmla="*/ 0 h 2226"/>
                <a:gd name="T64" fmla="*/ 0 w 1267"/>
                <a:gd name="T65" fmla="*/ 0 h 2226"/>
                <a:gd name="T66" fmla="*/ 0 w 1267"/>
                <a:gd name="T67" fmla="*/ 0 h 2226"/>
                <a:gd name="T68" fmla="*/ 0 w 1267"/>
                <a:gd name="T69" fmla="*/ 0 h 2226"/>
                <a:gd name="T70" fmla="*/ 0 w 1267"/>
                <a:gd name="T71" fmla="*/ 0 h 2226"/>
                <a:gd name="T72" fmla="*/ 0 w 1267"/>
                <a:gd name="T73" fmla="*/ 0 h 2226"/>
                <a:gd name="T74" fmla="*/ 0 w 1267"/>
                <a:gd name="T75" fmla="*/ 0 h 2226"/>
                <a:gd name="T76" fmla="*/ 0 w 1267"/>
                <a:gd name="T77" fmla="*/ 0 h 2226"/>
                <a:gd name="T78" fmla="*/ 0 w 1267"/>
                <a:gd name="T79" fmla="*/ 0 h 2226"/>
                <a:gd name="T80" fmla="*/ 0 w 1267"/>
                <a:gd name="T81" fmla="*/ 0 h 2226"/>
                <a:gd name="T82" fmla="*/ 0 w 1267"/>
                <a:gd name="T83" fmla="*/ 0 h 2226"/>
                <a:gd name="T84" fmla="*/ 0 w 1267"/>
                <a:gd name="T85" fmla="*/ 0 h 2226"/>
                <a:gd name="T86" fmla="*/ 0 w 1267"/>
                <a:gd name="T87" fmla="*/ 0 h 2226"/>
                <a:gd name="T88" fmla="*/ 0 w 1267"/>
                <a:gd name="T89" fmla="*/ 0 h 2226"/>
                <a:gd name="T90" fmla="*/ 0 w 1267"/>
                <a:gd name="T91" fmla="*/ 0 h 2226"/>
                <a:gd name="T92" fmla="*/ 0 w 1267"/>
                <a:gd name="T93" fmla="*/ 0 h 2226"/>
                <a:gd name="T94" fmla="*/ 0 w 1267"/>
                <a:gd name="T95" fmla="*/ 0 h 22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67"/>
                <a:gd name="T145" fmla="*/ 0 h 2226"/>
                <a:gd name="T146" fmla="*/ 1267 w 1267"/>
                <a:gd name="T147" fmla="*/ 2226 h 22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67" h="2226">
                  <a:moveTo>
                    <a:pt x="311" y="224"/>
                  </a:moveTo>
                  <a:lnTo>
                    <a:pt x="301" y="196"/>
                  </a:lnTo>
                  <a:lnTo>
                    <a:pt x="290" y="169"/>
                  </a:lnTo>
                  <a:lnTo>
                    <a:pt x="279" y="142"/>
                  </a:lnTo>
                  <a:lnTo>
                    <a:pt x="266" y="116"/>
                  </a:lnTo>
                  <a:lnTo>
                    <a:pt x="252" y="91"/>
                  </a:lnTo>
                  <a:lnTo>
                    <a:pt x="238" y="67"/>
                  </a:lnTo>
                  <a:lnTo>
                    <a:pt x="222" y="46"/>
                  </a:lnTo>
                  <a:lnTo>
                    <a:pt x="206" y="28"/>
                  </a:lnTo>
                  <a:lnTo>
                    <a:pt x="188" y="15"/>
                  </a:lnTo>
                  <a:lnTo>
                    <a:pt x="170" y="5"/>
                  </a:lnTo>
                  <a:lnTo>
                    <a:pt x="150" y="0"/>
                  </a:lnTo>
                  <a:lnTo>
                    <a:pt x="130" y="0"/>
                  </a:lnTo>
                  <a:lnTo>
                    <a:pt x="109" y="6"/>
                  </a:lnTo>
                  <a:lnTo>
                    <a:pt x="88" y="19"/>
                  </a:lnTo>
                  <a:lnTo>
                    <a:pt x="64" y="38"/>
                  </a:lnTo>
                  <a:lnTo>
                    <a:pt x="41" y="65"/>
                  </a:lnTo>
                  <a:lnTo>
                    <a:pt x="30" y="96"/>
                  </a:lnTo>
                  <a:lnTo>
                    <a:pt x="20" y="127"/>
                  </a:lnTo>
                  <a:lnTo>
                    <a:pt x="13" y="156"/>
                  </a:lnTo>
                  <a:lnTo>
                    <a:pt x="6" y="186"/>
                  </a:lnTo>
                  <a:lnTo>
                    <a:pt x="2" y="214"/>
                  </a:lnTo>
                  <a:lnTo>
                    <a:pt x="0" y="243"/>
                  </a:lnTo>
                  <a:lnTo>
                    <a:pt x="0" y="271"/>
                  </a:lnTo>
                  <a:lnTo>
                    <a:pt x="3" y="299"/>
                  </a:lnTo>
                  <a:lnTo>
                    <a:pt x="8" y="326"/>
                  </a:lnTo>
                  <a:lnTo>
                    <a:pt x="17" y="352"/>
                  </a:lnTo>
                  <a:lnTo>
                    <a:pt x="27" y="379"/>
                  </a:lnTo>
                  <a:lnTo>
                    <a:pt x="42" y="405"/>
                  </a:lnTo>
                  <a:lnTo>
                    <a:pt x="60" y="432"/>
                  </a:lnTo>
                  <a:lnTo>
                    <a:pt x="82" y="458"/>
                  </a:lnTo>
                  <a:lnTo>
                    <a:pt x="107" y="483"/>
                  </a:lnTo>
                  <a:lnTo>
                    <a:pt x="136" y="509"/>
                  </a:lnTo>
                  <a:lnTo>
                    <a:pt x="153" y="522"/>
                  </a:lnTo>
                  <a:lnTo>
                    <a:pt x="172" y="538"/>
                  </a:lnTo>
                  <a:lnTo>
                    <a:pt x="194" y="557"/>
                  </a:lnTo>
                  <a:lnTo>
                    <a:pt x="218" y="578"/>
                  </a:lnTo>
                  <a:lnTo>
                    <a:pt x="243" y="600"/>
                  </a:lnTo>
                  <a:lnTo>
                    <a:pt x="270" y="626"/>
                  </a:lnTo>
                  <a:lnTo>
                    <a:pt x="299" y="653"/>
                  </a:lnTo>
                  <a:lnTo>
                    <a:pt x="328" y="682"/>
                  </a:lnTo>
                  <a:lnTo>
                    <a:pt x="360" y="712"/>
                  </a:lnTo>
                  <a:lnTo>
                    <a:pt x="393" y="744"/>
                  </a:lnTo>
                  <a:lnTo>
                    <a:pt x="426" y="778"/>
                  </a:lnTo>
                  <a:lnTo>
                    <a:pt x="459" y="813"/>
                  </a:lnTo>
                  <a:lnTo>
                    <a:pt x="494" y="850"/>
                  </a:lnTo>
                  <a:lnTo>
                    <a:pt x="529" y="887"/>
                  </a:lnTo>
                  <a:lnTo>
                    <a:pt x="564" y="927"/>
                  </a:lnTo>
                  <a:lnTo>
                    <a:pt x="600" y="967"/>
                  </a:lnTo>
                  <a:lnTo>
                    <a:pt x="635" y="1008"/>
                  </a:lnTo>
                  <a:lnTo>
                    <a:pt x="670" y="1050"/>
                  </a:lnTo>
                  <a:lnTo>
                    <a:pt x="704" y="1092"/>
                  </a:lnTo>
                  <a:lnTo>
                    <a:pt x="738" y="1137"/>
                  </a:lnTo>
                  <a:lnTo>
                    <a:pt x="771" y="1180"/>
                  </a:lnTo>
                  <a:lnTo>
                    <a:pt x="803" y="1225"/>
                  </a:lnTo>
                  <a:lnTo>
                    <a:pt x="834" y="1270"/>
                  </a:lnTo>
                  <a:lnTo>
                    <a:pt x="864" y="1316"/>
                  </a:lnTo>
                  <a:lnTo>
                    <a:pt x="892" y="1361"/>
                  </a:lnTo>
                  <a:lnTo>
                    <a:pt x="920" y="1407"/>
                  </a:lnTo>
                  <a:lnTo>
                    <a:pt x="944" y="1453"/>
                  </a:lnTo>
                  <a:lnTo>
                    <a:pt x="967" y="1499"/>
                  </a:lnTo>
                  <a:lnTo>
                    <a:pt x="989" y="1545"/>
                  </a:lnTo>
                  <a:lnTo>
                    <a:pt x="1008" y="1590"/>
                  </a:lnTo>
                  <a:lnTo>
                    <a:pt x="1024" y="1636"/>
                  </a:lnTo>
                  <a:lnTo>
                    <a:pt x="1038" y="1680"/>
                  </a:lnTo>
                  <a:lnTo>
                    <a:pt x="1061" y="1765"/>
                  </a:lnTo>
                  <a:lnTo>
                    <a:pt x="1083" y="1842"/>
                  </a:lnTo>
                  <a:lnTo>
                    <a:pt x="1100" y="1909"/>
                  </a:lnTo>
                  <a:lnTo>
                    <a:pt x="1115" y="1969"/>
                  </a:lnTo>
                  <a:lnTo>
                    <a:pt x="1129" y="2023"/>
                  </a:lnTo>
                  <a:lnTo>
                    <a:pt x="1140" y="2068"/>
                  </a:lnTo>
                  <a:lnTo>
                    <a:pt x="1150" y="2109"/>
                  </a:lnTo>
                  <a:lnTo>
                    <a:pt x="1159" y="2141"/>
                  </a:lnTo>
                  <a:lnTo>
                    <a:pt x="1167" y="2168"/>
                  </a:lnTo>
                  <a:lnTo>
                    <a:pt x="1174" y="2190"/>
                  </a:lnTo>
                  <a:lnTo>
                    <a:pt x="1182" y="2206"/>
                  </a:lnTo>
                  <a:lnTo>
                    <a:pt x="1189" y="2216"/>
                  </a:lnTo>
                  <a:lnTo>
                    <a:pt x="1198" y="2223"/>
                  </a:lnTo>
                  <a:lnTo>
                    <a:pt x="1206" y="2226"/>
                  </a:lnTo>
                  <a:lnTo>
                    <a:pt x="1217" y="2224"/>
                  </a:lnTo>
                  <a:lnTo>
                    <a:pt x="1228" y="2218"/>
                  </a:lnTo>
                  <a:lnTo>
                    <a:pt x="1242" y="2208"/>
                  </a:lnTo>
                  <a:lnTo>
                    <a:pt x="1251" y="2194"/>
                  </a:lnTo>
                  <a:lnTo>
                    <a:pt x="1260" y="2176"/>
                  </a:lnTo>
                  <a:lnTo>
                    <a:pt x="1264" y="2155"/>
                  </a:lnTo>
                  <a:lnTo>
                    <a:pt x="1267" y="2130"/>
                  </a:lnTo>
                  <a:lnTo>
                    <a:pt x="1267" y="2101"/>
                  </a:lnTo>
                  <a:lnTo>
                    <a:pt x="1265" y="2071"/>
                  </a:lnTo>
                  <a:lnTo>
                    <a:pt x="1260" y="2036"/>
                  </a:lnTo>
                  <a:lnTo>
                    <a:pt x="1254" y="2000"/>
                  </a:lnTo>
                  <a:lnTo>
                    <a:pt x="1245" y="1961"/>
                  </a:lnTo>
                  <a:lnTo>
                    <a:pt x="1235" y="1920"/>
                  </a:lnTo>
                  <a:lnTo>
                    <a:pt x="1223" y="1876"/>
                  </a:lnTo>
                  <a:lnTo>
                    <a:pt x="1209" y="1832"/>
                  </a:lnTo>
                  <a:lnTo>
                    <a:pt x="1193" y="1786"/>
                  </a:lnTo>
                  <a:lnTo>
                    <a:pt x="1177" y="1738"/>
                  </a:lnTo>
                  <a:lnTo>
                    <a:pt x="1159" y="1689"/>
                  </a:lnTo>
                  <a:lnTo>
                    <a:pt x="1140" y="1639"/>
                  </a:lnTo>
                  <a:lnTo>
                    <a:pt x="1119" y="1589"/>
                  </a:lnTo>
                  <a:lnTo>
                    <a:pt x="1098" y="1538"/>
                  </a:lnTo>
                  <a:lnTo>
                    <a:pt x="1076" y="1487"/>
                  </a:lnTo>
                  <a:lnTo>
                    <a:pt x="1053" y="1435"/>
                  </a:lnTo>
                  <a:lnTo>
                    <a:pt x="1030" y="1385"/>
                  </a:lnTo>
                  <a:lnTo>
                    <a:pt x="1005" y="1334"/>
                  </a:lnTo>
                  <a:lnTo>
                    <a:pt x="981" y="1283"/>
                  </a:lnTo>
                  <a:lnTo>
                    <a:pt x="957" y="1235"/>
                  </a:lnTo>
                  <a:lnTo>
                    <a:pt x="931" y="1186"/>
                  </a:lnTo>
                  <a:lnTo>
                    <a:pt x="907" y="1139"/>
                  </a:lnTo>
                  <a:lnTo>
                    <a:pt x="882" y="1093"/>
                  </a:lnTo>
                  <a:lnTo>
                    <a:pt x="857" y="1049"/>
                  </a:lnTo>
                  <a:lnTo>
                    <a:pt x="832" y="1006"/>
                  </a:lnTo>
                  <a:lnTo>
                    <a:pt x="808" y="966"/>
                  </a:lnTo>
                  <a:lnTo>
                    <a:pt x="785" y="928"/>
                  </a:lnTo>
                  <a:lnTo>
                    <a:pt x="763" y="891"/>
                  </a:lnTo>
                  <a:lnTo>
                    <a:pt x="740" y="855"/>
                  </a:lnTo>
                  <a:lnTo>
                    <a:pt x="718" y="819"/>
                  </a:lnTo>
                  <a:lnTo>
                    <a:pt x="696" y="784"/>
                  </a:lnTo>
                  <a:lnTo>
                    <a:pt x="674" y="749"/>
                  </a:lnTo>
                  <a:lnTo>
                    <a:pt x="653" y="715"/>
                  </a:lnTo>
                  <a:lnTo>
                    <a:pt x="632" y="683"/>
                  </a:lnTo>
                  <a:lnTo>
                    <a:pt x="610" y="651"/>
                  </a:lnTo>
                  <a:lnTo>
                    <a:pt x="589" y="619"/>
                  </a:lnTo>
                  <a:lnTo>
                    <a:pt x="569" y="589"/>
                  </a:lnTo>
                  <a:lnTo>
                    <a:pt x="549" y="559"/>
                  </a:lnTo>
                  <a:lnTo>
                    <a:pt x="530" y="531"/>
                  </a:lnTo>
                  <a:lnTo>
                    <a:pt x="511" y="503"/>
                  </a:lnTo>
                  <a:lnTo>
                    <a:pt x="493" y="477"/>
                  </a:lnTo>
                  <a:lnTo>
                    <a:pt x="475" y="452"/>
                  </a:lnTo>
                  <a:lnTo>
                    <a:pt x="458" y="427"/>
                  </a:lnTo>
                  <a:lnTo>
                    <a:pt x="443" y="404"/>
                  </a:lnTo>
                  <a:lnTo>
                    <a:pt x="427" y="382"/>
                  </a:lnTo>
                  <a:lnTo>
                    <a:pt x="412" y="362"/>
                  </a:lnTo>
                  <a:lnTo>
                    <a:pt x="398" y="342"/>
                  </a:lnTo>
                  <a:lnTo>
                    <a:pt x="384" y="324"/>
                  </a:lnTo>
                  <a:lnTo>
                    <a:pt x="373" y="307"/>
                  </a:lnTo>
                  <a:lnTo>
                    <a:pt x="361" y="292"/>
                  </a:lnTo>
                  <a:lnTo>
                    <a:pt x="352" y="277"/>
                  </a:lnTo>
                  <a:lnTo>
                    <a:pt x="342" y="266"/>
                  </a:lnTo>
                  <a:lnTo>
                    <a:pt x="334" y="254"/>
                  </a:lnTo>
                  <a:lnTo>
                    <a:pt x="327" y="246"/>
                  </a:lnTo>
                  <a:lnTo>
                    <a:pt x="321" y="237"/>
                  </a:lnTo>
                  <a:lnTo>
                    <a:pt x="317" y="232"/>
                  </a:lnTo>
                  <a:lnTo>
                    <a:pt x="314" y="227"/>
                  </a:lnTo>
                  <a:lnTo>
                    <a:pt x="312" y="225"/>
                  </a:lnTo>
                  <a:lnTo>
                    <a:pt x="311" y="224"/>
                  </a:lnTo>
                  <a:close/>
                </a:path>
              </a:pathLst>
            </a:custGeom>
            <a:solidFill>
              <a:srgbClr val="262626"/>
            </a:solidFill>
            <a:ln w="9525">
              <a:noFill/>
              <a:round/>
              <a:headEnd/>
              <a:tailEnd/>
            </a:ln>
          </p:spPr>
          <p:txBody>
            <a:bodyPr/>
            <a:lstStyle/>
            <a:p>
              <a:endParaRPr lang="en-US"/>
            </a:p>
          </p:txBody>
        </p:sp>
        <p:sp>
          <p:nvSpPr>
            <p:cNvPr id="172310" name="Freeform 283"/>
            <p:cNvSpPr>
              <a:spLocks/>
            </p:cNvSpPr>
            <p:nvPr/>
          </p:nvSpPr>
          <p:spPr bwMode="auto">
            <a:xfrm>
              <a:off x="5347" y="3047"/>
              <a:ext cx="141" cy="247"/>
            </a:xfrm>
            <a:custGeom>
              <a:avLst/>
              <a:gdLst>
                <a:gd name="T0" fmla="*/ 0 w 1267"/>
                <a:gd name="T1" fmla="*/ 0 h 2226"/>
                <a:gd name="T2" fmla="*/ 0 w 1267"/>
                <a:gd name="T3" fmla="*/ 0 h 2226"/>
                <a:gd name="T4" fmla="*/ 0 w 1267"/>
                <a:gd name="T5" fmla="*/ 0 h 2226"/>
                <a:gd name="T6" fmla="*/ 0 w 1267"/>
                <a:gd name="T7" fmla="*/ 0 h 2226"/>
                <a:gd name="T8" fmla="*/ 0 w 1267"/>
                <a:gd name="T9" fmla="*/ 0 h 2226"/>
                <a:gd name="T10" fmla="*/ 0 w 1267"/>
                <a:gd name="T11" fmla="*/ 0 h 2226"/>
                <a:gd name="T12" fmla="*/ 0 w 1267"/>
                <a:gd name="T13" fmla="*/ 0 h 2226"/>
                <a:gd name="T14" fmla="*/ 0 w 1267"/>
                <a:gd name="T15" fmla="*/ 0 h 2226"/>
                <a:gd name="T16" fmla="*/ 0 w 1267"/>
                <a:gd name="T17" fmla="*/ 0 h 2226"/>
                <a:gd name="T18" fmla="*/ 0 w 1267"/>
                <a:gd name="T19" fmla="*/ 0 h 2226"/>
                <a:gd name="T20" fmla="*/ 0 w 1267"/>
                <a:gd name="T21" fmla="*/ 0 h 2226"/>
                <a:gd name="T22" fmla="*/ 0 w 1267"/>
                <a:gd name="T23" fmla="*/ 0 h 2226"/>
                <a:gd name="T24" fmla="*/ 0 w 1267"/>
                <a:gd name="T25" fmla="*/ 0 h 2226"/>
                <a:gd name="T26" fmla="*/ 0 w 1267"/>
                <a:gd name="T27" fmla="*/ 0 h 2226"/>
                <a:gd name="T28" fmla="*/ 0 w 1267"/>
                <a:gd name="T29" fmla="*/ 0 h 2226"/>
                <a:gd name="T30" fmla="*/ 0 w 1267"/>
                <a:gd name="T31" fmla="*/ 0 h 2226"/>
                <a:gd name="T32" fmla="*/ 0 w 1267"/>
                <a:gd name="T33" fmla="*/ 0 h 2226"/>
                <a:gd name="T34" fmla="*/ 0 w 1267"/>
                <a:gd name="T35" fmla="*/ 0 h 2226"/>
                <a:gd name="T36" fmla="*/ 0 w 1267"/>
                <a:gd name="T37" fmla="*/ 0 h 2226"/>
                <a:gd name="T38" fmla="*/ 0 w 1267"/>
                <a:gd name="T39" fmla="*/ 0 h 2226"/>
                <a:gd name="T40" fmla="*/ 0 w 1267"/>
                <a:gd name="T41" fmla="*/ 0 h 2226"/>
                <a:gd name="T42" fmla="*/ 0 w 1267"/>
                <a:gd name="T43" fmla="*/ 0 h 2226"/>
                <a:gd name="T44" fmla="*/ 0 w 1267"/>
                <a:gd name="T45" fmla="*/ 0 h 2226"/>
                <a:gd name="T46" fmla="*/ 0 w 1267"/>
                <a:gd name="T47" fmla="*/ 0 h 2226"/>
                <a:gd name="T48" fmla="*/ 0 w 1267"/>
                <a:gd name="T49" fmla="*/ 0 h 2226"/>
                <a:gd name="T50" fmla="*/ 0 w 1267"/>
                <a:gd name="T51" fmla="*/ 0 h 2226"/>
                <a:gd name="T52" fmla="*/ 0 w 1267"/>
                <a:gd name="T53" fmla="*/ 0 h 2226"/>
                <a:gd name="T54" fmla="*/ 0 w 1267"/>
                <a:gd name="T55" fmla="*/ 0 h 2226"/>
                <a:gd name="T56" fmla="*/ 0 w 1267"/>
                <a:gd name="T57" fmla="*/ 0 h 2226"/>
                <a:gd name="T58" fmla="*/ 0 w 1267"/>
                <a:gd name="T59" fmla="*/ 0 h 2226"/>
                <a:gd name="T60" fmla="*/ 0 w 1267"/>
                <a:gd name="T61" fmla="*/ 0 h 2226"/>
                <a:gd name="T62" fmla="*/ 0 w 1267"/>
                <a:gd name="T63" fmla="*/ 0 h 2226"/>
                <a:gd name="T64" fmla="*/ 0 w 1267"/>
                <a:gd name="T65" fmla="*/ 0 h 2226"/>
                <a:gd name="T66" fmla="*/ 0 w 1267"/>
                <a:gd name="T67" fmla="*/ 0 h 2226"/>
                <a:gd name="T68" fmla="*/ 0 w 1267"/>
                <a:gd name="T69" fmla="*/ 0 h 2226"/>
                <a:gd name="T70" fmla="*/ 0 w 1267"/>
                <a:gd name="T71" fmla="*/ 0 h 2226"/>
                <a:gd name="T72" fmla="*/ 0 w 1267"/>
                <a:gd name="T73" fmla="*/ 0 h 2226"/>
                <a:gd name="T74" fmla="*/ 0 w 1267"/>
                <a:gd name="T75" fmla="*/ 0 h 2226"/>
                <a:gd name="T76" fmla="*/ 0 w 1267"/>
                <a:gd name="T77" fmla="*/ 0 h 2226"/>
                <a:gd name="T78" fmla="*/ 0 w 1267"/>
                <a:gd name="T79" fmla="*/ 0 h 2226"/>
                <a:gd name="T80" fmla="*/ 0 w 1267"/>
                <a:gd name="T81" fmla="*/ 0 h 2226"/>
                <a:gd name="T82" fmla="*/ 0 w 1267"/>
                <a:gd name="T83" fmla="*/ 0 h 2226"/>
                <a:gd name="T84" fmla="*/ 0 w 1267"/>
                <a:gd name="T85" fmla="*/ 0 h 2226"/>
                <a:gd name="T86" fmla="*/ 0 w 1267"/>
                <a:gd name="T87" fmla="*/ 0 h 2226"/>
                <a:gd name="T88" fmla="*/ 0 w 1267"/>
                <a:gd name="T89" fmla="*/ 0 h 2226"/>
                <a:gd name="T90" fmla="*/ 0 w 1267"/>
                <a:gd name="T91" fmla="*/ 0 h 2226"/>
                <a:gd name="T92" fmla="*/ 0 w 1267"/>
                <a:gd name="T93" fmla="*/ 0 h 2226"/>
                <a:gd name="T94" fmla="*/ 0 w 1267"/>
                <a:gd name="T95" fmla="*/ 0 h 2226"/>
                <a:gd name="T96" fmla="*/ 0 w 1267"/>
                <a:gd name="T97" fmla="*/ 0 h 2226"/>
                <a:gd name="T98" fmla="*/ 0 w 1267"/>
                <a:gd name="T99" fmla="*/ 0 h 22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67"/>
                <a:gd name="T151" fmla="*/ 0 h 2226"/>
                <a:gd name="T152" fmla="*/ 1267 w 1267"/>
                <a:gd name="T153" fmla="*/ 2226 h 222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67" h="2226">
                  <a:moveTo>
                    <a:pt x="311" y="224"/>
                  </a:moveTo>
                  <a:lnTo>
                    <a:pt x="311" y="224"/>
                  </a:lnTo>
                  <a:lnTo>
                    <a:pt x="301" y="196"/>
                  </a:lnTo>
                  <a:lnTo>
                    <a:pt x="290" y="169"/>
                  </a:lnTo>
                  <a:lnTo>
                    <a:pt x="279" y="142"/>
                  </a:lnTo>
                  <a:lnTo>
                    <a:pt x="266" y="116"/>
                  </a:lnTo>
                  <a:lnTo>
                    <a:pt x="252" y="91"/>
                  </a:lnTo>
                  <a:lnTo>
                    <a:pt x="238" y="67"/>
                  </a:lnTo>
                  <a:lnTo>
                    <a:pt x="222" y="46"/>
                  </a:lnTo>
                  <a:lnTo>
                    <a:pt x="206" y="28"/>
                  </a:lnTo>
                  <a:lnTo>
                    <a:pt x="188" y="15"/>
                  </a:lnTo>
                  <a:lnTo>
                    <a:pt x="170" y="5"/>
                  </a:lnTo>
                  <a:lnTo>
                    <a:pt x="150" y="0"/>
                  </a:lnTo>
                  <a:lnTo>
                    <a:pt x="130" y="0"/>
                  </a:lnTo>
                  <a:lnTo>
                    <a:pt x="109" y="6"/>
                  </a:lnTo>
                  <a:lnTo>
                    <a:pt x="88" y="19"/>
                  </a:lnTo>
                  <a:lnTo>
                    <a:pt x="64" y="38"/>
                  </a:lnTo>
                  <a:lnTo>
                    <a:pt x="41" y="65"/>
                  </a:lnTo>
                  <a:lnTo>
                    <a:pt x="30" y="96"/>
                  </a:lnTo>
                  <a:lnTo>
                    <a:pt x="20" y="127"/>
                  </a:lnTo>
                  <a:lnTo>
                    <a:pt x="13" y="156"/>
                  </a:lnTo>
                  <a:lnTo>
                    <a:pt x="6" y="186"/>
                  </a:lnTo>
                  <a:lnTo>
                    <a:pt x="2" y="214"/>
                  </a:lnTo>
                  <a:lnTo>
                    <a:pt x="0" y="243"/>
                  </a:lnTo>
                  <a:lnTo>
                    <a:pt x="0" y="271"/>
                  </a:lnTo>
                  <a:lnTo>
                    <a:pt x="3" y="299"/>
                  </a:lnTo>
                  <a:lnTo>
                    <a:pt x="8" y="326"/>
                  </a:lnTo>
                  <a:lnTo>
                    <a:pt x="17" y="352"/>
                  </a:lnTo>
                  <a:lnTo>
                    <a:pt x="27" y="379"/>
                  </a:lnTo>
                  <a:lnTo>
                    <a:pt x="42" y="405"/>
                  </a:lnTo>
                  <a:lnTo>
                    <a:pt x="60" y="432"/>
                  </a:lnTo>
                  <a:lnTo>
                    <a:pt x="82" y="458"/>
                  </a:lnTo>
                  <a:lnTo>
                    <a:pt x="107" y="483"/>
                  </a:lnTo>
                  <a:lnTo>
                    <a:pt x="136" y="509"/>
                  </a:lnTo>
                  <a:lnTo>
                    <a:pt x="153" y="522"/>
                  </a:lnTo>
                  <a:lnTo>
                    <a:pt x="172" y="538"/>
                  </a:lnTo>
                  <a:lnTo>
                    <a:pt x="194" y="557"/>
                  </a:lnTo>
                  <a:lnTo>
                    <a:pt x="218" y="578"/>
                  </a:lnTo>
                  <a:lnTo>
                    <a:pt x="243" y="600"/>
                  </a:lnTo>
                  <a:lnTo>
                    <a:pt x="270" y="626"/>
                  </a:lnTo>
                  <a:lnTo>
                    <a:pt x="299" y="653"/>
                  </a:lnTo>
                  <a:lnTo>
                    <a:pt x="328" y="682"/>
                  </a:lnTo>
                  <a:lnTo>
                    <a:pt x="360" y="712"/>
                  </a:lnTo>
                  <a:lnTo>
                    <a:pt x="393" y="744"/>
                  </a:lnTo>
                  <a:lnTo>
                    <a:pt x="426" y="778"/>
                  </a:lnTo>
                  <a:lnTo>
                    <a:pt x="459" y="813"/>
                  </a:lnTo>
                  <a:lnTo>
                    <a:pt x="494" y="850"/>
                  </a:lnTo>
                  <a:lnTo>
                    <a:pt x="529" y="887"/>
                  </a:lnTo>
                  <a:lnTo>
                    <a:pt x="564" y="927"/>
                  </a:lnTo>
                  <a:lnTo>
                    <a:pt x="600" y="967"/>
                  </a:lnTo>
                  <a:lnTo>
                    <a:pt x="635" y="1008"/>
                  </a:lnTo>
                  <a:lnTo>
                    <a:pt x="670" y="1050"/>
                  </a:lnTo>
                  <a:lnTo>
                    <a:pt x="704" y="1092"/>
                  </a:lnTo>
                  <a:lnTo>
                    <a:pt x="738" y="1137"/>
                  </a:lnTo>
                  <a:lnTo>
                    <a:pt x="771" y="1180"/>
                  </a:lnTo>
                  <a:lnTo>
                    <a:pt x="803" y="1225"/>
                  </a:lnTo>
                  <a:lnTo>
                    <a:pt x="834" y="1270"/>
                  </a:lnTo>
                  <a:lnTo>
                    <a:pt x="864" y="1316"/>
                  </a:lnTo>
                  <a:lnTo>
                    <a:pt x="892" y="1361"/>
                  </a:lnTo>
                  <a:lnTo>
                    <a:pt x="920" y="1407"/>
                  </a:lnTo>
                  <a:lnTo>
                    <a:pt x="944" y="1453"/>
                  </a:lnTo>
                  <a:lnTo>
                    <a:pt x="967" y="1499"/>
                  </a:lnTo>
                  <a:lnTo>
                    <a:pt x="989" y="1545"/>
                  </a:lnTo>
                  <a:lnTo>
                    <a:pt x="1008" y="1590"/>
                  </a:lnTo>
                  <a:lnTo>
                    <a:pt x="1024" y="1636"/>
                  </a:lnTo>
                  <a:lnTo>
                    <a:pt x="1038" y="1680"/>
                  </a:lnTo>
                  <a:lnTo>
                    <a:pt x="1061" y="1765"/>
                  </a:lnTo>
                  <a:lnTo>
                    <a:pt x="1083" y="1842"/>
                  </a:lnTo>
                  <a:lnTo>
                    <a:pt x="1100" y="1909"/>
                  </a:lnTo>
                  <a:lnTo>
                    <a:pt x="1115" y="1969"/>
                  </a:lnTo>
                  <a:lnTo>
                    <a:pt x="1129" y="2023"/>
                  </a:lnTo>
                  <a:lnTo>
                    <a:pt x="1140" y="2068"/>
                  </a:lnTo>
                  <a:lnTo>
                    <a:pt x="1150" y="2109"/>
                  </a:lnTo>
                  <a:lnTo>
                    <a:pt x="1159" y="2141"/>
                  </a:lnTo>
                  <a:lnTo>
                    <a:pt x="1167" y="2168"/>
                  </a:lnTo>
                  <a:lnTo>
                    <a:pt x="1174" y="2190"/>
                  </a:lnTo>
                  <a:lnTo>
                    <a:pt x="1182" y="2206"/>
                  </a:lnTo>
                  <a:lnTo>
                    <a:pt x="1189" y="2216"/>
                  </a:lnTo>
                  <a:lnTo>
                    <a:pt x="1198" y="2223"/>
                  </a:lnTo>
                  <a:lnTo>
                    <a:pt x="1206" y="2226"/>
                  </a:lnTo>
                  <a:lnTo>
                    <a:pt x="1217" y="2224"/>
                  </a:lnTo>
                  <a:lnTo>
                    <a:pt x="1228" y="2218"/>
                  </a:lnTo>
                  <a:lnTo>
                    <a:pt x="1242" y="2208"/>
                  </a:lnTo>
                  <a:lnTo>
                    <a:pt x="1251" y="2194"/>
                  </a:lnTo>
                  <a:lnTo>
                    <a:pt x="1260" y="2176"/>
                  </a:lnTo>
                  <a:lnTo>
                    <a:pt x="1264" y="2155"/>
                  </a:lnTo>
                  <a:lnTo>
                    <a:pt x="1267" y="2130"/>
                  </a:lnTo>
                  <a:lnTo>
                    <a:pt x="1267" y="2101"/>
                  </a:lnTo>
                  <a:lnTo>
                    <a:pt x="1265" y="2071"/>
                  </a:lnTo>
                  <a:lnTo>
                    <a:pt x="1260" y="2036"/>
                  </a:lnTo>
                  <a:lnTo>
                    <a:pt x="1254" y="2000"/>
                  </a:lnTo>
                  <a:lnTo>
                    <a:pt x="1245" y="1961"/>
                  </a:lnTo>
                  <a:lnTo>
                    <a:pt x="1235" y="1920"/>
                  </a:lnTo>
                  <a:lnTo>
                    <a:pt x="1223" y="1876"/>
                  </a:lnTo>
                  <a:lnTo>
                    <a:pt x="1209" y="1832"/>
                  </a:lnTo>
                  <a:lnTo>
                    <a:pt x="1193" y="1786"/>
                  </a:lnTo>
                  <a:lnTo>
                    <a:pt x="1177" y="1738"/>
                  </a:lnTo>
                  <a:lnTo>
                    <a:pt x="1159" y="1689"/>
                  </a:lnTo>
                  <a:lnTo>
                    <a:pt x="1140" y="1639"/>
                  </a:lnTo>
                  <a:lnTo>
                    <a:pt x="1119" y="1589"/>
                  </a:lnTo>
                  <a:lnTo>
                    <a:pt x="1098" y="1538"/>
                  </a:lnTo>
                  <a:lnTo>
                    <a:pt x="1076" y="1487"/>
                  </a:lnTo>
                  <a:lnTo>
                    <a:pt x="1053" y="1435"/>
                  </a:lnTo>
                  <a:lnTo>
                    <a:pt x="1030" y="1385"/>
                  </a:lnTo>
                  <a:lnTo>
                    <a:pt x="1005" y="1334"/>
                  </a:lnTo>
                  <a:lnTo>
                    <a:pt x="981" y="1283"/>
                  </a:lnTo>
                  <a:lnTo>
                    <a:pt x="957" y="1235"/>
                  </a:lnTo>
                  <a:lnTo>
                    <a:pt x="931" y="1186"/>
                  </a:lnTo>
                  <a:lnTo>
                    <a:pt x="907" y="1139"/>
                  </a:lnTo>
                  <a:lnTo>
                    <a:pt x="882" y="1093"/>
                  </a:lnTo>
                  <a:lnTo>
                    <a:pt x="857" y="1049"/>
                  </a:lnTo>
                  <a:lnTo>
                    <a:pt x="832" y="1006"/>
                  </a:lnTo>
                  <a:lnTo>
                    <a:pt x="808" y="966"/>
                  </a:lnTo>
                  <a:lnTo>
                    <a:pt x="785" y="928"/>
                  </a:lnTo>
                  <a:lnTo>
                    <a:pt x="763" y="891"/>
                  </a:lnTo>
                  <a:lnTo>
                    <a:pt x="740" y="855"/>
                  </a:lnTo>
                  <a:lnTo>
                    <a:pt x="718" y="819"/>
                  </a:lnTo>
                  <a:lnTo>
                    <a:pt x="696" y="784"/>
                  </a:lnTo>
                  <a:lnTo>
                    <a:pt x="674" y="749"/>
                  </a:lnTo>
                  <a:lnTo>
                    <a:pt x="653" y="715"/>
                  </a:lnTo>
                  <a:lnTo>
                    <a:pt x="632" y="683"/>
                  </a:lnTo>
                  <a:lnTo>
                    <a:pt x="610" y="651"/>
                  </a:lnTo>
                  <a:lnTo>
                    <a:pt x="589" y="619"/>
                  </a:lnTo>
                  <a:lnTo>
                    <a:pt x="569" y="589"/>
                  </a:lnTo>
                  <a:lnTo>
                    <a:pt x="549" y="559"/>
                  </a:lnTo>
                  <a:lnTo>
                    <a:pt x="530" y="531"/>
                  </a:lnTo>
                  <a:lnTo>
                    <a:pt x="511" y="503"/>
                  </a:lnTo>
                  <a:lnTo>
                    <a:pt x="493" y="477"/>
                  </a:lnTo>
                  <a:lnTo>
                    <a:pt x="475" y="452"/>
                  </a:lnTo>
                  <a:lnTo>
                    <a:pt x="458" y="427"/>
                  </a:lnTo>
                  <a:lnTo>
                    <a:pt x="443" y="404"/>
                  </a:lnTo>
                  <a:lnTo>
                    <a:pt x="427" y="382"/>
                  </a:lnTo>
                  <a:lnTo>
                    <a:pt x="412" y="362"/>
                  </a:lnTo>
                  <a:lnTo>
                    <a:pt x="398" y="342"/>
                  </a:lnTo>
                  <a:lnTo>
                    <a:pt x="384" y="324"/>
                  </a:lnTo>
                  <a:lnTo>
                    <a:pt x="373" y="307"/>
                  </a:lnTo>
                  <a:lnTo>
                    <a:pt x="361" y="292"/>
                  </a:lnTo>
                  <a:lnTo>
                    <a:pt x="352" y="277"/>
                  </a:lnTo>
                  <a:lnTo>
                    <a:pt x="342" y="266"/>
                  </a:lnTo>
                  <a:lnTo>
                    <a:pt x="334" y="254"/>
                  </a:lnTo>
                  <a:lnTo>
                    <a:pt x="327" y="246"/>
                  </a:lnTo>
                  <a:lnTo>
                    <a:pt x="321" y="237"/>
                  </a:lnTo>
                  <a:lnTo>
                    <a:pt x="317" y="232"/>
                  </a:lnTo>
                  <a:lnTo>
                    <a:pt x="314" y="227"/>
                  </a:lnTo>
                  <a:lnTo>
                    <a:pt x="312" y="225"/>
                  </a:lnTo>
                  <a:lnTo>
                    <a:pt x="311" y="224"/>
                  </a:lnTo>
                </a:path>
              </a:pathLst>
            </a:custGeom>
            <a:solidFill>
              <a:srgbClr val="FFFF99"/>
            </a:solidFill>
            <a:ln w="0">
              <a:solidFill>
                <a:srgbClr val="000000"/>
              </a:solidFill>
              <a:prstDash val="solid"/>
              <a:round/>
              <a:headEnd/>
              <a:tailEnd/>
            </a:ln>
          </p:spPr>
          <p:txBody>
            <a:bodyPr/>
            <a:lstStyle/>
            <a:p>
              <a:endParaRPr lang="en-US"/>
            </a:p>
          </p:txBody>
        </p:sp>
        <p:sp>
          <p:nvSpPr>
            <p:cNvPr id="172311" name="Freeform 284"/>
            <p:cNvSpPr>
              <a:spLocks/>
            </p:cNvSpPr>
            <p:nvPr/>
          </p:nvSpPr>
          <p:spPr bwMode="auto">
            <a:xfrm>
              <a:off x="5261" y="2991"/>
              <a:ext cx="7" cy="7"/>
            </a:xfrm>
            <a:custGeom>
              <a:avLst/>
              <a:gdLst>
                <a:gd name="T0" fmla="*/ 0 w 61"/>
                <a:gd name="T1" fmla="*/ 0 h 61"/>
                <a:gd name="T2" fmla="*/ 0 w 61"/>
                <a:gd name="T3" fmla="*/ 0 h 61"/>
                <a:gd name="T4" fmla="*/ 0 w 61"/>
                <a:gd name="T5" fmla="*/ 0 h 61"/>
                <a:gd name="T6" fmla="*/ 0 w 61"/>
                <a:gd name="T7" fmla="*/ 0 h 61"/>
                <a:gd name="T8" fmla="*/ 0 w 61"/>
                <a:gd name="T9" fmla="*/ 0 h 61"/>
                <a:gd name="T10" fmla="*/ 0 w 61"/>
                <a:gd name="T11" fmla="*/ 0 h 61"/>
                <a:gd name="T12" fmla="*/ 0 w 61"/>
                <a:gd name="T13" fmla="*/ 0 h 61"/>
                <a:gd name="T14" fmla="*/ 0 w 61"/>
                <a:gd name="T15" fmla="*/ 0 h 61"/>
                <a:gd name="T16" fmla="*/ 0 w 61"/>
                <a:gd name="T17" fmla="*/ 0 h 61"/>
                <a:gd name="T18" fmla="*/ 0 w 61"/>
                <a:gd name="T19" fmla="*/ 0 h 61"/>
                <a:gd name="T20" fmla="*/ 0 w 61"/>
                <a:gd name="T21" fmla="*/ 0 h 61"/>
                <a:gd name="T22" fmla="*/ 0 w 61"/>
                <a:gd name="T23" fmla="*/ 0 h 61"/>
                <a:gd name="T24" fmla="*/ 0 w 61"/>
                <a:gd name="T25" fmla="*/ 0 h 61"/>
                <a:gd name="T26" fmla="*/ 0 w 61"/>
                <a:gd name="T27" fmla="*/ 0 h 61"/>
                <a:gd name="T28" fmla="*/ 0 w 61"/>
                <a:gd name="T29" fmla="*/ 0 h 61"/>
                <a:gd name="T30" fmla="*/ 0 w 61"/>
                <a:gd name="T31" fmla="*/ 0 h 61"/>
                <a:gd name="T32" fmla="*/ 0 w 61"/>
                <a:gd name="T33" fmla="*/ 0 h 61"/>
                <a:gd name="T34" fmla="*/ 0 w 61"/>
                <a:gd name="T35" fmla="*/ 0 h 61"/>
                <a:gd name="T36" fmla="*/ 0 w 61"/>
                <a:gd name="T37" fmla="*/ 0 h 61"/>
                <a:gd name="T38" fmla="*/ 0 w 61"/>
                <a:gd name="T39" fmla="*/ 0 h 61"/>
                <a:gd name="T40" fmla="*/ 0 w 61"/>
                <a:gd name="T41" fmla="*/ 0 h 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61"/>
                <a:gd name="T65" fmla="*/ 61 w 61"/>
                <a:gd name="T66" fmla="*/ 61 h 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61">
                  <a:moveTo>
                    <a:pt x="38" y="0"/>
                  </a:moveTo>
                  <a:lnTo>
                    <a:pt x="38" y="0"/>
                  </a:lnTo>
                  <a:lnTo>
                    <a:pt x="37" y="7"/>
                  </a:lnTo>
                  <a:lnTo>
                    <a:pt x="35" y="14"/>
                  </a:lnTo>
                  <a:lnTo>
                    <a:pt x="32" y="21"/>
                  </a:lnTo>
                  <a:lnTo>
                    <a:pt x="27" y="26"/>
                  </a:lnTo>
                  <a:lnTo>
                    <a:pt x="21" y="31"/>
                  </a:lnTo>
                  <a:lnTo>
                    <a:pt x="15" y="34"/>
                  </a:lnTo>
                  <a:lnTo>
                    <a:pt x="7" y="37"/>
                  </a:lnTo>
                  <a:lnTo>
                    <a:pt x="0" y="38"/>
                  </a:lnTo>
                  <a:lnTo>
                    <a:pt x="0" y="61"/>
                  </a:lnTo>
                  <a:lnTo>
                    <a:pt x="12" y="60"/>
                  </a:lnTo>
                  <a:lnTo>
                    <a:pt x="23" y="56"/>
                  </a:lnTo>
                  <a:lnTo>
                    <a:pt x="34" y="50"/>
                  </a:lnTo>
                  <a:lnTo>
                    <a:pt x="43" y="43"/>
                  </a:lnTo>
                  <a:lnTo>
                    <a:pt x="51" y="33"/>
                  </a:lnTo>
                  <a:lnTo>
                    <a:pt x="56" y="23"/>
                  </a:lnTo>
                  <a:lnTo>
                    <a:pt x="60" y="11"/>
                  </a:lnTo>
                  <a:lnTo>
                    <a:pt x="61" y="0"/>
                  </a:lnTo>
                  <a:lnTo>
                    <a:pt x="38" y="0"/>
                  </a:lnTo>
                  <a:close/>
                </a:path>
              </a:pathLst>
            </a:custGeom>
            <a:solidFill>
              <a:srgbClr val="BF7F0C"/>
            </a:solidFill>
            <a:ln w="9525">
              <a:noFill/>
              <a:round/>
              <a:headEnd/>
              <a:tailEnd/>
            </a:ln>
          </p:spPr>
          <p:txBody>
            <a:bodyPr/>
            <a:lstStyle/>
            <a:p>
              <a:endParaRPr lang="en-US"/>
            </a:p>
          </p:txBody>
        </p:sp>
        <p:sp>
          <p:nvSpPr>
            <p:cNvPr id="172312" name="Freeform 285"/>
            <p:cNvSpPr>
              <a:spLocks/>
            </p:cNvSpPr>
            <p:nvPr/>
          </p:nvSpPr>
          <p:spPr bwMode="auto">
            <a:xfrm>
              <a:off x="5261" y="2984"/>
              <a:ext cx="7" cy="7"/>
            </a:xfrm>
            <a:custGeom>
              <a:avLst/>
              <a:gdLst>
                <a:gd name="T0" fmla="*/ 0 w 61"/>
                <a:gd name="T1" fmla="*/ 0 h 63"/>
                <a:gd name="T2" fmla="*/ 0 w 61"/>
                <a:gd name="T3" fmla="*/ 0 h 63"/>
                <a:gd name="T4" fmla="*/ 0 w 61"/>
                <a:gd name="T5" fmla="*/ 0 h 63"/>
                <a:gd name="T6" fmla="*/ 0 w 61"/>
                <a:gd name="T7" fmla="*/ 0 h 63"/>
                <a:gd name="T8" fmla="*/ 0 w 61"/>
                <a:gd name="T9" fmla="*/ 0 h 63"/>
                <a:gd name="T10" fmla="*/ 0 w 61"/>
                <a:gd name="T11" fmla="*/ 0 h 63"/>
                <a:gd name="T12" fmla="*/ 0 w 61"/>
                <a:gd name="T13" fmla="*/ 0 h 63"/>
                <a:gd name="T14" fmla="*/ 0 w 61"/>
                <a:gd name="T15" fmla="*/ 0 h 63"/>
                <a:gd name="T16" fmla="*/ 0 w 61"/>
                <a:gd name="T17" fmla="*/ 0 h 63"/>
                <a:gd name="T18" fmla="*/ 0 w 61"/>
                <a:gd name="T19" fmla="*/ 0 h 63"/>
                <a:gd name="T20" fmla="*/ 0 w 61"/>
                <a:gd name="T21" fmla="*/ 0 h 63"/>
                <a:gd name="T22" fmla="*/ 0 w 61"/>
                <a:gd name="T23" fmla="*/ 0 h 63"/>
                <a:gd name="T24" fmla="*/ 0 w 61"/>
                <a:gd name="T25" fmla="*/ 0 h 63"/>
                <a:gd name="T26" fmla="*/ 0 w 61"/>
                <a:gd name="T27" fmla="*/ 0 h 63"/>
                <a:gd name="T28" fmla="*/ 0 w 61"/>
                <a:gd name="T29" fmla="*/ 0 h 63"/>
                <a:gd name="T30" fmla="*/ 0 w 61"/>
                <a:gd name="T31" fmla="*/ 0 h 63"/>
                <a:gd name="T32" fmla="*/ 0 w 61"/>
                <a:gd name="T33" fmla="*/ 0 h 63"/>
                <a:gd name="T34" fmla="*/ 0 w 61"/>
                <a:gd name="T35" fmla="*/ 0 h 63"/>
                <a:gd name="T36" fmla="*/ 0 w 61"/>
                <a:gd name="T37" fmla="*/ 0 h 63"/>
                <a:gd name="T38" fmla="*/ 0 w 61"/>
                <a:gd name="T39" fmla="*/ 0 h 63"/>
                <a:gd name="T40" fmla="*/ 0 w 61"/>
                <a:gd name="T41" fmla="*/ 0 h 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63"/>
                <a:gd name="T65" fmla="*/ 61 w 61"/>
                <a:gd name="T66" fmla="*/ 63 h 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63">
                  <a:moveTo>
                    <a:pt x="0" y="24"/>
                  </a:moveTo>
                  <a:lnTo>
                    <a:pt x="0" y="24"/>
                  </a:lnTo>
                  <a:lnTo>
                    <a:pt x="7" y="25"/>
                  </a:lnTo>
                  <a:lnTo>
                    <a:pt x="15" y="27"/>
                  </a:lnTo>
                  <a:lnTo>
                    <a:pt x="21" y="30"/>
                  </a:lnTo>
                  <a:lnTo>
                    <a:pt x="27" y="35"/>
                  </a:lnTo>
                  <a:lnTo>
                    <a:pt x="32" y="40"/>
                  </a:lnTo>
                  <a:lnTo>
                    <a:pt x="35" y="48"/>
                  </a:lnTo>
                  <a:lnTo>
                    <a:pt x="37" y="54"/>
                  </a:lnTo>
                  <a:lnTo>
                    <a:pt x="38" y="63"/>
                  </a:lnTo>
                  <a:lnTo>
                    <a:pt x="61" y="63"/>
                  </a:lnTo>
                  <a:lnTo>
                    <a:pt x="60" y="50"/>
                  </a:lnTo>
                  <a:lnTo>
                    <a:pt x="56" y="39"/>
                  </a:lnTo>
                  <a:lnTo>
                    <a:pt x="51" y="28"/>
                  </a:lnTo>
                  <a:lnTo>
                    <a:pt x="43" y="18"/>
                  </a:lnTo>
                  <a:lnTo>
                    <a:pt x="34" y="11"/>
                  </a:lnTo>
                  <a:lnTo>
                    <a:pt x="23" y="6"/>
                  </a:lnTo>
                  <a:lnTo>
                    <a:pt x="12" y="1"/>
                  </a:lnTo>
                  <a:lnTo>
                    <a:pt x="0" y="0"/>
                  </a:lnTo>
                  <a:lnTo>
                    <a:pt x="0" y="24"/>
                  </a:lnTo>
                  <a:close/>
                </a:path>
              </a:pathLst>
            </a:custGeom>
            <a:solidFill>
              <a:srgbClr val="BF7F0C"/>
            </a:solidFill>
            <a:ln w="9525">
              <a:noFill/>
              <a:round/>
              <a:headEnd/>
              <a:tailEnd/>
            </a:ln>
          </p:spPr>
          <p:txBody>
            <a:bodyPr/>
            <a:lstStyle/>
            <a:p>
              <a:endParaRPr lang="en-US"/>
            </a:p>
          </p:txBody>
        </p:sp>
        <p:sp>
          <p:nvSpPr>
            <p:cNvPr id="172313" name="Freeform 286"/>
            <p:cNvSpPr>
              <a:spLocks/>
            </p:cNvSpPr>
            <p:nvPr/>
          </p:nvSpPr>
          <p:spPr bwMode="auto">
            <a:xfrm>
              <a:off x="5254" y="2984"/>
              <a:ext cx="7" cy="7"/>
            </a:xfrm>
            <a:custGeom>
              <a:avLst/>
              <a:gdLst>
                <a:gd name="T0" fmla="*/ 0 w 61"/>
                <a:gd name="T1" fmla="*/ 0 h 63"/>
                <a:gd name="T2" fmla="*/ 0 w 61"/>
                <a:gd name="T3" fmla="*/ 0 h 63"/>
                <a:gd name="T4" fmla="*/ 0 w 61"/>
                <a:gd name="T5" fmla="*/ 0 h 63"/>
                <a:gd name="T6" fmla="*/ 0 w 61"/>
                <a:gd name="T7" fmla="*/ 0 h 63"/>
                <a:gd name="T8" fmla="*/ 0 w 61"/>
                <a:gd name="T9" fmla="*/ 0 h 63"/>
                <a:gd name="T10" fmla="*/ 0 w 61"/>
                <a:gd name="T11" fmla="*/ 0 h 63"/>
                <a:gd name="T12" fmla="*/ 0 w 61"/>
                <a:gd name="T13" fmla="*/ 0 h 63"/>
                <a:gd name="T14" fmla="*/ 0 w 61"/>
                <a:gd name="T15" fmla="*/ 0 h 63"/>
                <a:gd name="T16" fmla="*/ 0 w 61"/>
                <a:gd name="T17" fmla="*/ 0 h 63"/>
                <a:gd name="T18" fmla="*/ 0 w 61"/>
                <a:gd name="T19" fmla="*/ 0 h 63"/>
                <a:gd name="T20" fmla="*/ 0 w 61"/>
                <a:gd name="T21" fmla="*/ 0 h 63"/>
                <a:gd name="T22" fmla="*/ 0 w 61"/>
                <a:gd name="T23" fmla="*/ 0 h 63"/>
                <a:gd name="T24" fmla="*/ 0 w 61"/>
                <a:gd name="T25" fmla="*/ 0 h 63"/>
                <a:gd name="T26" fmla="*/ 0 w 61"/>
                <a:gd name="T27" fmla="*/ 0 h 63"/>
                <a:gd name="T28" fmla="*/ 0 w 61"/>
                <a:gd name="T29" fmla="*/ 0 h 63"/>
                <a:gd name="T30" fmla="*/ 0 w 61"/>
                <a:gd name="T31" fmla="*/ 0 h 63"/>
                <a:gd name="T32" fmla="*/ 0 w 61"/>
                <a:gd name="T33" fmla="*/ 0 h 63"/>
                <a:gd name="T34" fmla="*/ 0 w 61"/>
                <a:gd name="T35" fmla="*/ 0 h 63"/>
                <a:gd name="T36" fmla="*/ 0 w 61"/>
                <a:gd name="T37" fmla="*/ 0 h 63"/>
                <a:gd name="T38" fmla="*/ 0 w 61"/>
                <a:gd name="T39" fmla="*/ 0 h 63"/>
                <a:gd name="T40" fmla="*/ 0 w 61"/>
                <a:gd name="T41" fmla="*/ 0 h 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63"/>
                <a:gd name="T65" fmla="*/ 61 w 61"/>
                <a:gd name="T66" fmla="*/ 63 h 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63">
                  <a:moveTo>
                    <a:pt x="23" y="63"/>
                  </a:moveTo>
                  <a:lnTo>
                    <a:pt x="23" y="63"/>
                  </a:lnTo>
                  <a:lnTo>
                    <a:pt x="24" y="54"/>
                  </a:lnTo>
                  <a:lnTo>
                    <a:pt x="26" y="48"/>
                  </a:lnTo>
                  <a:lnTo>
                    <a:pt x="29" y="40"/>
                  </a:lnTo>
                  <a:lnTo>
                    <a:pt x="35" y="35"/>
                  </a:lnTo>
                  <a:lnTo>
                    <a:pt x="40" y="30"/>
                  </a:lnTo>
                  <a:lnTo>
                    <a:pt x="46" y="27"/>
                  </a:lnTo>
                  <a:lnTo>
                    <a:pt x="54" y="25"/>
                  </a:lnTo>
                  <a:lnTo>
                    <a:pt x="61" y="24"/>
                  </a:lnTo>
                  <a:lnTo>
                    <a:pt x="61" y="0"/>
                  </a:lnTo>
                  <a:lnTo>
                    <a:pt x="49" y="1"/>
                  </a:lnTo>
                  <a:lnTo>
                    <a:pt x="38" y="6"/>
                  </a:lnTo>
                  <a:lnTo>
                    <a:pt x="27" y="11"/>
                  </a:lnTo>
                  <a:lnTo>
                    <a:pt x="18" y="18"/>
                  </a:lnTo>
                  <a:lnTo>
                    <a:pt x="10" y="28"/>
                  </a:lnTo>
                  <a:lnTo>
                    <a:pt x="5" y="39"/>
                  </a:lnTo>
                  <a:lnTo>
                    <a:pt x="1" y="50"/>
                  </a:lnTo>
                  <a:lnTo>
                    <a:pt x="0" y="63"/>
                  </a:lnTo>
                  <a:lnTo>
                    <a:pt x="23" y="63"/>
                  </a:lnTo>
                  <a:close/>
                </a:path>
              </a:pathLst>
            </a:custGeom>
            <a:solidFill>
              <a:srgbClr val="BF7F0C"/>
            </a:solidFill>
            <a:ln w="9525">
              <a:noFill/>
              <a:round/>
              <a:headEnd/>
              <a:tailEnd/>
            </a:ln>
          </p:spPr>
          <p:txBody>
            <a:bodyPr/>
            <a:lstStyle/>
            <a:p>
              <a:endParaRPr lang="en-US"/>
            </a:p>
          </p:txBody>
        </p:sp>
        <p:sp>
          <p:nvSpPr>
            <p:cNvPr id="172314" name="Freeform 287"/>
            <p:cNvSpPr>
              <a:spLocks/>
            </p:cNvSpPr>
            <p:nvPr/>
          </p:nvSpPr>
          <p:spPr bwMode="auto">
            <a:xfrm>
              <a:off x="5254" y="2991"/>
              <a:ext cx="7" cy="7"/>
            </a:xfrm>
            <a:custGeom>
              <a:avLst/>
              <a:gdLst>
                <a:gd name="T0" fmla="*/ 0 w 61"/>
                <a:gd name="T1" fmla="*/ 0 h 61"/>
                <a:gd name="T2" fmla="*/ 0 w 61"/>
                <a:gd name="T3" fmla="*/ 0 h 61"/>
                <a:gd name="T4" fmla="*/ 0 w 61"/>
                <a:gd name="T5" fmla="*/ 0 h 61"/>
                <a:gd name="T6" fmla="*/ 0 w 61"/>
                <a:gd name="T7" fmla="*/ 0 h 61"/>
                <a:gd name="T8" fmla="*/ 0 w 61"/>
                <a:gd name="T9" fmla="*/ 0 h 61"/>
                <a:gd name="T10" fmla="*/ 0 w 61"/>
                <a:gd name="T11" fmla="*/ 0 h 61"/>
                <a:gd name="T12" fmla="*/ 0 w 61"/>
                <a:gd name="T13" fmla="*/ 0 h 61"/>
                <a:gd name="T14" fmla="*/ 0 w 61"/>
                <a:gd name="T15" fmla="*/ 0 h 61"/>
                <a:gd name="T16" fmla="*/ 0 w 61"/>
                <a:gd name="T17" fmla="*/ 0 h 61"/>
                <a:gd name="T18" fmla="*/ 0 w 61"/>
                <a:gd name="T19" fmla="*/ 0 h 61"/>
                <a:gd name="T20" fmla="*/ 0 w 61"/>
                <a:gd name="T21" fmla="*/ 0 h 61"/>
                <a:gd name="T22" fmla="*/ 0 w 61"/>
                <a:gd name="T23" fmla="*/ 0 h 61"/>
                <a:gd name="T24" fmla="*/ 0 w 61"/>
                <a:gd name="T25" fmla="*/ 0 h 61"/>
                <a:gd name="T26" fmla="*/ 0 w 61"/>
                <a:gd name="T27" fmla="*/ 0 h 61"/>
                <a:gd name="T28" fmla="*/ 0 w 61"/>
                <a:gd name="T29" fmla="*/ 0 h 61"/>
                <a:gd name="T30" fmla="*/ 0 w 61"/>
                <a:gd name="T31" fmla="*/ 0 h 61"/>
                <a:gd name="T32" fmla="*/ 0 w 61"/>
                <a:gd name="T33" fmla="*/ 0 h 61"/>
                <a:gd name="T34" fmla="*/ 0 w 61"/>
                <a:gd name="T35" fmla="*/ 0 h 61"/>
                <a:gd name="T36" fmla="*/ 0 w 61"/>
                <a:gd name="T37" fmla="*/ 0 h 61"/>
                <a:gd name="T38" fmla="*/ 0 w 61"/>
                <a:gd name="T39" fmla="*/ 0 h 61"/>
                <a:gd name="T40" fmla="*/ 0 w 61"/>
                <a:gd name="T41" fmla="*/ 0 h 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61"/>
                <a:gd name="T65" fmla="*/ 61 w 61"/>
                <a:gd name="T66" fmla="*/ 61 h 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61">
                  <a:moveTo>
                    <a:pt x="61" y="38"/>
                  </a:moveTo>
                  <a:lnTo>
                    <a:pt x="61" y="38"/>
                  </a:lnTo>
                  <a:lnTo>
                    <a:pt x="54" y="37"/>
                  </a:lnTo>
                  <a:lnTo>
                    <a:pt x="46" y="34"/>
                  </a:lnTo>
                  <a:lnTo>
                    <a:pt x="40" y="31"/>
                  </a:lnTo>
                  <a:lnTo>
                    <a:pt x="35" y="26"/>
                  </a:lnTo>
                  <a:lnTo>
                    <a:pt x="29" y="21"/>
                  </a:lnTo>
                  <a:lnTo>
                    <a:pt x="26" y="14"/>
                  </a:lnTo>
                  <a:lnTo>
                    <a:pt x="24" y="7"/>
                  </a:lnTo>
                  <a:lnTo>
                    <a:pt x="23" y="0"/>
                  </a:lnTo>
                  <a:lnTo>
                    <a:pt x="0" y="0"/>
                  </a:lnTo>
                  <a:lnTo>
                    <a:pt x="1" y="11"/>
                  </a:lnTo>
                  <a:lnTo>
                    <a:pt x="5" y="23"/>
                  </a:lnTo>
                  <a:lnTo>
                    <a:pt x="10" y="33"/>
                  </a:lnTo>
                  <a:lnTo>
                    <a:pt x="18" y="43"/>
                  </a:lnTo>
                  <a:lnTo>
                    <a:pt x="27" y="50"/>
                  </a:lnTo>
                  <a:lnTo>
                    <a:pt x="38" y="56"/>
                  </a:lnTo>
                  <a:lnTo>
                    <a:pt x="49" y="60"/>
                  </a:lnTo>
                  <a:lnTo>
                    <a:pt x="61" y="61"/>
                  </a:lnTo>
                  <a:lnTo>
                    <a:pt x="61" y="38"/>
                  </a:lnTo>
                  <a:close/>
                </a:path>
              </a:pathLst>
            </a:custGeom>
            <a:solidFill>
              <a:srgbClr val="BF7F0C"/>
            </a:solidFill>
            <a:ln w="9525">
              <a:noFill/>
              <a:round/>
              <a:headEnd/>
              <a:tailEnd/>
            </a:ln>
          </p:spPr>
          <p:txBody>
            <a:bodyPr/>
            <a:lstStyle/>
            <a:p>
              <a:endParaRPr lang="en-US"/>
            </a:p>
          </p:txBody>
        </p:sp>
        <p:sp>
          <p:nvSpPr>
            <p:cNvPr id="172315" name="Freeform 288"/>
            <p:cNvSpPr>
              <a:spLocks/>
            </p:cNvSpPr>
            <p:nvPr/>
          </p:nvSpPr>
          <p:spPr bwMode="auto">
            <a:xfrm>
              <a:off x="5363" y="3075"/>
              <a:ext cx="7" cy="7"/>
            </a:xfrm>
            <a:custGeom>
              <a:avLst/>
              <a:gdLst>
                <a:gd name="T0" fmla="*/ 0 w 61"/>
                <a:gd name="T1" fmla="*/ 0 h 61"/>
                <a:gd name="T2" fmla="*/ 0 w 61"/>
                <a:gd name="T3" fmla="*/ 0 h 61"/>
                <a:gd name="T4" fmla="*/ 0 w 61"/>
                <a:gd name="T5" fmla="*/ 0 h 61"/>
                <a:gd name="T6" fmla="*/ 0 w 61"/>
                <a:gd name="T7" fmla="*/ 0 h 61"/>
                <a:gd name="T8" fmla="*/ 0 w 61"/>
                <a:gd name="T9" fmla="*/ 0 h 61"/>
                <a:gd name="T10" fmla="*/ 0 w 61"/>
                <a:gd name="T11" fmla="*/ 0 h 61"/>
                <a:gd name="T12" fmla="*/ 0 w 61"/>
                <a:gd name="T13" fmla="*/ 0 h 61"/>
                <a:gd name="T14" fmla="*/ 0 w 61"/>
                <a:gd name="T15" fmla="*/ 0 h 61"/>
                <a:gd name="T16" fmla="*/ 0 w 61"/>
                <a:gd name="T17" fmla="*/ 0 h 61"/>
                <a:gd name="T18" fmla="*/ 0 w 61"/>
                <a:gd name="T19" fmla="*/ 0 h 61"/>
                <a:gd name="T20" fmla="*/ 0 w 61"/>
                <a:gd name="T21" fmla="*/ 0 h 61"/>
                <a:gd name="T22" fmla="*/ 0 w 61"/>
                <a:gd name="T23" fmla="*/ 0 h 61"/>
                <a:gd name="T24" fmla="*/ 0 w 61"/>
                <a:gd name="T25" fmla="*/ 0 h 61"/>
                <a:gd name="T26" fmla="*/ 0 w 61"/>
                <a:gd name="T27" fmla="*/ 0 h 61"/>
                <a:gd name="T28" fmla="*/ 0 w 61"/>
                <a:gd name="T29" fmla="*/ 0 h 61"/>
                <a:gd name="T30" fmla="*/ 0 w 61"/>
                <a:gd name="T31" fmla="*/ 0 h 61"/>
                <a:gd name="T32" fmla="*/ 0 w 61"/>
                <a:gd name="T33" fmla="*/ 0 h 61"/>
                <a:gd name="T34" fmla="*/ 0 w 61"/>
                <a:gd name="T35" fmla="*/ 0 h 61"/>
                <a:gd name="T36" fmla="*/ 0 w 61"/>
                <a:gd name="T37" fmla="*/ 0 h 61"/>
                <a:gd name="T38" fmla="*/ 0 w 61"/>
                <a:gd name="T39" fmla="*/ 0 h 61"/>
                <a:gd name="T40" fmla="*/ 0 w 61"/>
                <a:gd name="T41" fmla="*/ 0 h 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61"/>
                <a:gd name="T65" fmla="*/ 61 w 61"/>
                <a:gd name="T66" fmla="*/ 61 h 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61">
                  <a:moveTo>
                    <a:pt x="38" y="0"/>
                  </a:moveTo>
                  <a:lnTo>
                    <a:pt x="38" y="0"/>
                  </a:lnTo>
                  <a:lnTo>
                    <a:pt x="37" y="8"/>
                  </a:lnTo>
                  <a:lnTo>
                    <a:pt x="35" y="15"/>
                  </a:lnTo>
                  <a:lnTo>
                    <a:pt x="32" y="21"/>
                  </a:lnTo>
                  <a:lnTo>
                    <a:pt x="26" y="27"/>
                  </a:lnTo>
                  <a:lnTo>
                    <a:pt x="21" y="32"/>
                  </a:lnTo>
                  <a:lnTo>
                    <a:pt x="15" y="35"/>
                  </a:lnTo>
                  <a:lnTo>
                    <a:pt x="7" y="37"/>
                  </a:lnTo>
                  <a:lnTo>
                    <a:pt x="0" y="38"/>
                  </a:lnTo>
                  <a:lnTo>
                    <a:pt x="0" y="61"/>
                  </a:lnTo>
                  <a:lnTo>
                    <a:pt x="12" y="60"/>
                  </a:lnTo>
                  <a:lnTo>
                    <a:pt x="23" y="56"/>
                  </a:lnTo>
                  <a:lnTo>
                    <a:pt x="34" y="51"/>
                  </a:lnTo>
                  <a:lnTo>
                    <a:pt x="43" y="44"/>
                  </a:lnTo>
                  <a:lnTo>
                    <a:pt x="51" y="34"/>
                  </a:lnTo>
                  <a:lnTo>
                    <a:pt x="56" y="23"/>
                  </a:lnTo>
                  <a:lnTo>
                    <a:pt x="60" y="12"/>
                  </a:lnTo>
                  <a:lnTo>
                    <a:pt x="61" y="0"/>
                  </a:lnTo>
                  <a:lnTo>
                    <a:pt x="38" y="0"/>
                  </a:lnTo>
                  <a:close/>
                </a:path>
              </a:pathLst>
            </a:custGeom>
            <a:solidFill>
              <a:srgbClr val="BF7F0C"/>
            </a:solidFill>
            <a:ln w="9525">
              <a:noFill/>
              <a:round/>
              <a:headEnd/>
              <a:tailEnd/>
            </a:ln>
          </p:spPr>
          <p:txBody>
            <a:bodyPr/>
            <a:lstStyle/>
            <a:p>
              <a:endParaRPr lang="en-US"/>
            </a:p>
          </p:txBody>
        </p:sp>
        <p:sp>
          <p:nvSpPr>
            <p:cNvPr id="172316" name="Freeform 289"/>
            <p:cNvSpPr>
              <a:spLocks/>
            </p:cNvSpPr>
            <p:nvPr/>
          </p:nvSpPr>
          <p:spPr bwMode="auto">
            <a:xfrm>
              <a:off x="5363" y="3068"/>
              <a:ext cx="7" cy="7"/>
            </a:xfrm>
            <a:custGeom>
              <a:avLst/>
              <a:gdLst>
                <a:gd name="T0" fmla="*/ 0 w 61"/>
                <a:gd name="T1" fmla="*/ 0 h 62"/>
                <a:gd name="T2" fmla="*/ 0 w 61"/>
                <a:gd name="T3" fmla="*/ 0 h 62"/>
                <a:gd name="T4" fmla="*/ 0 w 61"/>
                <a:gd name="T5" fmla="*/ 0 h 62"/>
                <a:gd name="T6" fmla="*/ 0 w 61"/>
                <a:gd name="T7" fmla="*/ 0 h 62"/>
                <a:gd name="T8" fmla="*/ 0 w 61"/>
                <a:gd name="T9" fmla="*/ 0 h 62"/>
                <a:gd name="T10" fmla="*/ 0 w 61"/>
                <a:gd name="T11" fmla="*/ 0 h 62"/>
                <a:gd name="T12" fmla="*/ 0 w 61"/>
                <a:gd name="T13" fmla="*/ 0 h 62"/>
                <a:gd name="T14" fmla="*/ 0 w 61"/>
                <a:gd name="T15" fmla="*/ 0 h 62"/>
                <a:gd name="T16" fmla="*/ 0 w 61"/>
                <a:gd name="T17" fmla="*/ 0 h 62"/>
                <a:gd name="T18" fmla="*/ 0 w 61"/>
                <a:gd name="T19" fmla="*/ 0 h 62"/>
                <a:gd name="T20" fmla="*/ 0 w 61"/>
                <a:gd name="T21" fmla="*/ 0 h 62"/>
                <a:gd name="T22" fmla="*/ 0 w 61"/>
                <a:gd name="T23" fmla="*/ 0 h 62"/>
                <a:gd name="T24" fmla="*/ 0 w 61"/>
                <a:gd name="T25" fmla="*/ 0 h 62"/>
                <a:gd name="T26" fmla="*/ 0 w 61"/>
                <a:gd name="T27" fmla="*/ 0 h 62"/>
                <a:gd name="T28" fmla="*/ 0 w 61"/>
                <a:gd name="T29" fmla="*/ 0 h 62"/>
                <a:gd name="T30" fmla="*/ 0 w 61"/>
                <a:gd name="T31" fmla="*/ 0 h 62"/>
                <a:gd name="T32" fmla="*/ 0 w 61"/>
                <a:gd name="T33" fmla="*/ 0 h 62"/>
                <a:gd name="T34" fmla="*/ 0 w 61"/>
                <a:gd name="T35" fmla="*/ 0 h 62"/>
                <a:gd name="T36" fmla="*/ 0 w 61"/>
                <a:gd name="T37" fmla="*/ 0 h 62"/>
                <a:gd name="T38" fmla="*/ 0 w 61"/>
                <a:gd name="T39" fmla="*/ 0 h 62"/>
                <a:gd name="T40" fmla="*/ 0 w 61"/>
                <a:gd name="T41" fmla="*/ 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62"/>
                <a:gd name="T65" fmla="*/ 61 w 61"/>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62">
                  <a:moveTo>
                    <a:pt x="0" y="23"/>
                  </a:moveTo>
                  <a:lnTo>
                    <a:pt x="0" y="23"/>
                  </a:lnTo>
                  <a:lnTo>
                    <a:pt x="7" y="24"/>
                  </a:lnTo>
                  <a:lnTo>
                    <a:pt x="15" y="26"/>
                  </a:lnTo>
                  <a:lnTo>
                    <a:pt x="21" y="30"/>
                  </a:lnTo>
                  <a:lnTo>
                    <a:pt x="26" y="35"/>
                  </a:lnTo>
                  <a:lnTo>
                    <a:pt x="32" y="40"/>
                  </a:lnTo>
                  <a:lnTo>
                    <a:pt x="35" y="47"/>
                  </a:lnTo>
                  <a:lnTo>
                    <a:pt x="37" y="54"/>
                  </a:lnTo>
                  <a:lnTo>
                    <a:pt x="38" y="62"/>
                  </a:lnTo>
                  <a:lnTo>
                    <a:pt x="61" y="62"/>
                  </a:lnTo>
                  <a:lnTo>
                    <a:pt x="60" y="50"/>
                  </a:lnTo>
                  <a:lnTo>
                    <a:pt x="56" y="39"/>
                  </a:lnTo>
                  <a:lnTo>
                    <a:pt x="51" y="27"/>
                  </a:lnTo>
                  <a:lnTo>
                    <a:pt x="43" y="18"/>
                  </a:lnTo>
                  <a:lnTo>
                    <a:pt x="34" y="11"/>
                  </a:lnTo>
                  <a:lnTo>
                    <a:pt x="23" y="5"/>
                  </a:lnTo>
                  <a:lnTo>
                    <a:pt x="12" y="1"/>
                  </a:lnTo>
                  <a:lnTo>
                    <a:pt x="0" y="0"/>
                  </a:lnTo>
                  <a:lnTo>
                    <a:pt x="0" y="23"/>
                  </a:lnTo>
                  <a:close/>
                </a:path>
              </a:pathLst>
            </a:custGeom>
            <a:solidFill>
              <a:srgbClr val="FFFF99"/>
            </a:solidFill>
            <a:ln w="9525">
              <a:noFill/>
              <a:round/>
              <a:headEnd/>
              <a:tailEnd/>
            </a:ln>
          </p:spPr>
          <p:txBody>
            <a:bodyPr/>
            <a:lstStyle/>
            <a:p>
              <a:endParaRPr lang="en-US"/>
            </a:p>
          </p:txBody>
        </p:sp>
        <p:sp>
          <p:nvSpPr>
            <p:cNvPr id="172317" name="Freeform 290"/>
            <p:cNvSpPr>
              <a:spLocks/>
            </p:cNvSpPr>
            <p:nvPr/>
          </p:nvSpPr>
          <p:spPr bwMode="auto">
            <a:xfrm>
              <a:off x="5357" y="3068"/>
              <a:ext cx="6" cy="7"/>
            </a:xfrm>
            <a:custGeom>
              <a:avLst/>
              <a:gdLst>
                <a:gd name="T0" fmla="*/ 0 w 61"/>
                <a:gd name="T1" fmla="*/ 0 h 62"/>
                <a:gd name="T2" fmla="*/ 0 w 61"/>
                <a:gd name="T3" fmla="*/ 0 h 62"/>
                <a:gd name="T4" fmla="*/ 0 w 61"/>
                <a:gd name="T5" fmla="*/ 0 h 62"/>
                <a:gd name="T6" fmla="*/ 0 w 61"/>
                <a:gd name="T7" fmla="*/ 0 h 62"/>
                <a:gd name="T8" fmla="*/ 0 w 61"/>
                <a:gd name="T9" fmla="*/ 0 h 62"/>
                <a:gd name="T10" fmla="*/ 0 w 61"/>
                <a:gd name="T11" fmla="*/ 0 h 62"/>
                <a:gd name="T12" fmla="*/ 0 w 61"/>
                <a:gd name="T13" fmla="*/ 0 h 62"/>
                <a:gd name="T14" fmla="*/ 0 w 61"/>
                <a:gd name="T15" fmla="*/ 0 h 62"/>
                <a:gd name="T16" fmla="*/ 0 w 61"/>
                <a:gd name="T17" fmla="*/ 0 h 62"/>
                <a:gd name="T18" fmla="*/ 0 w 61"/>
                <a:gd name="T19" fmla="*/ 0 h 62"/>
                <a:gd name="T20" fmla="*/ 0 w 61"/>
                <a:gd name="T21" fmla="*/ 0 h 62"/>
                <a:gd name="T22" fmla="*/ 0 w 61"/>
                <a:gd name="T23" fmla="*/ 0 h 62"/>
                <a:gd name="T24" fmla="*/ 0 w 61"/>
                <a:gd name="T25" fmla="*/ 0 h 62"/>
                <a:gd name="T26" fmla="*/ 0 w 61"/>
                <a:gd name="T27" fmla="*/ 0 h 62"/>
                <a:gd name="T28" fmla="*/ 0 w 61"/>
                <a:gd name="T29" fmla="*/ 0 h 62"/>
                <a:gd name="T30" fmla="*/ 0 w 61"/>
                <a:gd name="T31" fmla="*/ 0 h 62"/>
                <a:gd name="T32" fmla="*/ 0 w 61"/>
                <a:gd name="T33" fmla="*/ 0 h 62"/>
                <a:gd name="T34" fmla="*/ 0 w 61"/>
                <a:gd name="T35" fmla="*/ 0 h 62"/>
                <a:gd name="T36" fmla="*/ 0 w 61"/>
                <a:gd name="T37" fmla="*/ 0 h 62"/>
                <a:gd name="T38" fmla="*/ 0 w 61"/>
                <a:gd name="T39" fmla="*/ 0 h 62"/>
                <a:gd name="T40" fmla="*/ 0 w 61"/>
                <a:gd name="T41" fmla="*/ 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62"/>
                <a:gd name="T65" fmla="*/ 61 w 61"/>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62">
                  <a:moveTo>
                    <a:pt x="23" y="62"/>
                  </a:moveTo>
                  <a:lnTo>
                    <a:pt x="23" y="62"/>
                  </a:lnTo>
                  <a:lnTo>
                    <a:pt x="24" y="54"/>
                  </a:lnTo>
                  <a:lnTo>
                    <a:pt x="26" y="47"/>
                  </a:lnTo>
                  <a:lnTo>
                    <a:pt x="29" y="40"/>
                  </a:lnTo>
                  <a:lnTo>
                    <a:pt x="35" y="35"/>
                  </a:lnTo>
                  <a:lnTo>
                    <a:pt x="40" y="30"/>
                  </a:lnTo>
                  <a:lnTo>
                    <a:pt x="46" y="26"/>
                  </a:lnTo>
                  <a:lnTo>
                    <a:pt x="54" y="24"/>
                  </a:lnTo>
                  <a:lnTo>
                    <a:pt x="61" y="23"/>
                  </a:lnTo>
                  <a:lnTo>
                    <a:pt x="61" y="0"/>
                  </a:lnTo>
                  <a:lnTo>
                    <a:pt x="49" y="1"/>
                  </a:lnTo>
                  <a:lnTo>
                    <a:pt x="38" y="5"/>
                  </a:lnTo>
                  <a:lnTo>
                    <a:pt x="27" y="11"/>
                  </a:lnTo>
                  <a:lnTo>
                    <a:pt x="18" y="18"/>
                  </a:lnTo>
                  <a:lnTo>
                    <a:pt x="10" y="27"/>
                  </a:lnTo>
                  <a:lnTo>
                    <a:pt x="5" y="39"/>
                  </a:lnTo>
                  <a:lnTo>
                    <a:pt x="1" y="50"/>
                  </a:lnTo>
                  <a:lnTo>
                    <a:pt x="0" y="62"/>
                  </a:lnTo>
                  <a:lnTo>
                    <a:pt x="23" y="62"/>
                  </a:lnTo>
                  <a:close/>
                </a:path>
              </a:pathLst>
            </a:custGeom>
            <a:solidFill>
              <a:srgbClr val="BF7F0C"/>
            </a:solidFill>
            <a:ln w="9525">
              <a:noFill/>
              <a:round/>
              <a:headEnd/>
              <a:tailEnd/>
            </a:ln>
          </p:spPr>
          <p:txBody>
            <a:bodyPr/>
            <a:lstStyle/>
            <a:p>
              <a:endParaRPr lang="en-US"/>
            </a:p>
          </p:txBody>
        </p:sp>
        <p:sp>
          <p:nvSpPr>
            <p:cNvPr id="172318" name="Freeform 291"/>
            <p:cNvSpPr>
              <a:spLocks/>
            </p:cNvSpPr>
            <p:nvPr/>
          </p:nvSpPr>
          <p:spPr bwMode="auto">
            <a:xfrm>
              <a:off x="5357" y="3075"/>
              <a:ext cx="6" cy="7"/>
            </a:xfrm>
            <a:custGeom>
              <a:avLst/>
              <a:gdLst>
                <a:gd name="T0" fmla="*/ 0 w 61"/>
                <a:gd name="T1" fmla="*/ 0 h 61"/>
                <a:gd name="T2" fmla="*/ 0 w 61"/>
                <a:gd name="T3" fmla="*/ 0 h 61"/>
                <a:gd name="T4" fmla="*/ 0 w 61"/>
                <a:gd name="T5" fmla="*/ 0 h 61"/>
                <a:gd name="T6" fmla="*/ 0 w 61"/>
                <a:gd name="T7" fmla="*/ 0 h 61"/>
                <a:gd name="T8" fmla="*/ 0 w 61"/>
                <a:gd name="T9" fmla="*/ 0 h 61"/>
                <a:gd name="T10" fmla="*/ 0 w 61"/>
                <a:gd name="T11" fmla="*/ 0 h 61"/>
                <a:gd name="T12" fmla="*/ 0 w 61"/>
                <a:gd name="T13" fmla="*/ 0 h 61"/>
                <a:gd name="T14" fmla="*/ 0 w 61"/>
                <a:gd name="T15" fmla="*/ 0 h 61"/>
                <a:gd name="T16" fmla="*/ 0 w 61"/>
                <a:gd name="T17" fmla="*/ 0 h 61"/>
                <a:gd name="T18" fmla="*/ 0 w 61"/>
                <a:gd name="T19" fmla="*/ 0 h 61"/>
                <a:gd name="T20" fmla="*/ 0 w 61"/>
                <a:gd name="T21" fmla="*/ 0 h 61"/>
                <a:gd name="T22" fmla="*/ 0 w 61"/>
                <a:gd name="T23" fmla="*/ 0 h 61"/>
                <a:gd name="T24" fmla="*/ 0 w 61"/>
                <a:gd name="T25" fmla="*/ 0 h 61"/>
                <a:gd name="T26" fmla="*/ 0 w 61"/>
                <a:gd name="T27" fmla="*/ 0 h 61"/>
                <a:gd name="T28" fmla="*/ 0 w 61"/>
                <a:gd name="T29" fmla="*/ 0 h 61"/>
                <a:gd name="T30" fmla="*/ 0 w 61"/>
                <a:gd name="T31" fmla="*/ 0 h 61"/>
                <a:gd name="T32" fmla="*/ 0 w 61"/>
                <a:gd name="T33" fmla="*/ 0 h 61"/>
                <a:gd name="T34" fmla="*/ 0 w 61"/>
                <a:gd name="T35" fmla="*/ 0 h 61"/>
                <a:gd name="T36" fmla="*/ 0 w 61"/>
                <a:gd name="T37" fmla="*/ 0 h 61"/>
                <a:gd name="T38" fmla="*/ 0 w 61"/>
                <a:gd name="T39" fmla="*/ 0 h 61"/>
                <a:gd name="T40" fmla="*/ 0 w 61"/>
                <a:gd name="T41" fmla="*/ 0 h 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61"/>
                <a:gd name="T65" fmla="*/ 61 w 61"/>
                <a:gd name="T66" fmla="*/ 61 h 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61">
                  <a:moveTo>
                    <a:pt x="61" y="38"/>
                  </a:moveTo>
                  <a:lnTo>
                    <a:pt x="61" y="38"/>
                  </a:lnTo>
                  <a:lnTo>
                    <a:pt x="54" y="37"/>
                  </a:lnTo>
                  <a:lnTo>
                    <a:pt x="46" y="35"/>
                  </a:lnTo>
                  <a:lnTo>
                    <a:pt x="40" y="32"/>
                  </a:lnTo>
                  <a:lnTo>
                    <a:pt x="35" y="27"/>
                  </a:lnTo>
                  <a:lnTo>
                    <a:pt x="29" y="21"/>
                  </a:lnTo>
                  <a:lnTo>
                    <a:pt x="26" y="15"/>
                  </a:lnTo>
                  <a:lnTo>
                    <a:pt x="24" y="8"/>
                  </a:lnTo>
                  <a:lnTo>
                    <a:pt x="23" y="0"/>
                  </a:lnTo>
                  <a:lnTo>
                    <a:pt x="0" y="0"/>
                  </a:lnTo>
                  <a:lnTo>
                    <a:pt x="1" y="12"/>
                  </a:lnTo>
                  <a:lnTo>
                    <a:pt x="5" y="23"/>
                  </a:lnTo>
                  <a:lnTo>
                    <a:pt x="10" y="34"/>
                  </a:lnTo>
                  <a:lnTo>
                    <a:pt x="18" y="44"/>
                  </a:lnTo>
                  <a:lnTo>
                    <a:pt x="27" y="51"/>
                  </a:lnTo>
                  <a:lnTo>
                    <a:pt x="38" y="56"/>
                  </a:lnTo>
                  <a:lnTo>
                    <a:pt x="49" y="60"/>
                  </a:lnTo>
                  <a:lnTo>
                    <a:pt x="61" y="61"/>
                  </a:lnTo>
                  <a:lnTo>
                    <a:pt x="61" y="38"/>
                  </a:lnTo>
                  <a:close/>
                </a:path>
              </a:pathLst>
            </a:custGeom>
            <a:solidFill>
              <a:srgbClr val="BF7F0C"/>
            </a:solidFill>
            <a:ln w="9525">
              <a:noFill/>
              <a:round/>
              <a:headEnd/>
              <a:tailEnd/>
            </a:ln>
          </p:spPr>
          <p:txBody>
            <a:bodyPr/>
            <a:lstStyle/>
            <a:p>
              <a:endParaRPr lang="en-US"/>
            </a:p>
          </p:txBody>
        </p:sp>
        <p:sp>
          <p:nvSpPr>
            <p:cNvPr id="172319" name="Freeform 292"/>
            <p:cNvSpPr>
              <a:spLocks/>
            </p:cNvSpPr>
            <p:nvPr/>
          </p:nvSpPr>
          <p:spPr bwMode="auto">
            <a:xfrm>
              <a:off x="5405" y="2942"/>
              <a:ext cx="73" cy="37"/>
            </a:xfrm>
            <a:custGeom>
              <a:avLst/>
              <a:gdLst>
                <a:gd name="T0" fmla="*/ 0 w 660"/>
                <a:gd name="T1" fmla="*/ 0 h 333"/>
                <a:gd name="T2" fmla="*/ 0 w 660"/>
                <a:gd name="T3" fmla="*/ 0 h 333"/>
                <a:gd name="T4" fmla="*/ 0 w 660"/>
                <a:gd name="T5" fmla="*/ 0 h 333"/>
                <a:gd name="T6" fmla="*/ 0 w 660"/>
                <a:gd name="T7" fmla="*/ 0 h 333"/>
                <a:gd name="T8" fmla="*/ 0 w 660"/>
                <a:gd name="T9" fmla="*/ 0 h 333"/>
                <a:gd name="T10" fmla="*/ 0 w 660"/>
                <a:gd name="T11" fmla="*/ 0 h 333"/>
                <a:gd name="T12" fmla="*/ 0 w 660"/>
                <a:gd name="T13" fmla="*/ 0 h 333"/>
                <a:gd name="T14" fmla="*/ 0 w 660"/>
                <a:gd name="T15" fmla="*/ 0 h 333"/>
                <a:gd name="T16" fmla="*/ 0 w 660"/>
                <a:gd name="T17" fmla="*/ 0 h 333"/>
                <a:gd name="T18" fmla="*/ 0 w 660"/>
                <a:gd name="T19" fmla="*/ 0 h 333"/>
                <a:gd name="T20" fmla="*/ 0 w 660"/>
                <a:gd name="T21" fmla="*/ 0 h 333"/>
                <a:gd name="T22" fmla="*/ 0 w 660"/>
                <a:gd name="T23" fmla="*/ 0 h 333"/>
                <a:gd name="T24" fmla="*/ 0 w 660"/>
                <a:gd name="T25" fmla="*/ 0 h 333"/>
                <a:gd name="T26" fmla="*/ 0 w 660"/>
                <a:gd name="T27" fmla="*/ 0 h 333"/>
                <a:gd name="T28" fmla="*/ 0 w 660"/>
                <a:gd name="T29" fmla="*/ 0 h 333"/>
                <a:gd name="T30" fmla="*/ 0 w 660"/>
                <a:gd name="T31" fmla="*/ 0 h 333"/>
                <a:gd name="T32" fmla="*/ 0 w 660"/>
                <a:gd name="T33" fmla="*/ 0 h 333"/>
                <a:gd name="T34" fmla="*/ 0 w 660"/>
                <a:gd name="T35" fmla="*/ 0 h 333"/>
                <a:gd name="T36" fmla="*/ 0 w 660"/>
                <a:gd name="T37" fmla="*/ 0 h 333"/>
                <a:gd name="T38" fmla="*/ 0 w 660"/>
                <a:gd name="T39" fmla="*/ 0 h 333"/>
                <a:gd name="T40" fmla="*/ 0 w 660"/>
                <a:gd name="T41" fmla="*/ 0 h 333"/>
                <a:gd name="T42" fmla="*/ 0 w 660"/>
                <a:gd name="T43" fmla="*/ 0 h 333"/>
                <a:gd name="T44" fmla="*/ 0 w 660"/>
                <a:gd name="T45" fmla="*/ 0 h 333"/>
                <a:gd name="T46" fmla="*/ 0 w 660"/>
                <a:gd name="T47" fmla="*/ 0 h 333"/>
                <a:gd name="T48" fmla="*/ 0 w 660"/>
                <a:gd name="T49" fmla="*/ 0 h 333"/>
                <a:gd name="T50" fmla="*/ 0 w 660"/>
                <a:gd name="T51" fmla="*/ 0 h 333"/>
                <a:gd name="T52" fmla="*/ 0 w 660"/>
                <a:gd name="T53" fmla="*/ 0 h 333"/>
                <a:gd name="T54" fmla="*/ 0 w 660"/>
                <a:gd name="T55" fmla="*/ 0 h 333"/>
                <a:gd name="T56" fmla="*/ 0 w 660"/>
                <a:gd name="T57" fmla="*/ 0 h 333"/>
                <a:gd name="T58" fmla="*/ 0 w 660"/>
                <a:gd name="T59" fmla="*/ 0 h 333"/>
                <a:gd name="T60" fmla="*/ 0 w 660"/>
                <a:gd name="T61" fmla="*/ 0 h 333"/>
                <a:gd name="T62" fmla="*/ 0 w 660"/>
                <a:gd name="T63" fmla="*/ 0 h 333"/>
                <a:gd name="T64" fmla="*/ 0 w 660"/>
                <a:gd name="T65" fmla="*/ 0 h 333"/>
                <a:gd name="T66" fmla="*/ 0 w 660"/>
                <a:gd name="T67" fmla="*/ 0 h 333"/>
                <a:gd name="T68" fmla="*/ 0 w 660"/>
                <a:gd name="T69" fmla="*/ 0 h 333"/>
                <a:gd name="T70" fmla="*/ 0 w 660"/>
                <a:gd name="T71" fmla="*/ 0 h 333"/>
                <a:gd name="T72" fmla="*/ 0 w 660"/>
                <a:gd name="T73" fmla="*/ 0 h 333"/>
                <a:gd name="T74" fmla="*/ 0 w 660"/>
                <a:gd name="T75" fmla="*/ 0 h 333"/>
                <a:gd name="T76" fmla="*/ 0 w 660"/>
                <a:gd name="T77" fmla="*/ 0 h 333"/>
                <a:gd name="T78" fmla="*/ 0 w 660"/>
                <a:gd name="T79" fmla="*/ 0 h 333"/>
                <a:gd name="T80" fmla="*/ 0 w 660"/>
                <a:gd name="T81" fmla="*/ 0 h 333"/>
                <a:gd name="T82" fmla="*/ 0 w 660"/>
                <a:gd name="T83" fmla="*/ 0 h 333"/>
                <a:gd name="T84" fmla="*/ 0 w 660"/>
                <a:gd name="T85" fmla="*/ 0 h 333"/>
                <a:gd name="T86" fmla="*/ 0 w 660"/>
                <a:gd name="T87" fmla="*/ 0 h 333"/>
                <a:gd name="T88" fmla="*/ 0 w 660"/>
                <a:gd name="T89" fmla="*/ 0 h 333"/>
                <a:gd name="T90" fmla="*/ 0 w 660"/>
                <a:gd name="T91" fmla="*/ 0 h 333"/>
                <a:gd name="T92" fmla="*/ 0 w 660"/>
                <a:gd name="T93" fmla="*/ 0 h 333"/>
                <a:gd name="T94" fmla="*/ 0 w 660"/>
                <a:gd name="T95" fmla="*/ 0 h 333"/>
                <a:gd name="T96" fmla="*/ 0 w 660"/>
                <a:gd name="T97" fmla="*/ 0 h 333"/>
                <a:gd name="T98" fmla="*/ 0 w 660"/>
                <a:gd name="T99" fmla="*/ 0 h 333"/>
                <a:gd name="T100" fmla="*/ 0 w 660"/>
                <a:gd name="T101" fmla="*/ 0 h 333"/>
                <a:gd name="T102" fmla="*/ 0 w 660"/>
                <a:gd name="T103" fmla="*/ 0 h 333"/>
                <a:gd name="T104" fmla="*/ 0 w 660"/>
                <a:gd name="T105" fmla="*/ 0 h 333"/>
                <a:gd name="T106" fmla="*/ 0 w 660"/>
                <a:gd name="T107" fmla="*/ 0 h 333"/>
                <a:gd name="T108" fmla="*/ 0 w 660"/>
                <a:gd name="T109" fmla="*/ 0 h 333"/>
                <a:gd name="T110" fmla="*/ 0 w 660"/>
                <a:gd name="T111" fmla="*/ 0 h 333"/>
                <a:gd name="T112" fmla="*/ 0 w 660"/>
                <a:gd name="T113" fmla="*/ 0 h 33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0"/>
                <a:gd name="T172" fmla="*/ 0 h 333"/>
                <a:gd name="T173" fmla="*/ 660 w 660"/>
                <a:gd name="T174" fmla="*/ 333 h 33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0" h="333">
                  <a:moveTo>
                    <a:pt x="0" y="333"/>
                  </a:moveTo>
                  <a:lnTo>
                    <a:pt x="14" y="326"/>
                  </a:lnTo>
                  <a:lnTo>
                    <a:pt x="29" y="320"/>
                  </a:lnTo>
                  <a:lnTo>
                    <a:pt x="46" y="314"/>
                  </a:lnTo>
                  <a:lnTo>
                    <a:pt x="65" y="306"/>
                  </a:lnTo>
                  <a:lnTo>
                    <a:pt x="85" y="299"/>
                  </a:lnTo>
                  <a:lnTo>
                    <a:pt x="107" y="290"/>
                  </a:lnTo>
                  <a:lnTo>
                    <a:pt x="129" y="282"/>
                  </a:lnTo>
                  <a:lnTo>
                    <a:pt x="152" y="274"/>
                  </a:lnTo>
                  <a:lnTo>
                    <a:pt x="176" y="264"/>
                  </a:lnTo>
                  <a:lnTo>
                    <a:pt x="201" y="255"/>
                  </a:lnTo>
                  <a:lnTo>
                    <a:pt x="226" y="244"/>
                  </a:lnTo>
                  <a:lnTo>
                    <a:pt x="250" y="233"/>
                  </a:lnTo>
                  <a:lnTo>
                    <a:pt x="275" y="222"/>
                  </a:lnTo>
                  <a:lnTo>
                    <a:pt x="300" y="210"/>
                  </a:lnTo>
                  <a:lnTo>
                    <a:pt x="324" y="199"/>
                  </a:lnTo>
                  <a:lnTo>
                    <a:pt x="348" y="186"/>
                  </a:lnTo>
                  <a:lnTo>
                    <a:pt x="379" y="168"/>
                  </a:lnTo>
                  <a:lnTo>
                    <a:pt x="407" y="150"/>
                  </a:lnTo>
                  <a:lnTo>
                    <a:pt x="434" y="133"/>
                  </a:lnTo>
                  <a:lnTo>
                    <a:pt x="458" y="116"/>
                  </a:lnTo>
                  <a:lnTo>
                    <a:pt x="480" y="100"/>
                  </a:lnTo>
                  <a:lnTo>
                    <a:pt x="500" y="85"/>
                  </a:lnTo>
                  <a:lnTo>
                    <a:pt x="518" y="70"/>
                  </a:lnTo>
                  <a:lnTo>
                    <a:pt x="536" y="56"/>
                  </a:lnTo>
                  <a:lnTo>
                    <a:pt x="551" y="43"/>
                  </a:lnTo>
                  <a:lnTo>
                    <a:pt x="566" y="33"/>
                  </a:lnTo>
                  <a:lnTo>
                    <a:pt x="579" y="22"/>
                  </a:lnTo>
                  <a:lnTo>
                    <a:pt x="591" y="15"/>
                  </a:lnTo>
                  <a:lnTo>
                    <a:pt x="603" y="8"/>
                  </a:lnTo>
                  <a:lnTo>
                    <a:pt x="613" y="3"/>
                  </a:lnTo>
                  <a:lnTo>
                    <a:pt x="624" y="0"/>
                  </a:lnTo>
                  <a:lnTo>
                    <a:pt x="635" y="0"/>
                  </a:lnTo>
                  <a:lnTo>
                    <a:pt x="649" y="3"/>
                  </a:lnTo>
                  <a:lnTo>
                    <a:pt x="659" y="10"/>
                  </a:lnTo>
                  <a:lnTo>
                    <a:pt x="660" y="20"/>
                  </a:lnTo>
                  <a:lnTo>
                    <a:pt x="654" y="34"/>
                  </a:lnTo>
                  <a:lnTo>
                    <a:pt x="638" y="51"/>
                  </a:lnTo>
                  <a:lnTo>
                    <a:pt x="611" y="71"/>
                  </a:lnTo>
                  <a:lnTo>
                    <a:pt x="574" y="94"/>
                  </a:lnTo>
                  <a:lnTo>
                    <a:pt x="526" y="119"/>
                  </a:lnTo>
                  <a:lnTo>
                    <a:pt x="492" y="135"/>
                  </a:lnTo>
                  <a:lnTo>
                    <a:pt x="454" y="152"/>
                  </a:lnTo>
                  <a:lnTo>
                    <a:pt x="414" y="170"/>
                  </a:lnTo>
                  <a:lnTo>
                    <a:pt x="371" y="188"/>
                  </a:lnTo>
                  <a:lnTo>
                    <a:pt x="327" y="206"/>
                  </a:lnTo>
                  <a:lnTo>
                    <a:pt x="284" y="224"/>
                  </a:lnTo>
                  <a:lnTo>
                    <a:pt x="241" y="241"/>
                  </a:lnTo>
                  <a:lnTo>
                    <a:pt x="198" y="258"/>
                  </a:lnTo>
                  <a:lnTo>
                    <a:pt x="158" y="272"/>
                  </a:lnTo>
                  <a:lnTo>
                    <a:pt x="121" y="287"/>
                  </a:lnTo>
                  <a:lnTo>
                    <a:pt x="88" y="300"/>
                  </a:lnTo>
                  <a:lnTo>
                    <a:pt x="58" y="312"/>
                  </a:lnTo>
                  <a:lnTo>
                    <a:pt x="34" y="320"/>
                  </a:lnTo>
                  <a:lnTo>
                    <a:pt x="16" y="327"/>
                  </a:lnTo>
                  <a:lnTo>
                    <a:pt x="4" y="332"/>
                  </a:lnTo>
                  <a:lnTo>
                    <a:pt x="0" y="333"/>
                  </a:lnTo>
                  <a:close/>
                </a:path>
              </a:pathLst>
            </a:custGeom>
            <a:solidFill>
              <a:srgbClr val="191919"/>
            </a:solidFill>
            <a:ln w="9525">
              <a:noFill/>
              <a:round/>
              <a:headEnd/>
              <a:tailEnd/>
            </a:ln>
          </p:spPr>
          <p:txBody>
            <a:bodyPr/>
            <a:lstStyle/>
            <a:p>
              <a:endParaRPr lang="en-US"/>
            </a:p>
          </p:txBody>
        </p:sp>
        <p:sp>
          <p:nvSpPr>
            <p:cNvPr id="172320" name="Freeform 293"/>
            <p:cNvSpPr>
              <a:spLocks/>
            </p:cNvSpPr>
            <p:nvPr/>
          </p:nvSpPr>
          <p:spPr bwMode="auto">
            <a:xfrm>
              <a:off x="5323" y="2971"/>
              <a:ext cx="48" cy="31"/>
            </a:xfrm>
            <a:custGeom>
              <a:avLst/>
              <a:gdLst>
                <a:gd name="T0" fmla="*/ 0 w 438"/>
                <a:gd name="T1" fmla="*/ 0 h 283"/>
                <a:gd name="T2" fmla="*/ 0 w 438"/>
                <a:gd name="T3" fmla="*/ 0 h 283"/>
                <a:gd name="T4" fmla="*/ 0 w 438"/>
                <a:gd name="T5" fmla="*/ 0 h 283"/>
                <a:gd name="T6" fmla="*/ 0 w 438"/>
                <a:gd name="T7" fmla="*/ 0 h 283"/>
                <a:gd name="T8" fmla="*/ 0 w 438"/>
                <a:gd name="T9" fmla="*/ 0 h 283"/>
                <a:gd name="T10" fmla="*/ 0 w 438"/>
                <a:gd name="T11" fmla="*/ 0 h 283"/>
                <a:gd name="T12" fmla="*/ 0 w 438"/>
                <a:gd name="T13" fmla="*/ 0 h 283"/>
                <a:gd name="T14" fmla="*/ 0 w 438"/>
                <a:gd name="T15" fmla="*/ 0 h 283"/>
                <a:gd name="T16" fmla="*/ 0 w 438"/>
                <a:gd name="T17" fmla="*/ 0 h 283"/>
                <a:gd name="T18" fmla="*/ 0 w 438"/>
                <a:gd name="T19" fmla="*/ 0 h 283"/>
                <a:gd name="T20" fmla="*/ 0 w 438"/>
                <a:gd name="T21" fmla="*/ 0 h 283"/>
                <a:gd name="T22" fmla="*/ 0 w 438"/>
                <a:gd name="T23" fmla="*/ 0 h 283"/>
                <a:gd name="T24" fmla="*/ 0 w 438"/>
                <a:gd name="T25" fmla="*/ 0 h 283"/>
                <a:gd name="T26" fmla="*/ 0 w 438"/>
                <a:gd name="T27" fmla="*/ 0 h 283"/>
                <a:gd name="T28" fmla="*/ 0 w 438"/>
                <a:gd name="T29" fmla="*/ 0 h 283"/>
                <a:gd name="T30" fmla="*/ 0 w 438"/>
                <a:gd name="T31" fmla="*/ 0 h 283"/>
                <a:gd name="T32" fmla="*/ 0 w 438"/>
                <a:gd name="T33" fmla="*/ 0 h 283"/>
                <a:gd name="T34" fmla="*/ 0 w 438"/>
                <a:gd name="T35" fmla="*/ 0 h 283"/>
                <a:gd name="T36" fmla="*/ 0 w 438"/>
                <a:gd name="T37" fmla="*/ 0 h 283"/>
                <a:gd name="T38" fmla="*/ 0 w 438"/>
                <a:gd name="T39" fmla="*/ 0 h 283"/>
                <a:gd name="T40" fmla="*/ 0 w 438"/>
                <a:gd name="T41" fmla="*/ 0 h 283"/>
                <a:gd name="T42" fmla="*/ 0 w 438"/>
                <a:gd name="T43" fmla="*/ 0 h 283"/>
                <a:gd name="T44" fmla="*/ 0 w 438"/>
                <a:gd name="T45" fmla="*/ 0 h 283"/>
                <a:gd name="T46" fmla="*/ 0 w 438"/>
                <a:gd name="T47" fmla="*/ 0 h 283"/>
                <a:gd name="T48" fmla="*/ 0 w 438"/>
                <a:gd name="T49" fmla="*/ 0 h 283"/>
                <a:gd name="T50" fmla="*/ 0 w 438"/>
                <a:gd name="T51" fmla="*/ 0 h 283"/>
                <a:gd name="T52" fmla="*/ 0 w 438"/>
                <a:gd name="T53" fmla="*/ 0 h 283"/>
                <a:gd name="T54" fmla="*/ 0 w 438"/>
                <a:gd name="T55" fmla="*/ 0 h 283"/>
                <a:gd name="T56" fmla="*/ 0 w 438"/>
                <a:gd name="T57" fmla="*/ 0 h 283"/>
                <a:gd name="T58" fmla="*/ 0 w 438"/>
                <a:gd name="T59" fmla="*/ 0 h 283"/>
                <a:gd name="T60" fmla="*/ 0 w 438"/>
                <a:gd name="T61" fmla="*/ 0 h 283"/>
                <a:gd name="T62" fmla="*/ 0 w 438"/>
                <a:gd name="T63" fmla="*/ 0 h 283"/>
                <a:gd name="T64" fmla="*/ 0 w 438"/>
                <a:gd name="T65" fmla="*/ 0 h 283"/>
                <a:gd name="T66" fmla="*/ 0 w 438"/>
                <a:gd name="T67" fmla="*/ 0 h 283"/>
                <a:gd name="T68" fmla="*/ 0 w 438"/>
                <a:gd name="T69" fmla="*/ 0 h 283"/>
                <a:gd name="T70" fmla="*/ 0 w 438"/>
                <a:gd name="T71" fmla="*/ 0 h 2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38"/>
                <a:gd name="T109" fmla="*/ 0 h 283"/>
                <a:gd name="T110" fmla="*/ 438 w 438"/>
                <a:gd name="T111" fmla="*/ 283 h 28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38" h="283">
                  <a:moveTo>
                    <a:pt x="69" y="3"/>
                  </a:moveTo>
                  <a:lnTo>
                    <a:pt x="46" y="12"/>
                  </a:lnTo>
                  <a:lnTo>
                    <a:pt x="25" y="23"/>
                  </a:lnTo>
                  <a:lnTo>
                    <a:pt x="8" y="35"/>
                  </a:lnTo>
                  <a:lnTo>
                    <a:pt x="0" y="45"/>
                  </a:lnTo>
                  <a:lnTo>
                    <a:pt x="2" y="53"/>
                  </a:lnTo>
                  <a:lnTo>
                    <a:pt x="16" y="55"/>
                  </a:lnTo>
                  <a:lnTo>
                    <a:pt x="45" y="51"/>
                  </a:lnTo>
                  <a:lnTo>
                    <a:pt x="92" y="38"/>
                  </a:lnTo>
                  <a:lnTo>
                    <a:pt x="107" y="36"/>
                  </a:lnTo>
                  <a:lnTo>
                    <a:pt x="124" y="36"/>
                  </a:lnTo>
                  <a:lnTo>
                    <a:pt x="140" y="40"/>
                  </a:lnTo>
                  <a:lnTo>
                    <a:pt x="157" y="47"/>
                  </a:lnTo>
                  <a:lnTo>
                    <a:pt x="174" y="56"/>
                  </a:lnTo>
                  <a:lnTo>
                    <a:pt x="191" y="67"/>
                  </a:lnTo>
                  <a:lnTo>
                    <a:pt x="207" y="81"/>
                  </a:lnTo>
                  <a:lnTo>
                    <a:pt x="223" y="96"/>
                  </a:lnTo>
                  <a:lnTo>
                    <a:pt x="238" y="113"/>
                  </a:lnTo>
                  <a:lnTo>
                    <a:pt x="253" y="131"/>
                  </a:lnTo>
                  <a:lnTo>
                    <a:pt x="266" y="149"/>
                  </a:lnTo>
                  <a:lnTo>
                    <a:pt x="278" y="168"/>
                  </a:lnTo>
                  <a:lnTo>
                    <a:pt x="288" y="188"/>
                  </a:lnTo>
                  <a:lnTo>
                    <a:pt x="296" y="207"/>
                  </a:lnTo>
                  <a:lnTo>
                    <a:pt x="303" y="226"/>
                  </a:lnTo>
                  <a:lnTo>
                    <a:pt x="307" y="244"/>
                  </a:lnTo>
                  <a:lnTo>
                    <a:pt x="315" y="271"/>
                  </a:lnTo>
                  <a:lnTo>
                    <a:pt x="326" y="283"/>
                  </a:lnTo>
                  <a:lnTo>
                    <a:pt x="338" y="282"/>
                  </a:lnTo>
                  <a:lnTo>
                    <a:pt x="352" y="271"/>
                  </a:lnTo>
                  <a:lnTo>
                    <a:pt x="364" y="253"/>
                  </a:lnTo>
                  <a:lnTo>
                    <a:pt x="372" y="231"/>
                  </a:lnTo>
                  <a:lnTo>
                    <a:pt x="375" y="207"/>
                  </a:lnTo>
                  <a:lnTo>
                    <a:pt x="373" y="185"/>
                  </a:lnTo>
                  <a:lnTo>
                    <a:pt x="381" y="172"/>
                  </a:lnTo>
                  <a:lnTo>
                    <a:pt x="388" y="158"/>
                  </a:lnTo>
                  <a:lnTo>
                    <a:pt x="397" y="145"/>
                  </a:lnTo>
                  <a:lnTo>
                    <a:pt x="404" y="132"/>
                  </a:lnTo>
                  <a:lnTo>
                    <a:pt x="412" y="118"/>
                  </a:lnTo>
                  <a:lnTo>
                    <a:pt x="420" y="105"/>
                  </a:lnTo>
                  <a:lnTo>
                    <a:pt x="426" y="93"/>
                  </a:lnTo>
                  <a:lnTo>
                    <a:pt x="431" y="80"/>
                  </a:lnTo>
                  <a:lnTo>
                    <a:pt x="436" y="69"/>
                  </a:lnTo>
                  <a:lnTo>
                    <a:pt x="438" y="57"/>
                  </a:lnTo>
                  <a:lnTo>
                    <a:pt x="438" y="45"/>
                  </a:lnTo>
                  <a:lnTo>
                    <a:pt x="436" y="35"/>
                  </a:lnTo>
                  <a:lnTo>
                    <a:pt x="430" y="25"/>
                  </a:lnTo>
                  <a:lnTo>
                    <a:pt x="423" y="16"/>
                  </a:lnTo>
                  <a:lnTo>
                    <a:pt x="412" y="7"/>
                  </a:lnTo>
                  <a:lnTo>
                    <a:pt x="398" y="0"/>
                  </a:lnTo>
                  <a:lnTo>
                    <a:pt x="380" y="1"/>
                  </a:lnTo>
                  <a:lnTo>
                    <a:pt x="363" y="3"/>
                  </a:lnTo>
                  <a:lnTo>
                    <a:pt x="346" y="5"/>
                  </a:lnTo>
                  <a:lnTo>
                    <a:pt x="330" y="7"/>
                  </a:lnTo>
                  <a:lnTo>
                    <a:pt x="316" y="9"/>
                  </a:lnTo>
                  <a:lnTo>
                    <a:pt x="304" y="12"/>
                  </a:lnTo>
                  <a:lnTo>
                    <a:pt x="294" y="13"/>
                  </a:lnTo>
                  <a:lnTo>
                    <a:pt x="287" y="15"/>
                  </a:lnTo>
                  <a:lnTo>
                    <a:pt x="277" y="14"/>
                  </a:lnTo>
                  <a:lnTo>
                    <a:pt x="269" y="13"/>
                  </a:lnTo>
                  <a:lnTo>
                    <a:pt x="258" y="12"/>
                  </a:lnTo>
                  <a:lnTo>
                    <a:pt x="249" y="10"/>
                  </a:lnTo>
                  <a:lnTo>
                    <a:pt x="237" y="9"/>
                  </a:lnTo>
                  <a:lnTo>
                    <a:pt x="226" y="8"/>
                  </a:lnTo>
                  <a:lnTo>
                    <a:pt x="214" y="7"/>
                  </a:lnTo>
                  <a:lnTo>
                    <a:pt x="202" y="6"/>
                  </a:lnTo>
                  <a:lnTo>
                    <a:pt x="188" y="5"/>
                  </a:lnTo>
                  <a:lnTo>
                    <a:pt x="174" y="4"/>
                  </a:lnTo>
                  <a:lnTo>
                    <a:pt x="159" y="3"/>
                  </a:lnTo>
                  <a:lnTo>
                    <a:pt x="143" y="3"/>
                  </a:lnTo>
                  <a:lnTo>
                    <a:pt x="126" y="3"/>
                  </a:lnTo>
                  <a:lnTo>
                    <a:pt x="108" y="2"/>
                  </a:lnTo>
                  <a:lnTo>
                    <a:pt x="89" y="3"/>
                  </a:lnTo>
                  <a:lnTo>
                    <a:pt x="69" y="3"/>
                  </a:lnTo>
                  <a:close/>
                </a:path>
              </a:pathLst>
            </a:custGeom>
            <a:solidFill>
              <a:srgbClr val="D90000"/>
            </a:solidFill>
            <a:ln w="9525">
              <a:noFill/>
              <a:round/>
              <a:headEnd/>
              <a:tailEnd/>
            </a:ln>
          </p:spPr>
          <p:txBody>
            <a:bodyPr/>
            <a:lstStyle/>
            <a:p>
              <a:endParaRPr lang="en-US"/>
            </a:p>
          </p:txBody>
        </p:sp>
        <p:sp>
          <p:nvSpPr>
            <p:cNvPr id="172321" name="Freeform 294"/>
            <p:cNvSpPr>
              <a:spLocks/>
            </p:cNvSpPr>
            <p:nvPr/>
          </p:nvSpPr>
          <p:spPr bwMode="auto">
            <a:xfrm>
              <a:off x="5323" y="2971"/>
              <a:ext cx="48" cy="31"/>
            </a:xfrm>
            <a:custGeom>
              <a:avLst/>
              <a:gdLst>
                <a:gd name="T0" fmla="*/ 0 w 438"/>
                <a:gd name="T1" fmla="*/ 0 h 283"/>
                <a:gd name="T2" fmla="*/ 0 w 438"/>
                <a:gd name="T3" fmla="*/ 0 h 283"/>
                <a:gd name="T4" fmla="*/ 0 w 438"/>
                <a:gd name="T5" fmla="*/ 0 h 283"/>
                <a:gd name="T6" fmla="*/ 0 w 438"/>
                <a:gd name="T7" fmla="*/ 0 h 283"/>
                <a:gd name="T8" fmla="*/ 0 w 438"/>
                <a:gd name="T9" fmla="*/ 0 h 283"/>
                <a:gd name="T10" fmla="*/ 0 w 438"/>
                <a:gd name="T11" fmla="*/ 0 h 283"/>
                <a:gd name="T12" fmla="*/ 0 w 438"/>
                <a:gd name="T13" fmla="*/ 0 h 283"/>
                <a:gd name="T14" fmla="*/ 0 w 438"/>
                <a:gd name="T15" fmla="*/ 0 h 283"/>
                <a:gd name="T16" fmla="*/ 0 w 438"/>
                <a:gd name="T17" fmla="*/ 0 h 283"/>
                <a:gd name="T18" fmla="*/ 0 w 438"/>
                <a:gd name="T19" fmla="*/ 0 h 283"/>
                <a:gd name="T20" fmla="*/ 0 w 438"/>
                <a:gd name="T21" fmla="*/ 0 h 283"/>
                <a:gd name="T22" fmla="*/ 0 w 438"/>
                <a:gd name="T23" fmla="*/ 0 h 283"/>
                <a:gd name="T24" fmla="*/ 0 w 438"/>
                <a:gd name="T25" fmla="*/ 0 h 283"/>
                <a:gd name="T26" fmla="*/ 0 w 438"/>
                <a:gd name="T27" fmla="*/ 0 h 283"/>
                <a:gd name="T28" fmla="*/ 0 w 438"/>
                <a:gd name="T29" fmla="*/ 0 h 283"/>
                <a:gd name="T30" fmla="*/ 0 w 438"/>
                <a:gd name="T31" fmla="*/ 0 h 283"/>
                <a:gd name="T32" fmla="*/ 0 w 438"/>
                <a:gd name="T33" fmla="*/ 0 h 283"/>
                <a:gd name="T34" fmla="*/ 0 w 438"/>
                <a:gd name="T35" fmla="*/ 0 h 283"/>
                <a:gd name="T36" fmla="*/ 0 w 438"/>
                <a:gd name="T37" fmla="*/ 0 h 283"/>
                <a:gd name="T38" fmla="*/ 0 w 438"/>
                <a:gd name="T39" fmla="*/ 0 h 283"/>
                <a:gd name="T40" fmla="*/ 0 w 438"/>
                <a:gd name="T41" fmla="*/ 0 h 283"/>
                <a:gd name="T42" fmla="*/ 0 w 438"/>
                <a:gd name="T43" fmla="*/ 0 h 283"/>
                <a:gd name="T44" fmla="*/ 0 w 438"/>
                <a:gd name="T45" fmla="*/ 0 h 283"/>
                <a:gd name="T46" fmla="*/ 0 w 438"/>
                <a:gd name="T47" fmla="*/ 0 h 283"/>
                <a:gd name="T48" fmla="*/ 0 w 438"/>
                <a:gd name="T49" fmla="*/ 0 h 283"/>
                <a:gd name="T50" fmla="*/ 0 w 438"/>
                <a:gd name="T51" fmla="*/ 0 h 283"/>
                <a:gd name="T52" fmla="*/ 0 w 438"/>
                <a:gd name="T53" fmla="*/ 0 h 283"/>
                <a:gd name="T54" fmla="*/ 0 w 438"/>
                <a:gd name="T55" fmla="*/ 0 h 283"/>
                <a:gd name="T56" fmla="*/ 0 w 438"/>
                <a:gd name="T57" fmla="*/ 0 h 283"/>
                <a:gd name="T58" fmla="*/ 0 w 438"/>
                <a:gd name="T59" fmla="*/ 0 h 283"/>
                <a:gd name="T60" fmla="*/ 0 w 438"/>
                <a:gd name="T61" fmla="*/ 0 h 283"/>
                <a:gd name="T62" fmla="*/ 0 w 438"/>
                <a:gd name="T63" fmla="*/ 0 h 283"/>
                <a:gd name="T64" fmla="*/ 0 w 438"/>
                <a:gd name="T65" fmla="*/ 0 h 283"/>
                <a:gd name="T66" fmla="*/ 0 w 438"/>
                <a:gd name="T67" fmla="*/ 0 h 283"/>
                <a:gd name="T68" fmla="*/ 0 w 438"/>
                <a:gd name="T69" fmla="*/ 0 h 283"/>
                <a:gd name="T70" fmla="*/ 0 w 438"/>
                <a:gd name="T71" fmla="*/ 0 h 283"/>
                <a:gd name="T72" fmla="*/ 0 w 438"/>
                <a:gd name="T73" fmla="*/ 0 h 283"/>
                <a:gd name="T74" fmla="*/ 0 w 438"/>
                <a:gd name="T75" fmla="*/ 0 h 283"/>
                <a:gd name="T76" fmla="*/ 0 w 438"/>
                <a:gd name="T77" fmla="*/ 0 h 28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38"/>
                <a:gd name="T118" fmla="*/ 0 h 283"/>
                <a:gd name="T119" fmla="*/ 438 w 438"/>
                <a:gd name="T120" fmla="*/ 283 h 28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38" h="283">
                  <a:moveTo>
                    <a:pt x="69" y="3"/>
                  </a:moveTo>
                  <a:lnTo>
                    <a:pt x="69" y="3"/>
                  </a:lnTo>
                  <a:lnTo>
                    <a:pt x="46" y="12"/>
                  </a:lnTo>
                  <a:lnTo>
                    <a:pt x="25" y="23"/>
                  </a:lnTo>
                  <a:lnTo>
                    <a:pt x="8" y="35"/>
                  </a:lnTo>
                  <a:lnTo>
                    <a:pt x="0" y="45"/>
                  </a:lnTo>
                  <a:lnTo>
                    <a:pt x="2" y="53"/>
                  </a:lnTo>
                  <a:lnTo>
                    <a:pt x="16" y="55"/>
                  </a:lnTo>
                  <a:lnTo>
                    <a:pt x="45" y="51"/>
                  </a:lnTo>
                  <a:lnTo>
                    <a:pt x="92" y="38"/>
                  </a:lnTo>
                  <a:lnTo>
                    <a:pt x="107" y="36"/>
                  </a:lnTo>
                  <a:lnTo>
                    <a:pt x="124" y="36"/>
                  </a:lnTo>
                  <a:lnTo>
                    <a:pt x="140" y="40"/>
                  </a:lnTo>
                  <a:lnTo>
                    <a:pt x="157" y="47"/>
                  </a:lnTo>
                  <a:lnTo>
                    <a:pt x="174" y="56"/>
                  </a:lnTo>
                  <a:lnTo>
                    <a:pt x="191" y="67"/>
                  </a:lnTo>
                  <a:lnTo>
                    <a:pt x="207" y="81"/>
                  </a:lnTo>
                  <a:lnTo>
                    <a:pt x="223" y="96"/>
                  </a:lnTo>
                  <a:lnTo>
                    <a:pt x="238" y="113"/>
                  </a:lnTo>
                  <a:lnTo>
                    <a:pt x="253" y="131"/>
                  </a:lnTo>
                  <a:lnTo>
                    <a:pt x="266" y="149"/>
                  </a:lnTo>
                  <a:lnTo>
                    <a:pt x="278" y="168"/>
                  </a:lnTo>
                  <a:lnTo>
                    <a:pt x="288" y="188"/>
                  </a:lnTo>
                  <a:lnTo>
                    <a:pt x="296" y="207"/>
                  </a:lnTo>
                  <a:lnTo>
                    <a:pt x="303" y="226"/>
                  </a:lnTo>
                  <a:lnTo>
                    <a:pt x="307" y="244"/>
                  </a:lnTo>
                  <a:lnTo>
                    <a:pt x="315" y="271"/>
                  </a:lnTo>
                  <a:lnTo>
                    <a:pt x="326" y="283"/>
                  </a:lnTo>
                  <a:lnTo>
                    <a:pt x="338" y="282"/>
                  </a:lnTo>
                  <a:lnTo>
                    <a:pt x="352" y="271"/>
                  </a:lnTo>
                  <a:lnTo>
                    <a:pt x="364" y="253"/>
                  </a:lnTo>
                  <a:lnTo>
                    <a:pt x="372" y="231"/>
                  </a:lnTo>
                  <a:lnTo>
                    <a:pt x="375" y="207"/>
                  </a:lnTo>
                  <a:lnTo>
                    <a:pt x="373" y="185"/>
                  </a:lnTo>
                  <a:lnTo>
                    <a:pt x="381" y="172"/>
                  </a:lnTo>
                  <a:lnTo>
                    <a:pt x="388" y="158"/>
                  </a:lnTo>
                  <a:lnTo>
                    <a:pt x="397" y="145"/>
                  </a:lnTo>
                  <a:lnTo>
                    <a:pt x="404" y="132"/>
                  </a:lnTo>
                  <a:lnTo>
                    <a:pt x="412" y="118"/>
                  </a:lnTo>
                  <a:lnTo>
                    <a:pt x="420" y="105"/>
                  </a:lnTo>
                  <a:lnTo>
                    <a:pt x="426" y="93"/>
                  </a:lnTo>
                  <a:lnTo>
                    <a:pt x="431" y="80"/>
                  </a:lnTo>
                  <a:lnTo>
                    <a:pt x="436" y="69"/>
                  </a:lnTo>
                  <a:lnTo>
                    <a:pt x="438" y="57"/>
                  </a:lnTo>
                  <a:lnTo>
                    <a:pt x="438" y="45"/>
                  </a:lnTo>
                  <a:lnTo>
                    <a:pt x="436" y="35"/>
                  </a:lnTo>
                  <a:lnTo>
                    <a:pt x="430" y="25"/>
                  </a:lnTo>
                  <a:lnTo>
                    <a:pt x="423" y="16"/>
                  </a:lnTo>
                  <a:lnTo>
                    <a:pt x="412" y="7"/>
                  </a:lnTo>
                  <a:lnTo>
                    <a:pt x="398" y="0"/>
                  </a:lnTo>
                  <a:lnTo>
                    <a:pt x="380" y="1"/>
                  </a:lnTo>
                  <a:lnTo>
                    <a:pt x="363" y="3"/>
                  </a:lnTo>
                  <a:lnTo>
                    <a:pt x="346" y="5"/>
                  </a:lnTo>
                  <a:lnTo>
                    <a:pt x="330" y="7"/>
                  </a:lnTo>
                  <a:lnTo>
                    <a:pt x="316" y="9"/>
                  </a:lnTo>
                  <a:lnTo>
                    <a:pt x="304" y="12"/>
                  </a:lnTo>
                  <a:lnTo>
                    <a:pt x="294" y="13"/>
                  </a:lnTo>
                  <a:lnTo>
                    <a:pt x="287" y="15"/>
                  </a:lnTo>
                  <a:lnTo>
                    <a:pt x="277" y="14"/>
                  </a:lnTo>
                  <a:lnTo>
                    <a:pt x="269" y="13"/>
                  </a:lnTo>
                  <a:lnTo>
                    <a:pt x="258" y="12"/>
                  </a:lnTo>
                  <a:lnTo>
                    <a:pt x="249" y="10"/>
                  </a:lnTo>
                  <a:lnTo>
                    <a:pt x="237" y="9"/>
                  </a:lnTo>
                  <a:lnTo>
                    <a:pt x="226" y="8"/>
                  </a:lnTo>
                  <a:lnTo>
                    <a:pt x="214" y="7"/>
                  </a:lnTo>
                  <a:lnTo>
                    <a:pt x="202" y="6"/>
                  </a:lnTo>
                  <a:lnTo>
                    <a:pt x="188" y="5"/>
                  </a:lnTo>
                  <a:lnTo>
                    <a:pt x="174" y="4"/>
                  </a:lnTo>
                  <a:lnTo>
                    <a:pt x="159" y="3"/>
                  </a:lnTo>
                  <a:lnTo>
                    <a:pt x="143" y="3"/>
                  </a:lnTo>
                  <a:lnTo>
                    <a:pt x="126" y="3"/>
                  </a:lnTo>
                  <a:lnTo>
                    <a:pt x="108" y="2"/>
                  </a:lnTo>
                  <a:lnTo>
                    <a:pt x="89" y="3"/>
                  </a:lnTo>
                  <a:lnTo>
                    <a:pt x="69" y="3"/>
                  </a:lnTo>
                </a:path>
              </a:pathLst>
            </a:custGeom>
            <a:noFill/>
            <a:ln w="0">
              <a:solidFill>
                <a:srgbClr val="000000"/>
              </a:solidFill>
              <a:prstDash val="solid"/>
              <a:round/>
              <a:headEnd/>
              <a:tailEnd/>
            </a:ln>
          </p:spPr>
          <p:txBody>
            <a:bodyPr/>
            <a:lstStyle/>
            <a:p>
              <a:endParaRPr lang="en-US"/>
            </a:p>
          </p:txBody>
        </p:sp>
        <p:sp>
          <p:nvSpPr>
            <p:cNvPr id="172322" name="Freeform 295"/>
            <p:cNvSpPr>
              <a:spLocks/>
            </p:cNvSpPr>
            <p:nvPr/>
          </p:nvSpPr>
          <p:spPr bwMode="auto">
            <a:xfrm>
              <a:off x="5294" y="2970"/>
              <a:ext cx="69" cy="69"/>
            </a:xfrm>
            <a:custGeom>
              <a:avLst/>
              <a:gdLst>
                <a:gd name="T0" fmla="*/ 0 w 622"/>
                <a:gd name="T1" fmla="*/ 0 h 626"/>
                <a:gd name="T2" fmla="*/ 0 w 622"/>
                <a:gd name="T3" fmla="*/ 0 h 626"/>
                <a:gd name="T4" fmla="*/ 0 w 622"/>
                <a:gd name="T5" fmla="*/ 0 h 626"/>
                <a:gd name="T6" fmla="*/ 0 w 622"/>
                <a:gd name="T7" fmla="*/ 0 h 626"/>
                <a:gd name="T8" fmla="*/ 0 w 622"/>
                <a:gd name="T9" fmla="*/ 0 h 626"/>
                <a:gd name="T10" fmla="*/ 0 w 622"/>
                <a:gd name="T11" fmla="*/ 0 h 626"/>
                <a:gd name="T12" fmla="*/ 0 w 622"/>
                <a:gd name="T13" fmla="*/ 0 h 626"/>
                <a:gd name="T14" fmla="*/ 0 w 622"/>
                <a:gd name="T15" fmla="*/ 0 h 626"/>
                <a:gd name="T16" fmla="*/ 0 w 622"/>
                <a:gd name="T17" fmla="*/ 0 h 626"/>
                <a:gd name="T18" fmla="*/ 0 w 622"/>
                <a:gd name="T19" fmla="*/ 0 h 626"/>
                <a:gd name="T20" fmla="*/ 0 w 622"/>
                <a:gd name="T21" fmla="*/ 0 h 626"/>
                <a:gd name="T22" fmla="*/ 0 w 622"/>
                <a:gd name="T23" fmla="*/ 0 h 626"/>
                <a:gd name="T24" fmla="*/ 0 w 622"/>
                <a:gd name="T25" fmla="*/ 0 h 626"/>
                <a:gd name="T26" fmla="*/ 0 w 622"/>
                <a:gd name="T27" fmla="*/ 0 h 626"/>
                <a:gd name="T28" fmla="*/ 0 w 622"/>
                <a:gd name="T29" fmla="*/ 0 h 626"/>
                <a:gd name="T30" fmla="*/ 0 w 622"/>
                <a:gd name="T31" fmla="*/ 0 h 626"/>
                <a:gd name="T32" fmla="*/ 0 w 622"/>
                <a:gd name="T33" fmla="*/ 0 h 626"/>
                <a:gd name="T34" fmla="*/ 0 w 622"/>
                <a:gd name="T35" fmla="*/ 0 h 626"/>
                <a:gd name="T36" fmla="*/ 0 w 622"/>
                <a:gd name="T37" fmla="*/ 0 h 626"/>
                <a:gd name="T38" fmla="*/ 0 w 622"/>
                <a:gd name="T39" fmla="*/ 0 h 626"/>
                <a:gd name="T40" fmla="*/ 0 w 622"/>
                <a:gd name="T41" fmla="*/ 0 h 626"/>
                <a:gd name="T42" fmla="*/ 0 w 622"/>
                <a:gd name="T43" fmla="*/ 0 h 626"/>
                <a:gd name="T44" fmla="*/ 0 w 622"/>
                <a:gd name="T45" fmla="*/ 0 h 626"/>
                <a:gd name="T46" fmla="*/ 0 w 622"/>
                <a:gd name="T47" fmla="*/ 0 h 626"/>
                <a:gd name="T48" fmla="*/ 0 w 622"/>
                <a:gd name="T49" fmla="*/ 0 h 626"/>
                <a:gd name="T50" fmla="*/ 0 w 622"/>
                <a:gd name="T51" fmla="*/ 0 h 626"/>
                <a:gd name="T52" fmla="*/ 0 w 622"/>
                <a:gd name="T53" fmla="*/ 0 h 626"/>
                <a:gd name="T54" fmla="*/ 0 w 622"/>
                <a:gd name="T55" fmla="*/ 0 h 626"/>
                <a:gd name="T56" fmla="*/ 0 w 622"/>
                <a:gd name="T57" fmla="*/ 0 h 626"/>
                <a:gd name="T58" fmla="*/ 0 w 622"/>
                <a:gd name="T59" fmla="*/ 0 h 626"/>
                <a:gd name="T60" fmla="*/ 0 w 622"/>
                <a:gd name="T61" fmla="*/ 0 h 626"/>
                <a:gd name="T62" fmla="*/ 0 w 622"/>
                <a:gd name="T63" fmla="*/ 0 h 626"/>
                <a:gd name="T64" fmla="*/ 0 w 622"/>
                <a:gd name="T65" fmla="*/ 0 h 626"/>
                <a:gd name="T66" fmla="*/ 0 w 622"/>
                <a:gd name="T67" fmla="*/ 0 h 626"/>
                <a:gd name="T68" fmla="*/ 0 w 622"/>
                <a:gd name="T69" fmla="*/ 0 h 626"/>
                <a:gd name="T70" fmla="*/ 0 w 622"/>
                <a:gd name="T71" fmla="*/ 0 h 626"/>
                <a:gd name="T72" fmla="*/ 0 w 622"/>
                <a:gd name="T73" fmla="*/ 0 h 626"/>
                <a:gd name="T74" fmla="*/ 0 w 622"/>
                <a:gd name="T75" fmla="*/ 0 h 626"/>
                <a:gd name="T76" fmla="*/ 0 w 622"/>
                <a:gd name="T77" fmla="*/ 0 h 626"/>
                <a:gd name="T78" fmla="*/ 0 w 622"/>
                <a:gd name="T79" fmla="*/ 0 h 626"/>
                <a:gd name="T80" fmla="*/ 0 w 622"/>
                <a:gd name="T81" fmla="*/ 0 h 626"/>
                <a:gd name="T82" fmla="*/ 0 w 622"/>
                <a:gd name="T83" fmla="*/ 0 h 626"/>
                <a:gd name="T84" fmla="*/ 0 w 622"/>
                <a:gd name="T85" fmla="*/ 0 h 626"/>
                <a:gd name="T86" fmla="*/ 0 w 622"/>
                <a:gd name="T87" fmla="*/ 0 h 626"/>
                <a:gd name="T88" fmla="*/ 0 w 622"/>
                <a:gd name="T89" fmla="*/ 0 h 626"/>
                <a:gd name="T90" fmla="*/ 0 w 622"/>
                <a:gd name="T91" fmla="*/ 0 h 626"/>
                <a:gd name="T92" fmla="*/ 0 w 622"/>
                <a:gd name="T93" fmla="*/ 0 h 626"/>
                <a:gd name="T94" fmla="*/ 0 w 622"/>
                <a:gd name="T95" fmla="*/ 0 h 626"/>
                <a:gd name="T96" fmla="*/ 0 w 622"/>
                <a:gd name="T97" fmla="*/ 0 h 626"/>
                <a:gd name="T98" fmla="*/ 0 w 622"/>
                <a:gd name="T99" fmla="*/ 0 h 626"/>
                <a:gd name="T100" fmla="*/ 0 w 622"/>
                <a:gd name="T101" fmla="*/ 0 h 626"/>
                <a:gd name="T102" fmla="*/ 0 w 622"/>
                <a:gd name="T103" fmla="*/ 0 h 626"/>
                <a:gd name="T104" fmla="*/ 0 w 622"/>
                <a:gd name="T105" fmla="*/ 0 h 6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2"/>
                <a:gd name="T160" fmla="*/ 0 h 626"/>
                <a:gd name="T161" fmla="*/ 622 w 622"/>
                <a:gd name="T162" fmla="*/ 626 h 62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2" h="626">
                  <a:moveTo>
                    <a:pt x="422" y="76"/>
                  </a:moveTo>
                  <a:lnTo>
                    <a:pt x="397" y="73"/>
                  </a:lnTo>
                  <a:lnTo>
                    <a:pt x="374" y="71"/>
                  </a:lnTo>
                  <a:lnTo>
                    <a:pt x="350" y="71"/>
                  </a:lnTo>
                  <a:lnTo>
                    <a:pt x="329" y="71"/>
                  </a:lnTo>
                  <a:lnTo>
                    <a:pt x="309" y="73"/>
                  </a:lnTo>
                  <a:lnTo>
                    <a:pt x="289" y="76"/>
                  </a:lnTo>
                  <a:lnTo>
                    <a:pt x="271" y="81"/>
                  </a:lnTo>
                  <a:lnTo>
                    <a:pt x="253" y="86"/>
                  </a:lnTo>
                  <a:lnTo>
                    <a:pt x="236" y="93"/>
                  </a:lnTo>
                  <a:lnTo>
                    <a:pt x="220" y="102"/>
                  </a:lnTo>
                  <a:lnTo>
                    <a:pt x="205" y="111"/>
                  </a:lnTo>
                  <a:lnTo>
                    <a:pt x="190" y="122"/>
                  </a:lnTo>
                  <a:lnTo>
                    <a:pt x="175" y="133"/>
                  </a:lnTo>
                  <a:lnTo>
                    <a:pt x="161" y="147"/>
                  </a:lnTo>
                  <a:lnTo>
                    <a:pt x="148" y="163"/>
                  </a:lnTo>
                  <a:lnTo>
                    <a:pt x="134" y="179"/>
                  </a:lnTo>
                  <a:lnTo>
                    <a:pt x="120" y="198"/>
                  </a:lnTo>
                  <a:lnTo>
                    <a:pt x="109" y="219"/>
                  </a:lnTo>
                  <a:lnTo>
                    <a:pt x="99" y="241"/>
                  </a:lnTo>
                  <a:lnTo>
                    <a:pt x="93" y="265"/>
                  </a:lnTo>
                  <a:lnTo>
                    <a:pt x="87" y="291"/>
                  </a:lnTo>
                  <a:lnTo>
                    <a:pt x="85" y="316"/>
                  </a:lnTo>
                  <a:lnTo>
                    <a:pt x="85" y="341"/>
                  </a:lnTo>
                  <a:lnTo>
                    <a:pt x="88" y="368"/>
                  </a:lnTo>
                  <a:lnTo>
                    <a:pt x="95" y="393"/>
                  </a:lnTo>
                  <a:lnTo>
                    <a:pt x="103" y="417"/>
                  </a:lnTo>
                  <a:lnTo>
                    <a:pt x="115" y="442"/>
                  </a:lnTo>
                  <a:lnTo>
                    <a:pt x="130" y="465"/>
                  </a:lnTo>
                  <a:lnTo>
                    <a:pt x="149" y="485"/>
                  </a:lnTo>
                  <a:lnTo>
                    <a:pt x="171" y="505"/>
                  </a:lnTo>
                  <a:lnTo>
                    <a:pt x="196" y="521"/>
                  </a:lnTo>
                  <a:lnTo>
                    <a:pt x="225" y="536"/>
                  </a:lnTo>
                  <a:lnTo>
                    <a:pt x="246" y="543"/>
                  </a:lnTo>
                  <a:lnTo>
                    <a:pt x="268" y="547"/>
                  </a:lnTo>
                  <a:lnTo>
                    <a:pt x="290" y="548"/>
                  </a:lnTo>
                  <a:lnTo>
                    <a:pt x="312" y="548"/>
                  </a:lnTo>
                  <a:lnTo>
                    <a:pt x="335" y="545"/>
                  </a:lnTo>
                  <a:lnTo>
                    <a:pt x="356" y="540"/>
                  </a:lnTo>
                  <a:lnTo>
                    <a:pt x="377" y="533"/>
                  </a:lnTo>
                  <a:lnTo>
                    <a:pt x="397" y="525"/>
                  </a:lnTo>
                  <a:lnTo>
                    <a:pt x="416" y="515"/>
                  </a:lnTo>
                  <a:lnTo>
                    <a:pt x="434" y="504"/>
                  </a:lnTo>
                  <a:lnTo>
                    <a:pt x="451" y="492"/>
                  </a:lnTo>
                  <a:lnTo>
                    <a:pt x="467" y="481"/>
                  </a:lnTo>
                  <a:lnTo>
                    <a:pt x="480" y="467"/>
                  </a:lnTo>
                  <a:lnTo>
                    <a:pt x="492" y="454"/>
                  </a:lnTo>
                  <a:lnTo>
                    <a:pt x="501" y="441"/>
                  </a:lnTo>
                  <a:lnTo>
                    <a:pt x="509" y="428"/>
                  </a:lnTo>
                  <a:lnTo>
                    <a:pt x="512" y="422"/>
                  </a:lnTo>
                  <a:lnTo>
                    <a:pt x="515" y="414"/>
                  </a:lnTo>
                  <a:lnTo>
                    <a:pt x="518" y="406"/>
                  </a:lnTo>
                  <a:lnTo>
                    <a:pt x="521" y="397"/>
                  </a:lnTo>
                  <a:lnTo>
                    <a:pt x="525" y="388"/>
                  </a:lnTo>
                  <a:lnTo>
                    <a:pt x="527" y="377"/>
                  </a:lnTo>
                  <a:lnTo>
                    <a:pt x="530" y="367"/>
                  </a:lnTo>
                  <a:lnTo>
                    <a:pt x="532" y="354"/>
                  </a:lnTo>
                  <a:lnTo>
                    <a:pt x="534" y="340"/>
                  </a:lnTo>
                  <a:lnTo>
                    <a:pt x="535" y="327"/>
                  </a:lnTo>
                  <a:lnTo>
                    <a:pt x="536" y="311"/>
                  </a:lnTo>
                  <a:lnTo>
                    <a:pt x="537" y="294"/>
                  </a:lnTo>
                  <a:lnTo>
                    <a:pt x="537" y="275"/>
                  </a:lnTo>
                  <a:lnTo>
                    <a:pt x="536" y="255"/>
                  </a:lnTo>
                  <a:lnTo>
                    <a:pt x="535" y="234"/>
                  </a:lnTo>
                  <a:lnTo>
                    <a:pt x="533" y="210"/>
                  </a:lnTo>
                  <a:lnTo>
                    <a:pt x="532" y="194"/>
                  </a:lnTo>
                  <a:lnTo>
                    <a:pt x="539" y="180"/>
                  </a:lnTo>
                  <a:lnTo>
                    <a:pt x="551" y="169"/>
                  </a:lnTo>
                  <a:lnTo>
                    <a:pt x="565" y="163"/>
                  </a:lnTo>
                  <a:lnTo>
                    <a:pt x="581" y="164"/>
                  </a:lnTo>
                  <a:lnTo>
                    <a:pt x="595" y="172"/>
                  </a:lnTo>
                  <a:lnTo>
                    <a:pt x="608" y="188"/>
                  </a:lnTo>
                  <a:lnTo>
                    <a:pt x="615" y="215"/>
                  </a:lnTo>
                  <a:lnTo>
                    <a:pt x="618" y="231"/>
                  </a:lnTo>
                  <a:lnTo>
                    <a:pt x="620" y="247"/>
                  </a:lnTo>
                  <a:lnTo>
                    <a:pt x="621" y="265"/>
                  </a:lnTo>
                  <a:lnTo>
                    <a:pt x="622" y="284"/>
                  </a:lnTo>
                  <a:lnTo>
                    <a:pt x="622" y="303"/>
                  </a:lnTo>
                  <a:lnTo>
                    <a:pt x="621" y="323"/>
                  </a:lnTo>
                  <a:lnTo>
                    <a:pt x="620" y="343"/>
                  </a:lnTo>
                  <a:lnTo>
                    <a:pt x="618" y="363"/>
                  </a:lnTo>
                  <a:lnTo>
                    <a:pt x="614" y="384"/>
                  </a:lnTo>
                  <a:lnTo>
                    <a:pt x="610" y="404"/>
                  </a:lnTo>
                  <a:lnTo>
                    <a:pt x="605" y="424"/>
                  </a:lnTo>
                  <a:lnTo>
                    <a:pt x="597" y="443"/>
                  </a:lnTo>
                  <a:lnTo>
                    <a:pt x="589" y="462"/>
                  </a:lnTo>
                  <a:lnTo>
                    <a:pt x="580" y="481"/>
                  </a:lnTo>
                  <a:lnTo>
                    <a:pt x="569" y="499"/>
                  </a:lnTo>
                  <a:lnTo>
                    <a:pt x="556" y="515"/>
                  </a:lnTo>
                  <a:lnTo>
                    <a:pt x="544" y="530"/>
                  </a:lnTo>
                  <a:lnTo>
                    <a:pt x="530" y="544"/>
                  </a:lnTo>
                  <a:lnTo>
                    <a:pt x="515" y="556"/>
                  </a:lnTo>
                  <a:lnTo>
                    <a:pt x="500" y="567"/>
                  </a:lnTo>
                  <a:lnTo>
                    <a:pt x="484" y="578"/>
                  </a:lnTo>
                  <a:lnTo>
                    <a:pt x="469" y="586"/>
                  </a:lnTo>
                  <a:lnTo>
                    <a:pt x="453" y="595"/>
                  </a:lnTo>
                  <a:lnTo>
                    <a:pt x="437" y="602"/>
                  </a:lnTo>
                  <a:lnTo>
                    <a:pt x="421" y="608"/>
                  </a:lnTo>
                  <a:lnTo>
                    <a:pt x="405" y="614"/>
                  </a:lnTo>
                  <a:lnTo>
                    <a:pt x="389" y="618"/>
                  </a:lnTo>
                  <a:lnTo>
                    <a:pt x="375" y="621"/>
                  </a:lnTo>
                  <a:lnTo>
                    <a:pt x="361" y="623"/>
                  </a:lnTo>
                  <a:lnTo>
                    <a:pt x="347" y="625"/>
                  </a:lnTo>
                  <a:lnTo>
                    <a:pt x="336" y="626"/>
                  </a:lnTo>
                  <a:lnTo>
                    <a:pt x="324" y="626"/>
                  </a:lnTo>
                  <a:lnTo>
                    <a:pt x="303" y="625"/>
                  </a:lnTo>
                  <a:lnTo>
                    <a:pt x="282" y="624"/>
                  </a:lnTo>
                  <a:lnTo>
                    <a:pt x="260" y="621"/>
                  </a:lnTo>
                  <a:lnTo>
                    <a:pt x="237" y="617"/>
                  </a:lnTo>
                  <a:lnTo>
                    <a:pt x="215" y="612"/>
                  </a:lnTo>
                  <a:lnTo>
                    <a:pt x="194" y="605"/>
                  </a:lnTo>
                  <a:lnTo>
                    <a:pt x="172" y="598"/>
                  </a:lnTo>
                  <a:lnTo>
                    <a:pt x="152" y="588"/>
                  </a:lnTo>
                  <a:lnTo>
                    <a:pt x="131" y="578"/>
                  </a:lnTo>
                  <a:lnTo>
                    <a:pt x="112" y="565"/>
                  </a:lnTo>
                  <a:lnTo>
                    <a:pt x="94" y="551"/>
                  </a:lnTo>
                  <a:lnTo>
                    <a:pt x="76" y="536"/>
                  </a:lnTo>
                  <a:lnTo>
                    <a:pt x="60" y="518"/>
                  </a:lnTo>
                  <a:lnTo>
                    <a:pt x="46" y="498"/>
                  </a:lnTo>
                  <a:lnTo>
                    <a:pt x="34" y="476"/>
                  </a:lnTo>
                  <a:lnTo>
                    <a:pt x="23" y="452"/>
                  </a:lnTo>
                  <a:lnTo>
                    <a:pt x="17" y="433"/>
                  </a:lnTo>
                  <a:lnTo>
                    <a:pt x="10" y="414"/>
                  </a:lnTo>
                  <a:lnTo>
                    <a:pt x="6" y="395"/>
                  </a:lnTo>
                  <a:lnTo>
                    <a:pt x="3" y="375"/>
                  </a:lnTo>
                  <a:lnTo>
                    <a:pt x="1" y="355"/>
                  </a:lnTo>
                  <a:lnTo>
                    <a:pt x="0" y="336"/>
                  </a:lnTo>
                  <a:lnTo>
                    <a:pt x="1" y="316"/>
                  </a:lnTo>
                  <a:lnTo>
                    <a:pt x="2" y="296"/>
                  </a:lnTo>
                  <a:lnTo>
                    <a:pt x="5" y="276"/>
                  </a:lnTo>
                  <a:lnTo>
                    <a:pt x="10" y="256"/>
                  </a:lnTo>
                  <a:lnTo>
                    <a:pt x="16" y="237"/>
                  </a:lnTo>
                  <a:lnTo>
                    <a:pt x="23" y="217"/>
                  </a:lnTo>
                  <a:lnTo>
                    <a:pt x="31" y="197"/>
                  </a:lnTo>
                  <a:lnTo>
                    <a:pt x="42" y="178"/>
                  </a:lnTo>
                  <a:lnTo>
                    <a:pt x="54" y="159"/>
                  </a:lnTo>
                  <a:lnTo>
                    <a:pt x="66" y="140"/>
                  </a:lnTo>
                  <a:lnTo>
                    <a:pt x="81" y="121"/>
                  </a:lnTo>
                  <a:lnTo>
                    <a:pt x="96" y="103"/>
                  </a:lnTo>
                  <a:lnTo>
                    <a:pt x="111" y="86"/>
                  </a:lnTo>
                  <a:lnTo>
                    <a:pt x="128" y="70"/>
                  </a:lnTo>
                  <a:lnTo>
                    <a:pt x="144" y="55"/>
                  </a:lnTo>
                  <a:lnTo>
                    <a:pt x="163" y="42"/>
                  </a:lnTo>
                  <a:lnTo>
                    <a:pt x="184" y="30"/>
                  </a:lnTo>
                  <a:lnTo>
                    <a:pt x="206" y="20"/>
                  </a:lnTo>
                  <a:lnTo>
                    <a:pt x="229" y="12"/>
                  </a:lnTo>
                  <a:lnTo>
                    <a:pt x="254" y="6"/>
                  </a:lnTo>
                  <a:lnTo>
                    <a:pt x="282" y="2"/>
                  </a:lnTo>
                  <a:lnTo>
                    <a:pt x="312" y="0"/>
                  </a:lnTo>
                  <a:lnTo>
                    <a:pt x="345" y="0"/>
                  </a:lnTo>
                  <a:lnTo>
                    <a:pt x="381" y="4"/>
                  </a:lnTo>
                  <a:lnTo>
                    <a:pt x="419" y="9"/>
                  </a:lnTo>
                  <a:lnTo>
                    <a:pt x="461" y="17"/>
                  </a:lnTo>
                  <a:lnTo>
                    <a:pt x="473" y="31"/>
                  </a:lnTo>
                  <a:lnTo>
                    <a:pt x="482" y="45"/>
                  </a:lnTo>
                  <a:lnTo>
                    <a:pt x="487" y="57"/>
                  </a:lnTo>
                  <a:lnTo>
                    <a:pt x="487" y="69"/>
                  </a:lnTo>
                  <a:lnTo>
                    <a:pt x="480" y="77"/>
                  </a:lnTo>
                  <a:lnTo>
                    <a:pt x="468" y="82"/>
                  </a:lnTo>
                  <a:lnTo>
                    <a:pt x="449" y="82"/>
                  </a:lnTo>
                  <a:lnTo>
                    <a:pt x="422" y="76"/>
                  </a:lnTo>
                  <a:close/>
                </a:path>
              </a:pathLst>
            </a:custGeom>
            <a:solidFill>
              <a:srgbClr val="D90000"/>
            </a:solidFill>
            <a:ln w="9525">
              <a:noFill/>
              <a:round/>
              <a:headEnd/>
              <a:tailEnd/>
            </a:ln>
          </p:spPr>
          <p:txBody>
            <a:bodyPr/>
            <a:lstStyle/>
            <a:p>
              <a:endParaRPr lang="en-US"/>
            </a:p>
          </p:txBody>
        </p:sp>
        <p:sp>
          <p:nvSpPr>
            <p:cNvPr id="172323" name="Freeform 296"/>
            <p:cNvSpPr>
              <a:spLocks/>
            </p:cNvSpPr>
            <p:nvPr/>
          </p:nvSpPr>
          <p:spPr bwMode="auto">
            <a:xfrm>
              <a:off x="5294" y="2970"/>
              <a:ext cx="69" cy="69"/>
            </a:xfrm>
            <a:custGeom>
              <a:avLst/>
              <a:gdLst>
                <a:gd name="T0" fmla="*/ 0 w 622"/>
                <a:gd name="T1" fmla="*/ 0 h 626"/>
                <a:gd name="T2" fmla="*/ 0 w 622"/>
                <a:gd name="T3" fmla="*/ 0 h 626"/>
                <a:gd name="T4" fmla="*/ 0 w 622"/>
                <a:gd name="T5" fmla="*/ 0 h 626"/>
                <a:gd name="T6" fmla="*/ 0 w 622"/>
                <a:gd name="T7" fmla="*/ 0 h 626"/>
                <a:gd name="T8" fmla="*/ 0 w 622"/>
                <a:gd name="T9" fmla="*/ 0 h 626"/>
                <a:gd name="T10" fmla="*/ 0 w 622"/>
                <a:gd name="T11" fmla="*/ 0 h 626"/>
                <a:gd name="T12" fmla="*/ 0 w 622"/>
                <a:gd name="T13" fmla="*/ 0 h 626"/>
                <a:gd name="T14" fmla="*/ 0 w 622"/>
                <a:gd name="T15" fmla="*/ 0 h 626"/>
                <a:gd name="T16" fmla="*/ 0 w 622"/>
                <a:gd name="T17" fmla="*/ 0 h 626"/>
                <a:gd name="T18" fmla="*/ 0 w 622"/>
                <a:gd name="T19" fmla="*/ 0 h 626"/>
                <a:gd name="T20" fmla="*/ 0 w 622"/>
                <a:gd name="T21" fmla="*/ 0 h 626"/>
                <a:gd name="T22" fmla="*/ 0 w 622"/>
                <a:gd name="T23" fmla="*/ 0 h 626"/>
                <a:gd name="T24" fmla="*/ 0 w 622"/>
                <a:gd name="T25" fmla="*/ 0 h 626"/>
                <a:gd name="T26" fmla="*/ 0 w 622"/>
                <a:gd name="T27" fmla="*/ 0 h 626"/>
                <a:gd name="T28" fmla="*/ 0 w 622"/>
                <a:gd name="T29" fmla="*/ 0 h 626"/>
                <a:gd name="T30" fmla="*/ 0 w 622"/>
                <a:gd name="T31" fmla="*/ 0 h 626"/>
                <a:gd name="T32" fmla="*/ 0 w 622"/>
                <a:gd name="T33" fmla="*/ 0 h 626"/>
                <a:gd name="T34" fmla="*/ 0 w 622"/>
                <a:gd name="T35" fmla="*/ 0 h 626"/>
                <a:gd name="T36" fmla="*/ 0 w 622"/>
                <a:gd name="T37" fmla="*/ 0 h 626"/>
                <a:gd name="T38" fmla="*/ 0 w 622"/>
                <a:gd name="T39" fmla="*/ 0 h 626"/>
                <a:gd name="T40" fmla="*/ 0 w 622"/>
                <a:gd name="T41" fmla="*/ 0 h 626"/>
                <a:gd name="T42" fmla="*/ 0 w 622"/>
                <a:gd name="T43" fmla="*/ 0 h 626"/>
                <a:gd name="T44" fmla="*/ 0 w 622"/>
                <a:gd name="T45" fmla="*/ 0 h 626"/>
                <a:gd name="T46" fmla="*/ 0 w 622"/>
                <a:gd name="T47" fmla="*/ 0 h 626"/>
                <a:gd name="T48" fmla="*/ 0 w 622"/>
                <a:gd name="T49" fmla="*/ 0 h 626"/>
                <a:gd name="T50" fmla="*/ 0 w 622"/>
                <a:gd name="T51" fmla="*/ 0 h 626"/>
                <a:gd name="T52" fmla="*/ 0 w 622"/>
                <a:gd name="T53" fmla="*/ 0 h 626"/>
                <a:gd name="T54" fmla="*/ 0 w 622"/>
                <a:gd name="T55" fmla="*/ 0 h 626"/>
                <a:gd name="T56" fmla="*/ 0 w 622"/>
                <a:gd name="T57" fmla="*/ 0 h 626"/>
                <a:gd name="T58" fmla="*/ 0 w 622"/>
                <a:gd name="T59" fmla="*/ 0 h 626"/>
                <a:gd name="T60" fmla="*/ 0 w 622"/>
                <a:gd name="T61" fmla="*/ 0 h 626"/>
                <a:gd name="T62" fmla="*/ 0 w 622"/>
                <a:gd name="T63" fmla="*/ 0 h 626"/>
                <a:gd name="T64" fmla="*/ 0 w 622"/>
                <a:gd name="T65" fmla="*/ 0 h 626"/>
                <a:gd name="T66" fmla="*/ 0 w 622"/>
                <a:gd name="T67" fmla="*/ 0 h 626"/>
                <a:gd name="T68" fmla="*/ 0 w 622"/>
                <a:gd name="T69" fmla="*/ 0 h 626"/>
                <a:gd name="T70" fmla="*/ 0 w 622"/>
                <a:gd name="T71" fmla="*/ 0 h 626"/>
                <a:gd name="T72" fmla="*/ 0 w 622"/>
                <a:gd name="T73" fmla="*/ 0 h 626"/>
                <a:gd name="T74" fmla="*/ 0 w 622"/>
                <a:gd name="T75" fmla="*/ 0 h 626"/>
                <a:gd name="T76" fmla="*/ 0 w 622"/>
                <a:gd name="T77" fmla="*/ 0 h 626"/>
                <a:gd name="T78" fmla="*/ 0 w 622"/>
                <a:gd name="T79" fmla="*/ 0 h 626"/>
                <a:gd name="T80" fmla="*/ 0 w 622"/>
                <a:gd name="T81" fmla="*/ 0 h 626"/>
                <a:gd name="T82" fmla="*/ 0 w 622"/>
                <a:gd name="T83" fmla="*/ 0 h 626"/>
                <a:gd name="T84" fmla="*/ 0 w 622"/>
                <a:gd name="T85" fmla="*/ 0 h 626"/>
                <a:gd name="T86" fmla="*/ 0 w 622"/>
                <a:gd name="T87" fmla="*/ 0 h 626"/>
                <a:gd name="T88" fmla="*/ 0 w 622"/>
                <a:gd name="T89" fmla="*/ 0 h 626"/>
                <a:gd name="T90" fmla="*/ 0 w 622"/>
                <a:gd name="T91" fmla="*/ 0 h 626"/>
                <a:gd name="T92" fmla="*/ 0 w 622"/>
                <a:gd name="T93" fmla="*/ 0 h 626"/>
                <a:gd name="T94" fmla="*/ 0 w 622"/>
                <a:gd name="T95" fmla="*/ 0 h 626"/>
                <a:gd name="T96" fmla="*/ 0 w 622"/>
                <a:gd name="T97" fmla="*/ 0 h 626"/>
                <a:gd name="T98" fmla="*/ 0 w 622"/>
                <a:gd name="T99" fmla="*/ 0 h 626"/>
                <a:gd name="T100" fmla="*/ 0 w 622"/>
                <a:gd name="T101" fmla="*/ 0 h 626"/>
                <a:gd name="T102" fmla="*/ 0 w 622"/>
                <a:gd name="T103" fmla="*/ 0 h 626"/>
                <a:gd name="T104" fmla="*/ 0 w 622"/>
                <a:gd name="T105" fmla="*/ 0 h 626"/>
                <a:gd name="T106" fmla="*/ 0 w 622"/>
                <a:gd name="T107" fmla="*/ 0 h 626"/>
                <a:gd name="T108" fmla="*/ 0 w 622"/>
                <a:gd name="T109" fmla="*/ 0 h 626"/>
                <a:gd name="T110" fmla="*/ 0 w 622"/>
                <a:gd name="T111" fmla="*/ 0 h 626"/>
                <a:gd name="T112" fmla="*/ 0 w 622"/>
                <a:gd name="T113" fmla="*/ 0 h 6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22"/>
                <a:gd name="T172" fmla="*/ 0 h 626"/>
                <a:gd name="T173" fmla="*/ 622 w 622"/>
                <a:gd name="T174" fmla="*/ 626 h 62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22" h="626">
                  <a:moveTo>
                    <a:pt x="422" y="76"/>
                  </a:moveTo>
                  <a:lnTo>
                    <a:pt x="422" y="76"/>
                  </a:lnTo>
                  <a:lnTo>
                    <a:pt x="397" y="73"/>
                  </a:lnTo>
                  <a:lnTo>
                    <a:pt x="374" y="71"/>
                  </a:lnTo>
                  <a:lnTo>
                    <a:pt x="350" y="71"/>
                  </a:lnTo>
                  <a:lnTo>
                    <a:pt x="329" y="71"/>
                  </a:lnTo>
                  <a:lnTo>
                    <a:pt x="309" y="73"/>
                  </a:lnTo>
                  <a:lnTo>
                    <a:pt x="289" y="76"/>
                  </a:lnTo>
                  <a:lnTo>
                    <a:pt x="271" y="81"/>
                  </a:lnTo>
                  <a:lnTo>
                    <a:pt x="253" y="86"/>
                  </a:lnTo>
                  <a:lnTo>
                    <a:pt x="236" y="93"/>
                  </a:lnTo>
                  <a:lnTo>
                    <a:pt x="220" y="102"/>
                  </a:lnTo>
                  <a:lnTo>
                    <a:pt x="205" y="111"/>
                  </a:lnTo>
                  <a:lnTo>
                    <a:pt x="190" y="122"/>
                  </a:lnTo>
                  <a:lnTo>
                    <a:pt x="175" y="133"/>
                  </a:lnTo>
                  <a:lnTo>
                    <a:pt x="161" y="147"/>
                  </a:lnTo>
                  <a:lnTo>
                    <a:pt x="148" y="163"/>
                  </a:lnTo>
                  <a:lnTo>
                    <a:pt x="134" y="179"/>
                  </a:lnTo>
                  <a:lnTo>
                    <a:pt x="120" y="198"/>
                  </a:lnTo>
                  <a:lnTo>
                    <a:pt x="109" y="219"/>
                  </a:lnTo>
                  <a:lnTo>
                    <a:pt x="99" y="241"/>
                  </a:lnTo>
                  <a:lnTo>
                    <a:pt x="93" y="265"/>
                  </a:lnTo>
                  <a:lnTo>
                    <a:pt x="87" y="291"/>
                  </a:lnTo>
                  <a:lnTo>
                    <a:pt x="85" y="316"/>
                  </a:lnTo>
                  <a:lnTo>
                    <a:pt x="85" y="341"/>
                  </a:lnTo>
                  <a:lnTo>
                    <a:pt x="88" y="368"/>
                  </a:lnTo>
                  <a:lnTo>
                    <a:pt x="95" y="393"/>
                  </a:lnTo>
                  <a:lnTo>
                    <a:pt x="103" y="417"/>
                  </a:lnTo>
                  <a:lnTo>
                    <a:pt x="115" y="442"/>
                  </a:lnTo>
                  <a:lnTo>
                    <a:pt x="130" y="465"/>
                  </a:lnTo>
                  <a:lnTo>
                    <a:pt x="149" y="485"/>
                  </a:lnTo>
                  <a:lnTo>
                    <a:pt x="171" y="505"/>
                  </a:lnTo>
                  <a:lnTo>
                    <a:pt x="196" y="521"/>
                  </a:lnTo>
                  <a:lnTo>
                    <a:pt x="225" y="536"/>
                  </a:lnTo>
                  <a:lnTo>
                    <a:pt x="246" y="543"/>
                  </a:lnTo>
                  <a:lnTo>
                    <a:pt x="268" y="547"/>
                  </a:lnTo>
                  <a:lnTo>
                    <a:pt x="290" y="548"/>
                  </a:lnTo>
                  <a:lnTo>
                    <a:pt x="312" y="548"/>
                  </a:lnTo>
                  <a:lnTo>
                    <a:pt x="335" y="545"/>
                  </a:lnTo>
                  <a:lnTo>
                    <a:pt x="356" y="540"/>
                  </a:lnTo>
                  <a:lnTo>
                    <a:pt x="377" y="533"/>
                  </a:lnTo>
                  <a:lnTo>
                    <a:pt x="397" y="525"/>
                  </a:lnTo>
                  <a:lnTo>
                    <a:pt x="416" y="515"/>
                  </a:lnTo>
                  <a:lnTo>
                    <a:pt x="434" y="504"/>
                  </a:lnTo>
                  <a:lnTo>
                    <a:pt x="451" y="492"/>
                  </a:lnTo>
                  <a:lnTo>
                    <a:pt x="467" y="481"/>
                  </a:lnTo>
                  <a:lnTo>
                    <a:pt x="480" y="467"/>
                  </a:lnTo>
                  <a:lnTo>
                    <a:pt x="492" y="454"/>
                  </a:lnTo>
                  <a:lnTo>
                    <a:pt x="501" y="441"/>
                  </a:lnTo>
                  <a:lnTo>
                    <a:pt x="509" y="428"/>
                  </a:lnTo>
                  <a:lnTo>
                    <a:pt x="512" y="422"/>
                  </a:lnTo>
                  <a:lnTo>
                    <a:pt x="515" y="414"/>
                  </a:lnTo>
                  <a:lnTo>
                    <a:pt x="518" y="406"/>
                  </a:lnTo>
                  <a:lnTo>
                    <a:pt x="521" y="397"/>
                  </a:lnTo>
                  <a:lnTo>
                    <a:pt x="525" y="388"/>
                  </a:lnTo>
                  <a:lnTo>
                    <a:pt x="527" y="377"/>
                  </a:lnTo>
                  <a:lnTo>
                    <a:pt x="530" y="367"/>
                  </a:lnTo>
                  <a:lnTo>
                    <a:pt x="532" y="354"/>
                  </a:lnTo>
                  <a:lnTo>
                    <a:pt x="534" y="340"/>
                  </a:lnTo>
                  <a:lnTo>
                    <a:pt x="535" y="327"/>
                  </a:lnTo>
                  <a:lnTo>
                    <a:pt x="536" y="311"/>
                  </a:lnTo>
                  <a:lnTo>
                    <a:pt x="537" y="294"/>
                  </a:lnTo>
                  <a:lnTo>
                    <a:pt x="537" y="275"/>
                  </a:lnTo>
                  <a:lnTo>
                    <a:pt x="536" y="255"/>
                  </a:lnTo>
                  <a:lnTo>
                    <a:pt x="535" y="234"/>
                  </a:lnTo>
                  <a:lnTo>
                    <a:pt x="533" y="210"/>
                  </a:lnTo>
                  <a:lnTo>
                    <a:pt x="532" y="194"/>
                  </a:lnTo>
                  <a:lnTo>
                    <a:pt x="539" y="180"/>
                  </a:lnTo>
                  <a:lnTo>
                    <a:pt x="551" y="169"/>
                  </a:lnTo>
                  <a:lnTo>
                    <a:pt x="565" y="163"/>
                  </a:lnTo>
                  <a:lnTo>
                    <a:pt x="581" y="164"/>
                  </a:lnTo>
                  <a:lnTo>
                    <a:pt x="595" y="172"/>
                  </a:lnTo>
                  <a:lnTo>
                    <a:pt x="608" y="188"/>
                  </a:lnTo>
                  <a:lnTo>
                    <a:pt x="615" y="215"/>
                  </a:lnTo>
                  <a:lnTo>
                    <a:pt x="618" y="231"/>
                  </a:lnTo>
                  <a:lnTo>
                    <a:pt x="620" y="247"/>
                  </a:lnTo>
                  <a:lnTo>
                    <a:pt x="621" y="265"/>
                  </a:lnTo>
                  <a:lnTo>
                    <a:pt x="622" y="284"/>
                  </a:lnTo>
                  <a:lnTo>
                    <a:pt x="622" y="303"/>
                  </a:lnTo>
                  <a:lnTo>
                    <a:pt x="621" y="323"/>
                  </a:lnTo>
                  <a:lnTo>
                    <a:pt x="620" y="343"/>
                  </a:lnTo>
                  <a:lnTo>
                    <a:pt x="618" y="363"/>
                  </a:lnTo>
                  <a:lnTo>
                    <a:pt x="614" y="384"/>
                  </a:lnTo>
                  <a:lnTo>
                    <a:pt x="610" y="404"/>
                  </a:lnTo>
                  <a:lnTo>
                    <a:pt x="605" y="424"/>
                  </a:lnTo>
                  <a:lnTo>
                    <a:pt x="597" y="443"/>
                  </a:lnTo>
                  <a:lnTo>
                    <a:pt x="589" y="462"/>
                  </a:lnTo>
                  <a:lnTo>
                    <a:pt x="580" y="481"/>
                  </a:lnTo>
                  <a:lnTo>
                    <a:pt x="569" y="499"/>
                  </a:lnTo>
                  <a:lnTo>
                    <a:pt x="556" y="515"/>
                  </a:lnTo>
                  <a:lnTo>
                    <a:pt x="544" y="530"/>
                  </a:lnTo>
                  <a:lnTo>
                    <a:pt x="530" y="544"/>
                  </a:lnTo>
                  <a:lnTo>
                    <a:pt x="515" y="556"/>
                  </a:lnTo>
                  <a:lnTo>
                    <a:pt x="500" y="567"/>
                  </a:lnTo>
                  <a:lnTo>
                    <a:pt x="484" y="578"/>
                  </a:lnTo>
                  <a:lnTo>
                    <a:pt x="469" y="586"/>
                  </a:lnTo>
                  <a:lnTo>
                    <a:pt x="453" y="595"/>
                  </a:lnTo>
                  <a:lnTo>
                    <a:pt x="437" y="602"/>
                  </a:lnTo>
                  <a:lnTo>
                    <a:pt x="421" y="608"/>
                  </a:lnTo>
                  <a:lnTo>
                    <a:pt x="405" y="614"/>
                  </a:lnTo>
                  <a:lnTo>
                    <a:pt x="389" y="618"/>
                  </a:lnTo>
                  <a:lnTo>
                    <a:pt x="375" y="621"/>
                  </a:lnTo>
                  <a:lnTo>
                    <a:pt x="361" y="623"/>
                  </a:lnTo>
                  <a:lnTo>
                    <a:pt x="347" y="625"/>
                  </a:lnTo>
                  <a:lnTo>
                    <a:pt x="336" y="626"/>
                  </a:lnTo>
                  <a:lnTo>
                    <a:pt x="324" y="626"/>
                  </a:lnTo>
                  <a:lnTo>
                    <a:pt x="303" y="625"/>
                  </a:lnTo>
                  <a:lnTo>
                    <a:pt x="282" y="624"/>
                  </a:lnTo>
                  <a:lnTo>
                    <a:pt x="260" y="621"/>
                  </a:lnTo>
                  <a:lnTo>
                    <a:pt x="237" y="617"/>
                  </a:lnTo>
                  <a:lnTo>
                    <a:pt x="215" y="612"/>
                  </a:lnTo>
                  <a:lnTo>
                    <a:pt x="194" y="605"/>
                  </a:lnTo>
                  <a:lnTo>
                    <a:pt x="172" y="598"/>
                  </a:lnTo>
                  <a:lnTo>
                    <a:pt x="152" y="588"/>
                  </a:lnTo>
                  <a:lnTo>
                    <a:pt x="131" y="578"/>
                  </a:lnTo>
                  <a:lnTo>
                    <a:pt x="112" y="565"/>
                  </a:lnTo>
                  <a:lnTo>
                    <a:pt x="94" y="551"/>
                  </a:lnTo>
                  <a:lnTo>
                    <a:pt x="76" y="536"/>
                  </a:lnTo>
                  <a:lnTo>
                    <a:pt x="60" y="518"/>
                  </a:lnTo>
                  <a:lnTo>
                    <a:pt x="46" y="498"/>
                  </a:lnTo>
                  <a:lnTo>
                    <a:pt x="34" y="476"/>
                  </a:lnTo>
                  <a:lnTo>
                    <a:pt x="23" y="452"/>
                  </a:lnTo>
                  <a:lnTo>
                    <a:pt x="17" y="433"/>
                  </a:lnTo>
                  <a:lnTo>
                    <a:pt x="10" y="414"/>
                  </a:lnTo>
                  <a:lnTo>
                    <a:pt x="6" y="395"/>
                  </a:lnTo>
                  <a:lnTo>
                    <a:pt x="3" y="375"/>
                  </a:lnTo>
                  <a:lnTo>
                    <a:pt x="1" y="355"/>
                  </a:lnTo>
                  <a:lnTo>
                    <a:pt x="0" y="336"/>
                  </a:lnTo>
                  <a:lnTo>
                    <a:pt x="1" y="316"/>
                  </a:lnTo>
                  <a:lnTo>
                    <a:pt x="2" y="296"/>
                  </a:lnTo>
                  <a:lnTo>
                    <a:pt x="5" y="276"/>
                  </a:lnTo>
                  <a:lnTo>
                    <a:pt x="10" y="256"/>
                  </a:lnTo>
                  <a:lnTo>
                    <a:pt x="16" y="237"/>
                  </a:lnTo>
                  <a:lnTo>
                    <a:pt x="23" y="217"/>
                  </a:lnTo>
                  <a:lnTo>
                    <a:pt x="31" y="197"/>
                  </a:lnTo>
                  <a:lnTo>
                    <a:pt x="42" y="178"/>
                  </a:lnTo>
                  <a:lnTo>
                    <a:pt x="54" y="159"/>
                  </a:lnTo>
                  <a:lnTo>
                    <a:pt x="66" y="140"/>
                  </a:lnTo>
                  <a:lnTo>
                    <a:pt x="81" y="121"/>
                  </a:lnTo>
                  <a:lnTo>
                    <a:pt x="96" y="103"/>
                  </a:lnTo>
                  <a:lnTo>
                    <a:pt x="111" y="86"/>
                  </a:lnTo>
                  <a:lnTo>
                    <a:pt x="128" y="70"/>
                  </a:lnTo>
                  <a:lnTo>
                    <a:pt x="144" y="55"/>
                  </a:lnTo>
                  <a:lnTo>
                    <a:pt x="163" y="42"/>
                  </a:lnTo>
                  <a:lnTo>
                    <a:pt x="184" y="30"/>
                  </a:lnTo>
                  <a:lnTo>
                    <a:pt x="206" y="20"/>
                  </a:lnTo>
                  <a:lnTo>
                    <a:pt x="229" y="12"/>
                  </a:lnTo>
                  <a:lnTo>
                    <a:pt x="254" y="6"/>
                  </a:lnTo>
                  <a:lnTo>
                    <a:pt x="282" y="2"/>
                  </a:lnTo>
                  <a:lnTo>
                    <a:pt x="312" y="0"/>
                  </a:lnTo>
                  <a:lnTo>
                    <a:pt x="345" y="0"/>
                  </a:lnTo>
                  <a:lnTo>
                    <a:pt x="381" y="4"/>
                  </a:lnTo>
                  <a:lnTo>
                    <a:pt x="419" y="9"/>
                  </a:lnTo>
                  <a:lnTo>
                    <a:pt x="461" y="17"/>
                  </a:lnTo>
                  <a:lnTo>
                    <a:pt x="473" y="31"/>
                  </a:lnTo>
                  <a:lnTo>
                    <a:pt x="482" y="45"/>
                  </a:lnTo>
                  <a:lnTo>
                    <a:pt x="487" y="57"/>
                  </a:lnTo>
                  <a:lnTo>
                    <a:pt x="487" y="69"/>
                  </a:lnTo>
                  <a:lnTo>
                    <a:pt x="480" y="77"/>
                  </a:lnTo>
                  <a:lnTo>
                    <a:pt x="468" y="82"/>
                  </a:lnTo>
                  <a:lnTo>
                    <a:pt x="449" y="82"/>
                  </a:lnTo>
                  <a:lnTo>
                    <a:pt x="422" y="76"/>
                  </a:lnTo>
                </a:path>
              </a:pathLst>
            </a:custGeom>
            <a:solidFill>
              <a:srgbClr val="FFFF99"/>
            </a:solidFill>
            <a:ln w="0">
              <a:solidFill>
                <a:srgbClr val="000000"/>
              </a:solidFill>
              <a:prstDash val="solid"/>
              <a:round/>
              <a:headEnd/>
              <a:tailEnd/>
            </a:ln>
          </p:spPr>
          <p:txBody>
            <a:bodyPr/>
            <a:lstStyle/>
            <a:p>
              <a:endParaRPr lang="en-US"/>
            </a:p>
          </p:txBody>
        </p:sp>
        <p:sp>
          <p:nvSpPr>
            <p:cNvPr id="172324" name="Freeform 297"/>
            <p:cNvSpPr>
              <a:spLocks/>
            </p:cNvSpPr>
            <p:nvPr/>
          </p:nvSpPr>
          <p:spPr bwMode="auto">
            <a:xfrm>
              <a:off x="5150" y="3352"/>
              <a:ext cx="173" cy="180"/>
            </a:xfrm>
            <a:custGeom>
              <a:avLst/>
              <a:gdLst>
                <a:gd name="T0" fmla="*/ 0 w 1552"/>
                <a:gd name="T1" fmla="*/ 0 h 1624"/>
                <a:gd name="T2" fmla="*/ 0 w 1552"/>
                <a:gd name="T3" fmla="*/ 0 h 1624"/>
                <a:gd name="T4" fmla="*/ 0 w 1552"/>
                <a:gd name="T5" fmla="*/ 0 h 1624"/>
                <a:gd name="T6" fmla="*/ 0 w 1552"/>
                <a:gd name="T7" fmla="*/ 0 h 1624"/>
                <a:gd name="T8" fmla="*/ 0 w 1552"/>
                <a:gd name="T9" fmla="*/ 0 h 1624"/>
                <a:gd name="T10" fmla="*/ 0 w 1552"/>
                <a:gd name="T11" fmla="*/ 0 h 1624"/>
                <a:gd name="T12" fmla="*/ 0 w 1552"/>
                <a:gd name="T13" fmla="*/ 0 h 1624"/>
                <a:gd name="T14" fmla="*/ 0 w 1552"/>
                <a:gd name="T15" fmla="*/ 0 h 1624"/>
                <a:gd name="T16" fmla="*/ 0 w 1552"/>
                <a:gd name="T17" fmla="*/ 0 h 1624"/>
                <a:gd name="T18" fmla="*/ 0 w 1552"/>
                <a:gd name="T19" fmla="*/ 0 h 1624"/>
                <a:gd name="T20" fmla="*/ 0 w 1552"/>
                <a:gd name="T21" fmla="*/ 0 h 1624"/>
                <a:gd name="T22" fmla="*/ 0 w 1552"/>
                <a:gd name="T23" fmla="*/ 0 h 1624"/>
                <a:gd name="T24" fmla="*/ 0 w 1552"/>
                <a:gd name="T25" fmla="*/ 0 h 1624"/>
                <a:gd name="T26" fmla="*/ 0 w 1552"/>
                <a:gd name="T27" fmla="*/ 0 h 1624"/>
                <a:gd name="T28" fmla="*/ 0 w 1552"/>
                <a:gd name="T29" fmla="*/ 0 h 1624"/>
                <a:gd name="T30" fmla="*/ 0 w 1552"/>
                <a:gd name="T31" fmla="*/ 0 h 1624"/>
                <a:gd name="T32" fmla="*/ 0 w 1552"/>
                <a:gd name="T33" fmla="*/ 0 h 1624"/>
                <a:gd name="T34" fmla="*/ 0 w 1552"/>
                <a:gd name="T35" fmla="*/ 0 h 1624"/>
                <a:gd name="T36" fmla="*/ 0 w 1552"/>
                <a:gd name="T37" fmla="*/ 0 h 1624"/>
                <a:gd name="T38" fmla="*/ 0 w 1552"/>
                <a:gd name="T39" fmla="*/ 0 h 1624"/>
                <a:gd name="T40" fmla="*/ 0 w 1552"/>
                <a:gd name="T41" fmla="*/ 0 h 1624"/>
                <a:gd name="T42" fmla="*/ 0 w 1552"/>
                <a:gd name="T43" fmla="*/ 0 h 1624"/>
                <a:gd name="T44" fmla="*/ 0 w 1552"/>
                <a:gd name="T45" fmla="*/ 0 h 1624"/>
                <a:gd name="T46" fmla="*/ 0 w 1552"/>
                <a:gd name="T47" fmla="*/ 0 h 1624"/>
                <a:gd name="T48" fmla="*/ 0 w 1552"/>
                <a:gd name="T49" fmla="*/ 0 h 1624"/>
                <a:gd name="T50" fmla="*/ 0 w 1552"/>
                <a:gd name="T51" fmla="*/ 0 h 1624"/>
                <a:gd name="T52" fmla="*/ 0 w 1552"/>
                <a:gd name="T53" fmla="*/ 0 h 1624"/>
                <a:gd name="T54" fmla="*/ 0 w 1552"/>
                <a:gd name="T55" fmla="*/ 0 h 1624"/>
                <a:gd name="T56" fmla="*/ 0 w 1552"/>
                <a:gd name="T57" fmla="*/ 0 h 1624"/>
                <a:gd name="T58" fmla="*/ 0 w 1552"/>
                <a:gd name="T59" fmla="*/ 0 h 1624"/>
                <a:gd name="T60" fmla="*/ 0 w 1552"/>
                <a:gd name="T61" fmla="*/ 0 h 1624"/>
                <a:gd name="T62" fmla="*/ 0 w 1552"/>
                <a:gd name="T63" fmla="*/ 0 h 1624"/>
                <a:gd name="T64" fmla="*/ 0 w 1552"/>
                <a:gd name="T65" fmla="*/ 0 h 1624"/>
                <a:gd name="T66" fmla="*/ 0 w 1552"/>
                <a:gd name="T67" fmla="*/ 0 h 1624"/>
                <a:gd name="T68" fmla="*/ 0 w 1552"/>
                <a:gd name="T69" fmla="*/ 0 h 1624"/>
                <a:gd name="T70" fmla="*/ 0 w 1552"/>
                <a:gd name="T71" fmla="*/ 0 h 1624"/>
                <a:gd name="T72" fmla="*/ 0 w 1552"/>
                <a:gd name="T73" fmla="*/ 0 h 1624"/>
                <a:gd name="T74" fmla="*/ 0 w 1552"/>
                <a:gd name="T75" fmla="*/ 0 h 1624"/>
                <a:gd name="T76" fmla="*/ 0 w 1552"/>
                <a:gd name="T77" fmla="*/ 0 h 1624"/>
                <a:gd name="T78" fmla="*/ 0 w 1552"/>
                <a:gd name="T79" fmla="*/ 0 h 1624"/>
                <a:gd name="T80" fmla="*/ 0 w 1552"/>
                <a:gd name="T81" fmla="*/ 0 h 1624"/>
                <a:gd name="T82" fmla="*/ 0 w 1552"/>
                <a:gd name="T83" fmla="*/ 0 h 1624"/>
                <a:gd name="T84" fmla="*/ 0 w 1552"/>
                <a:gd name="T85" fmla="*/ 0 h 16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52"/>
                <a:gd name="T130" fmla="*/ 0 h 1624"/>
                <a:gd name="T131" fmla="*/ 1552 w 1552"/>
                <a:gd name="T132" fmla="*/ 1624 h 16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52" h="1624">
                  <a:moveTo>
                    <a:pt x="3" y="0"/>
                  </a:moveTo>
                  <a:lnTo>
                    <a:pt x="3" y="44"/>
                  </a:lnTo>
                  <a:lnTo>
                    <a:pt x="3" y="90"/>
                  </a:lnTo>
                  <a:lnTo>
                    <a:pt x="3" y="138"/>
                  </a:lnTo>
                  <a:lnTo>
                    <a:pt x="3" y="188"/>
                  </a:lnTo>
                  <a:lnTo>
                    <a:pt x="3" y="239"/>
                  </a:lnTo>
                  <a:lnTo>
                    <a:pt x="3" y="291"/>
                  </a:lnTo>
                  <a:lnTo>
                    <a:pt x="3" y="344"/>
                  </a:lnTo>
                  <a:lnTo>
                    <a:pt x="3" y="398"/>
                  </a:lnTo>
                  <a:lnTo>
                    <a:pt x="2" y="452"/>
                  </a:lnTo>
                  <a:lnTo>
                    <a:pt x="2" y="507"/>
                  </a:lnTo>
                  <a:lnTo>
                    <a:pt x="2" y="561"/>
                  </a:lnTo>
                  <a:lnTo>
                    <a:pt x="2" y="616"/>
                  </a:lnTo>
                  <a:lnTo>
                    <a:pt x="2" y="670"/>
                  </a:lnTo>
                  <a:lnTo>
                    <a:pt x="2" y="723"/>
                  </a:lnTo>
                  <a:lnTo>
                    <a:pt x="2" y="775"/>
                  </a:lnTo>
                  <a:lnTo>
                    <a:pt x="2" y="827"/>
                  </a:lnTo>
                  <a:lnTo>
                    <a:pt x="1" y="877"/>
                  </a:lnTo>
                  <a:lnTo>
                    <a:pt x="1" y="925"/>
                  </a:lnTo>
                  <a:lnTo>
                    <a:pt x="1" y="972"/>
                  </a:lnTo>
                  <a:lnTo>
                    <a:pt x="1" y="1016"/>
                  </a:lnTo>
                  <a:lnTo>
                    <a:pt x="1" y="1058"/>
                  </a:lnTo>
                  <a:lnTo>
                    <a:pt x="1" y="1098"/>
                  </a:lnTo>
                  <a:lnTo>
                    <a:pt x="1" y="1135"/>
                  </a:lnTo>
                  <a:lnTo>
                    <a:pt x="0" y="1169"/>
                  </a:lnTo>
                  <a:lnTo>
                    <a:pt x="0" y="1201"/>
                  </a:lnTo>
                  <a:lnTo>
                    <a:pt x="0" y="1228"/>
                  </a:lnTo>
                  <a:lnTo>
                    <a:pt x="0" y="1251"/>
                  </a:lnTo>
                  <a:lnTo>
                    <a:pt x="0" y="1272"/>
                  </a:lnTo>
                  <a:lnTo>
                    <a:pt x="0" y="1288"/>
                  </a:lnTo>
                  <a:lnTo>
                    <a:pt x="0" y="1300"/>
                  </a:lnTo>
                  <a:lnTo>
                    <a:pt x="0" y="1307"/>
                  </a:lnTo>
                  <a:lnTo>
                    <a:pt x="0" y="1309"/>
                  </a:lnTo>
                  <a:lnTo>
                    <a:pt x="9" y="1329"/>
                  </a:lnTo>
                  <a:lnTo>
                    <a:pt x="20" y="1350"/>
                  </a:lnTo>
                  <a:lnTo>
                    <a:pt x="35" y="1370"/>
                  </a:lnTo>
                  <a:lnTo>
                    <a:pt x="52" y="1389"/>
                  </a:lnTo>
                  <a:lnTo>
                    <a:pt x="72" y="1407"/>
                  </a:lnTo>
                  <a:lnTo>
                    <a:pt x="95" y="1424"/>
                  </a:lnTo>
                  <a:lnTo>
                    <a:pt x="121" y="1441"/>
                  </a:lnTo>
                  <a:lnTo>
                    <a:pt x="149" y="1458"/>
                  </a:lnTo>
                  <a:lnTo>
                    <a:pt x="180" y="1474"/>
                  </a:lnTo>
                  <a:lnTo>
                    <a:pt x="214" y="1489"/>
                  </a:lnTo>
                  <a:lnTo>
                    <a:pt x="249" y="1504"/>
                  </a:lnTo>
                  <a:lnTo>
                    <a:pt x="289" y="1517"/>
                  </a:lnTo>
                  <a:lnTo>
                    <a:pt x="330" y="1531"/>
                  </a:lnTo>
                  <a:lnTo>
                    <a:pt x="373" y="1543"/>
                  </a:lnTo>
                  <a:lnTo>
                    <a:pt x="419" y="1554"/>
                  </a:lnTo>
                  <a:lnTo>
                    <a:pt x="468" y="1565"/>
                  </a:lnTo>
                  <a:lnTo>
                    <a:pt x="519" y="1575"/>
                  </a:lnTo>
                  <a:lnTo>
                    <a:pt x="573" y="1584"/>
                  </a:lnTo>
                  <a:lnTo>
                    <a:pt x="629" y="1592"/>
                  </a:lnTo>
                  <a:lnTo>
                    <a:pt x="687" y="1600"/>
                  </a:lnTo>
                  <a:lnTo>
                    <a:pt x="747" y="1606"/>
                  </a:lnTo>
                  <a:lnTo>
                    <a:pt x="809" y="1611"/>
                  </a:lnTo>
                  <a:lnTo>
                    <a:pt x="874" y="1615"/>
                  </a:lnTo>
                  <a:lnTo>
                    <a:pt x="941" y="1620"/>
                  </a:lnTo>
                  <a:lnTo>
                    <a:pt x="1010" y="1622"/>
                  </a:lnTo>
                  <a:lnTo>
                    <a:pt x="1082" y="1623"/>
                  </a:lnTo>
                  <a:lnTo>
                    <a:pt x="1155" y="1624"/>
                  </a:lnTo>
                  <a:lnTo>
                    <a:pt x="1231" y="1623"/>
                  </a:lnTo>
                  <a:lnTo>
                    <a:pt x="1308" y="1622"/>
                  </a:lnTo>
                  <a:lnTo>
                    <a:pt x="1387" y="1619"/>
                  </a:lnTo>
                  <a:lnTo>
                    <a:pt x="1468" y="1615"/>
                  </a:lnTo>
                  <a:lnTo>
                    <a:pt x="1552" y="1610"/>
                  </a:lnTo>
                  <a:lnTo>
                    <a:pt x="1552" y="1548"/>
                  </a:lnTo>
                  <a:lnTo>
                    <a:pt x="1552" y="1486"/>
                  </a:lnTo>
                  <a:lnTo>
                    <a:pt x="1552" y="1423"/>
                  </a:lnTo>
                  <a:lnTo>
                    <a:pt x="1552" y="1362"/>
                  </a:lnTo>
                  <a:lnTo>
                    <a:pt x="1552" y="1300"/>
                  </a:lnTo>
                  <a:lnTo>
                    <a:pt x="1552" y="1240"/>
                  </a:lnTo>
                  <a:lnTo>
                    <a:pt x="1552" y="1180"/>
                  </a:lnTo>
                  <a:lnTo>
                    <a:pt x="1551" y="1121"/>
                  </a:lnTo>
                  <a:lnTo>
                    <a:pt x="1551" y="1061"/>
                  </a:lnTo>
                  <a:lnTo>
                    <a:pt x="1551" y="1004"/>
                  </a:lnTo>
                  <a:lnTo>
                    <a:pt x="1551" y="948"/>
                  </a:lnTo>
                  <a:lnTo>
                    <a:pt x="1551" y="894"/>
                  </a:lnTo>
                  <a:lnTo>
                    <a:pt x="1551" y="840"/>
                  </a:lnTo>
                  <a:lnTo>
                    <a:pt x="1549" y="788"/>
                  </a:lnTo>
                  <a:lnTo>
                    <a:pt x="1549" y="738"/>
                  </a:lnTo>
                  <a:lnTo>
                    <a:pt x="1549" y="690"/>
                  </a:lnTo>
                  <a:lnTo>
                    <a:pt x="1549" y="643"/>
                  </a:lnTo>
                  <a:lnTo>
                    <a:pt x="1549" y="599"/>
                  </a:lnTo>
                  <a:lnTo>
                    <a:pt x="1548" y="558"/>
                  </a:lnTo>
                  <a:lnTo>
                    <a:pt x="1548" y="518"/>
                  </a:lnTo>
                  <a:lnTo>
                    <a:pt x="1548" y="481"/>
                  </a:lnTo>
                  <a:lnTo>
                    <a:pt x="1548" y="446"/>
                  </a:lnTo>
                  <a:lnTo>
                    <a:pt x="1548" y="414"/>
                  </a:lnTo>
                  <a:lnTo>
                    <a:pt x="1548" y="385"/>
                  </a:lnTo>
                  <a:lnTo>
                    <a:pt x="1547" y="359"/>
                  </a:lnTo>
                  <a:lnTo>
                    <a:pt x="1547" y="335"/>
                  </a:lnTo>
                  <a:lnTo>
                    <a:pt x="1547" y="315"/>
                  </a:lnTo>
                  <a:lnTo>
                    <a:pt x="1547" y="299"/>
                  </a:lnTo>
                  <a:lnTo>
                    <a:pt x="1547" y="286"/>
                  </a:lnTo>
                  <a:lnTo>
                    <a:pt x="1547" y="276"/>
                  </a:lnTo>
                  <a:lnTo>
                    <a:pt x="1547" y="271"/>
                  </a:lnTo>
                  <a:lnTo>
                    <a:pt x="1547" y="269"/>
                  </a:lnTo>
                  <a:lnTo>
                    <a:pt x="1497" y="272"/>
                  </a:lnTo>
                  <a:lnTo>
                    <a:pt x="1444" y="274"/>
                  </a:lnTo>
                  <a:lnTo>
                    <a:pt x="1389" y="275"/>
                  </a:lnTo>
                  <a:lnTo>
                    <a:pt x="1333" y="276"/>
                  </a:lnTo>
                  <a:lnTo>
                    <a:pt x="1275" y="277"/>
                  </a:lnTo>
                  <a:lnTo>
                    <a:pt x="1216" y="277"/>
                  </a:lnTo>
                  <a:lnTo>
                    <a:pt x="1156" y="276"/>
                  </a:lnTo>
                  <a:lnTo>
                    <a:pt x="1095" y="275"/>
                  </a:lnTo>
                  <a:lnTo>
                    <a:pt x="1033" y="273"/>
                  </a:lnTo>
                  <a:lnTo>
                    <a:pt x="972" y="271"/>
                  </a:lnTo>
                  <a:lnTo>
                    <a:pt x="910" y="268"/>
                  </a:lnTo>
                  <a:lnTo>
                    <a:pt x="848" y="264"/>
                  </a:lnTo>
                  <a:lnTo>
                    <a:pt x="787" y="258"/>
                  </a:lnTo>
                  <a:lnTo>
                    <a:pt x="726" y="253"/>
                  </a:lnTo>
                  <a:lnTo>
                    <a:pt x="667" y="247"/>
                  </a:lnTo>
                  <a:lnTo>
                    <a:pt x="607" y="239"/>
                  </a:lnTo>
                  <a:lnTo>
                    <a:pt x="550" y="232"/>
                  </a:lnTo>
                  <a:lnTo>
                    <a:pt x="494" y="222"/>
                  </a:lnTo>
                  <a:lnTo>
                    <a:pt x="440" y="213"/>
                  </a:lnTo>
                  <a:lnTo>
                    <a:pt x="388" y="202"/>
                  </a:lnTo>
                  <a:lnTo>
                    <a:pt x="338" y="191"/>
                  </a:lnTo>
                  <a:lnTo>
                    <a:pt x="291" y="179"/>
                  </a:lnTo>
                  <a:lnTo>
                    <a:pt x="245" y="165"/>
                  </a:lnTo>
                  <a:lnTo>
                    <a:pt x="204" y="152"/>
                  </a:lnTo>
                  <a:lnTo>
                    <a:pt x="165" y="136"/>
                  </a:lnTo>
                  <a:lnTo>
                    <a:pt x="130" y="120"/>
                  </a:lnTo>
                  <a:lnTo>
                    <a:pt x="98" y="102"/>
                  </a:lnTo>
                  <a:lnTo>
                    <a:pt x="71" y="84"/>
                  </a:lnTo>
                  <a:lnTo>
                    <a:pt x="48" y="65"/>
                  </a:lnTo>
                  <a:lnTo>
                    <a:pt x="28" y="44"/>
                  </a:lnTo>
                  <a:lnTo>
                    <a:pt x="13" y="23"/>
                  </a:lnTo>
                  <a:lnTo>
                    <a:pt x="3" y="0"/>
                  </a:lnTo>
                  <a:close/>
                </a:path>
              </a:pathLst>
            </a:custGeom>
            <a:solidFill>
              <a:srgbClr val="F2F2F2"/>
            </a:solidFill>
            <a:ln w="9525">
              <a:noFill/>
              <a:round/>
              <a:headEnd/>
              <a:tailEnd/>
            </a:ln>
          </p:spPr>
          <p:txBody>
            <a:bodyPr/>
            <a:lstStyle/>
            <a:p>
              <a:endParaRPr lang="en-US"/>
            </a:p>
          </p:txBody>
        </p:sp>
        <p:sp>
          <p:nvSpPr>
            <p:cNvPr id="172325" name="Freeform 298"/>
            <p:cNvSpPr>
              <a:spLocks/>
            </p:cNvSpPr>
            <p:nvPr/>
          </p:nvSpPr>
          <p:spPr bwMode="auto">
            <a:xfrm>
              <a:off x="5150" y="3352"/>
              <a:ext cx="173" cy="180"/>
            </a:xfrm>
            <a:custGeom>
              <a:avLst/>
              <a:gdLst>
                <a:gd name="T0" fmla="*/ 0 w 1552"/>
                <a:gd name="T1" fmla="*/ 0 h 1624"/>
                <a:gd name="T2" fmla="*/ 0 w 1552"/>
                <a:gd name="T3" fmla="*/ 0 h 1624"/>
                <a:gd name="T4" fmla="*/ 0 w 1552"/>
                <a:gd name="T5" fmla="*/ 0 h 1624"/>
                <a:gd name="T6" fmla="*/ 0 w 1552"/>
                <a:gd name="T7" fmla="*/ 0 h 1624"/>
                <a:gd name="T8" fmla="*/ 0 w 1552"/>
                <a:gd name="T9" fmla="*/ 0 h 1624"/>
                <a:gd name="T10" fmla="*/ 0 w 1552"/>
                <a:gd name="T11" fmla="*/ 0 h 1624"/>
                <a:gd name="T12" fmla="*/ 0 w 1552"/>
                <a:gd name="T13" fmla="*/ 0 h 1624"/>
                <a:gd name="T14" fmla="*/ 0 w 1552"/>
                <a:gd name="T15" fmla="*/ 0 h 1624"/>
                <a:gd name="T16" fmla="*/ 0 w 1552"/>
                <a:gd name="T17" fmla="*/ 0 h 1624"/>
                <a:gd name="T18" fmla="*/ 0 w 1552"/>
                <a:gd name="T19" fmla="*/ 0 h 1624"/>
                <a:gd name="T20" fmla="*/ 0 w 1552"/>
                <a:gd name="T21" fmla="*/ 0 h 1624"/>
                <a:gd name="T22" fmla="*/ 0 w 1552"/>
                <a:gd name="T23" fmla="*/ 0 h 1624"/>
                <a:gd name="T24" fmla="*/ 0 w 1552"/>
                <a:gd name="T25" fmla="*/ 0 h 1624"/>
                <a:gd name="T26" fmla="*/ 0 w 1552"/>
                <a:gd name="T27" fmla="*/ 0 h 1624"/>
                <a:gd name="T28" fmla="*/ 0 w 1552"/>
                <a:gd name="T29" fmla="*/ 0 h 1624"/>
                <a:gd name="T30" fmla="*/ 0 w 1552"/>
                <a:gd name="T31" fmla="*/ 0 h 1624"/>
                <a:gd name="T32" fmla="*/ 0 w 1552"/>
                <a:gd name="T33" fmla="*/ 0 h 1624"/>
                <a:gd name="T34" fmla="*/ 0 w 1552"/>
                <a:gd name="T35" fmla="*/ 0 h 1624"/>
                <a:gd name="T36" fmla="*/ 0 w 1552"/>
                <a:gd name="T37" fmla="*/ 0 h 1624"/>
                <a:gd name="T38" fmla="*/ 0 w 1552"/>
                <a:gd name="T39" fmla="*/ 0 h 1624"/>
                <a:gd name="T40" fmla="*/ 0 w 1552"/>
                <a:gd name="T41" fmla="*/ 0 h 1624"/>
                <a:gd name="T42" fmla="*/ 0 w 1552"/>
                <a:gd name="T43" fmla="*/ 0 h 1624"/>
                <a:gd name="T44" fmla="*/ 0 w 1552"/>
                <a:gd name="T45" fmla="*/ 0 h 1624"/>
                <a:gd name="T46" fmla="*/ 0 w 1552"/>
                <a:gd name="T47" fmla="*/ 0 h 1624"/>
                <a:gd name="T48" fmla="*/ 0 w 1552"/>
                <a:gd name="T49" fmla="*/ 0 h 1624"/>
                <a:gd name="T50" fmla="*/ 0 w 1552"/>
                <a:gd name="T51" fmla="*/ 0 h 1624"/>
                <a:gd name="T52" fmla="*/ 0 w 1552"/>
                <a:gd name="T53" fmla="*/ 0 h 1624"/>
                <a:gd name="T54" fmla="*/ 0 w 1552"/>
                <a:gd name="T55" fmla="*/ 0 h 1624"/>
                <a:gd name="T56" fmla="*/ 0 w 1552"/>
                <a:gd name="T57" fmla="*/ 0 h 1624"/>
                <a:gd name="T58" fmla="*/ 0 w 1552"/>
                <a:gd name="T59" fmla="*/ 0 h 1624"/>
                <a:gd name="T60" fmla="*/ 0 w 1552"/>
                <a:gd name="T61" fmla="*/ 0 h 1624"/>
                <a:gd name="T62" fmla="*/ 0 w 1552"/>
                <a:gd name="T63" fmla="*/ 0 h 1624"/>
                <a:gd name="T64" fmla="*/ 0 w 1552"/>
                <a:gd name="T65" fmla="*/ 0 h 1624"/>
                <a:gd name="T66" fmla="*/ 0 w 1552"/>
                <a:gd name="T67" fmla="*/ 0 h 1624"/>
                <a:gd name="T68" fmla="*/ 0 w 1552"/>
                <a:gd name="T69" fmla="*/ 0 h 1624"/>
                <a:gd name="T70" fmla="*/ 0 w 1552"/>
                <a:gd name="T71" fmla="*/ 0 h 1624"/>
                <a:gd name="T72" fmla="*/ 0 w 1552"/>
                <a:gd name="T73" fmla="*/ 0 h 1624"/>
                <a:gd name="T74" fmla="*/ 0 w 1552"/>
                <a:gd name="T75" fmla="*/ 0 h 1624"/>
                <a:gd name="T76" fmla="*/ 0 w 1552"/>
                <a:gd name="T77" fmla="*/ 0 h 1624"/>
                <a:gd name="T78" fmla="*/ 0 w 1552"/>
                <a:gd name="T79" fmla="*/ 0 h 1624"/>
                <a:gd name="T80" fmla="*/ 0 w 1552"/>
                <a:gd name="T81" fmla="*/ 0 h 1624"/>
                <a:gd name="T82" fmla="*/ 0 w 1552"/>
                <a:gd name="T83" fmla="*/ 0 h 1624"/>
                <a:gd name="T84" fmla="*/ 0 w 1552"/>
                <a:gd name="T85" fmla="*/ 0 h 1624"/>
                <a:gd name="T86" fmla="*/ 0 w 1552"/>
                <a:gd name="T87" fmla="*/ 0 h 162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52"/>
                <a:gd name="T133" fmla="*/ 0 h 1624"/>
                <a:gd name="T134" fmla="*/ 1552 w 1552"/>
                <a:gd name="T135" fmla="*/ 1624 h 162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52" h="1624">
                  <a:moveTo>
                    <a:pt x="3" y="0"/>
                  </a:moveTo>
                  <a:lnTo>
                    <a:pt x="3" y="0"/>
                  </a:lnTo>
                  <a:lnTo>
                    <a:pt x="3" y="44"/>
                  </a:lnTo>
                  <a:lnTo>
                    <a:pt x="3" y="90"/>
                  </a:lnTo>
                  <a:lnTo>
                    <a:pt x="3" y="138"/>
                  </a:lnTo>
                  <a:lnTo>
                    <a:pt x="3" y="188"/>
                  </a:lnTo>
                  <a:lnTo>
                    <a:pt x="3" y="239"/>
                  </a:lnTo>
                  <a:lnTo>
                    <a:pt x="3" y="291"/>
                  </a:lnTo>
                  <a:lnTo>
                    <a:pt x="3" y="344"/>
                  </a:lnTo>
                  <a:lnTo>
                    <a:pt x="3" y="398"/>
                  </a:lnTo>
                  <a:lnTo>
                    <a:pt x="2" y="452"/>
                  </a:lnTo>
                  <a:lnTo>
                    <a:pt x="2" y="507"/>
                  </a:lnTo>
                  <a:lnTo>
                    <a:pt x="2" y="561"/>
                  </a:lnTo>
                  <a:lnTo>
                    <a:pt x="2" y="616"/>
                  </a:lnTo>
                  <a:lnTo>
                    <a:pt x="2" y="670"/>
                  </a:lnTo>
                  <a:lnTo>
                    <a:pt x="2" y="723"/>
                  </a:lnTo>
                  <a:lnTo>
                    <a:pt x="2" y="775"/>
                  </a:lnTo>
                  <a:lnTo>
                    <a:pt x="2" y="827"/>
                  </a:lnTo>
                  <a:lnTo>
                    <a:pt x="1" y="877"/>
                  </a:lnTo>
                  <a:lnTo>
                    <a:pt x="1" y="925"/>
                  </a:lnTo>
                  <a:lnTo>
                    <a:pt x="1" y="972"/>
                  </a:lnTo>
                  <a:lnTo>
                    <a:pt x="1" y="1016"/>
                  </a:lnTo>
                  <a:lnTo>
                    <a:pt x="1" y="1058"/>
                  </a:lnTo>
                  <a:lnTo>
                    <a:pt x="1" y="1098"/>
                  </a:lnTo>
                  <a:lnTo>
                    <a:pt x="1" y="1135"/>
                  </a:lnTo>
                  <a:lnTo>
                    <a:pt x="0" y="1169"/>
                  </a:lnTo>
                  <a:lnTo>
                    <a:pt x="0" y="1201"/>
                  </a:lnTo>
                  <a:lnTo>
                    <a:pt x="0" y="1228"/>
                  </a:lnTo>
                  <a:lnTo>
                    <a:pt x="0" y="1251"/>
                  </a:lnTo>
                  <a:lnTo>
                    <a:pt x="0" y="1272"/>
                  </a:lnTo>
                  <a:lnTo>
                    <a:pt x="0" y="1288"/>
                  </a:lnTo>
                  <a:lnTo>
                    <a:pt x="0" y="1300"/>
                  </a:lnTo>
                  <a:lnTo>
                    <a:pt x="0" y="1307"/>
                  </a:lnTo>
                  <a:lnTo>
                    <a:pt x="0" y="1309"/>
                  </a:lnTo>
                  <a:lnTo>
                    <a:pt x="9" y="1329"/>
                  </a:lnTo>
                  <a:lnTo>
                    <a:pt x="20" y="1350"/>
                  </a:lnTo>
                  <a:lnTo>
                    <a:pt x="35" y="1370"/>
                  </a:lnTo>
                  <a:lnTo>
                    <a:pt x="52" y="1389"/>
                  </a:lnTo>
                  <a:lnTo>
                    <a:pt x="72" y="1407"/>
                  </a:lnTo>
                  <a:lnTo>
                    <a:pt x="95" y="1424"/>
                  </a:lnTo>
                  <a:lnTo>
                    <a:pt x="121" y="1441"/>
                  </a:lnTo>
                  <a:lnTo>
                    <a:pt x="149" y="1458"/>
                  </a:lnTo>
                  <a:lnTo>
                    <a:pt x="180" y="1474"/>
                  </a:lnTo>
                  <a:lnTo>
                    <a:pt x="214" y="1489"/>
                  </a:lnTo>
                  <a:lnTo>
                    <a:pt x="249" y="1504"/>
                  </a:lnTo>
                  <a:lnTo>
                    <a:pt x="289" y="1517"/>
                  </a:lnTo>
                  <a:lnTo>
                    <a:pt x="330" y="1531"/>
                  </a:lnTo>
                  <a:lnTo>
                    <a:pt x="373" y="1543"/>
                  </a:lnTo>
                  <a:lnTo>
                    <a:pt x="419" y="1554"/>
                  </a:lnTo>
                  <a:lnTo>
                    <a:pt x="468" y="1565"/>
                  </a:lnTo>
                  <a:lnTo>
                    <a:pt x="519" y="1575"/>
                  </a:lnTo>
                  <a:lnTo>
                    <a:pt x="573" y="1584"/>
                  </a:lnTo>
                  <a:lnTo>
                    <a:pt x="629" y="1592"/>
                  </a:lnTo>
                  <a:lnTo>
                    <a:pt x="687" y="1600"/>
                  </a:lnTo>
                  <a:lnTo>
                    <a:pt x="747" y="1606"/>
                  </a:lnTo>
                  <a:lnTo>
                    <a:pt x="809" y="1611"/>
                  </a:lnTo>
                  <a:lnTo>
                    <a:pt x="874" y="1615"/>
                  </a:lnTo>
                  <a:lnTo>
                    <a:pt x="941" y="1620"/>
                  </a:lnTo>
                  <a:lnTo>
                    <a:pt x="1010" y="1622"/>
                  </a:lnTo>
                  <a:lnTo>
                    <a:pt x="1082" y="1623"/>
                  </a:lnTo>
                  <a:lnTo>
                    <a:pt x="1155" y="1624"/>
                  </a:lnTo>
                  <a:lnTo>
                    <a:pt x="1231" y="1623"/>
                  </a:lnTo>
                  <a:lnTo>
                    <a:pt x="1308" y="1622"/>
                  </a:lnTo>
                  <a:lnTo>
                    <a:pt x="1387" y="1619"/>
                  </a:lnTo>
                  <a:lnTo>
                    <a:pt x="1468" y="1615"/>
                  </a:lnTo>
                  <a:lnTo>
                    <a:pt x="1552" y="1610"/>
                  </a:lnTo>
                  <a:lnTo>
                    <a:pt x="1552" y="1548"/>
                  </a:lnTo>
                  <a:lnTo>
                    <a:pt x="1552" y="1486"/>
                  </a:lnTo>
                  <a:lnTo>
                    <a:pt x="1552" y="1423"/>
                  </a:lnTo>
                  <a:lnTo>
                    <a:pt x="1552" y="1362"/>
                  </a:lnTo>
                  <a:lnTo>
                    <a:pt x="1552" y="1300"/>
                  </a:lnTo>
                  <a:lnTo>
                    <a:pt x="1552" y="1240"/>
                  </a:lnTo>
                  <a:lnTo>
                    <a:pt x="1552" y="1180"/>
                  </a:lnTo>
                  <a:lnTo>
                    <a:pt x="1551" y="1121"/>
                  </a:lnTo>
                  <a:lnTo>
                    <a:pt x="1551" y="1061"/>
                  </a:lnTo>
                  <a:lnTo>
                    <a:pt x="1551" y="1004"/>
                  </a:lnTo>
                  <a:lnTo>
                    <a:pt x="1551" y="948"/>
                  </a:lnTo>
                  <a:lnTo>
                    <a:pt x="1551" y="894"/>
                  </a:lnTo>
                  <a:lnTo>
                    <a:pt x="1551" y="840"/>
                  </a:lnTo>
                  <a:lnTo>
                    <a:pt x="1549" y="788"/>
                  </a:lnTo>
                  <a:lnTo>
                    <a:pt x="1549" y="738"/>
                  </a:lnTo>
                  <a:lnTo>
                    <a:pt x="1549" y="690"/>
                  </a:lnTo>
                  <a:lnTo>
                    <a:pt x="1549" y="643"/>
                  </a:lnTo>
                  <a:lnTo>
                    <a:pt x="1549" y="599"/>
                  </a:lnTo>
                  <a:lnTo>
                    <a:pt x="1548" y="558"/>
                  </a:lnTo>
                  <a:lnTo>
                    <a:pt x="1548" y="518"/>
                  </a:lnTo>
                  <a:lnTo>
                    <a:pt x="1548" y="481"/>
                  </a:lnTo>
                  <a:lnTo>
                    <a:pt x="1548" y="446"/>
                  </a:lnTo>
                  <a:lnTo>
                    <a:pt x="1548" y="414"/>
                  </a:lnTo>
                  <a:lnTo>
                    <a:pt x="1548" y="385"/>
                  </a:lnTo>
                  <a:lnTo>
                    <a:pt x="1547" y="359"/>
                  </a:lnTo>
                  <a:lnTo>
                    <a:pt x="1547" y="335"/>
                  </a:lnTo>
                  <a:lnTo>
                    <a:pt x="1547" y="315"/>
                  </a:lnTo>
                  <a:lnTo>
                    <a:pt x="1547" y="299"/>
                  </a:lnTo>
                  <a:lnTo>
                    <a:pt x="1547" y="286"/>
                  </a:lnTo>
                  <a:lnTo>
                    <a:pt x="1547" y="276"/>
                  </a:lnTo>
                  <a:lnTo>
                    <a:pt x="1547" y="271"/>
                  </a:lnTo>
                  <a:lnTo>
                    <a:pt x="1547" y="269"/>
                  </a:lnTo>
                  <a:lnTo>
                    <a:pt x="1497" y="272"/>
                  </a:lnTo>
                  <a:lnTo>
                    <a:pt x="1444" y="274"/>
                  </a:lnTo>
                  <a:lnTo>
                    <a:pt x="1389" y="275"/>
                  </a:lnTo>
                  <a:lnTo>
                    <a:pt x="1333" y="276"/>
                  </a:lnTo>
                  <a:lnTo>
                    <a:pt x="1275" y="277"/>
                  </a:lnTo>
                  <a:lnTo>
                    <a:pt x="1216" y="277"/>
                  </a:lnTo>
                  <a:lnTo>
                    <a:pt x="1156" y="276"/>
                  </a:lnTo>
                  <a:lnTo>
                    <a:pt x="1095" y="275"/>
                  </a:lnTo>
                  <a:lnTo>
                    <a:pt x="1033" y="273"/>
                  </a:lnTo>
                  <a:lnTo>
                    <a:pt x="972" y="271"/>
                  </a:lnTo>
                  <a:lnTo>
                    <a:pt x="910" y="268"/>
                  </a:lnTo>
                  <a:lnTo>
                    <a:pt x="848" y="264"/>
                  </a:lnTo>
                  <a:lnTo>
                    <a:pt x="787" y="258"/>
                  </a:lnTo>
                  <a:lnTo>
                    <a:pt x="726" y="253"/>
                  </a:lnTo>
                  <a:lnTo>
                    <a:pt x="667" y="247"/>
                  </a:lnTo>
                  <a:lnTo>
                    <a:pt x="607" y="239"/>
                  </a:lnTo>
                  <a:lnTo>
                    <a:pt x="550" y="232"/>
                  </a:lnTo>
                  <a:lnTo>
                    <a:pt x="494" y="222"/>
                  </a:lnTo>
                  <a:lnTo>
                    <a:pt x="440" y="213"/>
                  </a:lnTo>
                  <a:lnTo>
                    <a:pt x="388" y="202"/>
                  </a:lnTo>
                  <a:lnTo>
                    <a:pt x="338" y="191"/>
                  </a:lnTo>
                  <a:lnTo>
                    <a:pt x="291" y="179"/>
                  </a:lnTo>
                  <a:lnTo>
                    <a:pt x="245" y="165"/>
                  </a:lnTo>
                  <a:lnTo>
                    <a:pt x="204" y="152"/>
                  </a:lnTo>
                  <a:lnTo>
                    <a:pt x="165" y="136"/>
                  </a:lnTo>
                  <a:lnTo>
                    <a:pt x="130" y="120"/>
                  </a:lnTo>
                  <a:lnTo>
                    <a:pt x="98" y="102"/>
                  </a:lnTo>
                  <a:lnTo>
                    <a:pt x="71" y="84"/>
                  </a:lnTo>
                  <a:lnTo>
                    <a:pt x="48" y="65"/>
                  </a:lnTo>
                  <a:lnTo>
                    <a:pt x="28" y="44"/>
                  </a:lnTo>
                  <a:lnTo>
                    <a:pt x="13" y="23"/>
                  </a:lnTo>
                  <a:lnTo>
                    <a:pt x="3" y="0"/>
                  </a:lnTo>
                </a:path>
              </a:pathLst>
            </a:custGeom>
            <a:noFill/>
            <a:ln w="0">
              <a:solidFill>
                <a:srgbClr val="404040"/>
              </a:solidFill>
              <a:prstDash val="solid"/>
              <a:round/>
              <a:headEnd/>
              <a:tailEnd/>
            </a:ln>
          </p:spPr>
          <p:txBody>
            <a:bodyPr/>
            <a:lstStyle/>
            <a:p>
              <a:endParaRPr lang="en-US"/>
            </a:p>
          </p:txBody>
        </p:sp>
        <p:sp>
          <p:nvSpPr>
            <p:cNvPr id="172326" name="Freeform 299"/>
            <p:cNvSpPr>
              <a:spLocks/>
            </p:cNvSpPr>
            <p:nvPr/>
          </p:nvSpPr>
          <p:spPr bwMode="auto">
            <a:xfrm>
              <a:off x="5160" y="3364"/>
              <a:ext cx="84" cy="166"/>
            </a:xfrm>
            <a:custGeom>
              <a:avLst/>
              <a:gdLst>
                <a:gd name="T0" fmla="*/ 0 w 759"/>
                <a:gd name="T1" fmla="*/ 0 h 1491"/>
                <a:gd name="T2" fmla="*/ 0 w 759"/>
                <a:gd name="T3" fmla="*/ 0 h 1491"/>
                <a:gd name="T4" fmla="*/ 0 w 759"/>
                <a:gd name="T5" fmla="*/ 0 h 1491"/>
                <a:gd name="T6" fmla="*/ 0 w 759"/>
                <a:gd name="T7" fmla="*/ 0 h 1491"/>
                <a:gd name="T8" fmla="*/ 0 w 759"/>
                <a:gd name="T9" fmla="*/ 0 h 1491"/>
                <a:gd name="T10" fmla="*/ 0 w 759"/>
                <a:gd name="T11" fmla="*/ 0 h 1491"/>
                <a:gd name="T12" fmla="*/ 0 w 759"/>
                <a:gd name="T13" fmla="*/ 0 h 1491"/>
                <a:gd name="T14" fmla="*/ 0 w 759"/>
                <a:gd name="T15" fmla="*/ 0 h 1491"/>
                <a:gd name="T16" fmla="*/ 0 w 759"/>
                <a:gd name="T17" fmla="*/ 0 h 1491"/>
                <a:gd name="T18" fmla="*/ 0 w 759"/>
                <a:gd name="T19" fmla="*/ 0 h 1491"/>
                <a:gd name="T20" fmla="*/ 0 w 759"/>
                <a:gd name="T21" fmla="*/ 0 h 1491"/>
                <a:gd name="T22" fmla="*/ 0 w 759"/>
                <a:gd name="T23" fmla="*/ 0 h 1491"/>
                <a:gd name="T24" fmla="*/ 0 w 759"/>
                <a:gd name="T25" fmla="*/ 0 h 1491"/>
                <a:gd name="T26" fmla="*/ 0 w 759"/>
                <a:gd name="T27" fmla="*/ 0 h 1491"/>
                <a:gd name="T28" fmla="*/ 0 w 759"/>
                <a:gd name="T29" fmla="*/ 0 h 1491"/>
                <a:gd name="T30" fmla="*/ 0 w 759"/>
                <a:gd name="T31" fmla="*/ 0 h 1491"/>
                <a:gd name="T32" fmla="*/ 0 w 759"/>
                <a:gd name="T33" fmla="*/ 0 h 1491"/>
                <a:gd name="T34" fmla="*/ 0 w 759"/>
                <a:gd name="T35" fmla="*/ 0 h 1491"/>
                <a:gd name="T36" fmla="*/ 0 w 759"/>
                <a:gd name="T37" fmla="*/ 0 h 1491"/>
                <a:gd name="T38" fmla="*/ 0 w 759"/>
                <a:gd name="T39" fmla="*/ 0 h 1491"/>
                <a:gd name="T40" fmla="*/ 0 w 759"/>
                <a:gd name="T41" fmla="*/ 0 h 1491"/>
                <a:gd name="T42" fmla="*/ 0 w 759"/>
                <a:gd name="T43" fmla="*/ 0 h 1491"/>
                <a:gd name="T44" fmla="*/ 0 w 759"/>
                <a:gd name="T45" fmla="*/ 0 h 1491"/>
                <a:gd name="T46" fmla="*/ 0 w 759"/>
                <a:gd name="T47" fmla="*/ 0 h 1491"/>
                <a:gd name="T48" fmla="*/ 0 w 759"/>
                <a:gd name="T49" fmla="*/ 0 h 1491"/>
                <a:gd name="T50" fmla="*/ 0 w 759"/>
                <a:gd name="T51" fmla="*/ 0 h 1491"/>
                <a:gd name="T52" fmla="*/ 0 w 759"/>
                <a:gd name="T53" fmla="*/ 0 h 1491"/>
                <a:gd name="T54" fmla="*/ 0 w 759"/>
                <a:gd name="T55" fmla="*/ 0 h 1491"/>
                <a:gd name="T56" fmla="*/ 0 w 759"/>
                <a:gd name="T57" fmla="*/ 0 h 1491"/>
                <a:gd name="T58" fmla="*/ 0 w 759"/>
                <a:gd name="T59" fmla="*/ 0 h 1491"/>
                <a:gd name="T60" fmla="*/ 0 w 759"/>
                <a:gd name="T61" fmla="*/ 0 h 1491"/>
                <a:gd name="T62" fmla="*/ 0 w 759"/>
                <a:gd name="T63" fmla="*/ 0 h 1491"/>
                <a:gd name="T64" fmla="*/ 0 w 759"/>
                <a:gd name="T65" fmla="*/ 0 h 1491"/>
                <a:gd name="T66" fmla="*/ 0 w 759"/>
                <a:gd name="T67" fmla="*/ 0 h 1491"/>
                <a:gd name="T68" fmla="*/ 0 w 759"/>
                <a:gd name="T69" fmla="*/ 0 h 1491"/>
                <a:gd name="T70" fmla="*/ 0 w 759"/>
                <a:gd name="T71" fmla="*/ 0 h 1491"/>
                <a:gd name="T72" fmla="*/ 0 w 759"/>
                <a:gd name="T73" fmla="*/ 0 h 1491"/>
                <a:gd name="T74" fmla="*/ 0 w 759"/>
                <a:gd name="T75" fmla="*/ 0 h 1491"/>
                <a:gd name="T76" fmla="*/ 0 w 759"/>
                <a:gd name="T77" fmla="*/ 0 h 1491"/>
                <a:gd name="T78" fmla="*/ 0 w 759"/>
                <a:gd name="T79" fmla="*/ 0 h 1491"/>
                <a:gd name="T80" fmla="*/ 0 w 759"/>
                <a:gd name="T81" fmla="*/ 0 h 1491"/>
                <a:gd name="T82" fmla="*/ 0 w 759"/>
                <a:gd name="T83" fmla="*/ 0 h 1491"/>
                <a:gd name="T84" fmla="*/ 0 w 759"/>
                <a:gd name="T85" fmla="*/ 0 h 149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59"/>
                <a:gd name="T130" fmla="*/ 0 h 1491"/>
                <a:gd name="T131" fmla="*/ 759 w 759"/>
                <a:gd name="T132" fmla="*/ 1491 h 149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59" h="1491">
                  <a:moveTo>
                    <a:pt x="7" y="0"/>
                  </a:moveTo>
                  <a:lnTo>
                    <a:pt x="24" y="8"/>
                  </a:lnTo>
                  <a:lnTo>
                    <a:pt x="40" y="16"/>
                  </a:lnTo>
                  <a:lnTo>
                    <a:pt x="57" y="24"/>
                  </a:lnTo>
                  <a:lnTo>
                    <a:pt x="74" y="31"/>
                  </a:lnTo>
                  <a:lnTo>
                    <a:pt x="91" y="39"/>
                  </a:lnTo>
                  <a:lnTo>
                    <a:pt x="109" y="45"/>
                  </a:lnTo>
                  <a:lnTo>
                    <a:pt x="127" y="52"/>
                  </a:lnTo>
                  <a:lnTo>
                    <a:pt x="145" y="59"/>
                  </a:lnTo>
                  <a:lnTo>
                    <a:pt x="164" y="64"/>
                  </a:lnTo>
                  <a:lnTo>
                    <a:pt x="183" y="70"/>
                  </a:lnTo>
                  <a:lnTo>
                    <a:pt x="202" y="76"/>
                  </a:lnTo>
                  <a:lnTo>
                    <a:pt x="222" y="82"/>
                  </a:lnTo>
                  <a:lnTo>
                    <a:pt x="242" y="87"/>
                  </a:lnTo>
                  <a:lnTo>
                    <a:pt x="264" y="92"/>
                  </a:lnTo>
                  <a:lnTo>
                    <a:pt x="285" y="97"/>
                  </a:lnTo>
                  <a:lnTo>
                    <a:pt x="307" y="102"/>
                  </a:lnTo>
                  <a:lnTo>
                    <a:pt x="329" y="106"/>
                  </a:lnTo>
                  <a:lnTo>
                    <a:pt x="351" y="111"/>
                  </a:lnTo>
                  <a:lnTo>
                    <a:pt x="375" y="116"/>
                  </a:lnTo>
                  <a:lnTo>
                    <a:pt x="399" y="120"/>
                  </a:lnTo>
                  <a:lnTo>
                    <a:pt x="423" y="124"/>
                  </a:lnTo>
                  <a:lnTo>
                    <a:pt x="448" y="128"/>
                  </a:lnTo>
                  <a:lnTo>
                    <a:pt x="474" y="131"/>
                  </a:lnTo>
                  <a:lnTo>
                    <a:pt x="500" y="136"/>
                  </a:lnTo>
                  <a:lnTo>
                    <a:pt x="528" y="140"/>
                  </a:lnTo>
                  <a:lnTo>
                    <a:pt x="556" y="143"/>
                  </a:lnTo>
                  <a:lnTo>
                    <a:pt x="585" y="147"/>
                  </a:lnTo>
                  <a:lnTo>
                    <a:pt x="613" y="150"/>
                  </a:lnTo>
                  <a:lnTo>
                    <a:pt x="644" y="155"/>
                  </a:lnTo>
                  <a:lnTo>
                    <a:pt x="674" y="158"/>
                  </a:lnTo>
                  <a:lnTo>
                    <a:pt x="706" y="162"/>
                  </a:lnTo>
                  <a:lnTo>
                    <a:pt x="739" y="165"/>
                  </a:lnTo>
                  <a:lnTo>
                    <a:pt x="739" y="211"/>
                  </a:lnTo>
                  <a:lnTo>
                    <a:pt x="739" y="258"/>
                  </a:lnTo>
                  <a:lnTo>
                    <a:pt x="739" y="308"/>
                  </a:lnTo>
                  <a:lnTo>
                    <a:pt x="740" y="358"/>
                  </a:lnTo>
                  <a:lnTo>
                    <a:pt x="740" y="411"/>
                  </a:lnTo>
                  <a:lnTo>
                    <a:pt x="741" y="464"/>
                  </a:lnTo>
                  <a:lnTo>
                    <a:pt x="741" y="518"/>
                  </a:lnTo>
                  <a:lnTo>
                    <a:pt x="742" y="573"/>
                  </a:lnTo>
                  <a:lnTo>
                    <a:pt x="743" y="627"/>
                  </a:lnTo>
                  <a:lnTo>
                    <a:pt x="743" y="683"/>
                  </a:lnTo>
                  <a:lnTo>
                    <a:pt x="744" y="738"/>
                  </a:lnTo>
                  <a:lnTo>
                    <a:pt x="745" y="793"/>
                  </a:lnTo>
                  <a:lnTo>
                    <a:pt x="746" y="848"/>
                  </a:lnTo>
                  <a:lnTo>
                    <a:pt x="747" y="902"/>
                  </a:lnTo>
                  <a:lnTo>
                    <a:pt x="748" y="955"/>
                  </a:lnTo>
                  <a:lnTo>
                    <a:pt x="749" y="1006"/>
                  </a:lnTo>
                  <a:lnTo>
                    <a:pt x="749" y="1056"/>
                  </a:lnTo>
                  <a:lnTo>
                    <a:pt x="750" y="1104"/>
                  </a:lnTo>
                  <a:lnTo>
                    <a:pt x="752" y="1152"/>
                  </a:lnTo>
                  <a:lnTo>
                    <a:pt x="753" y="1196"/>
                  </a:lnTo>
                  <a:lnTo>
                    <a:pt x="754" y="1239"/>
                  </a:lnTo>
                  <a:lnTo>
                    <a:pt x="755" y="1279"/>
                  </a:lnTo>
                  <a:lnTo>
                    <a:pt x="755" y="1317"/>
                  </a:lnTo>
                  <a:lnTo>
                    <a:pt x="756" y="1350"/>
                  </a:lnTo>
                  <a:lnTo>
                    <a:pt x="757" y="1381"/>
                  </a:lnTo>
                  <a:lnTo>
                    <a:pt x="757" y="1409"/>
                  </a:lnTo>
                  <a:lnTo>
                    <a:pt x="758" y="1433"/>
                  </a:lnTo>
                  <a:lnTo>
                    <a:pt x="758" y="1453"/>
                  </a:lnTo>
                  <a:lnTo>
                    <a:pt x="759" y="1470"/>
                  </a:lnTo>
                  <a:lnTo>
                    <a:pt x="759" y="1481"/>
                  </a:lnTo>
                  <a:lnTo>
                    <a:pt x="759" y="1489"/>
                  </a:lnTo>
                  <a:lnTo>
                    <a:pt x="759" y="1491"/>
                  </a:lnTo>
                  <a:lnTo>
                    <a:pt x="725" y="1489"/>
                  </a:lnTo>
                  <a:lnTo>
                    <a:pt x="692" y="1487"/>
                  </a:lnTo>
                  <a:lnTo>
                    <a:pt x="660" y="1483"/>
                  </a:lnTo>
                  <a:lnTo>
                    <a:pt x="629" y="1480"/>
                  </a:lnTo>
                  <a:lnTo>
                    <a:pt x="598" y="1478"/>
                  </a:lnTo>
                  <a:lnTo>
                    <a:pt x="569" y="1474"/>
                  </a:lnTo>
                  <a:lnTo>
                    <a:pt x="539" y="1471"/>
                  </a:lnTo>
                  <a:lnTo>
                    <a:pt x="511" y="1468"/>
                  </a:lnTo>
                  <a:lnTo>
                    <a:pt x="483" y="1463"/>
                  </a:lnTo>
                  <a:lnTo>
                    <a:pt x="456" y="1459"/>
                  </a:lnTo>
                  <a:lnTo>
                    <a:pt x="429" y="1455"/>
                  </a:lnTo>
                  <a:lnTo>
                    <a:pt x="404" y="1451"/>
                  </a:lnTo>
                  <a:lnTo>
                    <a:pt x="379" y="1445"/>
                  </a:lnTo>
                  <a:lnTo>
                    <a:pt x="354" y="1440"/>
                  </a:lnTo>
                  <a:lnTo>
                    <a:pt x="331" y="1435"/>
                  </a:lnTo>
                  <a:lnTo>
                    <a:pt x="308" y="1428"/>
                  </a:lnTo>
                  <a:lnTo>
                    <a:pt x="285" y="1422"/>
                  </a:lnTo>
                  <a:lnTo>
                    <a:pt x="263" y="1416"/>
                  </a:lnTo>
                  <a:lnTo>
                    <a:pt x="241" y="1409"/>
                  </a:lnTo>
                  <a:lnTo>
                    <a:pt x="220" y="1402"/>
                  </a:lnTo>
                  <a:lnTo>
                    <a:pt x="199" y="1395"/>
                  </a:lnTo>
                  <a:lnTo>
                    <a:pt x="179" y="1387"/>
                  </a:lnTo>
                  <a:lnTo>
                    <a:pt x="159" y="1379"/>
                  </a:lnTo>
                  <a:lnTo>
                    <a:pt x="140" y="1370"/>
                  </a:lnTo>
                  <a:lnTo>
                    <a:pt x="121" y="1362"/>
                  </a:lnTo>
                  <a:lnTo>
                    <a:pt x="103" y="1353"/>
                  </a:lnTo>
                  <a:lnTo>
                    <a:pt x="85" y="1343"/>
                  </a:lnTo>
                  <a:lnTo>
                    <a:pt x="67" y="1334"/>
                  </a:lnTo>
                  <a:lnTo>
                    <a:pt x="49" y="1323"/>
                  </a:lnTo>
                  <a:lnTo>
                    <a:pt x="32" y="1312"/>
                  </a:lnTo>
                  <a:lnTo>
                    <a:pt x="16" y="1301"/>
                  </a:lnTo>
                  <a:lnTo>
                    <a:pt x="0" y="1289"/>
                  </a:lnTo>
                  <a:lnTo>
                    <a:pt x="0" y="1223"/>
                  </a:lnTo>
                  <a:lnTo>
                    <a:pt x="0" y="1157"/>
                  </a:lnTo>
                  <a:lnTo>
                    <a:pt x="0" y="1093"/>
                  </a:lnTo>
                  <a:lnTo>
                    <a:pt x="0" y="1030"/>
                  </a:lnTo>
                  <a:lnTo>
                    <a:pt x="0" y="967"/>
                  </a:lnTo>
                  <a:lnTo>
                    <a:pt x="1" y="906"/>
                  </a:lnTo>
                  <a:lnTo>
                    <a:pt x="1" y="846"/>
                  </a:lnTo>
                  <a:lnTo>
                    <a:pt x="1" y="787"/>
                  </a:lnTo>
                  <a:lnTo>
                    <a:pt x="1" y="730"/>
                  </a:lnTo>
                  <a:lnTo>
                    <a:pt x="2" y="674"/>
                  </a:lnTo>
                  <a:lnTo>
                    <a:pt x="2" y="620"/>
                  </a:lnTo>
                  <a:lnTo>
                    <a:pt x="2" y="568"/>
                  </a:lnTo>
                  <a:lnTo>
                    <a:pt x="3" y="518"/>
                  </a:lnTo>
                  <a:lnTo>
                    <a:pt x="3" y="469"/>
                  </a:lnTo>
                  <a:lnTo>
                    <a:pt x="3" y="422"/>
                  </a:lnTo>
                  <a:lnTo>
                    <a:pt x="4" y="377"/>
                  </a:lnTo>
                  <a:lnTo>
                    <a:pt x="4" y="334"/>
                  </a:lnTo>
                  <a:lnTo>
                    <a:pt x="4" y="294"/>
                  </a:lnTo>
                  <a:lnTo>
                    <a:pt x="4" y="256"/>
                  </a:lnTo>
                  <a:lnTo>
                    <a:pt x="5" y="220"/>
                  </a:lnTo>
                  <a:lnTo>
                    <a:pt x="5" y="186"/>
                  </a:lnTo>
                  <a:lnTo>
                    <a:pt x="5" y="155"/>
                  </a:lnTo>
                  <a:lnTo>
                    <a:pt x="6" y="126"/>
                  </a:lnTo>
                  <a:lnTo>
                    <a:pt x="6" y="101"/>
                  </a:lnTo>
                  <a:lnTo>
                    <a:pt x="6" y="78"/>
                  </a:lnTo>
                  <a:lnTo>
                    <a:pt x="6" y="58"/>
                  </a:lnTo>
                  <a:lnTo>
                    <a:pt x="7" y="40"/>
                  </a:lnTo>
                  <a:lnTo>
                    <a:pt x="7" y="26"/>
                  </a:lnTo>
                  <a:lnTo>
                    <a:pt x="7" y="14"/>
                  </a:lnTo>
                  <a:lnTo>
                    <a:pt x="7" y="6"/>
                  </a:lnTo>
                  <a:lnTo>
                    <a:pt x="7" y="2"/>
                  </a:lnTo>
                  <a:lnTo>
                    <a:pt x="7" y="0"/>
                  </a:lnTo>
                  <a:close/>
                </a:path>
              </a:pathLst>
            </a:custGeom>
            <a:solidFill>
              <a:srgbClr val="E5E5E5"/>
            </a:solidFill>
            <a:ln w="9525">
              <a:noFill/>
              <a:round/>
              <a:headEnd/>
              <a:tailEnd/>
            </a:ln>
          </p:spPr>
          <p:txBody>
            <a:bodyPr/>
            <a:lstStyle/>
            <a:p>
              <a:endParaRPr lang="en-US"/>
            </a:p>
          </p:txBody>
        </p:sp>
        <p:sp>
          <p:nvSpPr>
            <p:cNvPr id="172327" name="Freeform 300"/>
            <p:cNvSpPr>
              <a:spLocks/>
            </p:cNvSpPr>
            <p:nvPr/>
          </p:nvSpPr>
          <p:spPr bwMode="auto">
            <a:xfrm>
              <a:off x="5162" y="3365"/>
              <a:ext cx="14" cy="150"/>
            </a:xfrm>
            <a:custGeom>
              <a:avLst/>
              <a:gdLst>
                <a:gd name="T0" fmla="*/ 0 w 125"/>
                <a:gd name="T1" fmla="*/ 0 h 1353"/>
                <a:gd name="T2" fmla="*/ 0 w 125"/>
                <a:gd name="T3" fmla="*/ 0 h 1353"/>
                <a:gd name="T4" fmla="*/ 0 w 125"/>
                <a:gd name="T5" fmla="*/ 0 h 1353"/>
                <a:gd name="T6" fmla="*/ 0 w 125"/>
                <a:gd name="T7" fmla="*/ 0 h 1353"/>
                <a:gd name="T8" fmla="*/ 0 w 125"/>
                <a:gd name="T9" fmla="*/ 0 h 1353"/>
                <a:gd name="T10" fmla="*/ 0 w 125"/>
                <a:gd name="T11" fmla="*/ 0 h 1353"/>
                <a:gd name="T12" fmla="*/ 0 w 125"/>
                <a:gd name="T13" fmla="*/ 0 h 1353"/>
                <a:gd name="T14" fmla="*/ 0 w 125"/>
                <a:gd name="T15" fmla="*/ 0 h 1353"/>
                <a:gd name="T16" fmla="*/ 0 w 125"/>
                <a:gd name="T17" fmla="*/ 0 h 1353"/>
                <a:gd name="T18" fmla="*/ 0 w 125"/>
                <a:gd name="T19" fmla="*/ 0 h 1353"/>
                <a:gd name="T20" fmla="*/ 0 w 125"/>
                <a:gd name="T21" fmla="*/ 0 h 1353"/>
                <a:gd name="T22" fmla="*/ 0 w 125"/>
                <a:gd name="T23" fmla="*/ 0 h 1353"/>
                <a:gd name="T24" fmla="*/ 0 w 125"/>
                <a:gd name="T25" fmla="*/ 0 h 1353"/>
                <a:gd name="T26" fmla="*/ 0 w 125"/>
                <a:gd name="T27" fmla="*/ 0 h 1353"/>
                <a:gd name="T28" fmla="*/ 0 w 125"/>
                <a:gd name="T29" fmla="*/ 0 h 1353"/>
                <a:gd name="T30" fmla="*/ 0 w 125"/>
                <a:gd name="T31" fmla="*/ 0 h 1353"/>
                <a:gd name="T32" fmla="*/ 0 w 125"/>
                <a:gd name="T33" fmla="*/ 0 h 1353"/>
                <a:gd name="T34" fmla="*/ 0 w 125"/>
                <a:gd name="T35" fmla="*/ 0 h 1353"/>
                <a:gd name="T36" fmla="*/ 0 w 125"/>
                <a:gd name="T37" fmla="*/ 0 h 1353"/>
                <a:gd name="T38" fmla="*/ 0 w 125"/>
                <a:gd name="T39" fmla="*/ 0 h 1353"/>
                <a:gd name="T40" fmla="*/ 0 w 125"/>
                <a:gd name="T41" fmla="*/ 0 h 1353"/>
                <a:gd name="T42" fmla="*/ 0 w 125"/>
                <a:gd name="T43" fmla="*/ 0 h 1353"/>
                <a:gd name="T44" fmla="*/ 0 w 125"/>
                <a:gd name="T45" fmla="*/ 0 h 1353"/>
                <a:gd name="T46" fmla="*/ 0 w 125"/>
                <a:gd name="T47" fmla="*/ 0 h 1353"/>
                <a:gd name="T48" fmla="*/ 0 w 125"/>
                <a:gd name="T49" fmla="*/ 0 h 1353"/>
                <a:gd name="T50" fmla="*/ 0 w 125"/>
                <a:gd name="T51" fmla="*/ 0 h 1353"/>
                <a:gd name="T52" fmla="*/ 0 w 125"/>
                <a:gd name="T53" fmla="*/ 0 h 1353"/>
                <a:gd name="T54" fmla="*/ 0 w 125"/>
                <a:gd name="T55" fmla="*/ 0 h 1353"/>
                <a:gd name="T56" fmla="*/ 0 w 125"/>
                <a:gd name="T57" fmla="*/ 0 h 1353"/>
                <a:gd name="T58" fmla="*/ 0 w 125"/>
                <a:gd name="T59" fmla="*/ 0 h 1353"/>
                <a:gd name="T60" fmla="*/ 0 w 125"/>
                <a:gd name="T61" fmla="*/ 0 h 1353"/>
                <a:gd name="T62" fmla="*/ 0 w 125"/>
                <a:gd name="T63" fmla="*/ 0 h 1353"/>
                <a:gd name="T64" fmla="*/ 0 w 125"/>
                <a:gd name="T65" fmla="*/ 0 h 1353"/>
                <a:gd name="T66" fmla="*/ 0 w 125"/>
                <a:gd name="T67" fmla="*/ 0 h 1353"/>
                <a:gd name="T68" fmla="*/ 0 w 125"/>
                <a:gd name="T69" fmla="*/ 0 h 1353"/>
                <a:gd name="T70" fmla="*/ 0 w 125"/>
                <a:gd name="T71" fmla="*/ 0 h 1353"/>
                <a:gd name="T72" fmla="*/ 0 w 125"/>
                <a:gd name="T73" fmla="*/ 0 h 1353"/>
                <a:gd name="T74" fmla="*/ 0 w 125"/>
                <a:gd name="T75" fmla="*/ 0 h 1353"/>
                <a:gd name="T76" fmla="*/ 0 w 125"/>
                <a:gd name="T77" fmla="*/ 0 h 1353"/>
                <a:gd name="T78" fmla="*/ 0 w 125"/>
                <a:gd name="T79" fmla="*/ 0 h 13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5"/>
                <a:gd name="T121" fmla="*/ 0 h 1353"/>
                <a:gd name="T122" fmla="*/ 125 w 125"/>
                <a:gd name="T123" fmla="*/ 1353 h 135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5" h="1353">
                  <a:moveTo>
                    <a:pt x="7" y="0"/>
                  </a:moveTo>
                  <a:lnTo>
                    <a:pt x="26" y="10"/>
                  </a:lnTo>
                  <a:lnTo>
                    <a:pt x="42" y="17"/>
                  </a:lnTo>
                  <a:lnTo>
                    <a:pt x="56" y="24"/>
                  </a:lnTo>
                  <a:lnTo>
                    <a:pt x="69" y="30"/>
                  </a:lnTo>
                  <a:lnTo>
                    <a:pt x="81" y="35"/>
                  </a:lnTo>
                  <a:lnTo>
                    <a:pt x="95" y="40"/>
                  </a:lnTo>
                  <a:lnTo>
                    <a:pt x="108" y="46"/>
                  </a:lnTo>
                  <a:lnTo>
                    <a:pt x="125" y="51"/>
                  </a:lnTo>
                  <a:lnTo>
                    <a:pt x="125" y="65"/>
                  </a:lnTo>
                  <a:lnTo>
                    <a:pt x="125" y="85"/>
                  </a:lnTo>
                  <a:lnTo>
                    <a:pt x="125" y="111"/>
                  </a:lnTo>
                  <a:lnTo>
                    <a:pt x="125" y="140"/>
                  </a:lnTo>
                  <a:lnTo>
                    <a:pt x="124" y="176"/>
                  </a:lnTo>
                  <a:lnTo>
                    <a:pt x="124" y="215"/>
                  </a:lnTo>
                  <a:lnTo>
                    <a:pt x="124" y="259"/>
                  </a:lnTo>
                  <a:lnTo>
                    <a:pt x="123" y="304"/>
                  </a:lnTo>
                  <a:lnTo>
                    <a:pt x="123" y="354"/>
                  </a:lnTo>
                  <a:lnTo>
                    <a:pt x="122" y="405"/>
                  </a:lnTo>
                  <a:lnTo>
                    <a:pt x="122" y="459"/>
                  </a:lnTo>
                  <a:lnTo>
                    <a:pt x="122" y="515"/>
                  </a:lnTo>
                  <a:lnTo>
                    <a:pt x="121" y="572"/>
                  </a:lnTo>
                  <a:lnTo>
                    <a:pt x="121" y="630"/>
                  </a:lnTo>
                  <a:lnTo>
                    <a:pt x="120" y="688"/>
                  </a:lnTo>
                  <a:lnTo>
                    <a:pt x="120" y="746"/>
                  </a:lnTo>
                  <a:lnTo>
                    <a:pt x="119" y="804"/>
                  </a:lnTo>
                  <a:lnTo>
                    <a:pt x="118" y="862"/>
                  </a:lnTo>
                  <a:lnTo>
                    <a:pt x="118" y="918"/>
                  </a:lnTo>
                  <a:lnTo>
                    <a:pt x="117" y="972"/>
                  </a:lnTo>
                  <a:lnTo>
                    <a:pt x="117" y="1025"/>
                  </a:lnTo>
                  <a:lnTo>
                    <a:pt x="117" y="1076"/>
                  </a:lnTo>
                  <a:lnTo>
                    <a:pt x="116" y="1122"/>
                  </a:lnTo>
                  <a:lnTo>
                    <a:pt x="116" y="1166"/>
                  </a:lnTo>
                  <a:lnTo>
                    <a:pt x="115" y="1206"/>
                  </a:lnTo>
                  <a:lnTo>
                    <a:pt x="115" y="1243"/>
                  </a:lnTo>
                  <a:lnTo>
                    <a:pt x="115" y="1275"/>
                  </a:lnTo>
                  <a:lnTo>
                    <a:pt x="114" y="1302"/>
                  </a:lnTo>
                  <a:lnTo>
                    <a:pt x="114" y="1324"/>
                  </a:lnTo>
                  <a:lnTo>
                    <a:pt x="114" y="1339"/>
                  </a:lnTo>
                  <a:lnTo>
                    <a:pt x="114" y="1350"/>
                  </a:lnTo>
                  <a:lnTo>
                    <a:pt x="114" y="1353"/>
                  </a:lnTo>
                  <a:lnTo>
                    <a:pt x="106" y="1353"/>
                  </a:lnTo>
                  <a:lnTo>
                    <a:pt x="95" y="1349"/>
                  </a:lnTo>
                  <a:lnTo>
                    <a:pt x="80" y="1343"/>
                  </a:lnTo>
                  <a:lnTo>
                    <a:pt x="62" y="1334"/>
                  </a:lnTo>
                  <a:lnTo>
                    <a:pt x="44" y="1324"/>
                  </a:lnTo>
                  <a:lnTo>
                    <a:pt x="27" y="1314"/>
                  </a:lnTo>
                  <a:lnTo>
                    <a:pt x="11" y="1304"/>
                  </a:lnTo>
                  <a:lnTo>
                    <a:pt x="0" y="1294"/>
                  </a:lnTo>
                  <a:lnTo>
                    <a:pt x="0" y="1209"/>
                  </a:lnTo>
                  <a:lnTo>
                    <a:pt x="0" y="1125"/>
                  </a:lnTo>
                  <a:lnTo>
                    <a:pt x="0" y="1046"/>
                  </a:lnTo>
                  <a:lnTo>
                    <a:pt x="0" y="970"/>
                  </a:lnTo>
                  <a:lnTo>
                    <a:pt x="0" y="897"/>
                  </a:lnTo>
                  <a:lnTo>
                    <a:pt x="1" y="828"/>
                  </a:lnTo>
                  <a:lnTo>
                    <a:pt x="1" y="761"/>
                  </a:lnTo>
                  <a:lnTo>
                    <a:pt x="1" y="698"/>
                  </a:lnTo>
                  <a:lnTo>
                    <a:pt x="1" y="638"/>
                  </a:lnTo>
                  <a:lnTo>
                    <a:pt x="2" y="580"/>
                  </a:lnTo>
                  <a:lnTo>
                    <a:pt x="2" y="526"/>
                  </a:lnTo>
                  <a:lnTo>
                    <a:pt x="2" y="474"/>
                  </a:lnTo>
                  <a:lnTo>
                    <a:pt x="3" y="425"/>
                  </a:lnTo>
                  <a:lnTo>
                    <a:pt x="3" y="380"/>
                  </a:lnTo>
                  <a:lnTo>
                    <a:pt x="3" y="337"/>
                  </a:lnTo>
                  <a:lnTo>
                    <a:pt x="4" y="297"/>
                  </a:lnTo>
                  <a:lnTo>
                    <a:pt x="4" y="260"/>
                  </a:lnTo>
                  <a:lnTo>
                    <a:pt x="4" y="225"/>
                  </a:lnTo>
                  <a:lnTo>
                    <a:pt x="4" y="192"/>
                  </a:lnTo>
                  <a:lnTo>
                    <a:pt x="5" y="164"/>
                  </a:lnTo>
                  <a:lnTo>
                    <a:pt x="5" y="136"/>
                  </a:lnTo>
                  <a:lnTo>
                    <a:pt x="5" y="112"/>
                  </a:lnTo>
                  <a:lnTo>
                    <a:pt x="6" y="90"/>
                  </a:lnTo>
                  <a:lnTo>
                    <a:pt x="6" y="71"/>
                  </a:lnTo>
                  <a:lnTo>
                    <a:pt x="6" y="54"/>
                  </a:lnTo>
                  <a:lnTo>
                    <a:pt x="6" y="39"/>
                  </a:lnTo>
                  <a:lnTo>
                    <a:pt x="7" y="28"/>
                  </a:lnTo>
                  <a:lnTo>
                    <a:pt x="7" y="17"/>
                  </a:lnTo>
                  <a:lnTo>
                    <a:pt x="7" y="10"/>
                  </a:lnTo>
                  <a:lnTo>
                    <a:pt x="7" y="4"/>
                  </a:lnTo>
                  <a:lnTo>
                    <a:pt x="7" y="1"/>
                  </a:lnTo>
                  <a:lnTo>
                    <a:pt x="7" y="0"/>
                  </a:lnTo>
                  <a:close/>
                </a:path>
              </a:pathLst>
            </a:custGeom>
            <a:solidFill>
              <a:srgbClr val="CCCCCC"/>
            </a:solidFill>
            <a:ln w="9525">
              <a:noFill/>
              <a:round/>
              <a:headEnd/>
              <a:tailEnd/>
            </a:ln>
          </p:spPr>
          <p:txBody>
            <a:bodyPr/>
            <a:lstStyle/>
            <a:p>
              <a:endParaRPr lang="en-US"/>
            </a:p>
          </p:txBody>
        </p:sp>
        <p:sp>
          <p:nvSpPr>
            <p:cNvPr id="172328" name="Freeform 301"/>
            <p:cNvSpPr>
              <a:spLocks/>
            </p:cNvSpPr>
            <p:nvPr/>
          </p:nvSpPr>
          <p:spPr bwMode="auto">
            <a:xfrm>
              <a:off x="5220" y="3090"/>
              <a:ext cx="84" cy="90"/>
            </a:xfrm>
            <a:custGeom>
              <a:avLst/>
              <a:gdLst>
                <a:gd name="T0" fmla="*/ 0 w 750"/>
                <a:gd name="T1" fmla="*/ 0 h 817"/>
                <a:gd name="T2" fmla="*/ 0 w 750"/>
                <a:gd name="T3" fmla="*/ 0 h 817"/>
                <a:gd name="T4" fmla="*/ 0 w 750"/>
                <a:gd name="T5" fmla="*/ 0 h 817"/>
                <a:gd name="T6" fmla="*/ 0 w 750"/>
                <a:gd name="T7" fmla="*/ 0 h 817"/>
                <a:gd name="T8" fmla="*/ 0 w 750"/>
                <a:gd name="T9" fmla="*/ 0 h 817"/>
                <a:gd name="T10" fmla="*/ 0 w 750"/>
                <a:gd name="T11" fmla="*/ 0 h 817"/>
                <a:gd name="T12" fmla="*/ 0 w 750"/>
                <a:gd name="T13" fmla="*/ 0 h 817"/>
                <a:gd name="T14" fmla="*/ 0 w 750"/>
                <a:gd name="T15" fmla="*/ 0 h 817"/>
                <a:gd name="T16" fmla="*/ 0 w 750"/>
                <a:gd name="T17" fmla="*/ 0 h 817"/>
                <a:gd name="T18" fmla="*/ 0 w 750"/>
                <a:gd name="T19" fmla="*/ 0 h 817"/>
                <a:gd name="T20" fmla="*/ 0 w 750"/>
                <a:gd name="T21" fmla="*/ 0 h 817"/>
                <a:gd name="T22" fmla="*/ 0 w 750"/>
                <a:gd name="T23" fmla="*/ 0 h 817"/>
                <a:gd name="T24" fmla="*/ 0 w 750"/>
                <a:gd name="T25" fmla="*/ 0 h 817"/>
                <a:gd name="T26" fmla="*/ 0 w 750"/>
                <a:gd name="T27" fmla="*/ 0 h 817"/>
                <a:gd name="T28" fmla="*/ 0 w 750"/>
                <a:gd name="T29" fmla="*/ 0 h 817"/>
                <a:gd name="T30" fmla="*/ 0 w 750"/>
                <a:gd name="T31" fmla="*/ 0 h 817"/>
                <a:gd name="T32" fmla="*/ 0 w 750"/>
                <a:gd name="T33" fmla="*/ 0 h 817"/>
                <a:gd name="T34" fmla="*/ 0 w 750"/>
                <a:gd name="T35" fmla="*/ 0 h 817"/>
                <a:gd name="T36" fmla="*/ 0 w 750"/>
                <a:gd name="T37" fmla="*/ 0 h 817"/>
                <a:gd name="T38" fmla="*/ 0 w 750"/>
                <a:gd name="T39" fmla="*/ 0 h 817"/>
                <a:gd name="T40" fmla="*/ 0 w 750"/>
                <a:gd name="T41" fmla="*/ 0 h 817"/>
                <a:gd name="T42" fmla="*/ 0 w 750"/>
                <a:gd name="T43" fmla="*/ 0 h 817"/>
                <a:gd name="T44" fmla="*/ 0 w 750"/>
                <a:gd name="T45" fmla="*/ 0 h 817"/>
                <a:gd name="T46" fmla="*/ 0 w 750"/>
                <a:gd name="T47" fmla="*/ 0 h 817"/>
                <a:gd name="T48" fmla="*/ 0 w 750"/>
                <a:gd name="T49" fmla="*/ 0 h 817"/>
                <a:gd name="T50" fmla="*/ 0 w 750"/>
                <a:gd name="T51" fmla="*/ 0 h 817"/>
                <a:gd name="T52" fmla="*/ 0 w 750"/>
                <a:gd name="T53" fmla="*/ 0 h 817"/>
                <a:gd name="T54" fmla="*/ 0 w 750"/>
                <a:gd name="T55" fmla="*/ 0 h 817"/>
                <a:gd name="T56" fmla="*/ 0 w 750"/>
                <a:gd name="T57" fmla="*/ 0 h 817"/>
                <a:gd name="T58" fmla="*/ 0 w 750"/>
                <a:gd name="T59" fmla="*/ 0 h 817"/>
                <a:gd name="T60" fmla="*/ 0 w 750"/>
                <a:gd name="T61" fmla="*/ 0 h 817"/>
                <a:gd name="T62" fmla="*/ 0 w 750"/>
                <a:gd name="T63" fmla="*/ 0 h 8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0"/>
                <a:gd name="T97" fmla="*/ 0 h 817"/>
                <a:gd name="T98" fmla="*/ 750 w 750"/>
                <a:gd name="T99" fmla="*/ 817 h 8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0" h="817">
                  <a:moveTo>
                    <a:pt x="0" y="408"/>
                  </a:moveTo>
                  <a:lnTo>
                    <a:pt x="1" y="366"/>
                  </a:lnTo>
                  <a:lnTo>
                    <a:pt x="5" y="326"/>
                  </a:lnTo>
                  <a:lnTo>
                    <a:pt x="11" y="287"/>
                  </a:lnTo>
                  <a:lnTo>
                    <a:pt x="21" y="249"/>
                  </a:lnTo>
                  <a:lnTo>
                    <a:pt x="33" y="213"/>
                  </a:lnTo>
                  <a:lnTo>
                    <a:pt x="48" y="180"/>
                  </a:lnTo>
                  <a:lnTo>
                    <a:pt x="65" y="149"/>
                  </a:lnTo>
                  <a:lnTo>
                    <a:pt x="85" y="119"/>
                  </a:lnTo>
                  <a:lnTo>
                    <a:pt x="108" y="93"/>
                  </a:lnTo>
                  <a:lnTo>
                    <a:pt x="134" y="70"/>
                  </a:lnTo>
                  <a:lnTo>
                    <a:pt x="161" y="50"/>
                  </a:lnTo>
                  <a:lnTo>
                    <a:pt x="192" y="32"/>
                  </a:lnTo>
                  <a:lnTo>
                    <a:pt x="226" y="18"/>
                  </a:lnTo>
                  <a:lnTo>
                    <a:pt x="261" y="8"/>
                  </a:lnTo>
                  <a:lnTo>
                    <a:pt x="300" y="2"/>
                  </a:lnTo>
                  <a:lnTo>
                    <a:pt x="341" y="0"/>
                  </a:lnTo>
                  <a:lnTo>
                    <a:pt x="383" y="2"/>
                  </a:lnTo>
                  <a:lnTo>
                    <a:pt x="423" y="8"/>
                  </a:lnTo>
                  <a:lnTo>
                    <a:pt x="462" y="18"/>
                  </a:lnTo>
                  <a:lnTo>
                    <a:pt x="500" y="32"/>
                  </a:lnTo>
                  <a:lnTo>
                    <a:pt x="536" y="50"/>
                  </a:lnTo>
                  <a:lnTo>
                    <a:pt x="570" y="70"/>
                  </a:lnTo>
                  <a:lnTo>
                    <a:pt x="602" y="93"/>
                  </a:lnTo>
                  <a:lnTo>
                    <a:pt x="630" y="119"/>
                  </a:lnTo>
                  <a:lnTo>
                    <a:pt x="656" y="149"/>
                  </a:lnTo>
                  <a:lnTo>
                    <a:pt x="681" y="180"/>
                  </a:lnTo>
                  <a:lnTo>
                    <a:pt x="701" y="213"/>
                  </a:lnTo>
                  <a:lnTo>
                    <a:pt x="718" y="249"/>
                  </a:lnTo>
                  <a:lnTo>
                    <a:pt x="733" y="287"/>
                  </a:lnTo>
                  <a:lnTo>
                    <a:pt x="742" y="326"/>
                  </a:lnTo>
                  <a:lnTo>
                    <a:pt x="748" y="366"/>
                  </a:lnTo>
                  <a:lnTo>
                    <a:pt x="750" y="408"/>
                  </a:lnTo>
                  <a:lnTo>
                    <a:pt x="748" y="451"/>
                  </a:lnTo>
                  <a:lnTo>
                    <a:pt x="743" y="491"/>
                  </a:lnTo>
                  <a:lnTo>
                    <a:pt x="734" y="530"/>
                  </a:lnTo>
                  <a:lnTo>
                    <a:pt x="721" y="568"/>
                  </a:lnTo>
                  <a:lnTo>
                    <a:pt x="706" y="604"/>
                  </a:lnTo>
                  <a:lnTo>
                    <a:pt x="687" y="636"/>
                  </a:lnTo>
                  <a:lnTo>
                    <a:pt x="665" y="668"/>
                  </a:lnTo>
                  <a:lnTo>
                    <a:pt x="641" y="698"/>
                  </a:lnTo>
                  <a:lnTo>
                    <a:pt x="613" y="724"/>
                  </a:lnTo>
                  <a:lnTo>
                    <a:pt x="584" y="747"/>
                  </a:lnTo>
                  <a:lnTo>
                    <a:pt x="551" y="767"/>
                  </a:lnTo>
                  <a:lnTo>
                    <a:pt x="517" y="785"/>
                  </a:lnTo>
                  <a:lnTo>
                    <a:pt x="481" y="799"/>
                  </a:lnTo>
                  <a:lnTo>
                    <a:pt x="442" y="808"/>
                  </a:lnTo>
                  <a:lnTo>
                    <a:pt x="402" y="815"/>
                  </a:lnTo>
                  <a:lnTo>
                    <a:pt x="361" y="817"/>
                  </a:lnTo>
                  <a:lnTo>
                    <a:pt x="320" y="815"/>
                  </a:lnTo>
                  <a:lnTo>
                    <a:pt x="281" y="808"/>
                  </a:lnTo>
                  <a:lnTo>
                    <a:pt x="244" y="799"/>
                  </a:lnTo>
                  <a:lnTo>
                    <a:pt x="209" y="785"/>
                  </a:lnTo>
                  <a:lnTo>
                    <a:pt x="176" y="767"/>
                  </a:lnTo>
                  <a:lnTo>
                    <a:pt x="146" y="747"/>
                  </a:lnTo>
                  <a:lnTo>
                    <a:pt x="120" y="724"/>
                  </a:lnTo>
                  <a:lnTo>
                    <a:pt x="95" y="698"/>
                  </a:lnTo>
                  <a:lnTo>
                    <a:pt x="74" y="668"/>
                  </a:lnTo>
                  <a:lnTo>
                    <a:pt x="55" y="636"/>
                  </a:lnTo>
                  <a:lnTo>
                    <a:pt x="38" y="604"/>
                  </a:lnTo>
                  <a:lnTo>
                    <a:pt x="24" y="568"/>
                  </a:lnTo>
                  <a:lnTo>
                    <a:pt x="13" y="530"/>
                  </a:lnTo>
                  <a:lnTo>
                    <a:pt x="6" y="491"/>
                  </a:lnTo>
                  <a:lnTo>
                    <a:pt x="1" y="451"/>
                  </a:lnTo>
                  <a:lnTo>
                    <a:pt x="0" y="408"/>
                  </a:lnTo>
                  <a:close/>
                </a:path>
              </a:pathLst>
            </a:custGeom>
            <a:solidFill>
              <a:srgbClr val="A60000"/>
            </a:solidFill>
            <a:ln w="9525">
              <a:noFill/>
              <a:round/>
              <a:headEnd/>
              <a:tailEnd/>
            </a:ln>
          </p:spPr>
          <p:txBody>
            <a:bodyPr/>
            <a:lstStyle/>
            <a:p>
              <a:endParaRPr lang="en-US"/>
            </a:p>
          </p:txBody>
        </p:sp>
        <p:sp>
          <p:nvSpPr>
            <p:cNvPr id="172329" name="Freeform 302"/>
            <p:cNvSpPr>
              <a:spLocks/>
            </p:cNvSpPr>
            <p:nvPr/>
          </p:nvSpPr>
          <p:spPr bwMode="auto">
            <a:xfrm>
              <a:off x="5224" y="3095"/>
              <a:ext cx="74" cy="80"/>
            </a:xfrm>
            <a:custGeom>
              <a:avLst/>
              <a:gdLst>
                <a:gd name="T0" fmla="*/ 0 w 667"/>
                <a:gd name="T1" fmla="*/ 0 h 717"/>
                <a:gd name="T2" fmla="*/ 0 w 667"/>
                <a:gd name="T3" fmla="*/ 0 h 717"/>
                <a:gd name="T4" fmla="*/ 0 w 667"/>
                <a:gd name="T5" fmla="*/ 0 h 717"/>
                <a:gd name="T6" fmla="*/ 0 w 667"/>
                <a:gd name="T7" fmla="*/ 0 h 717"/>
                <a:gd name="T8" fmla="*/ 0 w 667"/>
                <a:gd name="T9" fmla="*/ 0 h 717"/>
                <a:gd name="T10" fmla="*/ 0 w 667"/>
                <a:gd name="T11" fmla="*/ 0 h 717"/>
                <a:gd name="T12" fmla="*/ 0 w 667"/>
                <a:gd name="T13" fmla="*/ 0 h 717"/>
                <a:gd name="T14" fmla="*/ 0 w 667"/>
                <a:gd name="T15" fmla="*/ 0 h 717"/>
                <a:gd name="T16" fmla="*/ 0 w 667"/>
                <a:gd name="T17" fmla="*/ 0 h 717"/>
                <a:gd name="T18" fmla="*/ 0 w 667"/>
                <a:gd name="T19" fmla="*/ 0 h 717"/>
                <a:gd name="T20" fmla="*/ 0 w 667"/>
                <a:gd name="T21" fmla="*/ 0 h 717"/>
                <a:gd name="T22" fmla="*/ 0 w 667"/>
                <a:gd name="T23" fmla="*/ 0 h 717"/>
                <a:gd name="T24" fmla="*/ 0 w 667"/>
                <a:gd name="T25" fmla="*/ 0 h 717"/>
                <a:gd name="T26" fmla="*/ 0 w 667"/>
                <a:gd name="T27" fmla="*/ 0 h 717"/>
                <a:gd name="T28" fmla="*/ 0 w 667"/>
                <a:gd name="T29" fmla="*/ 0 h 717"/>
                <a:gd name="T30" fmla="*/ 0 w 667"/>
                <a:gd name="T31" fmla="*/ 0 h 717"/>
                <a:gd name="T32" fmla="*/ 0 w 667"/>
                <a:gd name="T33" fmla="*/ 0 h 717"/>
                <a:gd name="T34" fmla="*/ 0 w 667"/>
                <a:gd name="T35" fmla="*/ 0 h 717"/>
                <a:gd name="T36" fmla="*/ 0 w 667"/>
                <a:gd name="T37" fmla="*/ 0 h 717"/>
                <a:gd name="T38" fmla="*/ 0 w 667"/>
                <a:gd name="T39" fmla="*/ 0 h 717"/>
                <a:gd name="T40" fmla="*/ 0 w 667"/>
                <a:gd name="T41" fmla="*/ 0 h 717"/>
                <a:gd name="T42" fmla="*/ 0 w 667"/>
                <a:gd name="T43" fmla="*/ 0 h 717"/>
                <a:gd name="T44" fmla="*/ 0 w 667"/>
                <a:gd name="T45" fmla="*/ 0 h 717"/>
                <a:gd name="T46" fmla="*/ 0 w 667"/>
                <a:gd name="T47" fmla="*/ 0 h 717"/>
                <a:gd name="T48" fmla="*/ 0 w 667"/>
                <a:gd name="T49" fmla="*/ 0 h 717"/>
                <a:gd name="T50" fmla="*/ 0 w 667"/>
                <a:gd name="T51" fmla="*/ 0 h 717"/>
                <a:gd name="T52" fmla="*/ 0 w 667"/>
                <a:gd name="T53" fmla="*/ 0 h 717"/>
                <a:gd name="T54" fmla="*/ 0 w 667"/>
                <a:gd name="T55" fmla="*/ 0 h 717"/>
                <a:gd name="T56" fmla="*/ 0 w 667"/>
                <a:gd name="T57" fmla="*/ 0 h 717"/>
                <a:gd name="T58" fmla="*/ 0 w 667"/>
                <a:gd name="T59" fmla="*/ 0 h 717"/>
                <a:gd name="T60" fmla="*/ 0 w 667"/>
                <a:gd name="T61" fmla="*/ 0 h 717"/>
                <a:gd name="T62" fmla="*/ 0 w 667"/>
                <a:gd name="T63" fmla="*/ 0 h 7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67"/>
                <a:gd name="T97" fmla="*/ 0 h 717"/>
                <a:gd name="T98" fmla="*/ 667 w 667"/>
                <a:gd name="T99" fmla="*/ 717 h 7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67" h="717">
                  <a:moveTo>
                    <a:pt x="0" y="359"/>
                  </a:moveTo>
                  <a:lnTo>
                    <a:pt x="1" y="322"/>
                  </a:lnTo>
                  <a:lnTo>
                    <a:pt x="6" y="286"/>
                  </a:lnTo>
                  <a:lnTo>
                    <a:pt x="12" y="252"/>
                  </a:lnTo>
                  <a:lnTo>
                    <a:pt x="20" y="219"/>
                  </a:lnTo>
                  <a:lnTo>
                    <a:pt x="31" y="188"/>
                  </a:lnTo>
                  <a:lnTo>
                    <a:pt x="45" y="158"/>
                  </a:lnTo>
                  <a:lnTo>
                    <a:pt x="61" y="131"/>
                  </a:lnTo>
                  <a:lnTo>
                    <a:pt x="80" y="104"/>
                  </a:lnTo>
                  <a:lnTo>
                    <a:pt x="100" y="82"/>
                  </a:lnTo>
                  <a:lnTo>
                    <a:pt x="123" y="61"/>
                  </a:lnTo>
                  <a:lnTo>
                    <a:pt x="147" y="43"/>
                  </a:lnTo>
                  <a:lnTo>
                    <a:pt x="175" y="28"/>
                  </a:lnTo>
                  <a:lnTo>
                    <a:pt x="204" y="16"/>
                  </a:lnTo>
                  <a:lnTo>
                    <a:pt x="237" y="7"/>
                  </a:lnTo>
                  <a:lnTo>
                    <a:pt x="271" y="2"/>
                  </a:lnTo>
                  <a:lnTo>
                    <a:pt x="307" y="0"/>
                  </a:lnTo>
                  <a:lnTo>
                    <a:pt x="344" y="2"/>
                  </a:lnTo>
                  <a:lnTo>
                    <a:pt x="380" y="7"/>
                  </a:lnTo>
                  <a:lnTo>
                    <a:pt x="414" y="16"/>
                  </a:lnTo>
                  <a:lnTo>
                    <a:pt x="447" y="28"/>
                  </a:lnTo>
                  <a:lnTo>
                    <a:pt x="479" y="43"/>
                  </a:lnTo>
                  <a:lnTo>
                    <a:pt x="508" y="61"/>
                  </a:lnTo>
                  <a:lnTo>
                    <a:pt x="536" y="82"/>
                  </a:lnTo>
                  <a:lnTo>
                    <a:pt x="561" y="104"/>
                  </a:lnTo>
                  <a:lnTo>
                    <a:pt x="584" y="131"/>
                  </a:lnTo>
                  <a:lnTo>
                    <a:pt x="606" y="158"/>
                  </a:lnTo>
                  <a:lnTo>
                    <a:pt x="623" y="188"/>
                  </a:lnTo>
                  <a:lnTo>
                    <a:pt x="638" y="219"/>
                  </a:lnTo>
                  <a:lnTo>
                    <a:pt x="651" y="252"/>
                  </a:lnTo>
                  <a:lnTo>
                    <a:pt x="659" y="286"/>
                  </a:lnTo>
                  <a:lnTo>
                    <a:pt x="665" y="322"/>
                  </a:lnTo>
                  <a:lnTo>
                    <a:pt x="667" y="359"/>
                  </a:lnTo>
                  <a:lnTo>
                    <a:pt x="665" y="396"/>
                  </a:lnTo>
                  <a:lnTo>
                    <a:pt x="659" y="431"/>
                  </a:lnTo>
                  <a:lnTo>
                    <a:pt x="651" y="465"/>
                  </a:lnTo>
                  <a:lnTo>
                    <a:pt x="638" y="498"/>
                  </a:lnTo>
                  <a:lnTo>
                    <a:pt x="623" y="530"/>
                  </a:lnTo>
                  <a:lnTo>
                    <a:pt x="606" y="559"/>
                  </a:lnTo>
                  <a:lnTo>
                    <a:pt x="584" y="587"/>
                  </a:lnTo>
                  <a:lnTo>
                    <a:pt x="561" y="612"/>
                  </a:lnTo>
                  <a:lnTo>
                    <a:pt x="536" y="635"/>
                  </a:lnTo>
                  <a:lnTo>
                    <a:pt x="508" y="656"/>
                  </a:lnTo>
                  <a:lnTo>
                    <a:pt x="479" y="674"/>
                  </a:lnTo>
                  <a:lnTo>
                    <a:pt x="447" y="689"/>
                  </a:lnTo>
                  <a:lnTo>
                    <a:pt x="414" y="702"/>
                  </a:lnTo>
                  <a:lnTo>
                    <a:pt x="380" y="710"/>
                  </a:lnTo>
                  <a:lnTo>
                    <a:pt x="344" y="715"/>
                  </a:lnTo>
                  <a:lnTo>
                    <a:pt x="307" y="717"/>
                  </a:lnTo>
                  <a:lnTo>
                    <a:pt x="271" y="715"/>
                  </a:lnTo>
                  <a:lnTo>
                    <a:pt x="237" y="710"/>
                  </a:lnTo>
                  <a:lnTo>
                    <a:pt x="204" y="702"/>
                  </a:lnTo>
                  <a:lnTo>
                    <a:pt x="175" y="689"/>
                  </a:lnTo>
                  <a:lnTo>
                    <a:pt x="147" y="674"/>
                  </a:lnTo>
                  <a:lnTo>
                    <a:pt x="123" y="656"/>
                  </a:lnTo>
                  <a:lnTo>
                    <a:pt x="100" y="635"/>
                  </a:lnTo>
                  <a:lnTo>
                    <a:pt x="80" y="612"/>
                  </a:lnTo>
                  <a:lnTo>
                    <a:pt x="61" y="587"/>
                  </a:lnTo>
                  <a:lnTo>
                    <a:pt x="45" y="559"/>
                  </a:lnTo>
                  <a:lnTo>
                    <a:pt x="31" y="530"/>
                  </a:lnTo>
                  <a:lnTo>
                    <a:pt x="20" y="498"/>
                  </a:lnTo>
                  <a:lnTo>
                    <a:pt x="12" y="465"/>
                  </a:lnTo>
                  <a:lnTo>
                    <a:pt x="6" y="431"/>
                  </a:lnTo>
                  <a:lnTo>
                    <a:pt x="1" y="396"/>
                  </a:lnTo>
                  <a:lnTo>
                    <a:pt x="0" y="359"/>
                  </a:lnTo>
                  <a:close/>
                </a:path>
              </a:pathLst>
            </a:custGeom>
            <a:solidFill>
              <a:srgbClr val="B0000A"/>
            </a:solidFill>
            <a:ln w="9525">
              <a:noFill/>
              <a:round/>
              <a:headEnd/>
              <a:tailEnd/>
            </a:ln>
          </p:spPr>
          <p:txBody>
            <a:bodyPr/>
            <a:lstStyle/>
            <a:p>
              <a:endParaRPr lang="en-US"/>
            </a:p>
          </p:txBody>
        </p:sp>
        <p:sp>
          <p:nvSpPr>
            <p:cNvPr id="172330" name="Freeform 303"/>
            <p:cNvSpPr>
              <a:spLocks/>
            </p:cNvSpPr>
            <p:nvPr/>
          </p:nvSpPr>
          <p:spPr bwMode="auto">
            <a:xfrm>
              <a:off x="5229" y="3101"/>
              <a:ext cx="64" cy="69"/>
            </a:xfrm>
            <a:custGeom>
              <a:avLst/>
              <a:gdLst>
                <a:gd name="T0" fmla="*/ 0 w 574"/>
                <a:gd name="T1" fmla="*/ 0 h 618"/>
                <a:gd name="T2" fmla="*/ 0 w 574"/>
                <a:gd name="T3" fmla="*/ 0 h 618"/>
                <a:gd name="T4" fmla="*/ 0 w 574"/>
                <a:gd name="T5" fmla="*/ 0 h 618"/>
                <a:gd name="T6" fmla="*/ 0 w 574"/>
                <a:gd name="T7" fmla="*/ 0 h 618"/>
                <a:gd name="T8" fmla="*/ 0 w 574"/>
                <a:gd name="T9" fmla="*/ 0 h 618"/>
                <a:gd name="T10" fmla="*/ 0 w 574"/>
                <a:gd name="T11" fmla="*/ 0 h 618"/>
                <a:gd name="T12" fmla="*/ 0 w 574"/>
                <a:gd name="T13" fmla="*/ 0 h 618"/>
                <a:gd name="T14" fmla="*/ 0 w 574"/>
                <a:gd name="T15" fmla="*/ 0 h 618"/>
                <a:gd name="T16" fmla="*/ 0 w 574"/>
                <a:gd name="T17" fmla="*/ 0 h 618"/>
                <a:gd name="T18" fmla="*/ 0 w 574"/>
                <a:gd name="T19" fmla="*/ 0 h 618"/>
                <a:gd name="T20" fmla="*/ 0 w 574"/>
                <a:gd name="T21" fmla="*/ 0 h 618"/>
                <a:gd name="T22" fmla="*/ 0 w 574"/>
                <a:gd name="T23" fmla="*/ 0 h 618"/>
                <a:gd name="T24" fmla="*/ 0 w 574"/>
                <a:gd name="T25" fmla="*/ 0 h 618"/>
                <a:gd name="T26" fmla="*/ 0 w 574"/>
                <a:gd name="T27" fmla="*/ 0 h 618"/>
                <a:gd name="T28" fmla="*/ 0 w 574"/>
                <a:gd name="T29" fmla="*/ 0 h 618"/>
                <a:gd name="T30" fmla="*/ 0 w 574"/>
                <a:gd name="T31" fmla="*/ 0 h 618"/>
                <a:gd name="T32" fmla="*/ 0 w 574"/>
                <a:gd name="T33" fmla="*/ 0 h 618"/>
                <a:gd name="T34" fmla="*/ 0 w 574"/>
                <a:gd name="T35" fmla="*/ 0 h 618"/>
                <a:gd name="T36" fmla="*/ 0 w 574"/>
                <a:gd name="T37" fmla="*/ 0 h 618"/>
                <a:gd name="T38" fmla="*/ 0 w 574"/>
                <a:gd name="T39" fmla="*/ 0 h 618"/>
                <a:gd name="T40" fmla="*/ 0 w 574"/>
                <a:gd name="T41" fmla="*/ 0 h 618"/>
                <a:gd name="T42" fmla="*/ 0 w 574"/>
                <a:gd name="T43" fmla="*/ 0 h 618"/>
                <a:gd name="T44" fmla="*/ 0 w 574"/>
                <a:gd name="T45" fmla="*/ 0 h 618"/>
                <a:gd name="T46" fmla="*/ 0 w 574"/>
                <a:gd name="T47" fmla="*/ 0 h 618"/>
                <a:gd name="T48" fmla="*/ 0 w 574"/>
                <a:gd name="T49" fmla="*/ 0 h 618"/>
                <a:gd name="T50" fmla="*/ 0 w 574"/>
                <a:gd name="T51" fmla="*/ 0 h 618"/>
                <a:gd name="T52" fmla="*/ 0 w 574"/>
                <a:gd name="T53" fmla="*/ 0 h 618"/>
                <a:gd name="T54" fmla="*/ 0 w 574"/>
                <a:gd name="T55" fmla="*/ 0 h 618"/>
                <a:gd name="T56" fmla="*/ 0 w 574"/>
                <a:gd name="T57" fmla="*/ 0 h 618"/>
                <a:gd name="T58" fmla="*/ 0 w 574"/>
                <a:gd name="T59" fmla="*/ 0 h 618"/>
                <a:gd name="T60" fmla="*/ 0 w 574"/>
                <a:gd name="T61" fmla="*/ 0 h 618"/>
                <a:gd name="T62" fmla="*/ 0 w 574"/>
                <a:gd name="T63" fmla="*/ 0 h 6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74"/>
                <a:gd name="T97" fmla="*/ 0 h 618"/>
                <a:gd name="T98" fmla="*/ 574 w 574"/>
                <a:gd name="T99" fmla="*/ 618 h 6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74" h="618">
                  <a:moveTo>
                    <a:pt x="0" y="309"/>
                  </a:moveTo>
                  <a:lnTo>
                    <a:pt x="1" y="277"/>
                  </a:lnTo>
                  <a:lnTo>
                    <a:pt x="4" y="247"/>
                  </a:lnTo>
                  <a:lnTo>
                    <a:pt x="9" y="217"/>
                  </a:lnTo>
                  <a:lnTo>
                    <a:pt x="17" y="188"/>
                  </a:lnTo>
                  <a:lnTo>
                    <a:pt x="26" y="161"/>
                  </a:lnTo>
                  <a:lnTo>
                    <a:pt x="38" y="136"/>
                  </a:lnTo>
                  <a:lnTo>
                    <a:pt x="51" y="112"/>
                  </a:lnTo>
                  <a:lnTo>
                    <a:pt x="67" y="90"/>
                  </a:lnTo>
                  <a:lnTo>
                    <a:pt x="85" y="70"/>
                  </a:lnTo>
                  <a:lnTo>
                    <a:pt x="105" y="52"/>
                  </a:lnTo>
                  <a:lnTo>
                    <a:pt x="126" y="37"/>
                  </a:lnTo>
                  <a:lnTo>
                    <a:pt x="151" y="24"/>
                  </a:lnTo>
                  <a:lnTo>
                    <a:pt x="176" y="13"/>
                  </a:lnTo>
                  <a:lnTo>
                    <a:pt x="203" y="6"/>
                  </a:lnTo>
                  <a:lnTo>
                    <a:pt x="232" y="2"/>
                  </a:lnTo>
                  <a:lnTo>
                    <a:pt x="264" y="0"/>
                  </a:lnTo>
                  <a:lnTo>
                    <a:pt x="295" y="2"/>
                  </a:lnTo>
                  <a:lnTo>
                    <a:pt x="326" y="6"/>
                  </a:lnTo>
                  <a:lnTo>
                    <a:pt x="356" y="13"/>
                  </a:lnTo>
                  <a:lnTo>
                    <a:pt x="384" y="24"/>
                  </a:lnTo>
                  <a:lnTo>
                    <a:pt x="411" y="37"/>
                  </a:lnTo>
                  <a:lnTo>
                    <a:pt x="437" y="52"/>
                  </a:lnTo>
                  <a:lnTo>
                    <a:pt x="461" y="70"/>
                  </a:lnTo>
                  <a:lnTo>
                    <a:pt x="483" y="90"/>
                  </a:lnTo>
                  <a:lnTo>
                    <a:pt x="503" y="112"/>
                  </a:lnTo>
                  <a:lnTo>
                    <a:pt x="521" y="136"/>
                  </a:lnTo>
                  <a:lnTo>
                    <a:pt x="536" y="161"/>
                  </a:lnTo>
                  <a:lnTo>
                    <a:pt x="550" y="188"/>
                  </a:lnTo>
                  <a:lnTo>
                    <a:pt x="560" y="217"/>
                  </a:lnTo>
                  <a:lnTo>
                    <a:pt x="568" y="247"/>
                  </a:lnTo>
                  <a:lnTo>
                    <a:pt x="572" y="277"/>
                  </a:lnTo>
                  <a:lnTo>
                    <a:pt x="574" y="309"/>
                  </a:lnTo>
                  <a:lnTo>
                    <a:pt x="572" y="340"/>
                  </a:lnTo>
                  <a:lnTo>
                    <a:pt x="568" y="371"/>
                  </a:lnTo>
                  <a:lnTo>
                    <a:pt x="560" y="401"/>
                  </a:lnTo>
                  <a:lnTo>
                    <a:pt x="550" y="429"/>
                  </a:lnTo>
                  <a:lnTo>
                    <a:pt x="536" y="457"/>
                  </a:lnTo>
                  <a:lnTo>
                    <a:pt x="521" y="482"/>
                  </a:lnTo>
                  <a:lnTo>
                    <a:pt x="503" y="505"/>
                  </a:lnTo>
                  <a:lnTo>
                    <a:pt x="483" y="527"/>
                  </a:lnTo>
                  <a:lnTo>
                    <a:pt x="461" y="547"/>
                  </a:lnTo>
                  <a:lnTo>
                    <a:pt x="437" y="565"/>
                  </a:lnTo>
                  <a:lnTo>
                    <a:pt x="411" y="581"/>
                  </a:lnTo>
                  <a:lnTo>
                    <a:pt x="384" y="594"/>
                  </a:lnTo>
                  <a:lnTo>
                    <a:pt x="356" y="604"/>
                  </a:lnTo>
                  <a:lnTo>
                    <a:pt x="326" y="612"/>
                  </a:lnTo>
                  <a:lnTo>
                    <a:pt x="295" y="616"/>
                  </a:lnTo>
                  <a:lnTo>
                    <a:pt x="264" y="618"/>
                  </a:lnTo>
                  <a:lnTo>
                    <a:pt x="232" y="616"/>
                  </a:lnTo>
                  <a:lnTo>
                    <a:pt x="203" y="612"/>
                  </a:lnTo>
                  <a:lnTo>
                    <a:pt x="176" y="604"/>
                  </a:lnTo>
                  <a:lnTo>
                    <a:pt x="151" y="594"/>
                  </a:lnTo>
                  <a:lnTo>
                    <a:pt x="126" y="581"/>
                  </a:lnTo>
                  <a:lnTo>
                    <a:pt x="105" y="565"/>
                  </a:lnTo>
                  <a:lnTo>
                    <a:pt x="85" y="547"/>
                  </a:lnTo>
                  <a:lnTo>
                    <a:pt x="67" y="527"/>
                  </a:lnTo>
                  <a:lnTo>
                    <a:pt x="51" y="505"/>
                  </a:lnTo>
                  <a:lnTo>
                    <a:pt x="38" y="482"/>
                  </a:lnTo>
                  <a:lnTo>
                    <a:pt x="26" y="457"/>
                  </a:lnTo>
                  <a:lnTo>
                    <a:pt x="17" y="429"/>
                  </a:lnTo>
                  <a:lnTo>
                    <a:pt x="9" y="401"/>
                  </a:lnTo>
                  <a:lnTo>
                    <a:pt x="4" y="371"/>
                  </a:lnTo>
                  <a:lnTo>
                    <a:pt x="1" y="340"/>
                  </a:lnTo>
                  <a:lnTo>
                    <a:pt x="0" y="309"/>
                  </a:lnTo>
                  <a:close/>
                </a:path>
              </a:pathLst>
            </a:custGeom>
            <a:solidFill>
              <a:srgbClr val="BA0014"/>
            </a:solidFill>
            <a:ln w="9525">
              <a:noFill/>
              <a:round/>
              <a:headEnd/>
              <a:tailEnd/>
            </a:ln>
          </p:spPr>
          <p:txBody>
            <a:bodyPr/>
            <a:lstStyle/>
            <a:p>
              <a:endParaRPr lang="en-US"/>
            </a:p>
          </p:txBody>
        </p:sp>
        <p:sp>
          <p:nvSpPr>
            <p:cNvPr id="172331" name="Freeform 304"/>
            <p:cNvSpPr>
              <a:spLocks/>
            </p:cNvSpPr>
            <p:nvPr/>
          </p:nvSpPr>
          <p:spPr bwMode="auto">
            <a:xfrm>
              <a:off x="5233" y="3107"/>
              <a:ext cx="54" cy="58"/>
            </a:xfrm>
            <a:custGeom>
              <a:avLst/>
              <a:gdLst>
                <a:gd name="T0" fmla="*/ 0 w 482"/>
                <a:gd name="T1" fmla="*/ 0 h 520"/>
                <a:gd name="T2" fmla="*/ 0 w 482"/>
                <a:gd name="T3" fmla="*/ 0 h 520"/>
                <a:gd name="T4" fmla="*/ 0 w 482"/>
                <a:gd name="T5" fmla="*/ 0 h 520"/>
                <a:gd name="T6" fmla="*/ 0 w 482"/>
                <a:gd name="T7" fmla="*/ 0 h 520"/>
                <a:gd name="T8" fmla="*/ 0 w 482"/>
                <a:gd name="T9" fmla="*/ 0 h 520"/>
                <a:gd name="T10" fmla="*/ 0 w 482"/>
                <a:gd name="T11" fmla="*/ 0 h 520"/>
                <a:gd name="T12" fmla="*/ 0 w 482"/>
                <a:gd name="T13" fmla="*/ 0 h 520"/>
                <a:gd name="T14" fmla="*/ 0 w 482"/>
                <a:gd name="T15" fmla="*/ 0 h 520"/>
                <a:gd name="T16" fmla="*/ 0 w 482"/>
                <a:gd name="T17" fmla="*/ 0 h 520"/>
                <a:gd name="T18" fmla="*/ 0 w 482"/>
                <a:gd name="T19" fmla="*/ 0 h 520"/>
                <a:gd name="T20" fmla="*/ 0 w 482"/>
                <a:gd name="T21" fmla="*/ 0 h 520"/>
                <a:gd name="T22" fmla="*/ 0 w 482"/>
                <a:gd name="T23" fmla="*/ 0 h 520"/>
                <a:gd name="T24" fmla="*/ 0 w 482"/>
                <a:gd name="T25" fmla="*/ 0 h 520"/>
                <a:gd name="T26" fmla="*/ 0 w 482"/>
                <a:gd name="T27" fmla="*/ 0 h 520"/>
                <a:gd name="T28" fmla="*/ 0 w 482"/>
                <a:gd name="T29" fmla="*/ 0 h 520"/>
                <a:gd name="T30" fmla="*/ 0 w 482"/>
                <a:gd name="T31" fmla="*/ 0 h 520"/>
                <a:gd name="T32" fmla="*/ 0 w 482"/>
                <a:gd name="T33" fmla="*/ 0 h 520"/>
                <a:gd name="T34" fmla="*/ 0 w 482"/>
                <a:gd name="T35" fmla="*/ 0 h 520"/>
                <a:gd name="T36" fmla="*/ 0 w 482"/>
                <a:gd name="T37" fmla="*/ 0 h 520"/>
                <a:gd name="T38" fmla="*/ 0 w 482"/>
                <a:gd name="T39" fmla="*/ 0 h 520"/>
                <a:gd name="T40" fmla="*/ 0 w 482"/>
                <a:gd name="T41" fmla="*/ 0 h 520"/>
                <a:gd name="T42" fmla="*/ 0 w 482"/>
                <a:gd name="T43" fmla="*/ 0 h 520"/>
                <a:gd name="T44" fmla="*/ 0 w 482"/>
                <a:gd name="T45" fmla="*/ 0 h 520"/>
                <a:gd name="T46" fmla="*/ 0 w 482"/>
                <a:gd name="T47" fmla="*/ 0 h 520"/>
                <a:gd name="T48" fmla="*/ 0 w 482"/>
                <a:gd name="T49" fmla="*/ 0 h 520"/>
                <a:gd name="T50" fmla="*/ 0 w 482"/>
                <a:gd name="T51" fmla="*/ 0 h 520"/>
                <a:gd name="T52" fmla="*/ 0 w 482"/>
                <a:gd name="T53" fmla="*/ 0 h 520"/>
                <a:gd name="T54" fmla="*/ 0 w 482"/>
                <a:gd name="T55" fmla="*/ 0 h 520"/>
                <a:gd name="T56" fmla="*/ 0 w 482"/>
                <a:gd name="T57" fmla="*/ 0 h 520"/>
                <a:gd name="T58" fmla="*/ 0 w 482"/>
                <a:gd name="T59" fmla="*/ 0 h 520"/>
                <a:gd name="T60" fmla="*/ 0 w 482"/>
                <a:gd name="T61" fmla="*/ 0 h 520"/>
                <a:gd name="T62" fmla="*/ 0 w 482"/>
                <a:gd name="T63" fmla="*/ 0 h 5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2"/>
                <a:gd name="T97" fmla="*/ 0 h 520"/>
                <a:gd name="T98" fmla="*/ 482 w 482"/>
                <a:gd name="T99" fmla="*/ 520 h 5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2" h="520">
                  <a:moveTo>
                    <a:pt x="0" y="260"/>
                  </a:moveTo>
                  <a:lnTo>
                    <a:pt x="1" y="234"/>
                  </a:lnTo>
                  <a:lnTo>
                    <a:pt x="3" y="207"/>
                  </a:lnTo>
                  <a:lnTo>
                    <a:pt x="8" y="183"/>
                  </a:lnTo>
                  <a:lnTo>
                    <a:pt x="15" y="159"/>
                  </a:lnTo>
                  <a:lnTo>
                    <a:pt x="22" y="136"/>
                  </a:lnTo>
                  <a:lnTo>
                    <a:pt x="33" y="114"/>
                  </a:lnTo>
                  <a:lnTo>
                    <a:pt x="43" y="94"/>
                  </a:lnTo>
                  <a:lnTo>
                    <a:pt x="57" y="76"/>
                  </a:lnTo>
                  <a:lnTo>
                    <a:pt x="72" y="59"/>
                  </a:lnTo>
                  <a:lnTo>
                    <a:pt x="89" y="45"/>
                  </a:lnTo>
                  <a:lnTo>
                    <a:pt x="107" y="32"/>
                  </a:lnTo>
                  <a:lnTo>
                    <a:pt x="127" y="20"/>
                  </a:lnTo>
                  <a:lnTo>
                    <a:pt x="148" y="12"/>
                  </a:lnTo>
                  <a:lnTo>
                    <a:pt x="171" y="6"/>
                  </a:lnTo>
                  <a:lnTo>
                    <a:pt x="195" y="1"/>
                  </a:lnTo>
                  <a:lnTo>
                    <a:pt x="222" y="0"/>
                  </a:lnTo>
                  <a:lnTo>
                    <a:pt x="248" y="1"/>
                  </a:lnTo>
                  <a:lnTo>
                    <a:pt x="274" y="6"/>
                  </a:lnTo>
                  <a:lnTo>
                    <a:pt x="299" y="12"/>
                  </a:lnTo>
                  <a:lnTo>
                    <a:pt x="323" y="20"/>
                  </a:lnTo>
                  <a:lnTo>
                    <a:pt x="346" y="32"/>
                  </a:lnTo>
                  <a:lnTo>
                    <a:pt x="367" y="45"/>
                  </a:lnTo>
                  <a:lnTo>
                    <a:pt x="387" y="59"/>
                  </a:lnTo>
                  <a:lnTo>
                    <a:pt x="406" y="76"/>
                  </a:lnTo>
                  <a:lnTo>
                    <a:pt x="422" y="94"/>
                  </a:lnTo>
                  <a:lnTo>
                    <a:pt x="438" y="114"/>
                  </a:lnTo>
                  <a:lnTo>
                    <a:pt x="451" y="136"/>
                  </a:lnTo>
                  <a:lnTo>
                    <a:pt x="462" y="159"/>
                  </a:lnTo>
                  <a:lnTo>
                    <a:pt x="471" y="183"/>
                  </a:lnTo>
                  <a:lnTo>
                    <a:pt x="477" y="207"/>
                  </a:lnTo>
                  <a:lnTo>
                    <a:pt x="481" y="234"/>
                  </a:lnTo>
                  <a:lnTo>
                    <a:pt x="482" y="260"/>
                  </a:lnTo>
                  <a:lnTo>
                    <a:pt x="481" y="286"/>
                  </a:lnTo>
                  <a:lnTo>
                    <a:pt x="477" y="313"/>
                  </a:lnTo>
                  <a:lnTo>
                    <a:pt x="471" y="337"/>
                  </a:lnTo>
                  <a:lnTo>
                    <a:pt x="462" y="361"/>
                  </a:lnTo>
                  <a:lnTo>
                    <a:pt x="451" y="383"/>
                  </a:lnTo>
                  <a:lnTo>
                    <a:pt x="438" y="406"/>
                  </a:lnTo>
                  <a:lnTo>
                    <a:pt x="422" y="426"/>
                  </a:lnTo>
                  <a:lnTo>
                    <a:pt x="406" y="444"/>
                  </a:lnTo>
                  <a:lnTo>
                    <a:pt x="387" y="460"/>
                  </a:lnTo>
                  <a:lnTo>
                    <a:pt x="367" y="475"/>
                  </a:lnTo>
                  <a:lnTo>
                    <a:pt x="346" y="488"/>
                  </a:lnTo>
                  <a:lnTo>
                    <a:pt x="323" y="499"/>
                  </a:lnTo>
                  <a:lnTo>
                    <a:pt x="299" y="508"/>
                  </a:lnTo>
                  <a:lnTo>
                    <a:pt x="274" y="514"/>
                  </a:lnTo>
                  <a:lnTo>
                    <a:pt x="248" y="518"/>
                  </a:lnTo>
                  <a:lnTo>
                    <a:pt x="222" y="520"/>
                  </a:lnTo>
                  <a:lnTo>
                    <a:pt x="195" y="518"/>
                  </a:lnTo>
                  <a:lnTo>
                    <a:pt x="171" y="514"/>
                  </a:lnTo>
                  <a:lnTo>
                    <a:pt x="148" y="508"/>
                  </a:lnTo>
                  <a:lnTo>
                    <a:pt x="127" y="499"/>
                  </a:lnTo>
                  <a:lnTo>
                    <a:pt x="107" y="488"/>
                  </a:lnTo>
                  <a:lnTo>
                    <a:pt x="89" y="475"/>
                  </a:lnTo>
                  <a:lnTo>
                    <a:pt x="72" y="460"/>
                  </a:lnTo>
                  <a:lnTo>
                    <a:pt x="57" y="444"/>
                  </a:lnTo>
                  <a:lnTo>
                    <a:pt x="43" y="426"/>
                  </a:lnTo>
                  <a:lnTo>
                    <a:pt x="33" y="406"/>
                  </a:lnTo>
                  <a:lnTo>
                    <a:pt x="22" y="383"/>
                  </a:lnTo>
                  <a:lnTo>
                    <a:pt x="15" y="361"/>
                  </a:lnTo>
                  <a:lnTo>
                    <a:pt x="8" y="337"/>
                  </a:lnTo>
                  <a:lnTo>
                    <a:pt x="3" y="313"/>
                  </a:lnTo>
                  <a:lnTo>
                    <a:pt x="1" y="286"/>
                  </a:lnTo>
                  <a:lnTo>
                    <a:pt x="0" y="260"/>
                  </a:lnTo>
                  <a:close/>
                </a:path>
              </a:pathLst>
            </a:custGeom>
            <a:solidFill>
              <a:srgbClr val="C4051E"/>
            </a:solidFill>
            <a:ln w="9525">
              <a:noFill/>
              <a:round/>
              <a:headEnd/>
              <a:tailEnd/>
            </a:ln>
          </p:spPr>
          <p:txBody>
            <a:bodyPr/>
            <a:lstStyle/>
            <a:p>
              <a:endParaRPr lang="en-US"/>
            </a:p>
          </p:txBody>
        </p:sp>
        <p:sp>
          <p:nvSpPr>
            <p:cNvPr id="172332" name="Freeform 305"/>
            <p:cNvSpPr>
              <a:spLocks/>
            </p:cNvSpPr>
            <p:nvPr/>
          </p:nvSpPr>
          <p:spPr bwMode="auto">
            <a:xfrm>
              <a:off x="5238" y="3113"/>
              <a:ext cx="44" cy="47"/>
            </a:xfrm>
            <a:custGeom>
              <a:avLst/>
              <a:gdLst>
                <a:gd name="T0" fmla="*/ 0 w 391"/>
                <a:gd name="T1" fmla="*/ 0 h 420"/>
                <a:gd name="T2" fmla="*/ 0 w 391"/>
                <a:gd name="T3" fmla="*/ 0 h 420"/>
                <a:gd name="T4" fmla="*/ 0 w 391"/>
                <a:gd name="T5" fmla="*/ 0 h 420"/>
                <a:gd name="T6" fmla="*/ 0 w 391"/>
                <a:gd name="T7" fmla="*/ 0 h 420"/>
                <a:gd name="T8" fmla="*/ 0 w 391"/>
                <a:gd name="T9" fmla="*/ 0 h 420"/>
                <a:gd name="T10" fmla="*/ 0 w 391"/>
                <a:gd name="T11" fmla="*/ 0 h 420"/>
                <a:gd name="T12" fmla="*/ 0 w 391"/>
                <a:gd name="T13" fmla="*/ 0 h 420"/>
                <a:gd name="T14" fmla="*/ 0 w 391"/>
                <a:gd name="T15" fmla="*/ 0 h 420"/>
                <a:gd name="T16" fmla="*/ 0 w 391"/>
                <a:gd name="T17" fmla="*/ 0 h 420"/>
                <a:gd name="T18" fmla="*/ 0 w 391"/>
                <a:gd name="T19" fmla="*/ 0 h 420"/>
                <a:gd name="T20" fmla="*/ 0 w 391"/>
                <a:gd name="T21" fmla="*/ 0 h 420"/>
                <a:gd name="T22" fmla="*/ 0 w 391"/>
                <a:gd name="T23" fmla="*/ 0 h 420"/>
                <a:gd name="T24" fmla="*/ 0 w 391"/>
                <a:gd name="T25" fmla="*/ 0 h 420"/>
                <a:gd name="T26" fmla="*/ 0 w 391"/>
                <a:gd name="T27" fmla="*/ 0 h 420"/>
                <a:gd name="T28" fmla="*/ 0 w 391"/>
                <a:gd name="T29" fmla="*/ 0 h 420"/>
                <a:gd name="T30" fmla="*/ 0 w 391"/>
                <a:gd name="T31" fmla="*/ 0 h 420"/>
                <a:gd name="T32" fmla="*/ 0 w 391"/>
                <a:gd name="T33" fmla="*/ 0 h 420"/>
                <a:gd name="T34" fmla="*/ 0 w 391"/>
                <a:gd name="T35" fmla="*/ 0 h 420"/>
                <a:gd name="T36" fmla="*/ 0 w 391"/>
                <a:gd name="T37" fmla="*/ 0 h 420"/>
                <a:gd name="T38" fmla="*/ 0 w 391"/>
                <a:gd name="T39" fmla="*/ 0 h 420"/>
                <a:gd name="T40" fmla="*/ 0 w 391"/>
                <a:gd name="T41" fmla="*/ 0 h 420"/>
                <a:gd name="T42" fmla="*/ 0 w 391"/>
                <a:gd name="T43" fmla="*/ 0 h 420"/>
                <a:gd name="T44" fmla="*/ 0 w 391"/>
                <a:gd name="T45" fmla="*/ 0 h 420"/>
                <a:gd name="T46" fmla="*/ 0 w 391"/>
                <a:gd name="T47" fmla="*/ 0 h 420"/>
                <a:gd name="T48" fmla="*/ 0 w 391"/>
                <a:gd name="T49" fmla="*/ 0 h 420"/>
                <a:gd name="T50" fmla="*/ 0 w 391"/>
                <a:gd name="T51" fmla="*/ 0 h 420"/>
                <a:gd name="T52" fmla="*/ 0 w 391"/>
                <a:gd name="T53" fmla="*/ 0 h 420"/>
                <a:gd name="T54" fmla="*/ 0 w 391"/>
                <a:gd name="T55" fmla="*/ 0 h 420"/>
                <a:gd name="T56" fmla="*/ 0 w 391"/>
                <a:gd name="T57" fmla="*/ 0 h 420"/>
                <a:gd name="T58" fmla="*/ 0 w 391"/>
                <a:gd name="T59" fmla="*/ 0 h 420"/>
                <a:gd name="T60" fmla="*/ 0 w 391"/>
                <a:gd name="T61" fmla="*/ 0 h 420"/>
                <a:gd name="T62" fmla="*/ 0 w 391"/>
                <a:gd name="T63" fmla="*/ 0 h 4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1"/>
                <a:gd name="T97" fmla="*/ 0 h 420"/>
                <a:gd name="T98" fmla="*/ 391 w 391"/>
                <a:gd name="T99" fmla="*/ 420 h 4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1" h="420">
                  <a:moveTo>
                    <a:pt x="0" y="210"/>
                  </a:moveTo>
                  <a:lnTo>
                    <a:pt x="1" y="189"/>
                  </a:lnTo>
                  <a:lnTo>
                    <a:pt x="3" y="168"/>
                  </a:lnTo>
                  <a:lnTo>
                    <a:pt x="6" y="148"/>
                  </a:lnTo>
                  <a:lnTo>
                    <a:pt x="12" y="128"/>
                  </a:lnTo>
                  <a:lnTo>
                    <a:pt x="18" y="110"/>
                  </a:lnTo>
                  <a:lnTo>
                    <a:pt x="27" y="93"/>
                  </a:lnTo>
                  <a:lnTo>
                    <a:pt x="36" y="76"/>
                  </a:lnTo>
                  <a:lnTo>
                    <a:pt x="47" y="61"/>
                  </a:lnTo>
                  <a:lnTo>
                    <a:pt x="58" y="48"/>
                  </a:lnTo>
                  <a:lnTo>
                    <a:pt x="72" y="36"/>
                  </a:lnTo>
                  <a:lnTo>
                    <a:pt x="87" y="25"/>
                  </a:lnTo>
                  <a:lnTo>
                    <a:pt x="103" y="17"/>
                  </a:lnTo>
                  <a:lnTo>
                    <a:pt x="119" y="10"/>
                  </a:lnTo>
                  <a:lnTo>
                    <a:pt x="138" y="4"/>
                  </a:lnTo>
                  <a:lnTo>
                    <a:pt x="159" y="1"/>
                  </a:lnTo>
                  <a:lnTo>
                    <a:pt x="180" y="0"/>
                  </a:lnTo>
                  <a:lnTo>
                    <a:pt x="201" y="1"/>
                  </a:lnTo>
                  <a:lnTo>
                    <a:pt x="222" y="4"/>
                  </a:lnTo>
                  <a:lnTo>
                    <a:pt x="242" y="10"/>
                  </a:lnTo>
                  <a:lnTo>
                    <a:pt x="262" y="17"/>
                  </a:lnTo>
                  <a:lnTo>
                    <a:pt x="280" y="25"/>
                  </a:lnTo>
                  <a:lnTo>
                    <a:pt x="298" y="36"/>
                  </a:lnTo>
                  <a:lnTo>
                    <a:pt x="314" y="48"/>
                  </a:lnTo>
                  <a:lnTo>
                    <a:pt x="329" y="61"/>
                  </a:lnTo>
                  <a:lnTo>
                    <a:pt x="342" y="76"/>
                  </a:lnTo>
                  <a:lnTo>
                    <a:pt x="355" y="93"/>
                  </a:lnTo>
                  <a:lnTo>
                    <a:pt x="366" y="110"/>
                  </a:lnTo>
                  <a:lnTo>
                    <a:pt x="374" y="128"/>
                  </a:lnTo>
                  <a:lnTo>
                    <a:pt x="381" y="148"/>
                  </a:lnTo>
                  <a:lnTo>
                    <a:pt x="387" y="168"/>
                  </a:lnTo>
                  <a:lnTo>
                    <a:pt x="390" y="189"/>
                  </a:lnTo>
                  <a:lnTo>
                    <a:pt x="391" y="210"/>
                  </a:lnTo>
                  <a:lnTo>
                    <a:pt x="390" y="231"/>
                  </a:lnTo>
                  <a:lnTo>
                    <a:pt x="387" y="252"/>
                  </a:lnTo>
                  <a:lnTo>
                    <a:pt x="381" y="272"/>
                  </a:lnTo>
                  <a:lnTo>
                    <a:pt x="374" y="291"/>
                  </a:lnTo>
                  <a:lnTo>
                    <a:pt x="366" y="310"/>
                  </a:lnTo>
                  <a:lnTo>
                    <a:pt x="355" y="327"/>
                  </a:lnTo>
                  <a:lnTo>
                    <a:pt x="342" y="344"/>
                  </a:lnTo>
                  <a:lnTo>
                    <a:pt x="329" y="359"/>
                  </a:lnTo>
                  <a:lnTo>
                    <a:pt x="314" y="373"/>
                  </a:lnTo>
                  <a:lnTo>
                    <a:pt x="298" y="384"/>
                  </a:lnTo>
                  <a:lnTo>
                    <a:pt x="280" y="395"/>
                  </a:lnTo>
                  <a:lnTo>
                    <a:pt x="262" y="403"/>
                  </a:lnTo>
                  <a:lnTo>
                    <a:pt x="242" y="411"/>
                  </a:lnTo>
                  <a:lnTo>
                    <a:pt x="222" y="416"/>
                  </a:lnTo>
                  <a:lnTo>
                    <a:pt x="201" y="419"/>
                  </a:lnTo>
                  <a:lnTo>
                    <a:pt x="180" y="420"/>
                  </a:lnTo>
                  <a:lnTo>
                    <a:pt x="159" y="419"/>
                  </a:lnTo>
                  <a:lnTo>
                    <a:pt x="138" y="416"/>
                  </a:lnTo>
                  <a:lnTo>
                    <a:pt x="119" y="411"/>
                  </a:lnTo>
                  <a:lnTo>
                    <a:pt x="103" y="403"/>
                  </a:lnTo>
                  <a:lnTo>
                    <a:pt x="87" y="395"/>
                  </a:lnTo>
                  <a:lnTo>
                    <a:pt x="72" y="384"/>
                  </a:lnTo>
                  <a:lnTo>
                    <a:pt x="58" y="373"/>
                  </a:lnTo>
                  <a:lnTo>
                    <a:pt x="47" y="359"/>
                  </a:lnTo>
                  <a:lnTo>
                    <a:pt x="36" y="344"/>
                  </a:lnTo>
                  <a:lnTo>
                    <a:pt x="27" y="327"/>
                  </a:lnTo>
                  <a:lnTo>
                    <a:pt x="18" y="310"/>
                  </a:lnTo>
                  <a:lnTo>
                    <a:pt x="12" y="291"/>
                  </a:lnTo>
                  <a:lnTo>
                    <a:pt x="6" y="272"/>
                  </a:lnTo>
                  <a:lnTo>
                    <a:pt x="3" y="252"/>
                  </a:lnTo>
                  <a:lnTo>
                    <a:pt x="1" y="231"/>
                  </a:lnTo>
                  <a:lnTo>
                    <a:pt x="0" y="210"/>
                  </a:lnTo>
                  <a:close/>
                </a:path>
              </a:pathLst>
            </a:custGeom>
            <a:solidFill>
              <a:srgbClr val="CF1029"/>
            </a:solidFill>
            <a:ln w="9525">
              <a:noFill/>
              <a:round/>
              <a:headEnd/>
              <a:tailEnd/>
            </a:ln>
          </p:spPr>
          <p:txBody>
            <a:bodyPr/>
            <a:lstStyle/>
            <a:p>
              <a:endParaRPr lang="en-US"/>
            </a:p>
          </p:txBody>
        </p:sp>
        <p:sp>
          <p:nvSpPr>
            <p:cNvPr id="172333" name="Freeform 306"/>
            <p:cNvSpPr>
              <a:spLocks/>
            </p:cNvSpPr>
            <p:nvPr/>
          </p:nvSpPr>
          <p:spPr bwMode="auto">
            <a:xfrm>
              <a:off x="5243" y="3119"/>
              <a:ext cx="33" cy="35"/>
            </a:xfrm>
            <a:custGeom>
              <a:avLst/>
              <a:gdLst>
                <a:gd name="T0" fmla="*/ 0 w 298"/>
                <a:gd name="T1" fmla="*/ 0 h 321"/>
                <a:gd name="T2" fmla="*/ 0 w 298"/>
                <a:gd name="T3" fmla="*/ 0 h 321"/>
                <a:gd name="T4" fmla="*/ 0 w 298"/>
                <a:gd name="T5" fmla="*/ 0 h 321"/>
                <a:gd name="T6" fmla="*/ 0 w 298"/>
                <a:gd name="T7" fmla="*/ 0 h 321"/>
                <a:gd name="T8" fmla="*/ 0 w 298"/>
                <a:gd name="T9" fmla="*/ 0 h 321"/>
                <a:gd name="T10" fmla="*/ 0 w 298"/>
                <a:gd name="T11" fmla="*/ 0 h 321"/>
                <a:gd name="T12" fmla="*/ 0 w 298"/>
                <a:gd name="T13" fmla="*/ 0 h 321"/>
                <a:gd name="T14" fmla="*/ 0 w 298"/>
                <a:gd name="T15" fmla="*/ 0 h 321"/>
                <a:gd name="T16" fmla="*/ 0 w 298"/>
                <a:gd name="T17" fmla="*/ 0 h 321"/>
                <a:gd name="T18" fmla="*/ 0 w 298"/>
                <a:gd name="T19" fmla="*/ 0 h 321"/>
                <a:gd name="T20" fmla="*/ 0 w 298"/>
                <a:gd name="T21" fmla="*/ 0 h 321"/>
                <a:gd name="T22" fmla="*/ 0 w 298"/>
                <a:gd name="T23" fmla="*/ 0 h 321"/>
                <a:gd name="T24" fmla="*/ 0 w 298"/>
                <a:gd name="T25" fmla="*/ 0 h 321"/>
                <a:gd name="T26" fmla="*/ 0 w 298"/>
                <a:gd name="T27" fmla="*/ 0 h 321"/>
                <a:gd name="T28" fmla="*/ 0 w 298"/>
                <a:gd name="T29" fmla="*/ 0 h 321"/>
                <a:gd name="T30" fmla="*/ 0 w 298"/>
                <a:gd name="T31" fmla="*/ 0 h 321"/>
                <a:gd name="T32" fmla="*/ 0 w 298"/>
                <a:gd name="T33" fmla="*/ 0 h 321"/>
                <a:gd name="T34" fmla="*/ 0 w 298"/>
                <a:gd name="T35" fmla="*/ 0 h 321"/>
                <a:gd name="T36" fmla="*/ 0 w 298"/>
                <a:gd name="T37" fmla="*/ 0 h 321"/>
                <a:gd name="T38" fmla="*/ 0 w 298"/>
                <a:gd name="T39" fmla="*/ 0 h 321"/>
                <a:gd name="T40" fmla="*/ 0 w 298"/>
                <a:gd name="T41" fmla="*/ 0 h 321"/>
                <a:gd name="T42" fmla="*/ 0 w 298"/>
                <a:gd name="T43" fmla="*/ 0 h 321"/>
                <a:gd name="T44" fmla="*/ 0 w 298"/>
                <a:gd name="T45" fmla="*/ 0 h 321"/>
                <a:gd name="T46" fmla="*/ 0 w 298"/>
                <a:gd name="T47" fmla="*/ 0 h 321"/>
                <a:gd name="T48" fmla="*/ 0 w 298"/>
                <a:gd name="T49" fmla="*/ 0 h 321"/>
                <a:gd name="T50" fmla="*/ 0 w 298"/>
                <a:gd name="T51" fmla="*/ 0 h 321"/>
                <a:gd name="T52" fmla="*/ 0 w 298"/>
                <a:gd name="T53" fmla="*/ 0 h 321"/>
                <a:gd name="T54" fmla="*/ 0 w 298"/>
                <a:gd name="T55" fmla="*/ 0 h 321"/>
                <a:gd name="T56" fmla="*/ 0 w 298"/>
                <a:gd name="T57" fmla="*/ 0 h 321"/>
                <a:gd name="T58" fmla="*/ 0 w 298"/>
                <a:gd name="T59" fmla="*/ 0 h 321"/>
                <a:gd name="T60" fmla="*/ 0 w 298"/>
                <a:gd name="T61" fmla="*/ 0 h 321"/>
                <a:gd name="T62" fmla="*/ 0 w 298"/>
                <a:gd name="T63" fmla="*/ 0 h 321"/>
                <a:gd name="T64" fmla="*/ 0 w 298"/>
                <a:gd name="T65" fmla="*/ 0 h 3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8"/>
                <a:gd name="T100" fmla="*/ 0 h 321"/>
                <a:gd name="T101" fmla="*/ 298 w 298"/>
                <a:gd name="T102" fmla="*/ 321 h 3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8" h="321">
                  <a:moveTo>
                    <a:pt x="0" y="160"/>
                  </a:moveTo>
                  <a:lnTo>
                    <a:pt x="2" y="127"/>
                  </a:lnTo>
                  <a:lnTo>
                    <a:pt x="9" y="98"/>
                  </a:lnTo>
                  <a:lnTo>
                    <a:pt x="20" y="70"/>
                  </a:lnTo>
                  <a:lnTo>
                    <a:pt x="35" y="46"/>
                  </a:lnTo>
                  <a:lnTo>
                    <a:pt x="55" y="27"/>
                  </a:lnTo>
                  <a:lnTo>
                    <a:pt x="78" y="12"/>
                  </a:lnTo>
                  <a:lnTo>
                    <a:pt x="106" y="3"/>
                  </a:lnTo>
                  <a:lnTo>
                    <a:pt x="138" y="0"/>
                  </a:lnTo>
                  <a:lnTo>
                    <a:pt x="170" y="3"/>
                  </a:lnTo>
                  <a:lnTo>
                    <a:pt x="200" y="12"/>
                  </a:lnTo>
                  <a:lnTo>
                    <a:pt x="227" y="27"/>
                  </a:lnTo>
                  <a:lnTo>
                    <a:pt x="252" y="46"/>
                  </a:lnTo>
                  <a:lnTo>
                    <a:pt x="271" y="70"/>
                  </a:lnTo>
                  <a:lnTo>
                    <a:pt x="285" y="98"/>
                  </a:lnTo>
                  <a:lnTo>
                    <a:pt x="295" y="127"/>
                  </a:lnTo>
                  <a:lnTo>
                    <a:pt x="298" y="160"/>
                  </a:lnTo>
                  <a:lnTo>
                    <a:pt x="295" y="193"/>
                  </a:lnTo>
                  <a:lnTo>
                    <a:pt x="285" y="222"/>
                  </a:lnTo>
                  <a:lnTo>
                    <a:pt x="271" y="250"/>
                  </a:lnTo>
                  <a:lnTo>
                    <a:pt x="252" y="273"/>
                  </a:lnTo>
                  <a:lnTo>
                    <a:pt x="227" y="293"/>
                  </a:lnTo>
                  <a:lnTo>
                    <a:pt x="200" y="308"/>
                  </a:lnTo>
                  <a:lnTo>
                    <a:pt x="170" y="317"/>
                  </a:lnTo>
                  <a:lnTo>
                    <a:pt x="138" y="321"/>
                  </a:lnTo>
                  <a:lnTo>
                    <a:pt x="106" y="317"/>
                  </a:lnTo>
                  <a:lnTo>
                    <a:pt x="78" y="308"/>
                  </a:lnTo>
                  <a:lnTo>
                    <a:pt x="55" y="293"/>
                  </a:lnTo>
                  <a:lnTo>
                    <a:pt x="35" y="273"/>
                  </a:lnTo>
                  <a:lnTo>
                    <a:pt x="20" y="250"/>
                  </a:lnTo>
                  <a:lnTo>
                    <a:pt x="9" y="222"/>
                  </a:lnTo>
                  <a:lnTo>
                    <a:pt x="2" y="193"/>
                  </a:lnTo>
                  <a:lnTo>
                    <a:pt x="0" y="160"/>
                  </a:lnTo>
                  <a:close/>
                </a:path>
              </a:pathLst>
            </a:custGeom>
            <a:solidFill>
              <a:srgbClr val="D91A33"/>
            </a:solidFill>
            <a:ln w="9525">
              <a:noFill/>
              <a:round/>
              <a:headEnd/>
              <a:tailEnd/>
            </a:ln>
          </p:spPr>
          <p:txBody>
            <a:bodyPr/>
            <a:lstStyle/>
            <a:p>
              <a:endParaRPr lang="en-US"/>
            </a:p>
          </p:txBody>
        </p:sp>
        <p:sp>
          <p:nvSpPr>
            <p:cNvPr id="172334" name="Freeform 307"/>
            <p:cNvSpPr>
              <a:spLocks/>
            </p:cNvSpPr>
            <p:nvPr/>
          </p:nvSpPr>
          <p:spPr bwMode="auto">
            <a:xfrm>
              <a:off x="5256" y="3134"/>
              <a:ext cx="45" cy="45"/>
            </a:xfrm>
            <a:custGeom>
              <a:avLst/>
              <a:gdLst>
                <a:gd name="T0" fmla="*/ 0 w 403"/>
                <a:gd name="T1" fmla="*/ 0 h 403"/>
                <a:gd name="T2" fmla="*/ 0 w 403"/>
                <a:gd name="T3" fmla="*/ 0 h 403"/>
                <a:gd name="T4" fmla="*/ 0 w 403"/>
                <a:gd name="T5" fmla="*/ 0 h 403"/>
                <a:gd name="T6" fmla="*/ 0 w 403"/>
                <a:gd name="T7" fmla="*/ 0 h 403"/>
                <a:gd name="T8" fmla="*/ 0 w 403"/>
                <a:gd name="T9" fmla="*/ 0 h 403"/>
                <a:gd name="T10" fmla="*/ 0 w 403"/>
                <a:gd name="T11" fmla="*/ 0 h 403"/>
                <a:gd name="T12" fmla="*/ 0 w 403"/>
                <a:gd name="T13" fmla="*/ 0 h 403"/>
                <a:gd name="T14" fmla="*/ 0 w 403"/>
                <a:gd name="T15" fmla="*/ 0 h 403"/>
                <a:gd name="T16" fmla="*/ 0 w 403"/>
                <a:gd name="T17" fmla="*/ 0 h 403"/>
                <a:gd name="T18" fmla="*/ 0 w 403"/>
                <a:gd name="T19" fmla="*/ 0 h 403"/>
                <a:gd name="T20" fmla="*/ 0 w 403"/>
                <a:gd name="T21" fmla="*/ 0 h 403"/>
                <a:gd name="T22" fmla="*/ 0 w 403"/>
                <a:gd name="T23" fmla="*/ 0 h 403"/>
                <a:gd name="T24" fmla="*/ 0 w 403"/>
                <a:gd name="T25" fmla="*/ 0 h 403"/>
                <a:gd name="T26" fmla="*/ 0 w 403"/>
                <a:gd name="T27" fmla="*/ 0 h 403"/>
                <a:gd name="T28" fmla="*/ 0 w 403"/>
                <a:gd name="T29" fmla="*/ 0 h 403"/>
                <a:gd name="T30" fmla="*/ 0 w 403"/>
                <a:gd name="T31" fmla="*/ 0 h 403"/>
                <a:gd name="T32" fmla="*/ 0 w 403"/>
                <a:gd name="T33" fmla="*/ 0 h 403"/>
                <a:gd name="T34" fmla="*/ 0 w 403"/>
                <a:gd name="T35" fmla="*/ 0 h 403"/>
                <a:gd name="T36" fmla="*/ 0 w 403"/>
                <a:gd name="T37" fmla="*/ 0 h 403"/>
                <a:gd name="T38" fmla="*/ 0 w 403"/>
                <a:gd name="T39" fmla="*/ 0 h 403"/>
                <a:gd name="T40" fmla="*/ 0 w 403"/>
                <a:gd name="T41" fmla="*/ 0 h 403"/>
                <a:gd name="T42" fmla="*/ 0 w 403"/>
                <a:gd name="T43" fmla="*/ 0 h 403"/>
                <a:gd name="T44" fmla="*/ 0 w 403"/>
                <a:gd name="T45" fmla="*/ 0 h 403"/>
                <a:gd name="T46" fmla="*/ 0 w 403"/>
                <a:gd name="T47" fmla="*/ 0 h 403"/>
                <a:gd name="T48" fmla="*/ 0 w 403"/>
                <a:gd name="T49" fmla="*/ 0 h 403"/>
                <a:gd name="T50" fmla="*/ 0 w 403"/>
                <a:gd name="T51" fmla="*/ 0 h 403"/>
                <a:gd name="T52" fmla="*/ 0 w 403"/>
                <a:gd name="T53" fmla="*/ 0 h 403"/>
                <a:gd name="T54" fmla="*/ 0 w 403"/>
                <a:gd name="T55" fmla="*/ 0 h 403"/>
                <a:gd name="T56" fmla="*/ 0 w 403"/>
                <a:gd name="T57" fmla="*/ 0 h 403"/>
                <a:gd name="T58" fmla="*/ 0 w 403"/>
                <a:gd name="T59" fmla="*/ 0 h 403"/>
                <a:gd name="T60" fmla="*/ 0 w 403"/>
                <a:gd name="T61" fmla="*/ 0 h 403"/>
                <a:gd name="T62" fmla="*/ 0 w 403"/>
                <a:gd name="T63" fmla="*/ 0 h 403"/>
                <a:gd name="T64" fmla="*/ 0 w 403"/>
                <a:gd name="T65" fmla="*/ 0 h 403"/>
                <a:gd name="T66" fmla="*/ 0 w 403"/>
                <a:gd name="T67" fmla="*/ 0 h 403"/>
                <a:gd name="T68" fmla="*/ 0 w 403"/>
                <a:gd name="T69" fmla="*/ 0 h 403"/>
                <a:gd name="T70" fmla="*/ 0 w 403"/>
                <a:gd name="T71" fmla="*/ 0 h 403"/>
                <a:gd name="T72" fmla="*/ 0 w 403"/>
                <a:gd name="T73" fmla="*/ 0 h 4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3"/>
                <a:gd name="T112" fmla="*/ 0 h 403"/>
                <a:gd name="T113" fmla="*/ 403 w 403"/>
                <a:gd name="T114" fmla="*/ 403 h 4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3" h="403">
                  <a:moveTo>
                    <a:pt x="386" y="0"/>
                  </a:moveTo>
                  <a:lnTo>
                    <a:pt x="386" y="0"/>
                  </a:lnTo>
                  <a:lnTo>
                    <a:pt x="385" y="39"/>
                  </a:lnTo>
                  <a:lnTo>
                    <a:pt x="379" y="79"/>
                  </a:lnTo>
                  <a:lnTo>
                    <a:pt x="369" y="115"/>
                  </a:lnTo>
                  <a:lnTo>
                    <a:pt x="357" y="151"/>
                  </a:lnTo>
                  <a:lnTo>
                    <a:pt x="340" y="184"/>
                  </a:lnTo>
                  <a:lnTo>
                    <a:pt x="321" y="217"/>
                  </a:lnTo>
                  <a:lnTo>
                    <a:pt x="298" y="246"/>
                  </a:lnTo>
                  <a:lnTo>
                    <a:pt x="273" y="275"/>
                  </a:lnTo>
                  <a:lnTo>
                    <a:pt x="246" y="299"/>
                  </a:lnTo>
                  <a:lnTo>
                    <a:pt x="216" y="321"/>
                  </a:lnTo>
                  <a:lnTo>
                    <a:pt x="184" y="340"/>
                  </a:lnTo>
                  <a:lnTo>
                    <a:pt x="150" y="357"/>
                  </a:lnTo>
                  <a:lnTo>
                    <a:pt x="115" y="370"/>
                  </a:lnTo>
                  <a:lnTo>
                    <a:pt x="78" y="379"/>
                  </a:lnTo>
                  <a:lnTo>
                    <a:pt x="39" y="385"/>
                  </a:lnTo>
                  <a:lnTo>
                    <a:pt x="0" y="386"/>
                  </a:lnTo>
                  <a:lnTo>
                    <a:pt x="0" y="403"/>
                  </a:lnTo>
                  <a:lnTo>
                    <a:pt x="41" y="400"/>
                  </a:lnTo>
                  <a:lnTo>
                    <a:pt x="80" y="394"/>
                  </a:lnTo>
                  <a:lnTo>
                    <a:pt x="119" y="384"/>
                  </a:lnTo>
                  <a:lnTo>
                    <a:pt x="156" y="372"/>
                  </a:lnTo>
                  <a:lnTo>
                    <a:pt x="192" y="355"/>
                  </a:lnTo>
                  <a:lnTo>
                    <a:pt x="225" y="334"/>
                  </a:lnTo>
                  <a:lnTo>
                    <a:pt x="256" y="312"/>
                  </a:lnTo>
                  <a:lnTo>
                    <a:pt x="284" y="285"/>
                  </a:lnTo>
                  <a:lnTo>
                    <a:pt x="310" y="257"/>
                  </a:lnTo>
                  <a:lnTo>
                    <a:pt x="333" y="225"/>
                  </a:lnTo>
                  <a:lnTo>
                    <a:pt x="355" y="192"/>
                  </a:lnTo>
                  <a:lnTo>
                    <a:pt x="371" y="157"/>
                  </a:lnTo>
                  <a:lnTo>
                    <a:pt x="384" y="119"/>
                  </a:lnTo>
                  <a:lnTo>
                    <a:pt x="394" y="81"/>
                  </a:lnTo>
                  <a:lnTo>
                    <a:pt x="400" y="41"/>
                  </a:lnTo>
                  <a:lnTo>
                    <a:pt x="403" y="0"/>
                  </a:lnTo>
                  <a:lnTo>
                    <a:pt x="386" y="0"/>
                  </a:lnTo>
                  <a:close/>
                </a:path>
              </a:pathLst>
            </a:custGeom>
            <a:solidFill>
              <a:srgbClr val="000000"/>
            </a:solidFill>
            <a:ln w="9525">
              <a:noFill/>
              <a:round/>
              <a:headEnd/>
              <a:tailEnd/>
            </a:ln>
          </p:spPr>
          <p:txBody>
            <a:bodyPr/>
            <a:lstStyle/>
            <a:p>
              <a:endParaRPr lang="en-US"/>
            </a:p>
          </p:txBody>
        </p:sp>
        <p:sp>
          <p:nvSpPr>
            <p:cNvPr id="172335" name="Freeform 308"/>
            <p:cNvSpPr>
              <a:spLocks/>
            </p:cNvSpPr>
            <p:nvPr/>
          </p:nvSpPr>
          <p:spPr bwMode="auto">
            <a:xfrm>
              <a:off x="5256" y="3090"/>
              <a:ext cx="45" cy="44"/>
            </a:xfrm>
            <a:custGeom>
              <a:avLst/>
              <a:gdLst>
                <a:gd name="T0" fmla="*/ 0 w 403"/>
                <a:gd name="T1" fmla="*/ 0 h 403"/>
                <a:gd name="T2" fmla="*/ 0 w 403"/>
                <a:gd name="T3" fmla="*/ 0 h 403"/>
                <a:gd name="T4" fmla="*/ 0 w 403"/>
                <a:gd name="T5" fmla="*/ 0 h 403"/>
                <a:gd name="T6" fmla="*/ 0 w 403"/>
                <a:gd name="T7" fmla="*/ 0 h 403"/>
                <a:gd name="T8" fmla="*/ 0 w 403"/>
                <a:gd name="T9" fmla="*/ 0 h 403"/>
                <a:gd name="T10" fmla="*/ 0 w 403"/>
                <a:gd name="T11" fmla="*/ 0 h 403"/>
                <a:gd name="T12" fmla="*/ 0 w 403"/>
                <a:gd name="T13" fmla="*/ 0 h 403"/>
                <a:gd name="T14" fmla="*/ 0 w 403"/>
                <a:gd name="T15" fmla="*/ 0 h 403"/>
                <a:gd name="T16" fmla="*/ 0 w 403"/>
                <a:gd name="T17" fmla="*/ 0 h 403"/>
                <a:gd name="T18" fmla="*/ 0 w 403"/>
                <a:gd name="T19" fmla="*/ 0 h 403"/>
                <a:gd name="T20" fmla="*/ 0 w 403"/>
                <a:gd name="T21" fmla="*/ 0 h 403"/>
                <a:gd name="T22" fmla="*/ 0 w 403"/>
                <a:gd name="T23" fmla="*/ 0 h 403"/>
                <a:gd name="T24" fmla="*/ 0 w 403"/>
                <a:gd name="T25" fmla="*/ 0 h 403"/>
                <a:gd name="T26" fmla="*/ 0 w 403"/>
                <a:gd name="T27" fmla="*/ 0 h 403"/>
                <a:gd name="T28" fmla="*/ 0 w 403"/>
                <a:gd name="T29" fmla="*/ 0 h 403"/>
                <a:gd name="T30" fmla="*/ 0 w 403"/>
                <a:gd name="T31" fmla="*/ 0 h 403"/>
                <a:gd name="T32" fmla="*/ 0 w 403"/>
                <a:gd name="T33" fmla="*/ 0 h 403"/>
                <a:gd name="T34" fmla="*/ 0 w 403"/>
                <a:gd name="T35" fmla="*/ 0 h 403"/>
                <a:gd name="T36" fmla="*/ 0 w 403"/>
                <a:gd name="T37" fmla="*/ 0 h 403"/>
                <a:gd name="T38" fmla="*/ 0 w 403"/>
                <a:gd name="T39" fmla="*/ 0 h 403"/>
                <a:gd name="T40" fmla="*/ 0 w 403"/>
                <a:gd name="T41" fmla="*/ 0 h 403"/>
                <a:gd name="T42" fmla="*/ 0 w 403"/>
                <a:gd name="T43" fmla="*/ 0 h 403"/>
                <a:gd name="T44" fmla="*/ 0 w 403"/>
                <a:gd name="T45" fmla="*/ 0 h 403"/>
                <a:gd name="T46" fmla="*/ 0 w 403"/>
                <a:gd name="T47" fmla="*/ 0 h 403"/>
                <a:gd name="T48" fmla="*/ 0 w 403"/>
                <a:gd name="T49" fmla="*/ 0 h 403"/>
                <a:gd name="T50" fmla="*/ 0 w 403"/>
                <a:gd name="T51" fmla="*/ 0 h 403"/>
                <a:gd name="T52" fmla="*/ 0 w 403"/>
                <a:gd name="T53" fmla="*/ 0 h 403"/>
                <a:gd name="T54" fmla="*/ 0 w 403"/>
                <a:gd name="T55" fmla="*/ 0 h 403"/>
                <a:gd name="T56" fmla="*/ 0 w 403"/>
                <a:gd name="T57" fmla="*/ 0 h 403"/>
                <a:gd name="T58" fmla="*/ 0 w 403"/>
                <a:gd name="T59" fmla="*/ 0 h 403"/>
                <a:gd name="T60" fmla="*/ 0 w 403"/>
                <a:gd name="T61" fmla="*/ 0 h 403"/>
                <a:gd name="T62" fmla="*/ 0 w 403"/>
                <a:gd name="T63" fmla="*/ 0 h 403"/>
                <a:gd name="T64" fmla="*/ 0 w 403"/>
                <a:gd name="T65" fmla="*/ 0 h 403"/>
                <a:gd name="T66" fmla="*/ 0 w 403"/>
                <a:gd name="T67" fmla="*/ 0 h 403"/>
                <a:gd name="T68" fmla="*/ 0 w 403"/>
                <a:gd name="T69" fmla="*/ 0 h 403"/>
                <a:gd name="T70" fmla="*/ 0 w 403"/>
                <a:gd name="T71" fmla="*/ 0 h 403"/>
                <a:gd name="T72" fmla="*/ 0 w 403"/>
                <a:gd name="T73" fmla="*/ 0 h 4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3"/>
                <a:gd name="T112" fmla="*/ 0 h 403"/>
                <a:gd name="T113" fmla="*/ 403 w 403"/>
                <a:gd name="T114" fmla="*/ 403 h 4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3" h="403">
                  <a:moveTo>
                    <a:pt x="0" y="17"/>
                  </a:moveTo>
                  <a:lnTo>
                    <a:pt x="0" y="17"/>
                  </a:lnTo>
                  <a:lnTo>
                    <a:pt x="39" y="18"/>
                  </a:lnTo>
                  <a:lnTo>
                    <a:pt x="78" y="24"/>
                  </a:lnTo>
                  <a:lnTo>
                    <a:pt x="115" y="34"/>
                  </a:lnTo>
                  <a:lnTo>
                    <a:pt x="150" y="46"/>
                  </a:lnTo>
                  <a:lnTo>
                    <a:pt x="184" y="63"/>
                  </a:lnTo>
                  <a:lnTo>
                    <a:pt x="216" y="82"/>
                  </a:lnTo>
                  <a:lnTo>
                    <a:pt x="246" y="106"/>
                  </a:lnTo>
                  <a:lnTo>
                    <a:pt x="273" y="130"/>
                  </a:lnTo>
                  <a:lnTo>
                    <a:pt x="298" y="157"/>
                  </a:lnTo>
                  <a:lnTo>
                    <a:pt x="321" y="187"/>
                  </a:lnTo>
                  <a:lnTo>
                    <a:pt x="340" y="220"/>
                  </a:lnTo>
                  <a:lnTo>
                    <a:pt x="357" y="253"/>
                  </a:lnTo>
                  <a:lnTo>
                    <a:pt x="369" y="288"/>
                  </a:lnTo>
                  <a:lnTo>
                    <a:pt x="379" y="325"/>
                  </a:lnTo>
                  <a:lnTo>
                    <a:pt x="385" y="364"/>
                  </a:lnTo>
                  <a:lnTo>
                    <a:pt x="386" y="403"/>
                  </a:lnTo>
                  <a:lnTo>
                    <a:pt x="403" y="403"/>
                  </a:lnTo>
                  <a:lnTo>
                    <a:pt x="400" y="362"/>
                  </a:lnTo>
                  <a:lnTo>
                    <a:pt x="394" y="323"/>
                  </a:lnTo>
                  <a:lnTo>
                    <a:pt x="384" y="284"/>
                  </a:lnTo>
                  <a:lnTo>
                    <a:pt x="371" y="247"/>
                  </a:lnTo>
                  <a:lnTo>
                    <a:pt x="355" y="211"/>
                  </a:lnTo>
                  <a:lnTo>
                    <a:pt x="333" y="178"/>
                  </a:lnTo>
                  <a:lnTo>
                    <a:pt x="310" y="147"/>
                  </a:lnTo>
                  <a:lnTo>
                    <a:pt x="284" y="119"/>
                  </a:lnTo>
                  <a:lnTo>
                    <a:pt x="256" y="93"/>
                  </a:lnTo>
                  <a:lnTo>
                    <a:pt x="225" y="70"/>
                  </a:lnTo>
                  <a:lnTo>
                    <a:pt x="192" y="49"/>
                  </a:lnTo>
                  <a:lnTo>
                    <a:pt x="156" y="32"/>
                  </a:lnTo>
                  <a:lnTo>
                    <a:pt x="119" y="19"/>
                  </a:lnTo>
                  <a:lnTo>
                    <a:pt x="80" y="10"/>
                  </a:lnTo>
                  <a:lnTo>
                    <a:pt x="41" y="3"/>
                  </a:lnTo>
                  <a:lnTo>
                    <a:pt x="0" y="0"/>
                  </a:lnTo>
                  <a:lnTo>
                    <a:pt x="0" y="17"/>
                  </a:lnTo>
                  <a:close/>
                </a:path>
              </a:pathLst>
            </a:custGeom>
            <a:solidFill>
              <a:srgbClr val="000000"/>
            </a:solidFill>
            <a:ln w="9525">
              <a:noFill/>
              <a:round/>
              <a:headEnd/>
              <a:tailEnd/>
            </a:ln>
          </p:spPr>
          <p:txBody>
            <a:bodyPr/>
            <a:lstStyle/>
            <a:p>
              <a:endParaRPr lang="en-US"/>
            </a:p>
          </p:txBody>
        </p:sp>
        <p:sp>
          <p:nvSpPr>
            <p:cNvPr id="172336" name="Freeform 309"/>
            <p:cNvSpPr>
              <a:spLocks/>
            </p:cNvSpPr>
            <p:nvPr/>
          </p:nvSpPr>
          <p:spPr bwMode="auto">
            <a:xfrm>
              <a:off x="5211" y="3090"/>
              <a:ext cx="45" cy="44"/>
            </a:xfrm>
            <a:custGeom>
              <a:avLst/>
              <a:gdLst>
                <a:gd name="T0" fmla="*/ 0 w 404"/>
                <a:gd name="T1" fmla="*/ 0 h 403"/>
                <a:gd name="T2" fmla="*/ 0 w 404"/>
                <a:gd name="T3" fmla="*/ 0 h 403"/>
                <a:gd name="T4" fmla="*/ 0 w 404"/>
                <a:gd name="T5" fmla="*/ 0 h 403"/>
                <a:gd name="T6" fmla="*/ 0 w 404"/>
                <a:gd name="T7" fmla="*/ 0 h 403"/>
                <a:gd name="T8" fmla="*/ 0 w 404"/>
                <a:gd name="T9" fmla="*/ 0 h 403"/>
                <a:gd name="T10" fmla="*/ 0 w 404"/>
                <a:gd name="T11" fmla="*/ 0 h 403"/>
                <a:gd name="T12" fmla="*/ 0 w 404"/>
                <a:gd name="T13" fmla="*/ 0 h 403"/>
                <a:gd name="T14" fmla="*/ 0 w 404"/>
                <a:gd name="T15" fmla="*/ 0 h 403"/>
                <a:gd name="T16" fmla="*/ 0 w 404"/>
                <a:gd name="T17" fmla="*/ 0 h 403"/>
                <a:gd name="T18" fmla="*/ 0 w 404"/>
                <a:gd name="T19" fmla="*/ 0 h 403"/>
                <a:gd name="T20" fmla="*/ 0 w 404"/>
                <a:gd name="T21" fmla="*/ 0 h 403"/>
                <a:gd name="T22" fmla="*/ 0 w 404"/>
                <a:gd name="T23" fmla="*/ 0 h 403"/>
                <a:gd name="T24" fmla="*/ 0 w 404"/>
                <a:gd name="T25" fmla="*/ 0 h 403"/>
                <a:gd name="T26" fmla="*/ 0 w 404"/>
                <a:gd name="T27" fmla="*/ 0 h 403"/>
                <a:gd name="T28" fmla="*/ 0 w 404"/>
                <a:gd name="T29" fmla="*/ 0 h 403"/>
                <a:gd name="T30" fmla="*/ 0 w 404"/>
                <a:gd name="T31" fmla="*/ 0 h 403"/>
                <a:gd name="T32" fmla="*/ 0 w 404"/>
                <a:gd name="T33" fmla="*/ 0 h 403"/>
                <a:gd name="T34" fmla="*/ 0 w 404"/>
                <a:gd name="T35" fmla="*/ 0 h 403"/>
                <a:gd name="T36" fmla="*/ 0 w 404"/>
                <a:gd name="T37" fmla="*/ 0 h 403"/>
                <a:gd name="T38" fmla="*/ 0 w 404"/>
                <a:gd name="T39" fmla="*/ 0 h 403"/>
                <a:gd name="T40" fmla="*/ 0 w 404"/>
                <a:gd name="T41" fmla="*/ 0 h 403"/>
                <a:gd name="T42" fmla="*/ 0 w 404"/>
                <a:gd name="T43" fmla="*/ 0 h 403"/>
                <a:gd name="T44" fmla="*/ 0 w 404"/>
                <a:gd name="T45" fmla="*/ 0 h 403"/>
                <a:gd name="T46" fmla="*/ 0 w 404"/>
                <a:gd name="T47" fmla="*/ 0 h 403"/>
                <a:gd name="T48" fmla="*/ 0 w 404"/>
                <a:gd name="T49" fmla="*/ 0 h 403"/>
                <a:gd name="T50" fmla="*/ 0 w 404"/>
                <a:gd name="T51" fmla="*/ 0 h 403"/>
                <a:gd name="T52" fmla="*/ 0 w 404"/>
                <a:gd name="T53" fmla="*/ 0 h 403"/>
                <a:gd name="T54" fmla="*/ 0 w 404"/>
                <a:gd name="T55" fmla="*/ 0 h 403"/>
                <a:gd name="T56" fmla="*/ 0 w 404"/>
                <a:gd name="T57" fmla="*/ 0 h 403"/>
                <a:gd name="T58" fmla="*/ 0 w 404"/>
                <a:gd name="T59" fmla="*/ 0 h 403"/>
                <a:gd name="T60" fmla="*/ 0 w 404"/>
                <a:gd name="T61" fmla="*/ 0 h 403"/>
                <a:gd name="T62" fmla="*/ 0 w 404"/>
                <a:gd name="T63" fmla="*/ 0 h 403"/>
                <a:gd name="T64" fmla="*/ 0 w 404"/>
                <a:gd name="T65" fmla="*/ 0 h 403"/>
                <a:gd name="T66" fmla="*/ 0 w 404"/>
                <a:gd name="T67" fmla="*/ 0 h 403"/>
                <a:gd name="T68" fmla="*/ 0 w 404"/>
                <a:gd name="T69" fmla="*/ 0 h 403"/>
                <a:gd name="T70" fmla="*/ 0 w 404"/>
                <a:gd name="T71" fmla="*/ 0 h 403"/>
                <a:gd name="T72" fmla="*/ 0 w 404"/>
                <a:gd name="T73" fmla="*/ 0 h 4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4"/>
                <a:gd name="T112" fmla="*/ 0 h 403"/>
                <a:gd name="T113" fmla="*/ 404 w 404"/>
                <a:gd name="T114" fmla="*/ 403 h 4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4" h="403">
                  <a:moveTo>
                    <a:pt x="17" y="403"/>
                  </a:moveTo>
                  <a:lnTo>
                    <a:pt x="17" y="403"/>
                  </a:lnTo>
                  <a:lnTo>
                    <a:pt x="18" y="364"/>
                  </a:lnTo>
                  <a:lnTo>
                    <a:pt x="25" y="325"/>
                  </a:lnTo>
                  <a:lnTo>
                    <a:pt x="34" y="288"/>
                  </a:lnTo>
                  <a:lnTo>
                    <a:pt x="47" y="253"/>
                  </a:lnTo>
                  <a:lnTo>
                    <a:pt x="64" y="220"/>
                  </a:lnTo>
                  <a:lnTo>
                    <a:pt x="83" y="187"/>
                  </a:lnTo>
                  <a:lnTo>
                    <a:pt x="106" y="157"/>
                  </a:lnTo>
                  <a:lnTo>
                    <a:pt x="130" y="130"/>
                  </a:lnTo>
                  <a:lnTo>
                    <a:pt x="158" y="106"/>
                  </a:lnTo>
                  <a:lnTo>
                    <a:pt x="187" y="82"/>
                  </a:lnTo>
                  <a:lnTo>
                    <a:pt x="220" y="63"/>
                  </a:lnTo>
                  <a:lnTo>
                    <a:pt x="254" y="46"/>
                  </a:lnTo>
                  <a:lnTo>
                    <a:pt x="289" y="34"/>
                  </a:lnTo>
                  <a:lnTo>
                    <a:pt x="326" y="24"/>
                  </a:lnTo>
                  <a:lnTo>
                    <a:pt x="365" y="18"/>
                  </a:lnTo>
                  <a:lnTo>
                    <a:pt x="404" y="17"/>
                  </a:lnTo>
                  <a:lnTo>
                    <a:pt x="404" y="0"/>
                  </a:lnTo>
                  <a:lnTo>
                    <a:pt x="363" y="3"/>
                  </a:lnTo>
                  <a:lnTo>
                    <a:pt x="323" y="10"/>
                  </a:lnTo>
                  <a:lnTo>
                    <a:pt x="284" y="19"/>
                  </a:lnTo>
                  <a:lnTo>
                    <a:pt x="247" y="32"/>
                  </a:lnTo>
                  <a:lnTo>
                    <a:pt x="212" y="49"/>
                  </a:lnTo>
                  <a:lnTo>
                    <a:pt x="179" y="70"/>
                  </a:lnTo>
                  <a:lnTo>
                    <a:pt x="147" y="93"/>
                  </a:lnTo>
                  <a:lnTo>
                    <a:pt x="120" y="119"/>
                  </a:lnTo>
                  <a:lnTo>
                    <a:pt x="93" y="147"/>
                  </a:lnTo>
                  <a:lnTo>
                    <a:pt x="70" y="178"/>
                  </a:lnTo>
                  <a:lnTo>
                    <a:pt x="49" y="211"/>
                  </a:lnTo>
                  <a:lnTo>
                    <a:pt x="32" y="247"/>
                  </a:lnTo>
                  <a:lnTo>
                    <a:pt x="19" y="284"/>
                  </a:lnTo>
                  <a:lnTo>
                    <a:pt x="10" y="323"/>
                  </a:lnTo>
                  <a:lnTo>
                    <a:pt x="3" y="362"/>
                  </a:lnTo>
                  <a:lnTo>
                    <a:pt x="0" y="403"/>
                  </a:lnTo>
                  <a:lnTo>
                    <a:pt x="17" y="403"/>
                  </a:lnTo>
                  <a:close/>
                </a:path>
              </a:pathLst>
            </a:custGeom>
            <a:solidFill>
              <a:srgbClr val="FFFF99"/>
            </a:solidFill>
            <a:ln w="9525">
              <a:noFill/>
              <a:round/>
              <a:headEnd/>
              <a:tailEnd/>
            </a:ln>
          </p:spPr>
          <p:txBody>
            <a:bodyPr/>
            <a:lstStyle/>
            <a:p>
              <a:endParaRPr lang="en-US"/>
            </a:p>
          </p:txBody>
        </p:sp>
        <p:sp>
          <p:nvSpPr>
            <p:cNvPr id="172337" name="Freeform 310"/>
            <p:cNvSpPr>
              <a:spLocks/>
            </p:cNvSpPr>
            <p:nvPr/>
          </p:nvSpPr>
          <p:spPr bwMode="auto">
            <a:xfrm>
              <a:off x="5211" y="3134"/>
              <a:ext cx="45" cy="45"/>
            </a:xfrm>
            <a:custGeom>
              <a:avLst/>
              <a:gdLst>
                <a:gd name="T0" fmla="*/ 0 w 404"/>
                <a:gd name="T1" fmla="*/ 0 h 403"/>
                <a:gd name="T2" fmla="*/ 0 w 404"/>
                <a:gd name="T3" fmla="*/ 0 h 403"/>
                <a:gd name="T4" fmla="*/ 0 w 404"/>
                <a:gd name="T5" fmla="*/ 0 h 403"/>
                <a:gd name="T6" fmla="*/ 0 w 404"/>
                <a:gd name="T7" fmla="*/ 0 h 403"/>
                <a:gd name="T8" fmla="*/ 0 w 404"/>
                <a:gd name="T9" fmla="*/ 0 h 403"/>
                <a:gd name="T10" fmla="*/ 0 w 404"/>
                <a:gd name="T11" fmla="*/ 0 h 403"/>
                <a:gd name="T12" fmla="*/ 0 w 404"/>
                <a:gd name="T13" fmla="*/ 0 h 403"/>
                <a:gd name="T14" fmla="*/ 0 w 404"/>
                <a:gd name="T15" fmla="*/ 0 h 403"/>
                <a:gd name="T16" fmla="*/ 0 w 404"/>
                <a:gd name="T17" fmla="*/ 0 h 403"/>
                <a:gd name="T18" fmla="*/ 0 w 404"/>
                <a:gd name="T19" fmla="*/ 0 h 403"/>
                <a:gd name="T20" fmla="*/ 0 w 404"/>
                <a:gd name="T21" fmla="*/ 0 h 403"/>
                <a:gd name="T22" fmla="*/ 0 w 404"/>
                <a:gd name="T23" fmla="*/ 0 h 403"/>
                <a:gd name="T24" fmla="*/ 0 w 404"/>
                <a:gd name="T25" fmla="*/ 0 h 403"/>
                <a:gd name="T26" fmla="*/ 0 w 404"/>
                <a:gd name="T27" fmla="*/ 0 h 403"/>
                <a:gd name="T28" fmla="*/ 0 w 404"/>
                <a:gd name="T29" fmla="*/ 0 h 403"/>
                <a:gd name="T30" fmla="*/ 0 w 404"/>
                <a:gd name="T31" fmla="*/ 0 h 403"/>
                <a:gd name="T32" fmla="*/ 0 w 404"/>
                <a:gd name="T33" fmla="*/ 0 h 403"/>
                <a:gd name="T34" fmla="*/ 0 w 404"/>
                <a:gd name="T35" fmla="*/ 0 h 403"/>
                <a:gd name="T36" fmla="*/ 0 w 404"/>
                <a:gd name="T37" fmla="*/ 0 h 403"/>
                <a:gd name="T38" fmla="*/ 0 w 404"/>
                <a:gd name="T39" fmla="*/ 0 h 403"/>
                <a:gd name="T40" fmla="*/ 0 w 404"/>
                <a:gd name="T41" fmla="*/ 0 h 403"/>
                <a:gd name="T42" fmla="*/ 0 w 404"/>
                <a:gd name="T43" fmla="*/ 0 h 403"/>
                <a:gd name="T44" fmla="*/ 0 w 404"/>
                <a:gd name="T45" fmla="*/ 0 h 403"/>
                <a:gd name="T46" fmla="*/ 0 w 404"/>
                <a:gd name="T47" fmla="*/ 0 h 403"/>
                <a:gd name="T48" fmla="*/ 0 w 404"/>
                <a:gd name="T49" fmla="*/ 0 h 403"/>
                <a:gd name="T50" fmla="*/ 0 w 404"/>
                <a:gd name="T51" fmla="*/ 0 h 403"/>
                <a:gd name="T52" fmla="*/ 0 w 404"/>
                <a:gd name="T53" fmla="*/ 0 h 403"/>
                <a:gd name="T54" fmla="*/ 0 w 404"/>
                <a:gd name="T55" fmla="*/ 0 h 403"/>
                <a:gd name="T56" fmla="*/ 0 w 404"/>
                <a:gd name="T57" fmla="*/ 0 h 403"/>
                <a:gd name="T58" fmla="*/ 0 w 404"/>
                <a:gd name="T59" fmla="*/ 0 h 403"/>
                <a:gd name="T60" fmla="*/ 0 w 404"/>
                <a:gd name="T61" fmla="*/ 0 h 403"/>
                <a:gd name="T62" fmla="*/ 0 w 404"/>
                <a:gd name="T63" fmla="*/ 0 h 403"/>
                <a:gd name="T64" fmla="*/ 0 w 404"/>
                <a:gd name="T65" fmla="*/ 0 h 403"/>
                <a:gd name="T66" fmla="*/ 0 w 404"/>
                <a:gd name="T67" fmla="*/ 0 h 403"/>
                <a:gd name="T68" fmla="*/ 0 w 404"/>
                <a:gd name="T69" fmla="*/ 0 h 403"/>
                <a:gd name="T70" fmla="*/ 0 w 404"/>
                <a:gd name="T71" fmla="*/ 0 h 403"/>
                <a:gd name="T72" fmla="*/ 0 w 404"/>
                <a:gd name="T73" fmla="*/ 0 h 4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4"/>
                <a:gd name="T112" fmla="*/ 0 h 403"/>
                <a:gd name="T113" fmla="*/ 404 w 404"/>
                <a:gd name="T114" fmla="*/ 403 h 4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4" h="403">
                  <a:moveTo>
                    <a:pt x="404" y="386"/>
                  </a:moveTo>
                  <a:lnTo>
                    <a:pt x="404" y="386"/>
                  </a:lnTo>
                  <a:lnTo>
                    <a:pt x="365" y="385"/>
                  </a:lnTo>
                  <a:lnTo>
                    <a:pt x="326" y="379"/>
                  </a:lnTo>
                  <a:lnTo>
                    <a:pt x="289" y="370"/>
                  </a:lnTo>
                  <a:lnTo>
                    <a:pt x="254" y="357"/>
                  </a:lnTo>
                  <a:lnTo>
                    <a:pt x="220" y="340"/>
                  </a:lnTo>
                  <a:lnTo>
                    <a:pt x="187" y="321"/>
                  </a:lnTo>
                  <a:lnTo>
                    <a:pt x="158" y="299"/>
                  </a:lnTo>
                  <a:lnTo>
                    <a:pt x="130" y="275"/>
                  </a:lnTo>
                  <a:lnTo>
                    <a:pt x="106" y="246"/>
                  </a:lnTo>
                  <a:lnTo>
                    <a:pt x="83" y="217"/>
                  </a:lnTo>
                  <a:lnTo>
                    <a:pt x="64" y="184"/>
                  </a:lnTo>
                  <a:lnTo>
                    <a:pt x="47" y="151"/>
                  </a:lnTo>
                  <a:lnTo>
                    <a:pt x="34" y="115"/>
                  </a:lnTo>
                  <a:lnTo>
                    <a:pt x="25" y="79"/>
                  </a:lnTo>
                  <a:lnTo>
                    <a:pt x="18" y="39"/>
                  </a:lnTo>
                  <a:lnTo>
                    <a:pt x="17" y="0"/>
                  </a:lnTo>
                  <a:lnTo>
                    <a:pt x="0" y="0"/>
                  </a:lnTo>
                  <a:lnTo>
                    <a:pt x="3" y="41"/>
                  </a:lnTo>
                  <a:lnTo>
                    <a:pt x="10" y="81"/>
                  </a:lnTo>
                  <a:lnTo>
                    <a:pt x="19" y="119"/>
                  </a:lnTo>
                  <a:lnTo>
                    <a:pt x="32" y="157"/>
                  </a:lnTo>
                  <a:lnTo>
                    <a:pt x="49" y="192"/>
                  </a:lnTo>
                  <a:lnTo>
                    <a:pt x="70" y="225"/>
                  </a:lnTo>
                  <a:lnTo>
                    <a:pt x="93" y="257"/>
                  </a:lnTo>
                  <a:lnTo>
                    <a:pt x="120" y="285"/>
                  </a:lnTo>
                  <a:lnTo>
                    <a:pt x="147" y="312"/>
                  </a:lnTo>
                  <a:lnTo>
                    <a:pt x="179" y="334"/>
                  </a:lnTo>
                  <a:lnTo>
                    <a:pt x="212" y="355"/>
                  </a:lnTo>
                  <a:lnTo>
                    <a:pt x="247" y="372"/>
                  </a:lnTo>
                  <a:lnTo>
                    <a:pt x="284" y="384"/>
                  </a:lnTo>
                  <a:lnTo>
                    <a:pt x="323" y="394"/>
                  </a:lnTo>
                  <a:lnTo>
                    <a:pt x="363" y="400"/>
                  </a:lnTo>
                  <a:lnTo>
                    <a:pt x="404" y="403"/>
                  </a:lnTo>
                  <a:lnTo>
                    <a:pt x="404" y="386"/>
                  </a:lnTo>
                  <a:close/>
                </a:path>
              </a:pathLst>
            </a:custGeom>
            <a:solidFill>
              <a:srgbClr val="000000"/>
            </a:solidFill>
            <a:ln w="9525">
              <a:noFill/>
              <a:round/>
              <a:headEnd/>
              <a:tailEnd/>
            </a:ln>
          </p:spPr>
          <p:txBody>
            <a:bodyPr/>
            <a:lstStyle/>
            <a:p>
              <a:endParaRPr lang="en-US"/>
            </a:p>
          </p:txBody>
        </p:sp>
        <p:sp>
          <p:nvSpPr>
            <p:cNvPr id="172338" name="Freeform 311"/>
            <p:cNvSpPr>
              <a:spLocks/>
            </p:cNvSpPr>
            <p:nvPr/>
          </p:nvSpPr>
          <p:spPr bwMode="auto">
            <a:xfrm>
              <a:off x="5238" y="3093"/>
              <a:ext cx="48" cy="36"/>
            </a:xfrm>
            <a:custGeom>
              <a:avLst/>
              <a:gdLst>
                <a:gd name="T0" fmla="*/ 0 w 433"/>
                <a:gd name="T1" fmla="*/ 0 h 316"/>
                <a:gd name="T2" fmla="*/ 0 w 433"/>
                <a:gd name="T3" fmla="*/ 0 h 316"/>
                <a:gd name="T4" fmla="*/ 0 w 433"/>
                <a:gd name="T5" fmla="*/ 0 h 316"/>
                <a:gd name="T6" fmla="*/ 0 w 433"/>
                <a:gd name="T7" fmla="*/ 0 h 316"/>
                <a:gd name="T8" fmla="*/ 0 w 433"/>
                <a:gd name="T9" fmla="*/ 0 h 316"/>
                <a:gd name="T10" fmla="*/ 0 w 433"/>
                <a:gd name="T11" fmla="*/ 0 h 316"/>
                <a:gd name="T12" fmla="*/ 0 w 433"/>
                <a:gd name="T13" fmla="*/ 0 h 316"/>
                <a:gd name="T14" fmla="*/ 0 w 433"/>
                <a:gd name="T15" fmla="*/ 0 h 316"/>
                <a:gd name="T16" fmla="*/ 0 w 433"/>
                <a:gd name="T17" fmla="*/ 0 h 316"/>
                <a:gd name="T18" fmla="*/ 0 w 433"/>
                <a:gd name="T19" fmla="*/ 0 h 316"/>
                <a:gd name="T20" fmla="*/ 0 w 433"/>
                <a:gd name="T21" fmla="*/ 0 h 316"/>
                <a:gd name="T22" fmla="*/ 0 w 433"/>
                <a:gd name="T23" fmla="*/ 0 h 316"/>
                <a:gd name="T24" fmla="*/ 0 w 433"/>
                <a:gd name="T25" fmla="*/ 0 h 316"/>
                <a:gd name="T26" fmla="*/ 0 w 433"/>
                <a:gd name="T27" fmla="*/ 0 h 316"/>
                <a:gd name="T28" fmla="*/ 0 w 433"/>
                <a:gd name="T29" fmla="*/ 0 h 316"/>
                <a:gd name="T30" fmla="*/ 0 w 433"/>
                <a:gd name="T31" fmla="*/ 0 h 316"/>
                <a:gd name="T32" fmla="*/ 0 w 433"/>
                <a:gd name="T33" fmla="*/ 0 h 316"/>
                <a:gd name="T34" fmla="*/ 0 w 433"/>
                <a:gd name="T35" fmla="*/ 0 h 316"/>
                <a:gd name="T36" fmla="*/ 0 w 433"/>
                <a:gd name="T37" fmla="*/ 0 h 316"/>
                <a:gd name="T38" fmla="*/ 0 w 433"/>
                <a:gd name="T39" fmla="*/ 0 h 316"/>
                <a:gd name="T40" fmla="*/ 0 w 433"/>
                <a:gd name="T41" fmla="*/ 0 h 316"/>
                <a:gd name="T42" fmla="*/ 0 w 433"/>
                <a:gd name="T43" fmla="*/ 0 h 316"/>
                <a:gd name="T44" fmla="*/ 0 w 433"/>
                <a:gd name="T45" fmla="*/ 0 h 316"/>
                <a:gd name="T46" fmla="*/ 0 w 433"/>
                <a:gd name="T47" fmla="*/ 0 h 316"/>
                <a:gd name="T48" fmla="*/ 0 w 433"/>
                <a:gd name="T49" fmla="*/ 0 h 316"/>
                <a:gd name="T50" fmla="*/ 0 w 433"/>
                <a:gd name="T51" fmla="*/ 0 h 316"/>
                <a:gd name="T52" fmla="*/ 0 w 433"/>
                <a:gd name="T53" fmla="*/ 0 h 316"/>
                <a:gd name="T54" fmla="*/ 0 w 433"/>
                <a:gd name="T55" fmla="*/ 0 h 316"/>
                <a:gd name="T56" fmla="*/ 0 w 433"/>
                <a:gd name="T57" fmla="*/ 0 h 316"/>
                <a:gd name="T58" fmla="*/ 0 w 433"/>
                <a:gd name="T59" fmla="*/ 0 h 316"/>
                <a:gd name="T60" fmla="*/ 0 w 433"/>
                <a:gd name="T61" fmla="*/ 0 h 316"/>
                <a:gd name="T62" fmla="*/ 0 w 433"/>
                <a:gd name="T63" fmla="*/ 0 h 316"/>
                <a:gd name="T64" fmla="*/ 0 w 433"/>
                <a:gd name="T65" fmla="*/ 0 h 316"/>
                <a:gd name="T66" fmla="*/ 0 w 433"/>
                <a:gd name="T67" fmla="*/ 0 h 316"/>
                <a:gd name="T68" fmla="*/ 0 w 433"/>
                <a:gd name="T69" fmla="*/ 0 h 316"/>
                <a:gd name="T70" fmla="*/ 0 w 433"/>
                <a:gd name="T71" fmla="*/ 0 h 316"/>
                <a:gd name="T72" fmla="*/ 0 w 433"/>
                <a:gd name="T73" fmla="*/ 0 h 316"/>
                <a:gd name="T74" fmla="*/ 0 w 433"/>
                <a:gd name="T75" fmla="*/ 0 h 316"/>
                <a:gd name="T76" fmla="*/ 0 w 433"/>
                <a:gd name="T77" fmla="*/ 0 h 316"/>
                <a:gd name="T78" fmla="*/ 0 w 433"/>
                <a:gd name="T79" fmla="*/ 0 h 316"/>
                <a:gd name="T80" fmla="*/ 0 w 433"/>
                <a:gd name="T81" fmla="*/ 0 h 316"/>
                <a:gd name="T82" fmla="*/ 0 w 433"/>
                <a:gd name="T83" fmla="*/ 0 h 316"/>
                <a:gd name="T84" fmla="*/ 0 w 433"/>
                <a:gd name="T85" fmla="*/ 0 h 316"/>
                <a:gd name="T86" fmla="*/ 0 w 433"/>
                <a:gd name="T87" fmla="*/ 0 h 316"/>
                <a:gd name="T88" fmla="*/ 0 w 433"/>
                <a:gd name="T89" fmla="*/ 0 h 316"/>
                <a:gd name="T90" fmla="*/ 0 w 433"/>
                <a:gd name="T91" fmla="*/ 0 h 316"/>
                <a:gd name="T92" fmla="*/ 0 w 433"/>
                <a:gd name="T93" fmla="*/ 0 h 316"/>
                <a:gd name="T94" fmla="*/ 0 w 433"/>
                <a:gd name="T95" fmla="*/ 0 h 3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33"/>
                <a:gd name="T145" fmla="*/ 0 h 316"/>
                <a:gd name="T146" fmla="*/ 433 w 433"/>
                <a:gd name="T147" fmla="*/ 316 h 3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33" h="316">
                  <a:moveTo>
                    <a:pt x="45" y="27"/>
                  </a:moveTo>
                  <a:lnTo>
                    <a:pt x="60" y="22"/>
                  </a:lnTo>
                  <a:lnTo>
                    <a:pt x="75" y="18"/>
                  </a:lnTo>
                  <a:lnTo>
                    <a:pt x="89" y="15"/>
                  </a:lnTo>
                  <a:lnTo>
                    <a:pt x="102" y="10"/>
                  </a:lnTo>
                  <a:lnTo>
                    <a:pt x="116" y="8"/>
                  </a:lnTo>
                  <a:lnTo>
                    <a:pt x="130" y="6"/>
                  </a:lnTo>
                  <a:lnTo>
                    <a:pt x="142" y="4"/>
                  </a:lnTo>
                  <a:lnTo>
                    <a:pt x="155" y="2"/>
                  </a:lnTo>
                  <a:lnTo>
                    <a:pt x="167" y="1"/>
                  </a:lnTo>
                  <a:lnTo>
                    <a:pt x="178" y="1"/>
                  </a:lnTo>
                  <a:lnTo>
                    <a:pt x="190" y="0"/>
                  </a:lnTo>
                  <a:lnTo>
                    <a:pt x="199" y="0"/>
                  </a:lnTo>
                  <a:lnTo>
                    <a:pt x="210" y="1"/>
                  </a:lnTo>
                  <a:lnTo>
                    <a:pt x="218" y="2"/>
                  </a:lnTo>
                  <a:lnTo>
                    <a:pt x="228" y="3"/>
                  </a:lnTo>
                  <a:lnTo>
                    <a:pt x="235" y="4"/>
                  </a:lnTo>
                  <a:lnTo>
                    <a:pt x="244" y="6"/>
                  </a:lnTo>
                  <a:lnTo>
                    <a:pt x="253" y="11"/>
                  </a:lnTo>
                  <a:lnTo>
                    <a:pt x="265" y="19"/>
                  </a:lnTo>
                  <a:lnTo>
                    <a:pt x="279" y="27"/>
                  </a:lnTo>
                  <a:lnTo>
                    <a:pt x="292" y="38"/>
                  </a:lnTo>
                  <a:lnTo>
                    <a:pt x="306" y="51"/>
                  </a:lnTo>
                  <a:lnTo>
                    <a:pt x="321" y="64"/>
                  </a:lnTo>
                  <a:lnTo>
                    <a:pt x="336" y="80"/>
                  </a:lnTo>
                  <a:lnTo>
                    <a:pt x="351" y="96"/>
                  </a:lnTo>
                  <a:lnTo>
                    <a:pt x="365" y="114"/>
                  </a:lnTo>
                  <a:lnTo>
                    <a:pt x="379" y="133"/>
                  </a:lnTo>
                  <a:lnTo>
                    <a:pt x="391" y="152"/>
                  </a:lnTo>
                  <a:lnTo>
                    <a:pt x="402" y="172"/>
                  </a:lnTo>
                  <a:lnTo>
                    <a:pt x="412" y="192"/>
                  </a:lnTo>
                  <a:lnTo>
                    <a:pt x="420" y="212"/>
                  </a:lnTo>
                  <a:lnTo>
                    <a:pt x="425" y="233"/>
                  </a:lnTo>
                  <a:lnTo>
                    <a:pt x="432" y="269"/>
                  </a:lnTo>
                  <a:lnTo>
                    <a:pt x="433" y="294"/>
                  </a:lnTo>
                  <a:lnTo>
                    <a:pt x="430" y="309"/>
                  </a:lnTo>
                  <a:lnTo>
                    <a:pt x="423" y="316"/>
                  </a:lnTo>
                  <a:lnTo>
                    <a:pt x="416" y="315"/>
                  </a:lnTo>
                  <a:lnTo>
                    <a:pt x="406" y="309"/>
                  </a:lnTo>
                  <a:lnTo>
                    <a:pt x="398" y="296"/>
                  </a:lnTo>
                  <a:lnTo>
                    <a:pt x="390" y="281"/>
                  </a:lnTo>
                  <a:lnTo>
                    <a:pt x="384" y="270"/>
                  </a:lnTo>
                  <a:lnTo>
                    <a:pt x="377" y="258"/>
                  </a:lnTo>
                  <a:lnTo>
                    <a:pt x="367" y="244"/>
                  </a:lnTo>
                  <a:lnTo>
                    <a:pt x="357" y="229"/>
                  </a:lnTo>
                  <a:lnTo>
                    <a:pt x="344" y="212"/>
                  </a:lnTo>
                  <a:lnTo>
                    <a:pt x="330" y="196"/>
                  </a:lnTo>
                  <a:lnTo>
                    <a:pt x="317" y="179"/>
                  </a:lnTo>
                  <a:lnTo>
                    <a:pt x="303" y="163"/>
                  </a:lnTo>
                  <a:lnTo>
                    <a:pt x="288" y="149"/>
                  </a:lnTo>
                  <a:lnTo>
                    <a:pt x="274" y="136"/>
                  </a:lnTo>
                  <a:lnTo>
                    <a:pt x="261" y="125"/>
                  </a:lnTo>
                  <a:lnTo>
                    <a:pt x="248" y="117"/>
                  </a:lnTo>
                  <a:lnTo>
                    <a:pt x="238" y="112"/>
                  </a:lnTo>
                  <a:lnTo>
                    <a:pt x="228" y="110"/>
                  </a:lnTo>
                  <a:lnTo>
                    <a:pt x="221" y="112"/>
                  </a:lnTo>
                  <a:lnTo>
                    <a:pt x="215" y="118"/>
                  </a:lnTo>
                  <a:lnTo>
                    <a:pt x="211" y="135"/>
                  </a:lnTo>
                  <a:lnTo>
                    <a:pt x="211" y="151"/>
                  </a:lnTo>
                  <a:lnTo>
                    <a:pt x="215" y="166"/>
                  </a:lnTo>
                  <a:lnTo>
                    <a:pt x="223" y="179"/>
                  </a:lnTo>
                  <a:lnTo>
                    <a:pt x="232" y="191"/>
                  </a:lnTo>
                  <a:lnTo>
                    <a:pt x="243" y="204"/>
                  </a:lnTo>
                  <a:lnTo>
                    <a:pt x="253" y="214"/>
                  </a:lnTo>
                  <a:lnTo>
                    <a:pt x="263" y="225"/>
                  </a:lnTo>
                  <a:lnTo>
                    <a:pt x="270" y="236"/>
                  </a:lnTo>
                  <a:lnTo>
                    <a:pt x="273" y="249"/>
                  </a:lnTo>
                  <a:lnTo>
                    <a:pt x="273" y="262"/>
                  </a:lnTo>
                  <a:lnTo>
                    <a:pt x="270" y="272"/>
                  </a:lnTo>
                  <a:lnTo>
                    <a:pt x="263" y="280"/>
                  </a:lnTo>
                  <a:lnTo>
                    <a:pt x="251" y="281"/>
                  </a:lnTo>
                  <a:lnTo>
                    <a:pt x="235" y="275"/>
                  </a:lnTo>
                  <a:lnTo>
                    <a:pt x="215" y="261"/>
                  </a:lnTo>
                  <a:lnTo>
                    <a:pt x="205" y="251"/>
                  </a:lnTo>
                  <a:lnTo>
                    <a:pt x="193" y="242"/>
                  </a:lnTo>
                  <a:lnTo>
                    <a:pt x="183" y="231"/>
                  </a:lnTo>
                  <a:lnTo>
                    <a:pt x="172" y="221"/>
                  </a:lnTo>
                  <a:lnTo>
                    <a:pt x="161" y="212"/>
                  </a:lnTo>
                  <a:lnTo>
                    <a:pt x="151" y="202"/>
                  </a:lnTo>
                  <a:lnTo>
                    <a:pt x="140" y="193"/>
                  </a:lnTo>
                  <a:lnTo>
                    <a:pt x="131" y="183"/>
                  </a:lnTo>
                  <a:lnTo>
                    <a:pt x="120" y="175"/>
                  </a:lnTo>
                  <a:lnTo>
                    <a:pt x="110" y="167"/>
                  </a:lnTo>
                  <a:lnTo>
                    <a:pt x="99" y="158"/>
                  </a:lnTo>
                  <a:lnTo>
                    <a:pt x="89" y="150"/>
                  </a:lnTo>
                  <a:lnTo>
                    <a:pt x="78" y="142"/>
                  </a:lnTo>
                  <a:lnTo>
                    <a:pt x="67" y="135"/>
                  </a:lnTo>
                  <a:lnTo>
                    <a:pt x="56" y="129"/>
                  </a:lnTo>
                  <a:lnTo>
                    <a:pt x="45" y="122"/>
                  </a:lnTo>
                  <a:lnTo>
                    <a:pt x="27" y="111"/>
                  </a:lnTo>
                  <a:lnTo>
                    <a:pt x="14" y="100"/>
                  </a:lnTo>
                  <a:lnTo>
                    <a:pt x="4" y="89"/>
                  </a:lnTo>
                  <a:lnTo>
                    <a:pt x="0" y="77"/>
                  </a:lnTo>
                  <a:lnTo>
                    <a:pt x="2" y="65"/>
                  </a:lnTo>
                  <a:lnTo>
                    <a:pt x="9" y="53"/>
                  </a:lnTo>
                  <a:lnTo>
                    <a:pt x="24" y="40"/>
                  </a:lnTo>
                  <a:lnTo>
                    <a:pt x="45" y="27"/>
                  </a:lnTo>
                  <a:close/>
                </a:path>
              </a:pathLst>
            </a:custGeom>
            <a:solidFill>
              <a:srgbClr val="D9334D"/>
            </a:solidFill>
            <a:ln w="9525">
              <a:noFill/>
              <a:round/>
              <a:headEnd/>
              <a:tailEnd/>
            </a:ln>
          </p:spPr>
          <p:txBody>
            <a:bodyPr/>
            <a:lstStyle/>
            <a:p>
              <a:endParaRPr lang="en-US"/>
            </a:p>
          </p:txBody>
        </p:sp>
        <p:sp>
          <p:nvSpPr>
            <p:cNvPr id="172339" name="Freeform 312"/>
            <p:cNvSpPr>
              <a:spLocks/>
            </p:cNvSpPr>
            <p:nvPr/>
          </p:nvSpPr>
          <p:spPr bwMode="auto">
            <a:xfrm>
              <a:off x="5245" y="3098"/>
              <a:ext cx="35" cy="18"/>
            </a:xfrm>
            <a:custGeom>
              <a:avLst/>
              <a:gdLst>
                <a:gd name="T0" fmla="*/ 0 w 312"/>
                <a:gd name="T1" fmla="*/ 0 h 165"/>
                <a:gd name="T2" fmla="*/ 0 w 312"/>
                <a:gd name="T3" fmla="*/ 0 h 165"/>
                <a:gd name="T4" fmla="*/ 0 w 312"/>
                <a:gd name="T5" fmla="*/ 0 h 165"/>
                <a:gd name="T6" fmla="*/ 0 w 312"/>
                <a:gd name="T7" fmla="*/ 0 h 165"/>
                <a:gd name="T8" fmla="*/ 0 w 312"/>
                <a:gd name="T9" fmla="*/ 0 h 165"/>
                <a:gd name="T10" fmla="*/ 0 w 312"/>
                <a:gd name="T11" fmla="*/ 0 h 165"/>
                <a:gd name="T12" fmla="*/ 0 w 312"/>
                <a:gd name="T13" fmla="*/ 0 h 165"/>
                <a:gd name="T14" fmla="*/ 0 w 312"/>
                <a:gd name="T15" fmla="*/ 0 h 165"/>
                <a:gd name="T16" fmla="*/ 0 w 312"/>
                <a:gd name="T17" fmla="*/ 0 h 165"/>
                <a:gd name="T18" fmla="*/ 0 w 312"/>
                <a:gd name="T19" fmla="*/ 0 h 165"/>
                <a:gd name="T20" fmla="*/ 0 w 312"/>
                <a:gd name="T21" fmla="*/ 0 h 165"/>
                <a:gd name="T22" fmla="*/ 0 w 312"/>
                <a:gd name="T23" fmla="*/ 0 h 165"/>
                <a:gd name="T24" fmla="*/ 0 w 312"/>
                <a:gd name="T25" fmla="*/ 0 h 165"/>
                <a:gd name="T26" fmla="*/ 0 w 312"/>
                <a:gd name="T27" fmla="*/ 0 h 165"/>
                <a:gd name="T28" fmla="*/ 0 w 312"/>
                <a:gd name="T29" fmla="*/ 0 h 165"/>
                <a:gd name="T30" fmla="*/ 0 w 312"/>
                <a:gd name="T31" fmla="*/ 0 h 165"/>
                <a:gd name="T32" fmla="*/ 0 w 312"/>
                <a:gd name="T33" fmla="*/ 0 h 165"/>
                <a:gd name="T34" fmla="*/ 0 w 312"/>
                <a:gd name="T35" fmla="*/ 0 h 165"/>
                <a:gd name="T36" fmla="*/ 0 w 312"/>
                <a:gd name="T37" fmla="*/ 0 h 165"/>
                <a:gd name="T38" fmla="*/ 0 w 312"/>
                <a:gd name="T39" fmla="*/ 0 h 165"/>
                <a:gd name="T40" fmla="*/ 0 w 312"/>
                <a:gd name="T41" fmla="*/ 0 h 165"/>
                <a:gd name="T42" fmla="*/ 0 w 312"/>
                <a:gd name="T43" fmla="*/ 0 h 165"/>
                <a:gd name="T44" fmla="*/ 0 w 312"/>
                <a:gd name="T45" fmla="*/ 0 h 165"/>
                <a:gd name="T46" fmla="*/ 0 w 312"/>
                <a:gd name="T47" fmla="*/ 0 h 165"/>
                <a:gd name="T48" fmla="*/ 0 w 312"/>
                <a:gd name="T49" fmla="*/ 0 h 165"/>
                <a:gd name="T50" fmla="*/ 0 w 312"/>
                <a:gd name="T51" fmla="*/ 0 h 165"/>
                <a:gd name="T52" fmla="*/ 0 w 312"/>
                <a:gd name="T53" fmla="*/ 0 h 165"/>
                <a:gd name="T54" fmla="*/ 0 w 312"/>
                <a:gd name="T55" fmla="*/ 0 h 165"/>
                <a:gd name="T56" fmla="*/ 0 w 312"/>
                <a:gd name="T57" fmla="*/ 0 h 165"/>
                <a:gd name="T58" fmla="*/ 0 w 312"/>
                <a:gd name="T59" fmla="*/ 0 h 165"/>
                <a:gd name="T60" fmla="*/ 0 w 312"/>
                <a:gd name="T61" fmla="*/ 0 h 165"/>
                <a:gd name="T62" fmla="*/ 0 w 312"/>
                <a:gd name="T63" fmla="*/ 0 h 165"/>
                <a:gd name="T64" fmla="*/ 0 w 312"/>
                <a:gd name="T65" fmla="*/ 0 h 165"/>
                <a:gd name="T66" fmla="*/ 0 w 312"/>
                <a:gd name="T67" fmla="*/ 0 h 165"/>
                <a:gd name="T68" fmla="*/ 0 w 312"/>
                <a:gd name="T69" fmla="*/ 0 h 165"/>
                <a:gd name="T70" fmla="*/ 0 w 312"/>
                <a:gd name="T71" fmla="*/ 0 h 165"/>
                <a:gd name="T72" fmla="*/ 0 w 312"/>
                <a:gd name="T73" fmla="*/ 0 h 165"/>
                <a:gd name="T74" fmla="*/ 0 w 312"/>
                <a:gd name="T75" fmla="*/ 0 h 165"/>
                <a:gd name="T76" fmla="*/ 0 w 312"/>
                <a:gd name="T77" fmla="*/ 0 h 165"/>
                <a:gd name="T78" fmla="*/ 0 w 312"/>
                <a:gd name="T79" fmla="*/ 0 h 165"/>
                <a:gd name="T80" fmla="*/ 0 w 312"/>
                <a:gd name="T81" fmla="*/ 0 h 165"/>
                <a:gd name="T82" fmla="*/ 0 w 312"/>
                <a:gd name="T83" fmla="*/ 0 h 165"/>
                <a:gd name="T84" fmla="*/ 0 w 312"/>
                <a:gd name="T85" fmla="*/ 0 h 165"/>
                <a:gd name="T86" fmla="*/ 0 w 312"/>
                <a:gd name="T87" fmla="*/ 0 h 165"/>
                <a:gd name="T88" fmla="*/ 0 w 312"/>
                <a:gd name="T89" fmla="*/ 0 h 165"/>
                <a:gd name="T90" fmla="*/ 0 w 312"/>
                <a:gd name="T91" fmla="*/ 0 h 165"/>
                <a:gd name="T92" fmla="*/ 0 w 312"/>
                <a:gd name="T93" fmla="*/ 0 h 165"/>
                <a:gd name="T94" fmla="*/ 0 w 312"/>
                <a:gd name="T95" fmla="*/ 0 h 165"/>
                <a:gd name="T96" fmla="*/ 0 w 312"/>
                <a:gd name="T97" fmla="*/ 0 h 16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2"/>
                <a:gd name="T148" fmla="*/ 0 h 165"/>
                <a:gd name="T149" fmla="*/ 312 w 312"/>
                <a:gd name="T150" fmla="*/ 165 h 16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2" h="165">
                  <a:moveTo>
                    <a:pt x="23" y="12"/>
                  </a:moveTo>
                  <a:lnTo>
                    <a:pt x="32" y="9"/>
                  </a:lnTo>
                  <a:lnTo>
                    <a:pt x="44" y="7"/>
                  </a:lnTo>
                  <a:lnTo>
                    <a:pt x="57" y="5"/>
                  </a:lnTo>
                  <a:lnTo>
                    <a:pt x="71" y="3"/>
                  </a:lnTo>
                  <a:lnTo>
                    <a:pt x="86" y="1"/>
                  </a:lnTo>
                  <a:lnTo>
                    <a:pt x="102" y="0"/>
                  </a:lnTo>
                  <a:lnTo>
                    <a:pt x="119" y="0"/>
                  </a:lnTo>
                  <a:lnTo>
                    <a:pt x="136" y="0"/>
                  </a:lnTo>
                  <a:lnTo>
                    <a:pt x="154" y="2"/>
                  </a:lnTo>
                  <a:lnTo>
                    <a:pt x="171" y="5"/>
                  </a:lnTo>
                  <a:lnTo>
                    <a:pt x="188" y="10"/>
                  </a:lnTo>
                  <a:lnTo>
                    <a:pt x="204" y="17"/>
                  </a:lnTo>
                  <a:lnTo>
                    <a:pt x="220" y="26"/>
                  </a:lnTo>
                  <a:lnTo>
                    <a:pt x="236" y="38"/>
                  </a:lnTo>
                  <a:lnTo>
                    <a:pt x="251" y="53"/>
                  </a:lnTo>
                  <a:lnTo>
                    <a:pt x="264" y="71"/>
                  </a:lnTo>
                  <a:lnTo>
                    <a:pt x="286" y="104"/>
                  </a:lnTo>
                  <a:lnTo>
                    <a:pt x="301" y="131"/>
                  </a:lnTo>
                  <a:lnTo>
                    <a:pt x="309" y="150"/>
                  </a:lnTo>
                  <a:lnTo>
                    <a:pt x="312" y="160"/>
                  </a:lnTo>
                  <a:lnTo>
                    <a:pt x="310" y="165"/>
                  </a:lnTo>
                  <a:lnTo>
                    <a:pt x="304" y="162"/>
                  </a:lnTo>
                  <a:lnTo>
                    <a:pt x="293" y="153"/>
                  </a:lnTo>
                  <a:lnTo>
                    <a:pt x="279" y="138"/>
                  </a:lnTo>
                  <a:lnTo>
                    <a:pt x="265" y="120"/>
                  </a:lnTo>
                  <a:lnTo>
                    <a:pt x="249" y="102"/>
                  </a:lnTo>
                  <a:lnTo>
                    <a:pt x="232" y="85"/>
                  </a:lnTo>
                  <a:lnTo>
                    <a:pt x="215" y="70"/>
                  </a:lnTo>
                  <a:lnTo>
                    <a:pt x="196" y="55"/>
                  </a:lnTo>
                  <a:lnTo>
                    <a:pt x="177" y="43"/>
                  </a:lnTo>
                  <a:lnTo>
                    <a:pt x="158" y="34"/>
                  </a:lnTo>
                  <a:lnTo>
                    <a:pt x="137" y="27"/>
                  </a:lnTo>
                  <a:lnTo>
                    <a:pt x="118" y="28"/>
                  </a:lnTo>
                  <a:lnTo>
                    <a:pt x="100" y="28"/>
                  </a:lnTo>
                  <a:lnTo>
                    <a:pt x="83" y="28"/>
                  </a:lnTo>
                  <a:lnTo>
                    <a:pt x="67" y="28"/>
                  </a:lnTo>
                  <a:lnTo>
                    <a:pt x="52" y="28"/>
                  </a:lnTo>
                  <a:lnTo>
                    <a:pt x="39" y="28"/>
                  </a:lnTo>
                  <a:lnTo>
                    <a:pt x="27" y="28"/>
                  </a:lnTo>
                  <a:lnTo>
                    <a:pt x="18" y="27"/>
                  </a:lnTo>
                  <a:lnTo>
                    <a:pt x="10" y="27"/>
                  </a:lnTo>
                  <a:lnTo>
                    <a:pt x="4" y="25"/>
                  </a:lnTo>
                  <a:lnTo>
                    <a:pt x="1" y="24"/>
                  </a:lnTo>
                  <a:lnTo>
                    <a:pt x="0" y="22"/>
                  </a:lnTo>
                  <a:lnTo>
                    <a:pt x="1" y="20"/>
                  </a:lnTo>
                  <a:lnTo>
                    <a:pt x="5" y="18"/>
                  </a:lnTo>
                  <a:lnTo>
                    <a:pt x="12" y="15"/>
                  </a:lnTo>
                  <a:lnTo>
                    <a:pt x="23" y="12"/>
                  </a:lnTo>
                  <a:close/>
                </a:path>
              </a:pathLst>
            </a:custGeom>
            <a:solidFill>
              <a:srgbClr val="E54C65"/>
            </a:solidFill>
            <a:ln w="9525">
              <a:noFill/>
              <a:round/>
              <a:headEnd/>
              <a:tailEnd/>
            </a:ln>
          </p:spPr>
          <p:txBody>
            <a:bodyPr/>
            <a:lstStyle/>
            <a:p>
              <a:endParaRPr lang="en-US"/>
            </a:p>
          </p:txBody>
        </p:sp>
        <p:sp>
          <p:nvSpPr>
            <p:cNvPr id="172340" name="Freeform 313"/>
            <p:cNvSpPr>
              <a:spLocks/>
            </p:cNvSpPr>
            <p:nvPr/>
          </p:nvSpPr>
          <p:spPr bwMode="auto">
            <a:xfrm>
              <a:off x="5253" y="3129"/>
              <a:ext cx="12" cy="12"/>
            </a:xfrm>
            <a:custGeom>
              <a:avLst/>
              <a:gdLst>
                <a:gd name="T0" fmla="*/ 0 w 106"/>
                <a:gd name="T1" fmla="*/ 0 h 105"/>
                <a:gd name="T2" fmla="*/ 0 w 106"/>
                <a:gd name="T3" fmla="*/ 0 h 105"/>
                <a:gd name="T4" fmla="*/ 0 w 106"/>
                <a:gd name="T5" fmla="*/ 0 h 105"/>
                <a:gd name="T6" fmla="*/ 0 w 106"/>
                <a:gd name="T7" fmla="*/ 0 h 105"/>
                <a:gd name="T8" fmla="*/ 0 w 106"/>
                <a:gd name="T9" fmla="*/ 0 h 105"/>
                <a:gd name="T10" fmla="*/ 0 w 106"/>
                <a:gd name="T11" fmla="*/ 0 h 105"/>
                <a:gd name="T12" fmla="*/ 0 w 106"/>
                <a:gd name="T13" fmla="*/ 0 h 105"/>
                <a:gd name="T14" fmla="*/ 0 w 106"/>
                <a:gd name="T15" fmla="*/ 0 h 105"/>
                <a:gd name="T16" fmla="*/ 0 w 106"/>
                <a:gd name="T17" fmla="*/ 0 h 105"/>
                <a:gd name="T18" fmla="*/ 0 w 106"/>
                <a:gd name="T19" fmla="*/ 0 h 105"/>
                <a:gd name="T20" fmla="*/ 0 w 106"/>
                <a:gd name="T21" fmla="*/ 0 h 105"/>
                <a:gd name="T22" fmla="*/ 0 w 106"/>
                <a:gd name="T23" fmla="*/ 0 h 105"/>
                <a:gd name="T24" fmla="*/ 0 w 106"/>
                <a:gd name="T25" fmla="*/ 0 h 105"/>
                <a:gd name="T26" fmla="*/ 0 w 106"/>
                <a:gd name="T27" fmla="*/ 0 h 105"/>
                <a:gd name="T28" fmla="*/ 0 w 106"/>
                <a:gd name="T29" fmla="*/ 0 h 105"/>
                <a:gd name="T30" fmla="*/ 0 w 106"/>
                <a:gd name="T31" fmla="*/ 0 h 105"/>
                <a:gd name="T32" fmla="*/ 0 w 106"/>
                <a:gd name="T33" fmla="*/ 0 h 105"/>
                <a:gd name="T34" fmla="*/ 0 w 106"/>
                <a:gd name="T35" fmla="*/ 0 h 105"/>
                <a:gd name="T36" fmla="*/ 0 w 106"/>
                <a:gd name="T37" fmla="*/ 0 h 105"/>
                <a:gd name="T38" fmla="*/ 0 w 106"/>
                <a:gd name="T39" fmla="*/ 0 h 105"/>
                <a:gd name="T40" fmla="*/ 0 w 106"/>
                <a:gd name="T41" fmla="*/ 0 h 105"/>
                <a:gd name="T42" fmla="*/ 0 w 106"/>
                <a:gd name="T43" fmla="*/ 0 h 105"/>
                <a:gd name="T44" fmla="*/ 0 w 106"/>
                <a:gd name="T45" fmla="*/ 0 h 105"/>
                <a:gd name="T46" fmla="*/ 0 w 106"/>
                <a:gd name="T47" fmla="*/ 0 h 105"/>
                <a:gd name="T48" fmla="*/ 0 w 106"/>
                <a:gd name="T49" fmla="*/ 0 h 105"/>
                <a:gd name="T50" fmla="*/ 0 w 106"/>
                <a:gd name="T51" fmla="*/ 0 h 105"/>
                <a:gd name="T52" fmla="*/ 0 w 106"/>
                <a:gd name="T53" fmla="*/ 0 h 105"/>
                <a:gd name="T54" fmla="*/ 0 w 106"/>
                <a:gd name="T55" fmla="*/ 0 h 105"/>
                <a:gd name="T56" fmla="*/ 0 w 106"/>
                <a:gd name="T57" fmla="*/ 0 h 105"/>
                <a:gd name="T58" fmla="*/ 0 w 106"/>
                <a:gd name="T59" fmla="*/ 0 h 105"/>
                <a:gd name="T60" fmla="*/ 0 w 106"/>
                <a:gd name="T61" fmla="*/ 0 h 105"/>
                <a:gd name="T62" fmla="*/ 0 w 106"/>
                <a:gd name="T63" fmla="*/ 0 h 105"/>
                <a:gd name="T64" fmla="*/ 0 w 106"/>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105"/>
                <a:gd name="T101" fmla="*/ 106 w 106"/>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105">
                  <a:moveTo>
                    <a:pt x="53" y="105"/>
                  </a:moveTo>
                  <a:lnTo>
                    <a:pt x="64" y="104"/>
                  </a:lnTo>
                  <a:lnTo>
                    <a:pt x="73" y="101"/>
                  </a:lnTo>
                  <a:lnTo>
                    <a:pt x="83" y="97"/>
                  </a:lnTo>
                  <a:lnTo>
                    <a:pt x="90" y="90"/>
                  </a:lnTo>
                  <a:lnTo>
                    <a:pt x="96" y="82"/>
                  </a:lnTo>
                  <a:lnTo>
                    <a:pt x="102" y="74"/>
                  </a:lnTo>
                  <a:lnTo>
                    <a:pt x="105" y="63"/>
                  </a:lnTo>
                  <a:lnTo>
                    <a:pt x="106" y="53"/>
                  </a:lnTo>
                  <a:lnTo>
                    <a:pt x="105" y="42"/>
                  </a:lnTo>
                  <a:lnTo>
                    <a:pt x="102" y="31"/>
                  </a:lnTo>
                  <a:lnTo>
                    <a:pt x="96" y="23"/>
                  </a:lnTo>
                  <a:lnTo>
                    <a:pt x="90" y="15"/>
                  </a:lnTo>
                  <a:lnTo>
                    <a:pt x="83" y="8"/>
                  </a:lnTo>
                  <a:lnTo>
                    <a:pt x="73" y="4"/>
                  </a:lnTo>
                  <a:lnTo>
                    <a:pt x="64" y="1"/>
                  </a:lnTo>
                  <a:lnTo>
                    <a:pt x="53" y="0"/>
                  </a:lnTo>
                  <a:lnTo>
                    <a:pt x="42" y="1"/>
                  </a:lnTo>
                  <a:lnTo>
                    <a:pt x="33" y="4"/>
                  </a:lnTo>
                  <a:lnTo>
                    <a:pt x="23" y="8"/>
                  </a:lnTo>
                  <a:lnTo>
                    <a:pt x="16" y="15"/>
                  </a:lnTo>
                  <a:lnTo>
                    <a:pt x="10" y="23"/>
                  </a:lnTo>
                  <a:lnTo>
                    <a:pt x="4" y="31"/>
                  </a:lnTo>
                  <a:lnTo>
                    <a:pt x="1" y="42"/>
                  </a:lnTo>
                  <a:lnTo>
                    <a:pt x="0" y="53"/>
                  </a:lnTo>
                  <a:lnTo>
                    <a:pt x="1" y="63"/>
                  </a:lnTo>
                  <a:lnTo>
                    <a:pt x="4" y="74"/>
                  </a:lnTo>
                  <a:lnTo>
                    <a:pt x="10" y="82"/>
                  </a:lnTo>
                  <a:lnTo>
                    <a:pt x="16" y="90"/>
                  </a:lnTo>
                  <a:lnTo>
                    <a:pt x="23" y="97"/>
                  </a:lnTo>
                  <a:lnTo>
                    <a:pt x="33" y="101"/>
                  </a:lnTo>
                  <a:lnTo>
                    <a:pt x="42" y="104"/>
                  </a:lnTo>
                  <a:lnTo>
                    <a:pt x="53" y="105"/>
                  </a:lnTo>
                  <a:close/>
                </a:path>
              </a:pathLst>
            </a:custGeom>
            <a:solidFill>
              <a:srgbClr val="595959"/>
            </a:solidFill>
            <a:ln w="9525">
              <a:noFill/>
              <a:round/>
              <a:headEnd/>
              <a:tailEnd/>
            </a:ln>
          </p:spPr>
          <p:txBody>
            <a:bodyPr/>
            <a:lstStyle/>
            <a:p>
              <a:endParaRPr lang="en-US"/>
            </a:p>
          </p:txBody>
        </p:sp>
        <p:sp>
          <p:nvSpPr>
            <p:cNvPr id="172341" name="Freeform 314"/>
            <p:cNvSpPr>
              <a:spLocks/>
            </p:cNvSpPr>
            <p:nvPr/>
          </p:nvSpPr>
          <p:spPr bwMode="auto">
            <a:xfrm>
              <a:off x="5253" y="3129"/>
              <a:ext cx="12" cy="12"/>
            </a:xfrm>
            <a:custGeom>
              <a:avLst/>
              <a:gdLst>
                <a:gd name="T0" fmla="*/ 0 w 106"/>
                <a:gd name="T1" fmla="*/ 0 h 105"/>
                <a:gd name="T2" fmla="*/ 0 w 106"/>
                <a:gd name="T3" fmla="*/ 0 h 105"/>
                <a:gd name="T4" fmla="*/ 0 w 106"/>
                <a:gd name="T5" fmla="*/ 0 h 105"/>
                <a:gd name="T6" fmla="*/ 0 w 106"/>
                <a:gd name="T7" fmla="*/ 0 h 105"/>
                <a:gd name="T8" fmla="*/ 0 w 106"/>
                <a:gd name="T9" fmla="*/ 0 h 105"/>
                <a:gd name="T10" fmla="*/ 0 w 106"/>
                <a:gd name="T11" fmla="*/ 0 h 105"/>
                <a:gd name="T12" fmla="*/ 0 w 106"/>
                <a:gd name="T13" fmla="*/ 0 h 105"/>
                <a:gd name="T14" fmla="*/ 0 w 106"/>
                <a:gd name="T15" fmla="*/ 0 h 105"/>
                <a:gd name="T16" fmla="*/ 0 w 106"/>
                <a:gd name="T17" fmla="*/ 0 h 105"/>
                <a:gd name="T18" fmla="*/ 0 w 106"/>
                <a:gd name="T19" fmla="*/ 0 h 105"/>
                <a:gd name="T20" fmla="*/ 0 w 106"/>
                <a:gd name="T21" fmla="*/ 0 h 105"/>
                <a:gd name="T22" fmla="*/ 0 w 106"/>
                <a:gd name="T23" fmla="*/ 0 h 105"/>
                <a:gd name="T24" fmla="*/ 0 w 106"/>
                <a:gd name="T25" fmla="*/ 0 h 105"/>
                <a:gd name="T26" fmla="*/ 0 w 106"/>
                <a:gd name="T27" fmla="*/ 0 h 105"/>
                <a:gd name="T28" fmla="*/ 0 w 106"/>
                <a:gd name="T29" fmla="*/ 0 h 105"/>
                <a:gd name="T30" fmla="*/ 0 w 106"/>
                <a:gd name="T31" fmla="*/ 0 h 105"/>
                <a:gd name="T32" fmla="*/ 0 w 106"/>
                <a:gd name="T33" fmla="*/ 0 h 105"/>
                <a:gd name="T34" fmla="*/ 0 w 106"/>
                <a:gd name="T35" fmla="*/ 0 h 105"/>
                <a:gd name="T36" fmla="*/ 0 w 106"/>
                <a:gd name="T37" fmla="*/ 0 h 105"/>
                <a:gd name="T38" fmla="*/ 0 w 106"/>
                <a:gd name="T39" fmla="*/ 0 h 105"/>
                <a:gd name="T40" fmla="*/ 0 w 106"/>
                <a:gd name="T41" fmla="*/ 0 h 105"/>
                <a:gd name="T42" fmla="*/ 0 w 106"/>
                <a:gd name="T43" fmla="*/ 0 h 105"/>
                <a:gd name="T44" fmla="*/ 0 w 106"/>
                <a:gd name="T45" fmla="*/ 0 h 105"/>
                <a:gd name="T46" fmla="*/ 0 w 106"/>
                <a:gd name="T47" fmla="*/ 0 h 105"/>
                <a:gd name="T48" fmla="*/ 0 w 106"/>
                <a:gd name="T49" fmla="*/ 0 h 105"/>
                <a:gd name="T50" fmla="*/ 0 w 106"/>
                <a:gd name="T51" fmla="*/ 0 h 105"/>
                <a:gd name="T52" fmla="*/ 0 w 106"/>
                <a:gd name="T53" fmla="*/ 0 h 105"/>
                <a:gd name="T54" fmla="*/ 0 w 106"/>
                <a:gd name="T55" fmla="*/ 0 h 105"/>
                <a:gd name="T56" fmla="*/ 0 w 106"/>
                <a:gd name="T57" fmla="*/ 0 h 105"/>
                <a:gd name="T58" fmla="*/ 0 w 106"/>
                <a:gd name="T59" fmla="*/ 0 h 105"/>
                <a:gd name="T60" fmla="*/ 0 w 106"/>
                <a:gd name="T61" fmla="*/ 0 h 105"/>
                <a:gd name="T62" fmla="*/ 0 w 106"/>
                <a:gd name="T63" fmla="*/ 0 h 105"/>
                <a:gd name="T64" fmla="*/ 0 w 106"/>
                <a:gd name="T65" fmla="*/ 0 h 105"/>
                <a:gd name="T66" fmla="*/ 0 w 106"/>
                <a:gd name="T67" fmla="*/ 0 h 105"/>
                <a:gd name="T68" fmla="*/ 0 w 106"/>
                <a:gd name="T69" fmla="*/ 0 h 105"/>
                <a:gd name="T70" fmla="*/ 0 w 106"/>
                <a:gd name="T71" fmla="*/ 0 h 105"/>
                <a:gd name="T72" fmla="*/ 0 w 106"/>
                <a:gd name="T73" fmla="*/ 0 h 1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6"/>
                <a:gd name="T112" fmla="*/ 0 h 105"/>
                <a:gd name="T113" fmla="*/ 106 w 106"/>
                <a:gd name="T114" fmla="*/ 105 h 10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6" h="105">
                  <a:moveTo>
                    <a:pt x="53" y="105"/>
                  </a:moveTo>
                  <a:lnTo>
                    <a:pt x="53" y="105"/>
                  </a:lnTo>
                  <a:lnTo>
                    <a:pt x="64" y="104"/>
                  </a:lnTo>
                  <a:lnTo>
                    <a:pt x="73" y="101"/>
                  </a:lnTo>
                  <a:lnTo>
                    <a:pt x="83" y="97"/>
                  </a:lnTo>
                  <a:lnTo>
                    <a:pt x="90" y="90"/>
                  </a:lnTo>
                  <a:lnTo>
                    <a:pt x="96" y="82"/>
                  </a:lnTo>
                  <a:lnTo>
                    <a:pt x="102" y="74"/>
                  </a:lnTo>
                  <a:lnTo>
                    <a:pt x="105" y="63"/>
                  </a:lnTo>
                  <a:lnTo>
                    <a:pt x="106" y="53"/>
                  </a:lnTo>
                  <a:lnTo>
                    <a:pt x="105" y="42"/>
                  </a:lnTo>
                  <a:lnTo>
                    <a:pt x="102" y="31"/>
                  </a:lnTo>
                  <a:lnTo>
                    <a:pt x="96" y="23"/>
                  </a:lnTo>
                  <a:lnTo>
                    <a:pt x="90" y="15"/>
                  </a:lnTo>
                  <a:lnTo>
                    <a:pt x="83" y="8"/>
                  </a:lnTo>
                  <a:lnTo>
                    <a:pt x="73" y="4"/>
                  </a:lnTo>
                  <a:lnTo>
                    <a:pt x="64" y="1"/>
                  </a:lnTo>
                  <a:lnTo>
                    <a:pt x="53" y="0"/>
                  </a:lnTo>
                  <a:lnTo>
                    <a:pt x="42" y="1"/>
                  </a:lnTo>
                  <a:lnTo>
                    <a:pt x="33" y="4"/>
                  </a:lnTo>
                  <a:lnTo>
                    <a:pt x="23" y="8"/>
                  </a:lnTo>
                  <a:lnTo>
                    <a:pt x="16" y="15"/>
                  </a:lnTo>
                  <a:lnTo>
                    <a:pt x="10" y="23"/>
                  </a:lnTo>
                  <a:lnTo>
                    <a:pt x="4" y="31"/>
                  </a:lnTo>
                  <a:lnTo>
                    <a:pt x="1" y="42"/>
                  </a:lnTo>
                  <a:lnTo>
                    <a:pt x="0" y="53"/>
                  </a:lnTo>
                  <a:lnTo>
                    <a:pt x="1" y="63"/>
                  </a:lnTo>
                  <a:lnTo>
                    <a:pt x="4" y="74"/>
                  </a:lnTo>
                  <a:lnTo>
                    <a:pt x="10" y="82"/>
                  </a:lnTo>
                  <a:lnTo>
                    <a:pt x="16" y="90"/>
                  </a:lnTo>
                  <a:lnTo>
                    <a:pt x="23" y="97"/>
                  </a:lnTo>
                  <a:lnTo>
                    <a:pt x="33" y="101"/>
                  </a:lnTo>
                  <a:lnTo>
                    <a:pt x="42" y="104"/>
                  </a:lnTo>
                  <a:lnTo>
                    <a:pt x="53" y="105"/>
                  </a:lnTo>
                </a:path>
              </a:pathLst>
            </a:custGeom>
            <a:noFill/>
            <a:ln w="0">
              <a:solidFill>
                <a:srgbClr val="262626"/>
              </a:solidFill>
              <a:prstDash val="solid"/>
              <a:round/>
              <a:headEnd/>
              <a:tailEnd/>
            </a:ln>
          </p:spPr>
          <p:txBody>
            <a:bodyPr/>
            <a:lstStyle/>
            <a:p>
              <a:endParaRPr lang="en-US"/>
            </a:p>
          </p:txBody>
        </p:sp>
        <p:sp>
          <p:nvSpPr>
            <p:cNvPr id="172342" name="Freeform 315"/>
            <p:cNvSpPr>
              <a:spLocks/>
            </p:cNvSpPr>
            <p:nvPr/>
          </p:nvSpPr>
          <p:spPr bwMode="auto">
            <a:xfrm>
              <a:off x="5251" y="3129"/>
              <a:ext cx="12" cy="12"/>
            </a:xfrm>
            <a:custGeom>
              <a:avLst/>
              <a:gdLst>
                <a:gd name="T0" fmla="*/ 0 w 106"/>
                <a:gd name="T1" fmla="*/ 0 h 105"/>
                <a:gd name="T2" fmla="*/ 0 w 106"/>
                <a:gd name="T3" fmla="*/ 0 h 105"/>
                <a:gd name="T4" fmla="*/ 0 w 106"/>
                <a:gd name="T5" fmla="*/ 0 h 105"/>
                <a:gd name="T6" fmla="*/ 0 w 106"/>
                <a:gd name="T7" fmla="*/ 0 h 105"/>
                <a:gd name="T8" fmla="*/ 0 w 106"/>
                <a:gd name="T9" fmla="*/ 0 h 105"/>
                <a:gd name="T10" fmla="*/ 0 w 106"/>
                <a:gd name="T11" fmla="*/ 0 h 105"/>
                <a:gd name="T12" fmla="*/ 0 w 106"/>
                <a:gd name="T13" fmla="*/ 0 h 105"/>
                <a:gd name="T14" fmla="*/ 0 w 106"/>
                <a:gd name="T15" fmla="*/ 0 h 105"/>
                <a:gd name="T16" fmla="*/ 0 w 106"/>
                <a:gd name="T17" fmla="*/ 0 h 105"/>
                <a:gd name="T18" fmla="*/ 0 w 106"/>
                <a:gd name="T19" fmla="*/ 0 h 105"/>
                <a:gd name="T20" fmla="*/ 0 w 106"/>
                <a:gd name="T21" fmla="*/ 0 h 105"/>
                <a:gd name="T22" fmla="*/ 0 w 106"/>
                <a:gd name="T23" fmla="*/ 0 h 105"/>
                <a:gd name="T24" fmla="*/ 0 w 106"/>
                <a:gd name="T25" fmla="*/ 0 h 105"/>
                <a:gd name="T26" fmla="*/ 0 w 106"/>
                <a:gd name="T27" fmla="*/ 0 h 105"/>
                <a:gd name="T28" fmla="*/ 0 w 106"/>
                <a:gd name="T29" fmla="*/ 0 h 105"/>
                <a:gd name="T30" fmla="*/ 0 w 106"/>
                <a:gd name="T31" fmla="*/ 0 h 105"/>
                <a:gd name="T32" fmla="*/ 0 w 106"/>
                <a:gd name="T33" fmla="*/ 0 h 105"/>
                <a:gd name="T34" fmla="*/ 0 w 106"/>
                <a:gd name="T35" fmla="*/ 0 h 105"/>
                <a:gd name="T36" fmla="*/ 0 w 106"/>
                <a:gd name="T37" fmla="*/ 0 h 105"/>
                <a:gd name="T38" fmla="*/ 0 w 106"/>
                <a:gd name="T39" fmla="*/ 0 h 105"/>
                <a:gd name="T40" fmla="*/ 0 w 106"/>
                <a:gd name="T41" fmla="*/ 0 h 105"/>
                <a:gd name="T42" fmla="*/ 0 w 106"/>
                <a:gd name="T43" fmla="*/ 0 h 105"/>
                <a:gd name="T44" fmla="*/ 0 w 106"/>
                <a:gd name="T45" fmla="*/ 0 h 105"/>
                <a:gd name="T46" fmla="*/ 0 w 106"/>
                <a:gd name="T47" fmla="*/ 0 h 105"/>
                <a:gd name="T48" fmla="*/ 0 w 106"/>
                <a:gd name="T49" fmla="*/ 0 h 105"/>
                <a:gd name="T50" fmla="*/ 0 w 106"/>
                <a:gd name="T51" fmla="*/ 0 h 105"/>
                <a:gd name="T52" fmla="*/ 0 w 106"/>
                <a:gd name="T53" fmla="*/ 0 h 105"/>
                <a:gd name="T54" fmla="*/ 0 w 106"/>
                <a:gd name="T55" fmla="*/ 0 h 105"/>
                <a:gd name="T56" fmla="*/ 0 w 106"/>
                <a:gd name="T57" fmla="*/ 0 h 105"/>
                <a:gd name="T58" fmla="*/ 0 w 106"/>
                <a:gd name="T59" fmla="*/ 0 h 105"/>
                <a:gd name="T60" fmla="*/ 0 w 106"/>
                <a:gd name="T61" fmla="*/ 0 h 105"/>
                <a:gd name="T62" fmla="*/ 0 w 106"/>
                <a:gd name="T63" fmla="*/ 0 h 105"/>
                <a:gd name="T64" fmla="*/ 0 w 106"/>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105"/>
                <a:gd name="T101" fmla="*/ 106 w 106"/>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105">
                  <a:moveTo>
                    <a:pt x="53" y="105"/>
                  </a:moveTo>
                  <a:lnTo>
                    <a:pt x="64" y="104"/>
                  </a:lnTo>
                  <a:lnTo>
                    <a:pt x="73" y="101"/>
                  </a:lnTo>
                  <a:lnTo>
                    <a:pt x="83" y="97"/>
                  </a:lnTo>
                  <a:lnTo>
                    <a:pt x="90" y="90"/>
                  </a:lnTo>
                  <a:lnTo>
                    <a:pt x="97" y="82"/>
                  </a:lnTo>
                  <a:lnTo>
                    <a:pt x="102" y="74"/>
                  </a:lnTo>
                  <a:lnTo>
                    <a:pt x="105" y="63"/>
                  </a:lnTo>
                  <a:lnTo>
                    <a:pt x="106" y="53"/>
                  </a:lnTo>
                  <a:lnTo>
                    <a:pt x="105" y="42"/>
                  </a:lnTo>
                  <a:lnTo>
                    <a:pt x="102" y="31"/>
                  </a:lnTo>
                  <a:lnTo>
                    <a:pt x="97" y="23"/>
                  </a:lnTo>
                  <a:lnTo>
                    <a:pt x="90" y="15"/>
                  </a:lnTo>
                  <a:lnTo>
                    <a:pt x="83" y="8"/>
                  </a:lnTo>
                  <a:lnTo>
                    <a:pt x="73" y="4"/>
                  </a:lnTo>
                  <a:lnTo>
                    <a:pt x="64" y="1"/>
                  </a:lnTo>
                  <a:lnTo>
                    <a:pt x="53" y="0"/>
                  </a:lnTo>
                  <a:lnTo>
                    <a:pt x="43" y="1"/>
                  </a:lnTo>
                  <a:lnTo>
                    <a:pt x="33" y="4"/>
                  </a:lnTo>
                  <a:lnTo>
                    <a:pt x="24" y="8"/>
                  </a:lnTo>
                  <a:lnTo>
                    <a:pt x="16" y="15"/>
                  </a:lnTo>
                  <a:lnTo>
                    <a:pt x="10" y="23"/>
                  </a:lnTo>
                  <a:lnTo>
                    <a:pt x="5" y="31"/>
                  </a:lnTo>
                  <a:lnTo>
                    <a:pt x="2" y="42"/>
                  </a:lnTo>
                  <a:lnTo>
                    <a:pt x="0" y="53"/>
                  </a:lnTo>
                  <a:lnTo>
                    <a:pt x="2" y="63"/>
                  </a:lnTo>
                  <a:lnTo>
                    <a:pt x="5" y="74"/>
                  </a:lnTo>
                  <a:lnTo>
                    <a:pt x="10" y="82"/>
                  </a:lnTo>
                  <a:lnTo>
                    <a:pt x="16" y="90"/>
                  </a:lnTo>
                  <a:lnTo>
                    <a:pt x="24" y="97"/>
                  </a:lnTo>
                  <a:lnTo>
                    <a:pt x="33" y="101"/>
                  </a:lnTo>
                  <a:lnTo>
                    <a:pt x="43" y="104"/>
                  </a:lnTo>
                  <a:lnTo>
                    <a:pt x="53" y="105"/>
                  </a:lnTo>
                  <a:close/>
                </a:path>
              </a:pathLst>
            </a:custGeom>
            <a:solidFill>
              <a:srgbClr val="595959"/>
            </a:solidFill>
            <a:ln w="9525">
              <a:noFill/>
              <a:round/>
              <a:headEnd/>
              <a:tailEnd/>
            </a:ln>
          </p:spPr>
          <p:txBody>
            <a:bodyPr/>
            <a:lstStyle/>
            <a:p>
              <a:endParaRPr lang="en-US"/>
            </a:p>
          </p:txBody>
        </p:sp>
        <p:sp>
          <p:nvSpPr>
            <p:cNvPr id="172343" name="Freeform 316"/>
            <p:cNvSpPr>
              <a:spLocks/>
            </p:cNvSpPr>
            <p:nvPr/>
          </p:nvSpPr>
          <p:spPr bwMode="auto">
            <a:xfrm>
              <a:off x="5251" y="3129"/>
              <a:ext cx="12" cy="12"/>
            </a:xfrm>
            <a:custGeom>
              <a:avLst/>
              <a:gdLst>
                <a:gd name="T0" fmla="*/ 0 w 106"/>
                <a:gd name="T1" fmla="*/ 0 h 105"/>
                <a:gd name="T2" fmla="*/ 0 w 106"/>
                <a:gd name="T3" fmla="*/ 0 h 105"/>
                <a:gd name="T4" fmla="*/ 0 w 106"/>
                <a:gd name="T5" fmla="*/ 0 h 105"/>
                <a:gd name="T6" fmla="*/ 0 w 106"/>
                <a:gd name="T7" fmla="*/ 0 h 105"/>
                <a:gd name="T8" fmla="*/ 0 w 106"/>
                <a:gd name="T9" fmla="*/ 0 h 105"/>
                <a:gd name="T10" fmla="*/ 0 w 106"/>
                <a:gd name="T11" fmla="*/ 0 h 105"/>
                <a:gd name="T12" fmla="*/ 0 w 106"/>
                <a:gd name="T13" fmla="*/ 0 h 105"/>
                <a:gd name="T14" fmla="*/ 0 w 106"/>
                <a:gd name="T15" fmla="*/ 0 h 105"/>
                <a:gd name="T16" fmla="*/ 0 w 106"/>
                <a:gd name="T17" fmla="*/ 0 h 105"/>
                <a:gd name="T18" fmla="*/ 0 w 106"/>
                <a:gd name="T19" fmla="*/ 0 h 105"/>
                <a:gd name="T20" fmla="*/ 0 w 106"/>
                <a:gd name="T21" fmla="*/ 0 h 105"/>
                <a:gd name="T22" fmla="*/ 0 w 106"/>
                <a:gd name="T23" fmla="*/ 0 h 105"/>
                <a:gd name="T24" fmla="*/ 0 w 106"/>
                <a:gd name="T25" fmla="*/ 0 h 105"/>
                <a:gd name="T26" fmla="*/ 0 w 106"/>
                <a:gd name="T27" fmla="*/ 0 h 105"/>
                <a:gd name="T28" fmla="*/ 0 w 106"/>
                <a:gd name="T29" fmla="*/ 0 h 105"/>
                <a:gd name="T30" fmla="*/ 0 w 106"/>
                <a:gd name="T31" fmla="*/ 0 h 105"/>
                <a:gd name="T32" fmla="*/ 0 w 106"/>
                <a:gd name="T33" fmla="*/ 0 h 105"/>
                <a:gd name="T34" fmla="*/ 0 w 106"/>
                <a:gd name="T35" fmla="*/ 0 h 105"/>
                <a:gd name="T36" fmla="*/ 0 w 106"/>
                <a:gd name="T37" fmla="*/ 0 h 105"/>
                <a:gd name="T38" fmla="*/ 0 w 106"/>
                <a:gd name="T39" fmla="*/ 0 h 105"/>
                <a:gd name="T40" fmla="*/ 0 w 106"/>
                <a:gd name="T41" fmla="*/ 0 h 105"/>
                <a:gd name="T42" fmla="*/ 0 w 106"/>
                <a:gd name="T43" fmla="*/ 0 h 105"/>
                <a:gd name="T44" fmla="*/ 0 w 106"/>
                <a:gd name="T45" fmla="*/ 0 h 105"/>
                <a:gd name="T46" fmla="*/ 0 w 106"/>
                <a:gd name="T47" fmla="*/ 0 h 105"/>
                <a:gd name="T48" fmla="*/ 0 w 106"/>
                <a:gd name="T49" fmla="*/ 0 h 105"/>
                <a:gd name="T50" fmla="*/ 0 w 106"/>
                <a:gd name="T51" fmla="*/ 0 h 105"/>
                <a:gd name="T52" fmla="*/ 0 w 106"/>
                <a:gd name="T53" fmla="*/ 0 h 105"/>
                <a:gd name="T54" fmla="*/ 0 w 106"/>
                <a:gd name="T55" fmla="*/ 0 h 105"/>
                <a:gd name="T56" fmla="*/ 0 w 106"/>
                <a:gd name="T57" fmla="*/ 0 h 105"/>
                <a:gd name="T58" fmla="*/ 0 w 106"/>
                <a:gd name="T59" fmla="*/ 0 h 105"/>
                <a:gd name="T60" fmla="*/ 0 w 106"/>
                <a:gd name="T61" fmla="*/ 0 h 105"/>
                <a:gd name="T62" fmla="*/ 0 w 106"/>
                <a:gd name="T63" fmla="*/ 0 h 105"/>
                <a:gd name="T64" fmla="*/ 0 w 106"/>
                <a:gd name="T65" fmla="*/ 0 h 105"/>
                <a:gd name="T66" fmla="*/ 0 w 106"/>
                <a:gd name="T67" fmla="*/ 0 h 105"/>
                <a:gd name="T68" fmla="*/ 0 w 106"/>
                <a:gd name="T69" fmla="*/ 0 h 105"/>
                <a:gd name="T70" fmla="*/ 0 w 106"/>
                <a:gd name="T71" fmla="*/ 0 h 105"/>
                <a:gd name="T72" fmla="*/ 0 w 106"/>
                <a:gd name="T73" fmla="*/ 0 h 1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6"/>
                <a:gd name="T112" fmla="*/ 0 h 105"/>
                <a:gd name="T113" fmla="*/ 106 w 106"/>
                <a:gd name="T114" fmla="*/ 105 h 10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6" h="105">
                  <a:moveTo>
                    <a:pt x="53" y="105"/>
                  </a:moveTo>
                  <a:lnTo>
                    <a:pt x="53" y="105"/>
                  </a:lnTo>
                  <a:lnTo>
                    <a:pt x="64" y="104"/>
                  </a:lnTo>
                  <a:lnTo>
                    <a:pt x="73" y="101"/>
                  </a:lnTo>
                  <a:lnTo>
                    <a:pt x="83" y="97"/>
                  </a:lnTo>
                  <a:lnTo>
                    <a:pt x="90" y="90"/>
                  </a:lnTo>
                  <a:lnTo>
                    <a:pt x="97" y="82"/>
                  </a:lnTo>
                  <a:lnTo>
                    <a:pt x="102" y="74"/>
                  </a:lnTo>
                  <a:lnTo>
                    <a:pt x="105" y="63"/>
                  </a:lnTo>
                  <a:lnTo>
                    <a:pt x="106" y="53"/>
                  </a:lnTo>
                  <a:lnTo>
                    <a:pt x="105" y="42"/>
                  </a:lnTo>
                  <a:lnTo>
                    <a:pt x="102" y="31"/>
                  </a:lnTo>
                  <a:lnTo>
                    <a:pt x="97" y="23"/>
                  </a:lnTo>
                  <a:lnTo>
                    <a:pt x="90" y="15"/>
                  </a:lnTo>
                  <a:lnTo>
                    <a:pt x="83" y="8"/>
                  </a:lnTo>
                  <a:lnTo>
                    <a:pt x="73" y="4"/>
                  </a:lnTo>
                  <a:lnTo>
                    <a:pt x="64" y="1"/>
                  </a:lnTo>
                  <a:lnTo>
                    <a:pt x="53" y="0"/>
                  </a:lnTo>
                  <a:lnTo>
                    <a:pt x="43" y="1"/>
                  </a:lnTo>
                  <a:lnTo>
                    <a:pt x="33" y="4"/>
                  </a:lnTo>
                  <a:lnTo>
                    <a:pt x="24" y="8"/>
                  </a:lnTo>
                  <a:lnTo>
                    <a:pt x="16" y="15"/>
                  </a:lnTo>
                  <a:lnTo>
                    <a:pt x="10" y="23"/>
                  </a:lnTo>
                  <a:lnTo>
                    <a:pt x="5" y="31"/>
                  </a:lnTo>
                  <a:lnTo>
                    <a:pt x="2" y="42"/>
                  </a:lnTo>
                  <a:lnTo>
                    <a:pt x="0" y="53"/>
                  </a:lnTo>
                  <a:lnTo>
                    <a:pt x="2" y="63"/>
                  </a:lnTo>
                  <a:lnTo>
                    <a:pt x="5" y="74"/>
                  </a:lnTo>
                  <a:lnTo>
                    <a:pt x="10" y="82"/>
                  </a:lnTo>
                  <a:lnTo>
                    <a:pt x="16" y="90"/>
                  </a:lnTo>
                  <a:lnTo>
                    <a:pt x="24" y="97"/>
                  </a:lnTo>
                  <a:lnTo>
                    <a:pt x="33" y="101"/>
                  </a:lnTo>
                  <a:lnTo>
                    <a:pt x="43" y="104"/>
                  </a:lnTo>
                  <a:lnTo>
                    <a:pt x="53" y="105"/>
                  </a:lnTo>
                </a:path>
              </a:pathLst>
            </a:custGeom>
            <a:noFill/>
            <a:ln w="0">
              <a:solidFill>
                <a:srgbClr val="262626"/>
              </a:solidFill>
              <a:prstDash val="solid"/>
              <a:round/>
              <a:headEnd/>
              <a:tailEnd/>
            </a:ln>
          </p:spPr>
          <p:txBody>
            <a:bodyPr/>
            <a:lstStyle/>
            <a:p>
              <a:endParaRPr lang="en-US"/>
            </a:p>
          </p:txBody>
        </p:sp>
        <p:sp>
          <p:nvSpPr>
            <p:cNvPr id="172344" name="Freeform 317"/>
            <p:cNvSpPr>
              <a:spLocks/>
            </p:cNvSpPr>
            <p:nvPr/>
          </p:nvSpPr>
          <p:spPr bwMode="auto">
            <a:xfrm>
              <a:off x="5248" y="3155"/>
              <a:ext cx="38" cy="19"/>
            </a:xfrm>
            <a:custGeom>
              <a:avLst/>
              <a:gdLst>
                <a:gd name="T0" fmla="*/ 0 w 337"/>
                <a:gd name="T1" fmla="*/ 0 h 166"/>
                <a:gd name="T2" fmla="*/ 0 w 337"/>
                <a:gd name="T3" fmla="*/ 0 h 166"/>
                <a:gd name="T4" fmla="*/ 0 w 337"/>
                <a:gd name="T5" fmla="*/ 0 h 166"/>
                <a:gd name="T6" fmla="*/ 0 w 337"/>
                <a:gd name="T7" fmla="*/ 0 h 166"/>
                <a:gd name="T8" fmla="*/ 0 w 337"/>
                <a:gd name="T9" fmla="*/ 0 h 166"/>
                <a:gd name="T10" fmla="*/ 0 w 337"/>
                <a:gd name="T11" fmla="*/ 0 h 166"/>
                <a:gd name="T12" fmla="*/ 0 w 337"/>
                <a:gd name="T13" fmla="*/ 0 h 166"/>
                <a:gd name="T14" fmla="*/ 0 w 337"/>
                <a:gd name="T15" fmla="*/ 0 h 166"/>
                <a:gd name="T16" fmla="*/ 0 w 337"/>
                <a:gd name="T17" fmla="*/ 0 h 166"/>
                <a:gd name="T18" fmla="*/ 0 w 337"/>
                <a:gd name="T19" fmla="*/ 0 h 166"/>
                <a:gd name="T20" fmla="*/ 0 w 337"/>
                <a:gd name="T21" fmla="*/ 0 h 166"/>
                <a:gd name="T22" fmla="*/ 0 w 337"/>
                <a:gd name="T23" fmla="*/ 0 h 166"/>
                <a:gd name="T24" fmla="*/ 0 w 337"/>
                <a:gd name="T25" fmla="*/ 0 h 166"/>
                <a:gd name="T26" fmla="*/ 0 w 337"/>
                <a:gd name="T27" fmla="*/ 0 h 166"/>
                <a:gd name="T28" fmla="*/ 0 w 337"/>
                <a:gd name="T29" fmla="*/ 0 h 166"/>
                <a:gd name="T30" fmla="*/ 0 w 337"/>
                <a:gd name="T31" fmla="*/ 0 h 166"/>
                <a:gd name="T32" fmla="*/ 0 w 337"/>
                <a:gd name="T33" fmla="*/ 0 h 166"/>
                <a:gd name="T34" fmla="*/ 0 w 337"/>
                <a:gd name="T35" fmla="*/ 0 h 166"/>
                <a:gd name="T36" fmla="*/ 0 w 337"/>
                <a:gd name="T37" fmla="*/ 0 h 166"/>
                <a:gd name="T38" fmla="*/ 0 w 337"/>
                <a:gd name="T39" fmla="*/ 0 h 166"/>
                <a:gd name="T40" fmla="*/ 0 w 337"/>
                <a:gd name="T41" fmla="*/ 0 h 166"/>
                <a:gd name="T42" fmla="*/ 0 w 337"/>
                <a:gd name="T43" fmla="*/ 0 h 166"/>
                <a:gd name="T44" fmla="*/ 0 w 337"/>
                <a:gd name="T45" fmla="*/ 0 h 166"/>
                <a:gd name="T46" fmla="*/ 0 w 337"/>
                <a:gd name="T47" fmla="*/ 0 h 166"/>
                <a:gd name="T48" fmla="*/ 0 w 337"/>
                <a:gd name="T49" fmla="*/ 0 h 166"/>
                <a:gd name="T50" fmla="*/ 0 w 337"/>
                <a:gd name="T51" fmla="*/ 0 h 166"/>
                <a:gd name="T52" fmla="*/ 0 w 337"/>
                <a:gd name="T53" fmla="*/ 0 h 166"/>
                <a:gd name="T54" fmla="*/ 0 w 337"/>
                <a:gd name="T55" fmla="*/ 0 h 166"/>
                <a:gd name="T56" fmla="*/ 0 w 337"/>
                <a:gd name="T57" fmla="*/ 0 h 166"/>
                <a:gd name="T58" fmla="*/ 0 w 337"/>
                <a:gd name="T59" fmla="*/ 0 h 166"/>
                <a:gd name="T60" fmla="*/ 0 w 337"/>
                <a:gd name="T61" fmla="*/ 0 h 166"/>
                <a:gd name="T62" fmla="*/ 0 w 337"/>
                <a:gd name="T63" fmla="*/ 0 h 166"/>
                <a:gd name="T64" fmla="*/ 0 w 337"/>
                <a:gd name="T65" fmla="*/ 0 h 166"/>
                <a:gd name="T66" fmla="*/ 0 w 337"/>
                <a:gd name="T67" fmla="*/ 0 h 166"/>
                <a:gd name="T68" fmla="*/ 0 w 337"/>
                <a:gd name="T69" fmla="*/ 0 h 166"/>
                <a:gd name="T70" fmla="*/ 0 w 337"/>
                <a:gd name="T71" fmla="*/ 0 h 166"/>
                <a:gd name="T72" fmla="*/ 0 w 337"/>
                <a:gd name="T73" fmla="*/ 0 h 166"/>
                <a:gd name="T74" fmla="*/ 0 w 337"/>
                <a:gd name="T75" fmla="*/ 0 h 166"/>
                <a:gd name="T76" fmla="*/ 0 w 337"/>
                <a:gd name="T77" fmla="*/ 0 h 166"/>
                <a:gd name="T78" fmla="*/ 0 w 337"/>
                <a:gd name="T79" fmla="*/ 0 h 166"/>
                <a:gd name="T80" fmla="*/ 0 w 337"/>
                <a:gd name="T81" fmla="*/ 0 h 166"/>
                <a:gd name="T82" fmla="*/ 0 w 337"/>
                <a:gd name="T83" fmla="*/ 0 h 166"/>
                <a:gd name="T84" fmla="*/ 0 w 337"/>
                <a:gd name="T85" fmla="*/ 0 h 166"/>
                <a:gd name="T86" fmla="*/ 0 w 337"/>
                <a:gd name="T87" fmla="*/ 0 h 166"/>
                <a:gd name="T88" fmla="*/ 0 w 337"/>
                <a:gd name="T89" fmla="*/ 0 h 166"/>
                <a:gd name="T90" fmla="*/ 0 w 337"/>
                <a:gd name="T91" fmla="*/ 0 h 166"/>
                <a:gd name="T92" fmla="*/ 0 w 337"/>
                <a:gd name="T93" fmla="*/ 0 h 166"/>
                <a:gd name="T94" fmla="*/ 0 w 337"/>
                <a:gd name="T95" fmla="*/ 0 h 166"/>
                <a:gd name="T96" fmla="*/ 0 w 337"/>
                <a:gd name="T97" fmla="*/ 0 h 16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7"/>
                <a:gd name="T148" fmla="*/ 0 h 166"/>
                <a:gd name="T149" fmla="*/ 337 w 337"/>
                <a:gd name="T150" fmla="*/ 166 h 16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7" h="166">
                  <a:moveTo>
                    <a:pt x="78" y="166"/>
                  </a:moveTo>
                  <a:lnTo>
                    <a:pt x="85" y="166"/>
                  </a:lnTo>
                  <a:lnTo>
                    <a:pt x="96" y="165"/>
                  </a:lnTo>
                  <a:lnTo>
                    <a:pt x="108" y="164"/>
                  </a:lnTo>
                  <a:lnTo>
                    <a:pt x="121" y="162"/>
                  </a:lnTo>
                  <a:lnTo>
                    <a:pt x="136" y="160"/>
                  </a:lnTo>
                  <a:lnTo>
                    <a:pt x="152" y="156"/>
                  </a:lnTo>
                  <a:lnTo>
                    <a:pt x="168" y="152"/>
                  </a:lnTo>
                  <a:lnTo>
                    <a:pt x="186" y="148"/>
                  </a:lnTo>
                  <a:lnTo>
                    <a:pt x="203" y="142"/>
                  </a:lnTo>
                  <a:lnTo>
                    <a:pt x="221" y="134"/>
                  </a:lnTo>
                  <a:lnTo>
                    <a:pt x="237" y="125"/>
                  </a:lnTo>
                  <a:lnTo>
                    <a:pt x="254" y="115"/>
                  </a:lnTo>
                  <a:lnTo>
                    <a:pt x="270" y="103"/>
                  </a:lnTo>
                  <a:lnTo>
                    <a:pt x="285" y="89"/>
                  </a:lnTo>
                  <a:lnTo>
                    <a:pt x="299" y="73"/>
                  </a:lnTo>
                  <a:lnTo>
                    <a:pt x="311" y="55"/>
                  </a:lnTo>
                  <a:lnTo>
                    <a:pt x="324" y="33"/>
                  </a:lnTo>
                  <a:lnTo>
                    <a:pt x="333" y="16"/>
                  </a:lnTo>
                  <a:lnTo>
                    <a:pt x="337" y="5"/>
                  </a:lnTo>
                  <a:lnTo>
                    <a:pt x="337" y="0"/>
                  </a:lnTo>
                  <a:lnTo>
                    <a:pt x="333" y="2"/>
                  </a:lnTo>
                  <a:lnTo>
                    <a:pt x="324" y="12"/>
                  </a:lnTo>
                  <a:lnTo>
                    <a:pt x="310" y="28"/>
                  </a:lnTo>
                  <a:lnTo>
                    <a:pt x="291" y="52"/>
                  </a:lnTo>
                  <a:lnTo>
                    <a:pt x="293" y="49"/>
                  </a:lnTo>
                  <a:lnTo>
                    <a:pt x="295" y="49"/>
                  </a:lnTo>
                  <a:lnTo>
                    <a:pt x="292" y="52"/>
                  </a:lnTo>
                  <a:lnTo>
                    <a:pt x="289" y="56"/>
                  </a:lnTo>
                  <a:lnTo>
                    <a:pt x="284" y="62"/>
                  </a:lnTo>
                  <a:lnTo>
                    <a:pt x="277" y="70"/>
                  </a:lnTo>
                  <a:lnTo>
                    <a:pt x="268" y="78"/>
                  </a:lnTo>
                  <a:lnTo>
                    <a:pt x="257" y="88"/>
                  </a:lnTo>
                  <a:lnTo>
                    <a:pt x="244" y="98"/>
                  </a:lnTo>
                  <a:lnTo>
                    <a:pt x="228" y="108"/>
                  </a:lnTo>
                  <a:lnTo>
                    <a:pt x="210" y="118"/>
                  </a:lnTo>
                  <a:lnTo>
                    <a:pt x="191" y="127"/>
                  </a:lnTo>
                  <a:lnTo>
                    <a:pt x="169" y="135"/>
                  </a:lnTo>
                  <a:lnTo>
                    <a:pt x="145" y="142"/>
                  </a:lnTo>
                  <a:lnTo>
                    <a:pt x="118" y="147"/>
                  </a:lnTo>
                  <a:lnTo>
                    <a:pt x="90" y="150"/>
                  </a:lnTo>
                  <a:lnTo>
                    <a:pt x="62" y="152"/>
                  </a:lnTo>
                  <a:lnTo>
                    <a:pt x="37" y="153"/>
                  </a:lnTo>
                  <a:lnTo>
                    <a:pt x="17" y="154"/>
                  </a:lnTo>
                  <a:lnTo>
                    <a:pt x="3" y="156"/>
                  </a:lnTo>
                  <a:lnTo>
                    <a:pt x="0" y="157"/>
                  </a:lnTo>
                  <a:lnTo>
                    <a:pt x="9" y="160"/>
                  </a:lnTo>
                  <a:lnTo>
                    <a:pt x="35" y="163"/>
                  </a:lnTo>
                  <a:lnTo>
                    <a:pt x="78" y="166"/>
                  </a:lnTo>
                  <a:close/>
                </a:path>
              </a:pathLst>
            </a:custGeom>
            <a:solidFill>
              <a:srgbClr val="D95973"/>
            </a:solidFill>
            <a:ln w="9525">
              <a:noFill/>
              <a:round/>
              <a:headEnd/>
              <a:tailEnd/>
            </a:ln>
          </p:spPr>
          <p:txBody>
            <a:bodyPr/>
            <a:lstStyle/>
            <a:p>
              <a:endParaRPr lang="en-US"/>
            </a:p>
          </p:txBody>
        </p:sp>
        <p:sp>
          <p:nvSpPr>
            <p:cNvPr id="172345" name="Freeform 318"/>
            <p:cNvSpPr>
              <a:spLocks/>
            </p:cNvSpPr>
            <p:nvPr/>
          </p:nvSpPr>
          <p:spPr bwMode="auto">
            <a:xfrm>
              <a:off x="5254" y="3136"/>
              <a:ext cx="14" cy="9"/>
            </a:xfrm>
            <a:custGeom>
              <a:avLst/>
              <a:gdLst>
                <a:gd name="T0" fmla="*/ 0 w 125"/>
                <a:gd name="T1" fmla="*/ 0 h 78"/>
                <a:gd name="T2" fmla="*/ 0 w 125"/>
                <a:gd name="T3" fmla="*/ 0 h 78"/>
                <a:gd name="T4" fmla="*/ 0 w 125"/>
                <a:gd name="T5" fmla="*/ 0 h 78"/>
                <a:gd name="T6" fmla="*/ 0 w 125"/>
                <a:gd name="T7" fmla="*/ 0 h 78"/>
                <a:gd name="T8" fmla="*/ 0 w 125"/>
                <a:gd name="T9" fmla="*/ 0 h 78"/>
                <a:gd name="T10" fmla="*/ 0 w 125"/>
                <a:gd name="T11" fmla="*/ 0 h 78"/>
                <a:gd name="T12" fmla="*/ 0 w 125"/>
                <a:gd name="T13" fmla="*/ 0 h 78"/>
                <a:gd name="T14" fmla="*/ 0 w 125"/>
                <a:gd name="T15" fmla="*/ 0 h 78"/>
                <a:gd name="T16" fmla="*/ 0 w 125"/>
                <a:gd name="T17" fmla="*/ 0 h 78"/>
                <a:gd name="T18" fmla="*/ 0 w 125"/>
                <a:gd name="T19" fmla="*/ 0 h 78"/>
                <a:gd name="T20" fmla="*/ 0 w 125"/>
                <a:gd name="T21" fmla="*/ 0 h 78"/>
                <a:gd name="T22" fmla="*/ 0 w 125"/>
                <a:gd name="T23" fmla="*/ 0 h 78"/>
                <a:gd name="T24" fmla="*/ 0 w 125"/>
                <a:gd name="T25" fmla="*/ 0 h 78"/>
                <a:gd name="T26" fmla="*/ 0 w 125"/>
                <a:gd name="T27" fmla="*/ 0 h 78"/>
                <a:gd name="T28" fmla="*/ 0 w 125"/>
                <a:gd name="T29" fmla="*/ 0 h 78"/>
                <a:gd name="T30" fmla="*/ 0 w 125"/>
                <a:gd name="T31" fmla="*/ 0 h 78"/>
                <a:gd name="T32" fmla="*/ 0 w 125"/>
                <a:gd name="T33" fmla="*/ 0 h 78"/>
                <a:gd name="T34" fmla="*/ 0 w 125"/>
                <a:gd name="T35" fmla="*/ 0 h 78"/>
                <a:gd name="T36" fmla="*/ 0 w 125"/>
                <a:gd name="T37" fmla="*/ 0 h 78"/>
                <a:gd name="T38" fmla="*/ 0 w 125"/>
                <a:gd name="T39" fmla="*/ 0 h 78"/>
                <a:gd name="T40" fmla="*/ 0 w 125"/>
                <a:gd name="T41" fmla="*/ 0 h 78"/>
                <a:gd name="T42" fmla="*/ 0 w 125"/>
                <a:gd name="T43" fmla="*/ 0 h 78"/>
                <a:gd name="T44" fmla="*/ 0 w 125"/>
                <a:gd name="T45" fmla="*/ 0 h 78"/>
                <a:gd name="T46" fmla="*/ 0 w 125"/>
                <a:gd name="T47" fmla="*/ 0 h 78"/>
                <a:gd name="T48" fmla="*/ 0 w 125"/>
                <a:gd name="T49" fmla="*/ 0 h 78"/>
                <a:gd name="T50" fmla="*/ 0 w 125"/>
                <a:gd name="T51" fmla="*/ 0 h 78"/>
                <a:gd name="T52" fmla="*/ 0 w 125"/>
                <a:gd name="T53" fmla="*/ 0 h 78"/>
                <a:gd name="T54" fmla="*/ 0 w 125"/>
                <a:gd name="T55" fmla="*/ 0 h 78"/>
                <a:gd name="T56" fmla="*/ 0 w 125"/>
                <a:gd name="T57" fmla="*/ 0 h 78"/>
                <a:gd name="T58" fmla="*/ 0 w 125"/>
                <a:gd name="T59" fmla="*/ 0 h 78"/>
                <a:gd name="T60" fmla="*/ 0 w 125"/>
                <a:gd name="T61" fmla="*/ 0 h 78"/>
                <a:gd name="T62" fmla="*/ 0 w 125"/>
                <a:gd name="T63" fmla="*/ 0 h 78"/>
                <a:gd name="T64" fmla="*/ 0 w 125"/>
                <a:gd name="T65" fmla="*/ 0 h 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5"/>
                <a:gd name="T100" fmla="*/ 0 h 78"/>
                <a:gd name="T101" fmla="*/ 125 w 125"/>
                <a:gd name="T102" fmla="*/ 78 h 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5" h="78">
                  <a:moveTo>
                    <a:pt x="35" y="75"/>
                  </a:moveTo>
                  <a:lnTo>
                    <a:pt x="46" y="77"/>
                  </a:lnTo>
                  <a:lnTo>
                    <a:pt x="57" y="78"/>
                  </a:lnTo>
                  <a:lnTo>
                    <a:pt x="68" y="78"/>
                  </a:lnTo>
                  <a:lnTo>
                    <a:pt x="79" y="76"/>
                  </a:lnTo>
                  <a:lnTo>
                    <a:pt x="89" y="73"/>
                  </a:lnTo>
                  <a:lnTo>
                    <a:pt x="99" y="69"/>
                  </a:lnTo>
                  <a:lnTo>
                    <a:pt x="108" y="61"/>
                  </a:lnTo>
                  <a:lnTo>
                    <a:pt x="117" y="53"/>
                  </a:lnTo>
                  <a:lnTo>
                    <a:pt x="121" y="34"/>
                  </a:lnTo>
                  <a:lnTo>
                    <a:pt x="124" y="19"/>
                  </a:lnTo>
                  <a:lnTo>
                    <a:pt x="125" y="7"/>
                  </a:lnTo>
                  <a:lnTo>
                    <a:pt x="125" y="1"/>
                  </a:lnTo>
                  <a:lnTo>
                    <a:pt x="123" y="0"/>
                  </a:lnTo>
                  <a:lnTo>
                    <a:pt x="118" y="5"/>
                  </a:lnTo>
                  <a:lnTo>
                    <a:pt x="111" y="17"/>
                  </a:lnTo>
                  <a:lnTo>
                    <a:pt x="103" y="36"/>
                  </a:lnTo>
                  <a:lnTo>
                    <a:pt x="104" y="33"/>
                  </a:lnTo>
                  <a:lnTo>
                    <a:pt x="102" y="34"/>
                  </a:lnTo>
                  <a:lnTo>
                    <a:pt x="98" y="37"/>
                  </a:lnTo>
                  <a:lnTo>
                    <a:pt x="90" y="42"/>
                  </a:lnTo>
                  <a:lnTo>
                    <a:pt x="81" y="49"/>
                  </a:lnTo>
                  <a:lnTo>
                    <a:pt x="68" y="54"/>
                  </a:lnTo>
                  <a:lnTo>
                    <a:pt x="53" y="58"/>
                  </a:lnTo>
                  <a:lnTo>
                    <a:pt x="36" y="60"/>
                  </a:lnTo>
                  <a:lnTo>
                    <a:pt x="25" y="60"/>
                  </a:lnTo>
                  <a:lnTo>
                    <a:pt x="13" y="59"/>
                  </a:lnTo>
                  <a:lnTo>
                    <a:pt x="5" y="58"/>
                  </a:lnTo>
                  <a:lnTo>
                    <a:pt x="0" y="57"/>
                  </a:lnTo>
                  <a:lnTo>
                    <a:pt x="0" y="58"/>
                  </a:lnTo>
                  <a:lnTo>
                    <a:pt x="4" y="61"/>
                  </a:lnTo>
                  <a:lnTo>
                    <a:pt x="16" y="67"/>
                  </a:lnTo>
                  <a:lnTo>
                    <a:pt x="35" y="75"/>
                  </a:lnTo>
                  <a:close/>
                </a:path>
              </a:pathLst>
            </a:custGeom>
            <a:solidFill>
              <a:srgbClr val="D95973"/>
            </a:solidFill>
            <a:ln w="9525">
              <a:noFill/>
              <a:round/>
              <a:headEnd/>
              <a:tailEnd/>
            </a:ln>
          </p:spPr>
          <p:txBody>
            <a:bodyPr/>
            <a:lstStyle/>
            <a:p>
              <a:endParaRPr lang="en-US"/>
            </a:p>
          </p:txBody>
        </p:sp>
        <p:sp>
          <p:nvSpPr>
            <p:cNvPr id="172346" name="Freeform 319"/>
            <p:cNvSpPr>
              <a:spLocks/>
            </p:cNvSpPr>
            <p:nvPr/>
          </p:nvSpPr>
          <p:spPr bwMode="auto">
            <a:xfrm>
              <a:off x="5255" y="3116"/>
              <a:ext cx="5" cy="12"/>
            </a:xfrm>
            <a:custGeom>
              <a:avLst/>
              <a:gdLst>
                <a:gd name="T0" fmla="*/ 0 w 49"/>
                <a:gd name="T1" fmla="*/ 0 h 101"/>
                <a:gd name="T2" fmla="*/ 0 w 49"/>
                <a:gd name="T3" fmla="*/ 0 h 101"/>
                <a:gd name="T4" fmla="*/ 0 w 49"/>
                <a:gd name="T5" fmla="*/ 0 h 101"/>
                <a:gd name="T6" fmla="*/ 0 w 49"/>
                <a:gd name="T7" fmla="*/ 0 h 101"/>
                <a:gd name="T8" fmla="*/ 0 w 49"/>
                <a:gd name="T9" fmla="*/ 0 h 101"/>
                <a:gd name="T10" fmla="*/ 0 w 49"/>
                <a:gd name="T11" fmla="*/ 0 h 101"/>
                <a:gd name="T12" fmla="*/ 0 w 49"/>
                <a:gd name="T13" fmla="*/ 0 h 101"/>
                <a:gd name="T14" fmla="*/ 0 w 49"/>
                <a:gd name="T15" fmla="*/ 0 h 101"/>
                <a:gd name="T16" fmla="*/ 0 w 49"/>
                <a:gd name="T17" fmla="*/ 0 h 101"/>
                <a:gd name="T18" fmla="*/ 0 w 49"/>
                <a:gd name="T19" fmla="*/ 0 h 101"/>
                <a:gd name="T20" fmla="*/ 0 w 49"/>
                <a:gd name="T21" fmla="*/ 0 h 101"/>
                <a:gd name="T22" fmla="*/ 0 w 49"/>
                <a:gd name="T23" fmla="*/ 0 h 101"/>
                <a:gd name="T24" fmla="*/ 0 w 49"/>
                <a:gd name="T25" fmla="*/ 0 h 101"/>
                <a:gd name="T26" fmla="*/ 0 w 49"/>
                <a:gd name="T27" fmla="*/ 0 h 101"/>
                <a:gd name="T28" fmla="*/ 0 w 49"/>
                <a:gd name="T29" fmla="*/ 0 h 101"/>
                <a:gd name="T30" fmla="*/ 0 w 49"/>
                <a:gd name="T31" fmla="*/ 0 h 101"/>
                <a:gd name="T32" fmla="*/ 0 w 49"/>
                <a:gd name="T33" fmla="*/ 0 h 101"/>
                <a:gd name="T34" fmla="*/ 0 w 49"/>
                <a:gd name="T35" fmla="*/ 0 h 101"/>
                <a:gd name="T36" fmla="*/ 0 w 49"/>
                <a:gd name="T37" fmla="*/ 0 h 101"/>
                <a:gd name="T38" fmla="*/ 0 w 49"/>
                <a:gd name="T39" fmla="*/ 0 h 101"/>
                <a:gd name="T40" fmla="*/ 0 w 49"/>
                <a:gd name="T41" fmla="*/ 0 h 101"/>
                <a:gd name="T42" fmla="*/ 0 w 49"/>
                <a:gd name="T43" fmla="*/ 0 h 101"/>
                <a:gd name="T44" fmla="*/ 0 w 49"/>
                <a:gd name="T45" fmla="*/ 0 h 101"/>
                <a:gd name="T46" fmla="*/ 0 w 49"/>
                <a:gd name="T47" fmla="*/ 0 h 101"/>
                <a:gd name="T48" fmla="*/ 0 w 49"/>
                <a:gd name="T49" fmla="*/ 0 h 1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
                <a:gd name="T76" fmla="*/ 0 h 101"/>
                <a:gd name="T77" fmla="*/ 49 w 49"/>
                <a:gd name="T78" fmla="*/ 101 h 1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 h="101">
                  <a:moveTo>
                    <a:pt x="44" y="34"/>
                  </a:moveTo>
                  <a:lnTo>
                    <a:pt x="46" y="48"/>
                  </a:lnTo>
                  <a:lnTo>
                    <a:pt x="49" y="61"/>
                  </a:lnTo>
                  <a:lnTo>
                    <a:pt x="49" y="72"/>
                  </a:lnTo>
                  <a:lnTo>
                    <a:pt x="48" y="82"/>
                  </a:lnTo>
                  <a:lnTo>
                    <a:pt x="45" y="90"/>
                  </a:lnTo>
                  <a:lnTo>
                    <a:pt x="41" y="96"/>
                  </a:lnTo>
                  <a:lnTo>
                    <a:pt x="36" y="100"/>
                  </a:lnTo>
                  <a:lnTo>
                    <a:pt x="27" y="101"/>
                  </a:lnTo>
                  <a:lnTo>
                    <a:pt x="17" y="100"/>
                  </a:lnTo>
                  <a:lnTo>
                    <a:pt x="10" y="94"/>
                  </a:lnTo>
                  <a:lnTo>
                    <a:pt x="4" y="85"/>
                  </a:lnTo>
                  <a:lnTo>
                    <a:pt x="1" y="72"/>
                  </a:lnTo>
                  <a:lnTo>
                    <a:pt x="0" y="58"/>
                  </a:lnTo>
                  <a:lnTo>
                    <a:pt x="0" y="40"/>
                  </a:lnTo>
                  <a:lnTo>
                    <a:pt x="2" y="21"/>
                  </a:lnTo>
                  <a:lnTo>
                    <a:pt x="4" y="0"/>
                  </a:lnTo>
                  <a:lnTo>
                    <a:pt x="11" y="4"/>
                  </a:lnTo>
                  <a:lnTo>
                    <a:pt x="17" y="8"/>
                  </a:lnTo>
                  <a:lnTo>
                    <a:pt x="22" y="12"/>
                  </a:lnTo>
                  <a:lnTo>
                    <a:pt x="26" y="15"/>
                  </a:lnTo>
                  <a:lnTo>
                    <a:pt x="31" y="20"/>
                  </a:lnTo>
                  <a:lnTo>
                    <a:pt x="35" y="24"/>
                  </a:lnTo>
                  <a:lnTo>
                    <a:pt x="39" y="29"/>
                  </a:lnTo>
                  <a:lnTo>
                    <a:pt x="44" y="34"/>
                  </a:lnTo>
                  <a:close/>
                </a:path>
              </a:pathLst>
            </a:custGeom>
            <a:solidFill>
              <a:srgbClr val="E5B20C"/>
            </a:solidFill>
            <a:ln w="9525">
              <a:noFill/>
              <a:round/>
              <a:headEnd/>
              <a:tailEnd/>
            </a:ln>
          </p:spPr>
          <p:txBody>
            <a:bodyPr/>
            <a:lstStyle/>
            <a:p>
              <a:endParaRPr lang="en-US"/>
            </a:p>
          </p:txBody>
        </p:sp>
        <p:sp>
          <p:nvSpPr>
            <p:cNvPr id="172347" name="Freeform 320"/>
            <p:cNvSpPr>
              <a:spLocks/>
            </p:cNvSpPr>
            <p:nvPr/>
          </p:nvSpPr>
          <p:spPr bwMode="auto">
            <a:xfrm>
              <a:off x="5255" y="3106"/>
              <a:ext cx="5" cy="15"/>
            </a:xfrm>
            <a:custGeom>
              <a:avLst/>
              <a:gdLst>
                <a:gd name="T0" fmla="*/ 0 w 40"/>
                <a:gd name="T1" fmla="*/ 0 h 135"/>
                <a:gd name="T2" fmla="*/ 0 w 40"/>
                <a:gd name="T3" fmla="*/ 0 h 135"/>
                <a:gd name="T4" fmla="*/ 0 w 40"/>
                <a:gd name="T5" fmla="*/ 0 h 135"/>
                <a:gd name="T6" fmla="*/ 0 w 40"/>
                <a:gd name="T7" fmla="*/ 0 h 135"/>
                <a:gd name="T8" fmla="*/ 0 w 40"/>
                <a:gd name="T9" fmla="*/ 0 h 135"/>
                <a:gd name="T10" fmla="*/ 0 w 40"/>
                <a:gd name="T11" fmla="*/ 0 h 135"/>
                <a:gd name="T12" fmla="*/ 0 w 40"/>
                <a:gd name="T13" fmla="*/ 0 h 135"/>
                <a:gd name="T14" fmla="*/ 0 w 40"/>
                <a:gd name="T15" fmla="*/ 0 h 135"/>
                <a:gd name="T16" fmla="*/ 0 w 40"/>
                <a:gd name="T17" fmla="*/ 0 h 135"/>
                <a:gd name="T18" fmla="*/ 0 w 40"/>
                <a:gd name="T19" fmla="*/ 0 h 135"/>
                <a:gd name="T20" fmla="*/ 0 w 40"/>
                <a:gd name="T21" fmla="*/ 0 h 135"/>
                <a:gd name="T22" fmla="*/ 0 w 40"/>
                <a:gd name="T23" fmla="*/ 0 h 135"/>
                <a:gd name="T24" fmla="*/ 0 w 40"/>
                <a:gd name="T25" fmla="*/ 0 h 135"/>
                <a:gd name="T26" fmla="*/ 0 w 40"/>
                <a:gd name="T27" fmla="*/ 0 h 135"/>
                <a:gd name="T28" fmla="*/ 0 w 40"/>
                <a:gd name="T29" fmla="*/ 0 h 135"/>
                <a:gd name="T30" fmla="*/ 0 w 40"/>
                <a:gd name="T31" fmla="*/ 0 h 135"/>
                <a:gd name="T32" fmla="*/ 0 w 40"/>
                <a:gd name="T33" fmla="*/ 0 h 135"/>
                <a:gd name="T34" fmla="*/ 0 w 40"/>
                <a:gd name="T35" fmla="*/ 0 h 135"/>
                <a:gd name="T36" fmla="*/ 0 w 40"/>
                <a:gd name="T37" fmla="*/ 0 h 135"/>
                <a:gd name="T38" fmla="*/ 0 w 40"/>
                <a:gd name="T39" fmla="*/ 0 h 135"/>
                <a:gd name="T40" fmla="*/ 0 w 40"/>
                <a:gd name="T41" fmla="*/ 0 h 135"/>
                <a:gd name="T42" fmla="*/ 0 w 40"/>
                <a:gd name="T43" fmla="*/ 0 h 135"/>
                <a:gd name="T44" fmla="*/ 0 w 40"/>
                <a:gd name="T45" fmla="*/ 0 h 135"/>
                <a:gd name="T46" fmla="*/ 0 w 40"/>
                <a:gd name="T47" fmla="*/ 0 h 135"/>
                <a:gd name="T48" fmla="*/ 0 w 40"/>
                <a:gd name="T49" fmla="*/ 0 h 1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135"/>
                <a:gd name="T77" fmla="*/ 40 w 40"/>
                <a:gd name="T78" fmla="*/ 135 h 13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135">
                  <a:moveTo>
                    <a:pt x="40" y="135"/>
                  </a:moveTo>
                  <a:lnTo>
                    <a:pt x="37" y="120"/>
                  </a:lnTo>
                  <a:lnTo>
                    <a:pt x="34" y="104"/>
                  </a:lnTo>
                  <a:lnTo>
                    <a:pt x="31" y="88"/>
                  </a:lnTo>
                  <a:lnTo>
                    <a:pt x="28" y="70"/>
                  </a:lnTo>
                  <a:lnTo>
                    <a:pt x="23" y="53"/>
                  </a:lnTo>
                  <a:lnTo>
                    <a:pt x="20" y="35"/>
                  </a:lnTo>
                  <a:lnTo>
                    <a:pt x="17" y="18"/>
                  </a:lnTo>
                  <a:lnTo>
                    <a:pt x="15" y="0"/>
                  </a:lnTo>
                  <a:lnTo>
                    <a:pt x="13" y="11"/>
                  </a:lnTo>
                  <a:lnTo>
                    <a:pt x="12" y="24"/>
                  </a:lnTo>
                  <a:lnTo>
                    <a:pt x="10" y="36"/>
                  </a:lnTo>
                  <a:lnTo>
                    <a:pt x="8" y="49"/>
                  </a:lnTo>
                  <a:lnTo>
                    <a:pt x="6" y="63"/>
                  </a:lnTo>
                  <a:lnTo>
                    <a:pt x="3" y="76"/>
                  </a:lnTo>
                  <a:lnTo>
                    <a:pt x="2" y="88"/>
                  </a:lnTo>
                  <a:lnTo>
                    <a:pt x="0" y="100"/>
                  </a:lnTo>
                  <a:lnTo>
                    <a:pt x="10" y="108"/>
                  </a:lnTo>
                  <a:lnTo>
                    <a:pt x="17" y="116"/>
                  </a:lnTo>
                  <a:lnTo>
                    <a:pt x="25" y="122"/>
                  </a:lnTo>
                  <a:lnTo>
                    <a:pt x="30" y="126"/>
                  </a:lnTo>
                  <a:lnTo>
                    <a:pt x="35" y="130"/>
                  </a:lnTo>
                  <a:lnTo>
                    <a:pt x="38" y="133"/>
                  </a:lnTo>
                  <a:lnTo>
                    <a:pt x="39" y="135"/>
                  </a:lnTo>
                  <a:lnTo>
                    <a:pt x="40" y="135"/>
                  </a:lnTo>
                  <a:close/>
                </a:path>
              </a:pathLst>
            </a:custGeom>
            <a:solidFill>
              <a:srgbClr val="E5CB59"/>
            </a:solidFill>
            <a:ln w="9525">
              <a:noFill/>
              <a:round/>
              <a:headEnd/>
              <a:tailEnd/>
            </a:ln>
          </p:spPr>
          <p:txBody>
            <a:bodyPr/>
            <a:lstStyle/>
            <a:p>
              <a:endParaRPr lang="en-US"/>
            </a:p>
          </p:txBody>
        </p:sp>
        <p:sp>
          <p:nvSpPr>
            <p:cNvPr id="172348" name="Freeform 321"/>
            <p:cNvSpPr>
              <a:spLocks/>
            </p:cNvSpPr>
            <p:nvPr/>
          </p:nvSpPr>
          <p:spPr bwMode="auto">
            <a:xfrm>
              <a:off x="5286" y="2945"/>
              <a:ext cx="159" cy="19"/>
            </a:xfrm>
            <a:custGeom>
              <a:avLst/>
              <a:gdLst>
                <a:gd name="T0" fmla="*/ 0 w 1436"/>
                <a:gd name="T1" fmla="*/ 0 h 177"/>
                <a:gd name="T2" fmla="*/ 0 w 1436"/>
                <a:gd name="T3" fmla="*/ 0 h 177"/>
                <a:gd name="T4" fmla="*/ 0 w 1436"/>
                <a:gd name="T5" fmla="*/ 0 h 177"/>
                <a:gd name="T6" fmla="*/ 0 w 1436"/>
                <a:gd name="T7" fmla="*/ 0 h 177"/>
                <a:gd name="T8" fmla="*/ 0 w 1436"/>
                <a:gd name="T9" fmla="*/ 0 h 177"/>
                <a:gd name="T10" fmla="*/ 0 w 1436"/>
                <a:gd name="T11" fmla="*/ 0 h 177"/>
                <a:gd name="T12" fmla="*/ 0 w 1436"/>
                <a:gd name="T13" fmla="*/ 0 h 177"/>
                <a:gd name="T14" fmla="*/ 0 w 1436"/>
                <a:gd name="T15" fmla="*/ 0 h 177"/>
                <a:gd name="T16" fmla="*/ 0 w 1436"/>
                <a:gd name="T17" fmla="*/ 0 h 177"/>
                <a:gd name="T18" fmla="*/ 0 w 1436"/>
                <a:gd name="T19" fmla="*/ 0 h 177"/>
                <a:gd name="T20" fmla="*/ 0 w 1436"/>
                <a:gd name="T21" fmla="*/ 0 h 177"/>
                <a:gd name="T22" fmla="*/ 0 w 1436"/>
                <a:gd name="T23" fmla="*/ 0 h 177"/>
                <a:gd name="T24" fmla="*/ 0 w 1436"/>
                <a:gd name="T25" fmla="*/ 0 h 177"/>
                <a:gd name="T26" fmla="*/ 0 w 1436"/>
                <a:gd name="T27" fmla="*/ 0 h 177"/>
                <a:gd name="T28" fmla="*/ 0 w 1436"/>
                <a:gd name="T29" fmla="*/ 0 h 177"/>
                <a:gd name="T30" fmla="*/ 0 w 1436"/>
                <a:gd name="T31" fmla="*/ 0 h 177"/>
                <a:gd name="T32" fmla="*/ 0 w 1436"/>
                <a:gd name="T33" fmla="*/ 0 h 177"/>
                <a:gd name="T34" fmla="*/ 0 w 1436"/>
                <a:gd name="T35" fmla="*/ 0 h 177"/>
                <a:gd name="T36" fmla="*/ 0 w 1436"/>
                <a:gd name="T37" fmla="*/ 0 h 177"/>
                <a:gd name="T38" fmla="*/ 0 w 1436"/>
                <a:gd name="T39" fmla="*/ 0 h 177"/>
                <a:gd name="T40" fmla="*/ 0 w 1436"/>
                <a:gd name="T41" fmla="*/ 0 h 177"/>
                <a:gd name="T42" fmla="*/ 0 w 1436"/>
                <a:gd name="T43" fmla="*/ 0 h 177"/>
                <a:gd name="T44" fmla="*/ 0 w 1436"/>
                <a:gd name="T45" fmla="*/ 0 h 177"/>
                <a:gd name="T46" fmla="*/ 0 w 1436"/>
                <a:gd name="T47" fmla="*/ 0 h 177"/>
                <a:gd name="T48" fmla="*/ 0 w 1436"/>
                <a:gd name="T49" fmla="*/ 0 h 177"/>
                <a:gd name="T50" fmla="*/ 0 w 1436"/>
                <a:gd name="T51" fmla="*/ 0 h 177"/>
                <a:gd name="T52" fmla="*/ 0 w 1436"/>
                <a:gd name="T53" fmla="*/ 0 h 177"/>
                <a:gd name="T54" fmla="*/ 0 w 1436"/>
                <a:gd name="T55" fmla="*/ 0 h 177"/>
                <a:gd name="T56" fmla="*/ 0 w 1436"/>
                <a:gd name="T57" fmla="*/ 0 h 177"/>
                <a:gd name="T58" fmla="*/ 0 w 1436"/>
                <a:gd name="T59" fmla="*/ 0 h 177"/>
                <a:gd name="T60" fmla="*/ 0 w 1436"/>
                <a:gd name="T61" fmla="*/ 0 h 177"/>
                <a:gd name="T62" fmla="*/ 0 w 1436"/>
                <a:gd name="T63" fmla="*/ 0 h 177"/>
                <a:gd name="T64" fmla="*/ 0 w 1436"/>
                <a:gd name="T65" fmla="*/ 0 h 177"/>
                <a:gd name="T66" fmla="*/ 0 w 1436"/>
                <a:gd name="T67" fmla="*/ 0 h 177"/>
                <a:gd name="T68" fmla="*/ 0 w 1436"/>
                <a:gd name="T69" fmla="*/ 0 h 177"/>
                <a:gd name="T70" fmla="*/ 0 w 1436"/>
                <a:gd name="T71" fmla="*/ 0 h 177"/>
                <a:gd name="T72" fmla="*/ 0 w 1436"/>
                <a:gd name="T73" fmla="*/ 0 h 177"/>
                <a:gd name="T74" fmla="*/ 0 w 1436"/>
                <a:gd name="T75" fmla="*/ 0 h 177"/>
                <a:gd name="T76" fmla="*/ 0 w 1436"/>
                <a:gd name="T77" fmla="*/ 0 h 177"/>
                <a:gd name="T78" fmla="*/ 0 w 1436"/>
                <a:gd name="T79" fmla="*/ 0 h 177"/>
                <a:gd name="T80" fmla="*/ 0 w 1436"/>
                <a:gd name="T81" fmla="*/ 0 h 177"/>
                <a:gd name="T82" fmla="*/ 0 w 1436"/>
                <a:gd name="T83" fmla="*/ 0 h 177"/>
                <a:gd name="T84" fmla="*/ 0 w 1436"/>
                <a:gd name="T85" fmla="*/ 0 h 177"/>
                <a:gd name="T86" fmla="*/ 0 w 1436"/>
                <a:gd name="T87" fmla="*/ 0 h 177"/>
                <a:gd name="T88" fmla="*/ 0 w 1436"/>
                <a:gd name="T89" fmla="*/ 0 h 1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36"/>
                <a:gd name="T136" fmla="*/ 0 h 177"/>
                <a:gd name="T137" fmla="*/ 1436 w 1436"/>
                <a:gd name="T138" fmla="*/ 177 h 17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36" h="177">
                  <a:moveTo>
                    <a:pt x="7" y="142"/>
                  </a:moveTo>
                  <a:lnTo>
                    <a:pt x="20" y="140"/>
                  </a:lnTo>
                  <a:lnTo>
                    <a:pt x="33" y="137"/>
                  </a:lnTo>
                  <a:lnTo>
                    <a:pt x="45" y="135"/>
                  </a:lnTo>
                  <a:lnTo>
                    <a:pt x="60" y="132"/>
                  </a:lnTo>
                  <a:lnTo>
                    <a:pt x="75" y="129"/>
                  </a:lnTo>
                  <a:lnTo>
                    <a:pt x="92" y="127"/>
                  </a:lnTo>
                  <a:lnTo>
                    <a:pt x="110" y="126"/>
                  </a:lnTo>
                  <a:lnTo>
                    <a:pt x="130" y="126"/>
                  </a:lnTo>
                  <a:lnTo>
                    <a:pt x="137" y="126"/>
                  </a:lnTo>
                  <a:lnTo>
                    <a:pt x="149" y="126"/>
                  </a:lnTo>
                  <a:lnTo>
                    <a:pt x="162" y="127"/>
                  </a:lnTo>
                  <a:lnTo>
                    <a:pt x="178" y="127"/>
                  </a:lnTo>
                  <a:lnTo>
                    <a:pt x="196" y="128"/>
                  </a:lnTo>
                  <a:lnTo>
                    <a:pt x="216" y="129"/>
                  </a:lnTo>
                  <a:lnTo>
                    <a:pt x="239" y="131"/>
                  </a:lnTo>
                  <a:lnTo>
                    <a:pt x="263" y="132"/>
                  </a:lnTo>
                  <a:lnTo>
                    <a:pt x="288" y="133"/>
                  </a:lnTo>
                  <a:lnTo>
                    <a:pt x="316" y="135"/>
                  </a:lnTo>
                  <a:lnTo>
                    <a:pt x="343" y="136"/>
                  </a:lnTo>
                  <a:lnTo>
                    <a:pt x="372" y="137"/>
                  </a:lnTo>
                  <a:lnTo>
                    <a:pt x="401" y="139"/>
                  </a:lnTo>
                  <a:lnTo>
                    <a:pt x="432" y="140"/>
                  </a:lnTo>
                  <a:lnTo>
                    <a:pt x="461" y="142"/>
                  </a:lnTo>
                  <a:lnTo>
                    <a:pt x="492" y="143"/>
                  </a:lnTo>
                  <a:lnTo>
                    <a:pt x="523" y="145"/>
                  </a:lnTo>
                  <a:lnTo>
                    <a:pt x="552" y="147"/>
                  </a:lnTo>
                  <a:lnTo>
                    <a:pt x="582" y="148"/>
                  </a:lnTo>
                  <a:lnTo>
                    <a:pt x="611" y="151"/>
                  </a:lnTo>
                  <a:lnTo>
                    <a:pt x="639" y="152"/>
                  </a:lnTo>
                  <a:lnTo>
                    <a:pt x="666" y="153"/>
                  </a:lnTo>
                  <a:lnTo>
                    <a:pt x="692" y="155"/>
                  </a:lnTo>
                  <a:lnTo>
                    <a:pt x="716" y="156"/>
                  </a:lnTo>
                  <a:lnTo>
                    <a:pt x="738" y="157"/>
                  </a:lnTo>
                  <a:lnTo>
                    <a:pt x="759" y="158"/>
                  </a:lnTo>
                  <a:lnTo>
                    <a:pt x="777" y="159"/>
                  </a:lnTo>
                  <a:lnTo>
                    <a:pt x="793" y="160"/>
                  </a:lnTo>
                  <a:lnTo>
                    <a:pt x="807" y="160"/>
                  </a:lnTo>
                  <a:lnTo>
                    <a:pt x="818" y="161"/>
                  </a:lnTo>
                  <a:lnTo>
                    <a:pt x="826" y="161"/>
                  </a:lnTo>
                  <a:lnTo>
                    <a:pt x="831" y="161"/>
                  </a:lnTo>
                  <a:lnTo>
                    <a:pt x="840" y="161"/>
                  </a:lnTo>
                  <a:lnTo>
                    <a:pt x="851" y="160"/>
                  </a:lnTo>
                  <a:lnTo>
                    <a:pt x="865" y="159"/>
                  </a:lnTo>
                  <a:lnTo>
                    <a:pt x="882" y="158"/>
                  </a:lnTo>
                  <a:lnTo>
                    <a:pt x="901" y="156"/>
                  </a:lnTo>
                  <a:lnTo>
                    <a:pt x="921" y="154"/>
                  </a:lnTo>
                  <a:lnTo>
                    <a:pt x="942" y="152"/>
                  </a:lnTo>
                  <a:lnTo>
                    <a:pt x="964" y="150"/>
                  </a:lnTo>
                  <a:lnTo>
                    <a:pt x="986" y="147"/>
                  </a:lnTo>
                  <a:lnTo>
                    <a:pt x="1008" y="145"/>
                  </a:lnTo>
                  <a:lnTo>
                    <a:pt x="1031" y="142"/>
                  </a:lnTo>
                  <a:lnTo>
                    <a:pt x="1051" y="140"/>
                  </a:lnTo>
                  <a:lnTo>
                    <a:pt x="1070" y="137"/>
                  </a:lnTo>
                  <a:lnTo>
                    <a:pt x="1087" y="135"/>
                  </a:lnTo>
                  <a:lnTo>
                    <a:pt x="1101" y="133"/>
                  </a:lnTo>
                  <a:lnTo>
                    <a:pt x="1114" y="131"/>
                  </a:lnTo>
                  <a:lnTo>
                    <a:pt x="1131" y="127"/>
                  </a:lnTo>
                  <a:lnTo>
                    <a:pt x="1149" y="123"/>
                  </a:lnTo>
                  <a:lnTo>
                    <a:pt x="1168" y="118"/>
                  </a:lnTo>
                  <a:lnTo>
                    <a:pt x="1187" y="113"/>
                  </a:lnTo>
                  <a:lnTo>
                    <a:pt x="1207" y="106"/>
                  </a:lnTo>
                  <a:lnTo>
                    <a:pt x="1227" y="100"/>
                  </a:lnTo>
                  <a:lnTo>
                    <a:pt x="1248" y="93"/>
                  </a:lnTo>
                  <a:lnTo>
                    <a:pt x="1269" y="84"/>
                  </a:lnTo>
                  <a:lnTo>
                    <a:pt x="1289" y="76"/>
                  </a:lnTo>
                  <a:lnTo>
                    <a:pt x="1312" y="66"/>
                  </a:lnTo>
                  <a:lnTo>
                    <a:pt x="1333" y="57"/>
                  </a:lnTo>
                  <a:lnTo>
                    <a:pt x="1354" y="46"/>
                  </a:lnTo>
                  <a:lnTo>
                    <a:pt x="1375" y="36"/>
                  </a:lnTo>
                  <a:lnTo>
                    <a:pt x="1395" y="24"/>
                  </a:lnTo>
                  <a:lnTo>
                    <a:pt x="1416" y="12"/>
                  </a:lnTo>
                  <a:lnTo>
                    <a:pt x="1436" y="0"/>
                  </a:lnTo>
                  <a:lnTo>
                    <a:pt x="1414" y="17"/>
                  </a:lnTo>
                  <a:lnTo>
                    <a:pt x="1391" y="32"/>
                  </a:lnTo>
                  <a:lnTo>
                    <a:pt x="1366" y="47"/>
                  </a:lnTo>
                  <a:lnTo>
                    <a:pt x="1342" y="61"/>
                  </a:lnTo>
                  <a:lnTo>
                    <a:pt x="1316" y="74"/>
                  </a:lnTo>
                  <a:lnTo>
                    <a:pt x="1290" y="86"/>
                  </a:lnTo>
                  <a:lnTo>
                    <a:pt x="1264" y="97"/>
                  </a:lnTo>
                  <a:lnTo>
                    <a:pt x="1238" y="107"/>
                  </a:lnTo>
                  <a:lnTo>
                    <a:pt x="1212" y="116"/>
                  </a:lnTo>
                  <a:lnTo>
                    <a:pt x="1187" y="124"/>
                  </a:lnTo>
                  <a:lnTo>
                    <a:pt x="1163" y="132"/>
                  </a:lnTo>
                  <a:lnTo>
                    <a:pt x="1139" y="137"/>
                  </a:lnTo>
                  <a:lnTo>
                    <a:pt x="1117" y="142"/>
                  </a:lnTo>
                  <a:lnTo>
                    <a:pt x="1096" y="146"/>
                  </a:lnTo>
                  <a:lnTo>
                    <a:pt x="1077" y="150"/>
                  </a:lnTo>
                  <a:lnTo>
                    <a:pt x="1060" y="152"/>
                  </a:lnTo>
                  <a:lnTo>
                    <a:pt x="1030" y="157"/>
                  </a:lnTo>
                  <a:lnTo>
                    <a:pt x="1001" y="161"/>
                  </a:lnTo>
                  <a:lnTo>
                    <a:pt x="972" y="164"/>
                  </a:lnTo>
                  <a:lnTo>
                    <a:pt x="943" y="169"/>
                  </a:lnTo>
                  <a:lnTo>
                    <a:pt x="916" y="171"/>
                  </a:lnTo>
                  <a:lnTo>
                    <a:pt x="887" y="174"/>
                  </a:lnTo>
                  <a:lnTo>
                    <a:pt x="859" y="175"/>
                  </a:lnTo>
                  <a:lnTo>
                    <a:pt x="830" y="176"/>
                  </a:lnTo>
                  <a:lnTo>
                    <a:pt x="801" y="177"/>
                  </a:lnTo>
                  <a:lnTo>
                    <a:pt x="772" y="177"/>
                  </a:lnTo>
                  <a:lnTo>
                    <a:pt x="742" y="177"/>
                  </a:lnTo>
                  <a:lnTo>
                    <a:pt x="712" y="176"/>
                  </a:lnTo>
                  <a:lnTo>
                    <a:pt x="680" y="174"/>
                  </a:lnTo>
                  <a:lnTo>
                    <a:pt x="647" y="172"/>
                  </a:lnTo>
                  <a:lnTo>
                    <a:pt x="614" y="169"/>
                  </a:lnTo>
                  <a:lnTo>
                    <a:pt x="578" y="165"/>
                  </a:lnTo>
                  <a:lnTo>
                    <a:pt x="544" y="162"/>
                  </a:lnTo>
                  <a:lnTo>
                    <a:pt x="510" y="159"/>
                  </a:lnTo>
                  <a:lnTo>
                    <a:pt x="477" y="156"/>
                  </a:lnTo>
                  <a:lnTo>
                    <a:pt x="446" y="154"/>
                  </a:lnTo>
                  <a:lnTo>
                    <a:pt x="414" y="152"/>
                  </a:lnTo>
                  <a:lnTo>
                    <a:pt x="383" y="151"/>
                  </a:lnTo>
                  <a:lnTo>
                    <a:pt x="355" y="148"/>
                  </a:lnTo>
                  <a:lnTo>
                    <a:pt x="326" y="147"/>
                  </a:lnTo>
                  <a:lnTo>
                    <a:pt x="300" y="146"/>
                  </a:lnTo>
                  <a:lnTo>
                    <a:pt x="275" y="145"/>
                  </a:lnTo>
                  <a:lnTo>
                    <a:pt x="251" y="144"/>
                  </a:lnTo>
                  <a:lnTo>
                    <a:pt x="229" y="144"/>
                  </a:lnTo>
                  <a:lnTo>
                    <a:pt x="209" y="143"/>
                  </a:lnTo>
                  <a:lnTo>
                    <a:pt x="191" y="143"/>
                  </a:lnTo>
                  <a:lnTo>
                    <a:pt x="175" y="142"/>
                  </a:lnTo>
                  <a:lnTo>
                    <a:pt x="162" y="142"/>
                  </a:lnTo>
                  <a:lnTo>
                    <a:pt x="143" y="142"/>
                  </a:lnTo>
                  <a:lnTo>
                    <a:pt x="125" y="142"/>
                  </a:lnTo>
                  <a:lnTo>
                    <a:pt x="107" y="143"/>
                  </a:lnTo>
                  <a:lnTo>
                    <a:pt x="90" y="144"/>
                  </a:lnTo>
                  <a:lnTo>
                    <a:pt x="74" y="146"/>
                  </a:lnTo>
                  <a:lnTo>
                    <a:pt x="59" y="148"/>
                  </a:lnTo>
                  <a:lnTo>
                    <a:pt x="46" y="150"/>
                  </a:lnTo>
                  <a:lnTo>
                    <a:pt x="34" y="152"/>
                  </a:lnTo>
                  <a:lnTo>
                    <a:pt x="23" y="153"/>
                  </a:lnTo>
                  <a:lnTo>
                    <a:pt x="15" y="154"/>
                  </a:lnTo>
                  <a:lnTo>
                    <a:pt x="7" y="154"/>
                  </a:lnTo>
                  <a:lnTo>
                    <a:pt x="3" y="154"/>
                  </a:lnTo>
                  <a:lnTo>
                    <a:pt x="0" y="152"/>
                  </a:lnTo>
                  <a:lnTo>
                    <a:pt x="0" y="150"/>
                  </a:lnTo>
                  <a:lnTo>
                    <a:pt x="2" y="146"/>
                  </a:lnTo>
                  <a:lnTo>
                    <a:pt x="7" y="142"/>
                  </a:lnTo>
                  <a:close/>
                </a:path>
              </a:pathLst>
            </a:custGeom>
            <a:solidFill>
              <a:srgbClr val="CCCCCC"/>
            </a:solidFill>
            <a:ln w="9525">
              <a:noFill/>
              <a:round/>
              <a:headEnd/>
              <a:tailEnd/>
            </a:ln>
          </p:spPr>
          <p:txBody>
            <a:bodyPr/>
            <a:lstStyle/>
            <a:p>
              <a:endParaRPr lang="en-US"/>
            </a:p>
          </p:txBody>
        </p:sp>
        <p:sp>
          <p:nvSpPr>
            <p:cNvPr id="172349" name="Freeform 322"/>
            <p:cNvSpPr>
              <a:spLocks/>
            </p:cNvSpPr>
            <p:nvPr/>
          </p:nvSpPr>
          <p:spPr bwMode="auto">
            <a:xfrm>
              <a:off x="5286" y="2945"/>
              <a:ext cx="159" cy="19"/>
            </a:xfrm>
            <a:custGeom>
              <a:avLst/>
              <a:gdLst>
                <a:gd name="T0" fmla="*/ 0 w 1436"/>
                <a:gd name="T1" fmla="*/ 0 h 177"/>
                <a:gd name="T2" fmla="*/ 0 w 1436"/>
                <a:gd name="T3" fmla="*/ 0 h 177"/>
                <a:gd name="T4" fmla="*/ 0 w 1436"/>
                <a:gd name="T5" fmla="*/ 0 h 177"/>
                <a:gd name="T6" fmla="*/ 0 w 1436"/>
                <a:gd name="T7" fmla="*/ 0 h 177"/>
                <a:gd name="T8" fmla="*/ 0 w 1436"/>
                <a:gd name="T9" fmla="*/ 0 h 177"/>
                <a:gd name="T10" fmla="*/ 0 w 1436"/>
                <a:gd name="T11" fmla="*/ 0 h 177"/>
                <a:gd name="T12" fmla="*/ 0 w 1436"/>
                <a:gd name="T13" fmla="*/ 0 h 177"/>
                <a:gd name="T14" fmla="*/ 0 w 1436"/>
                <a:gd name="T15" fmla="*/ 0 h 177"/>
                <a:gd name="T16" fmla="*/ 0 w 1436"/>
                <a:gd name="T17" fmla="*/ 0 h 177"/>
                <a:gd name="T18" fmla="*/ 0 w 1436"/>
                <a:gd name="T19" fmla="*/ 0 h 177"/>
                <a:gd name="T20" fmla="*/ 0 w 1436"/>
                <a:gd name="T21" fmla="*/ 0 h 177"/>
                <a:gd name="T22" fmla="*/ 0 w 1436"/>
                <a:gd name="T23" fmla="*/ 0 h 177"/>
                <a:gd name="T24" fmla="*/ 0 w 1436"/>
                <a:gd name="T25" fmla="*/ 0 h 177"/>
                <a:gd name="T26" fmla="*/ 0 w 1436"/>
                <a:gd name="T27" fmla="*/ 0 h 177"/>
                <a:gd name="T28" fmla="*/ 0 w 1436"/>
                <a:gd name="T29" fmla="*/ 0 h 177"/>
                <a:gd name="T30" fmla="*/ 0 w 1436"/>
                <a:gd name="T31" fmla="*/ 0 h 177"/>
                <a:gd name="T32" fmla="*/ 0 w 1436"/>
                <a:gd name="T33" fmla="*/ 0 h 177"/>
                <a:gd name="T34" fmla="*/ 0 w 1436"/>
                <a:gd name="T35" fmla="*/ 0 h 177"/>
                <a:gd name="T36" fmla="*/ 0 w 1436"/>
                <a:gd name="T37" fmla="*/ 0 h 177"/>
                <a:gd name="T38" fmla="*/ 0 w 1436"/>
                <a:gd name="T39" fmla="*/ 0 h 177"/>
                <a:gd name="T40" fmla="*/ 0 w 1436"/>
                <a:gd name="T41" fmla="*/ 0 h 177"/>
                <a:gd name="T42" fmla="*/ 0 w 1436"/>
                <a:gd name="T43" fmla="*/ 0 h 177"/>
                <a:gd name="T44" fmla="*/ 0 w 1436"/>
                <a:gd name="T45" fmla="*/ 0 h 177"/>
                <a:gd name="T46" fmla="*/ 0 w 1436"/>
                <a:gd name="T47" fmla="*/ 0 h 177"/>
                <a:gd name="T48" fmla="*/ 0 w 1436"/>
                <a:gd name="T49" fmla="*/ 0 h 177"/>
                <a:gd name="T50" fmla="*/ 0 w 1436"/>
                <a:gd name="T51" fmla="*/ 0 h 177"/>
                <a:gd name="T52" fmla="*/ 0 w 1436"/>
                <a:gd name="T53" fmla="*/ 0 h 177"/>
                <a:gd name="T54" fmla="*/ 0 w 1436"/>
                <a:gd name="T55" fmla="*/ 0 h 177"/>
                <a:gd name="T56" fmla="*/ 0 w 1436"/>
                <a:gd name="T57" fmla="*/ 0 h 177"/>
                <a:gd name="T58" fmla="*/ 0 w 1436"/>
                <a:gd name="T59" fmla="*/ 0 h 177"/>
                <a:gd name="T60" fmla="*/ 0 w 1436"/>
                <a:gd name="T61" fmla="*/ 0 h 177"/>
                <a:gd name="T62" fmla="*/ 0 w 1436"/>
                <a:gd name="T63" fmla="*/ 0 h 177"/>
                <a:gd name="T64" fmla="*/ 0 w 1436"/>
                <a:gd name="T65" fmla="*/ 0 h 177"/>
                <a:gd name="T66" fmla="*/ 0 w 1436"/>
                <a:gd name="T67" fmla="*/ 0 h 177"/>
                <a:gd name="T68" fmla="*/ 0 w 1436"/>
                <a:gd name="T69" fmla="*/ 0 h 177"/>
                <a:gd name="T70" fmla="*/ 0 w 1436"/>
                <a:gd name="T71" fmla="*/ 0 h 177"/>
                <a:gd name="T72" fmla="*/ 0 w 1436"/>
                <a:gd name="T73" fmla="*/ 0 h 177"/>
                <a:gd name="T74" fmla="*/ 0 w 1436"/>
                <a:gd name="T75" fmla="*/ 0 h 177"/>
                <a:gd name="T76" fmla="*/ 0 w 1436"/>
                <a:gd name="T77" fmla="*/ 0 h 177"/>
                <a:gd name="T78" fmla="*/ 0 w 1436"/>
                <a:gd name="T79" fmla="*/ 0 h 177"/>
                <a:gd name="T80" fmla="*/ 0 w 1436"/>
                <a:gd name="T81" fmla="*/ 0 h 177"/>
                <a:gd name="T82" fmla="*/ 0 w 1436"/>
                <a:gd name="T83" fmla="*/ 0 h 177"/>
                <a:gd name="T84" fmla="*/ 0 w 1436"/>
                <a:gd name="T85" fmla="*/ 0 h 177"/>
                <a:gd name="T86" fmla="*/ 0 w 1436"/>
                <a:gd name="T87" fmla="*/ 0 h 177"/>
                <a:gd name="T88" fmla="*/ 0 w 1436"/>
                <a:gd name="T89" fmla="*/ 0 h 177"/>
                <a:gd name="T90" fmla="*/ 0 w 1436"/>
                <a:gd name="T91" fmla="*/ 0 h 177"/>
                <a:gd name="T92" fmla="*/ 0 w 1436"/>
                <a:gd name="T93" fmla="*/ 0 h 177"/>
                <a:gd name="T94" fmla="*/ 0 w 1436"/>
                <a:gd name="T95" fmla="*/ 0 h 17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36"/>
                <a:gd name="T145" fmla="*/ 0 h 177"/>
                <a:gd name="T146" fmla="*/ 1436 w 1436"/>
                <a:gd name="T147" fmla="*/ 177 h 17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36" h="177">
                  <a:moveTo>
                    <a:pt x="7" y="142"/>
                  </a:moveTo>
                  <a:lnTo>
                    <a:pt x="7" y="142"/>
                  </a:lnTo>
                  <a:lnTo>
                    <a:pt x="20" y="140"/>
                  </a:lnTo>
                  <a:lnTo>
                    <a:pt x="33" y="137"/>
                  </a:lnTo>
                  <a:lnTo>
                    <a:pt x="45" y="135"/>
                  </a:lnTo>
                  <a:lnTo>
                    <a:pt x="60" y="132"/>
                  </a:lnTo>
                  <a:lnTo>
                    <a:pt x="75" y="129"/>
                  </a:lnTo>
                  <a:lnTo>
                    <a:pt x="92" y="127"/>
                  </a:lnTo>
                  <a:lnTo>
                    <a:pt x="110" y="126"/>
                  </a:lnTo>
                  <a:lnTo>
                    <a:pt x="130" y="126"/>
                  </a:lnTo>
                  <a:lnTo>
                    <a:pt x="137" y="126"/>
                  </a:lnTo>
                  <a:lnTo>
                    <a:pt x="149" y="126"/>
                  </a:lnTo>
                  <a:lnTo>
                    <a:pt x="162" y="127"/>
                  </a:lnTo>
                  <a:lnTo>
                    <a:pt x="178" y="127"/>
                  </a:lnTo>
                  <a:lnTo>
                    <a:pt x="196" y="128"/>
                  </a:lnTo>
                  <a:lnTo>
                    <a:pt x="216" y="129"/>
                  </a:lnTo>
                  <a:lnTo>
                    <a:pt x="239" y="131"/>
                  </a:lnTo>
                  <a:lnTo>
                    <a:pt x="263" y="132"/>
                  </a:lnTo>
                  <a:lnTo>
                    <a:pt x="288" y="133"/>
                  </a:lnTo>
                  <a:lnTo>
                    <a:pt x="316" y="135"/>
                  </a:lnTo>
                  <a:lnTo>
                    <a:pt x="343" y="136"/>
                  </a:lnTo>
                  <a:lnTo>
                    <a:pt x="372" y="137"/>
                  </a:lnTo>
                  <a:lnTo>
                    <a:pt x="401" y="139"/>
                  </a:lnTo>
                  <a:lnTo>
                    <a:pt x="432" y="140"/>
                  </a:lnTo>
                  <a:lnTo>
                    <a:pt x="461" y="142"/>
                  </a:lnTo>
                  <a:lnTo>
                    <a:pt x="492" y="143"/>
                  </a:lnTo>
                  <a:lnTo>
                    <a:pt x="523" y="145"/>
                  </a:lnTo>
                  <a:lnTo>
                    <a:pt x="552" y="147"/>
                  </a:lnTo>
                  <a:lnTo>
                    <a:pt x="582" y="148"/>
                  </a:lnTo>
                  <a:lnTo>
                    <a:pt x="611" y="151"/>
                  </a:lnTo>
                  <a:lnTo>
                    <a:pt x="639" y="152"/>
                  </a:lnTo>
                  <a:lnTo>
                    <a:pt x="666" y="153"/>
                  </a:lnTo>
                  <a:lnTo>
                    <a:pt x="692" y="155"/>
                  </a:lnTo>
                  <a:lnTo>
                    <a:pt x="716" y="156"/>
                  </a:lnTo>
                  <a:lnTo>
                    <a:pt x="738" y="157"/>
                  </a:lnTo>
                  <a:lnTo>
                    <a:pt x="759" y="158"/>
                  </a:lnTo>
                  <a:lnTo>
                    <a:pt x="777" y="159"/>
                  </a:lnTo>
                  <a:lnTo>
                    <a:pt x="793" y="160"/>
                  </a:lnTo>
                  <a:lnTo>
                    <a:pt x="807" y="160"/>
                  </a:lnTo>
                  <a:lnTo>
                    <a:pt x="818" y="161"/>
                  </a:lnTo>
                  <a:lnTo>
                    <a:pt x="826" y="161"/>
                  </a:lnTo>
                  <a:lnTo>
                    <a:pt x="831" y="161"/>
                  </a:lnTo>
                  <a:lnTo>
                    <a:pt x="840" y="161"/>
                  </a:lnTo>
                  <a:lnTo>
                    <a:pt x="851" y="160"/>
                  </a:lnTo>
                  <a:lnTo>
                    <a:pt x="865" y="159"/>
                  </a:lnTo>
                  <a:lnTo>
                    <a:pt x="882" y="158"/>
                  </a:lnTo>
                  <a:lnTo>
                    <a:pt x="901" y="156"/>
                  </a:lnTo>
                  <a:lnTo>
                    <a:pt x="921" y="154"/>
                  </a:lnTo>
                  <a:lnTo>
                    <a:pt x="942" y="152"/>
                  </a:lnTo>
                  <a:lnTo>
                    <a:pt x="964" y="150"/>
                  </a:lnTo>
                  <a:lnTo>
                    <a:pt x="986" y="147"/>
                  </a:lnTo>
                  <a:lnTo>
                    <a:pt x="1008" y="145"/>
                  </a:lnTo>
                  <a:lnTo>
                    <a:pt x="1031" y="142"/>
                  </a:lnTo>
                  <a:lnTo>
                    <a:pt x="1051" y="140"/>
                  </a:lnTo>
                  <a:lnTo>
                    <a:pt x="1070" y="137"/>
                  </a:lnTo>
                  <a:lnTo>
                    <a:pt x="1087" y="135"/>
                  </a:lnTo>
                  <a:lnTo>
                    <a:pt x="1101" y="133"/>
                  </a:lnTo>
                  <a:lnTo>
                    <a:pt x="1114" y="131"/>
                  </a:lnTo>
                  <a:lnTo>
                    <a:pt x="1131" y="127"/>
                  </a:lnTo>
                  <a:lnTo>
                    <a:pt x="1149" y="123"/>
                  </a:lnTo>
                  <a:lnTo>
                    <a:pt x="1168" y="118"/>
                  </a:lnTo>
                  <a:lnTo>
                    <a:pt x="1187" y="113"/>
                  </a:lnTo>
                  <a:lnTo>
                    <a:pt x="1207" y="106"/>
                  </a:lnTo>
                  <a:lnTo>
                    <a:pt x="1227" y="100"/>
                  </a:lnTo>
                  <a:lnTo>
                    <a:pt x="1248" y="93"/>
                  </a:lnTo>
                  <a:lnTo>
                    <a:pt x="1269" y="84"/>
                  </a:lnTo>
                  <a:lnTo>
                    <a:pt x="1289" y="76"/>
                  </a:lnTo>
                  <a:lnTo>
                    <a:pt x="1312" y="66"/>
                  </a:lnTo>
                  <a:lnTo>
                    <a:pt x="1333" y="57"/>
                  </a:lnTo>
                  <a:lnTo>
                    <a:pt x="1354" y="46"/>
                  </a:lnTo>
                  <a:lnTo>
                    <a:pt x="1375" y="36"/>
                  </a:lnTo>
                  <a:lnTo>
                    <a:pt x="1395" y="24"/>
                  </a:lnTo>
                  <a:lnTo>
                    <a:pt x="1416" y="12"/>
                  </a:lnTo>
                  <a:lnTo>
                    <a:pt x="1436" y="0"/>
                  </a:lnTo>
                  <a:lnTo>
                    <a:pt x="1414" y="17"/>
                  </a:lnTo>
                  <a:lnTo>
                    <a:pt x="1391" y="32"/>
                  </a:lnTo>
                  <a:lnTo>
                    <a:pt x="1366" y="47"/>
                  </a:lnTo>
                  <a:lnTo>
                    <a:pt x="1342" y="61"/>
                  </a:lnTo>
                  <a:lnTo>
                    <a:pt x="1316" y="74"/>
                  </a:lnTo>
                  <a:lnTo>
                    <a:pt x="1290" y="86"/>
                  </a:lnTo>
                  <a:lnTo>
                    <a:pt x="1264" y="97"/>
                  </a:lnTo>
                  <a:lnTo>
                    <a:pt x="1238" y="107"/>
                  </a:lnTo>
                  <a:lnTo>
                    <a:pt x="1212" y="116"/>
                  </a:lnTo>
                  <a:lnTo>
                    <a:pt x="1187" y="124"/>
                  </a:lnTo>
                  <a:lnTo>
                    <a:pt x="1163" y="132"/>
                  </a:lnTo>
                  <a:lnTo>
                    <a:pt x="1139" y="137"/>
                  </a:lnTo>
                  <a:lnTo>
                    <a:pt x="1117" y="142"/>
                  </a:lnTo>
                  <a:lnTo>
                    <a:pt x="1096" y="146"/>
                  </a:lnTo>
                  <a:lnTo>
                    <a:pt x="1077" y="150"/>
                  </a:lnTo>
                  <a:lnTo>
                    <a:pt x="1060" y="152"/>
                  </a:lnTo>
                  <a:lnTo>
                    <a:pt x="1030" y="157"/>
                  </a:lnTo>
                  <a:lnTo>
                    <a:pt x="1001" y="161"/>
                  </a:lnTo>
                  <a:lnTo>
                    <a:pt x="972" y="164"/>
                  </a:lnTo>
                  <a:lnTo>
                    <a:pt x="943" y="169"/>
                  </a:lnTo>
                  <a:lnTo>
                    <a:pt x="916" y="171"/>
                  </a:lnTo>
                  <a:lnTo>
                    <a:pt x="887" y="174"/>
                  </a:lnTo>
                  <a:lnTo>
                    <a:pt x="859" y="175"/>
                  </a:lnTo>
                  <a:lnTo>
                    <a:pt x="830" y="176"/>
                  </a:lnTo>
                  <a:lnTo>
                    <a:pt x="801" y="177"/>
                  </a:lnTo>
                  <a:lnTo>
                    <a:pt x="772" y="177"/>
                  </a:lnTo>
                  <a:lnTo>
                    <a:pt x="742" y="177"/>
                  </a:lnTo>
                  <a:lnTo>
                    <a:pt x="712" y="176"/>
                  </a:lnTo>
                  <a:lnTo>
                    <a:pt x="680" y="174"/>
                  </a:lnTo>
                  <a:lnTo>
                    <a:pt x="647" y="172"/>
                  </a:lnTo>
                  <a:lnTo>
                    <a:pt x="614" y="169"/>
                  </a:lnTo>
                  <a:lnTo>
                    <a:pt x="578" y="165"/>
                  </a:lnTo>
                  <a:lnTo>
                    <a:pt x="544" y="162"/>
                  </a:lnTo>
                  <a:lnTo>
                    <a:pt x="510" y="159"/>
                  </a:lnTo>
                  <a:lnTo>
                    <a:pt x="477" y="156"/>
                  </a:lnTo>
                  <a:lnTo>
                    <a:pt x="446" y="154"/>
                  </a:lnTo>
                  <a:lnTo>
                    <a:pt x="414" y="152"/>
                  </a:lnTo>
                  <a:lnTo>
                    <a:pt x="383" y="151"/>
                  </a:lnTo>
                  <a:lnTo>
                    <a:pt x="355" y="148"/>
                  </a:lnTo>
                  <a:lnTo>
                    <a:pt x="326" y="147"/>
                  </a:lnTo>
                  <a:lnTo>
                    <a:pt x="300" y="146"/>
                  </a:lnTo>
                  <a:lnTo>
                    <a:pt x="275" y="145"/>
                  </a:lnTo>
                  <a:lnTo>
                    <a:pt x="251" y="144"/>
                  </a:lnTo>
                  <a:lnTo>
                    <a:pt x="229" y="144"/>
                  </a:lnTo>
                  <a:lnTo>
                    <a:pt x="209" y="143"/>
                  </a:lnTo>
                  <a:lnTo>
                    <a:pt x="191" y="143"/>
                  </a:lnTo>
                  <a:lnTo>
                    <a:pt x="175" y="142"/>
                  </a:lnTo>
                  <a:lnTo>
                    <a:pt x="162" y="142"/>
                  </a:lnTo>
                  <a:lnTo>
                    <a:pt x="143" y="142"/>
                  </a:lnTo>
                  <a:lnTo>
                    <a:pt x="125" y="142"/>
                  </a:lnTo>
                  <a:lnTo>
                    <a:pt x="107" y="143"/>
                  </a:lnTo>
                  <a:lnTo>
                    <a:pt x="90" y="144"/>
                  </a:lnTo>
                  <a:lnTo>
                    <a:pt x="74" y="146"/>
                  </a:lnTo>
                  <a:lnTo>
                    <a:pt x="59" y="148"/>
                  </a:lnTo>
                  <a:lnTo>
                    <a:pt x="46" y="150"/>
                  </a:lnTo>
                  <a:lnTo>
                    <a:pt x="34" y="152"/>
                  </a:lnTo>
                  <a:lnTo>
                    <a:pt x="23" y="153"/>
                  </a:lnTo>
                  <a:lnTo>
                    <a:pt x="15" y="154"/>
                  </a:lnTo>
                  <a:lnTo>
                    <a:pt x="7" y="154"/>
                  </a:lnTo>
                  <a:lnTo>
                    <a:pt x="3" y="154"/>
                  </a:lnTo>
                  <a:lnTo>
                    <a:pt x="0" y="152"/>
                  </a:lnTo>
                  <a:lnTo>
                    <a:pt x="0" y="150"/>
                  </a:lnTo>
                  <a:lnTo>
                    <a:pt x="2" y="146"/>
                  </a:lnTo>
                  <a:lnTo>
                    <a:pt x="7" y="142"/>
                  </a:lnTo>
                </a:path>
              </a:pathLst>
            </a:custGeom>
            <a:noFill/>
            <a:ln w="0">
              <a:solidFill>
                <a:srgbClr val="7F7F7F"/>
              </a:solidFill>
              <a:prstDash val="solid"/>
              <a:round/>
              <a:headEnd/>
              <a:tailEnd/>
            </a:ln>
          </p:spPr>
          <p:txBody>
            <a:bodyPr/>
            <a:lstStyle/>
            <a:p>
              <a:endParaRPr lang="en-US"/>
            </a:p>
          </p:txBody>
        </p:sp>
        <p:sp>
          <p:nvSpPr>
            <p:cNvPr id="172350" name="Freeform 323"/>
            <p:cNvSpPr>
              <a:spLocks/>
            </p:cNvSpPr>
            <p:nvPr/>
          </p:nvSpPr>
          <p:spPr bwMode="auto">
            <a:xfrm>
              <a:off x="5287" y="2950"/>
              <a:ext cx="156" cy="17"/>
            </a:xfrm>
            <a:custGeom>
              <a:avLst/>
              <a:gdLst>
                <a:gd name="T0" fmla="*/ 0 w 1404"/>
                <a:gd name="T1" fmla="*/ 0 h 150"/>
                <a:gd name="T2" fmla="*/ 0 w 1404"/>
                <a:gd name="T3" fmla="*/ 0 h 150"/>
                <a:gd name="T4" fmla="*/ 0 w 1404"/>
                <a:gd name="T5" fmla="*/ 0 h 150"/>
                <a:gd name="T6" fmla="*/ 0 w 1404"/>
                <a:gd name="T7" fmla="*/ 0 h 150"/>
                <a:gd name="T8" fmla="*/ 0 w 1404"/>
                <a:gd name="T9" fmla="*/ 0 h 150"/>
                <a:gd name="T10" fmla="*/ 0 w 1404"/>
                <a:gd name="T11" fmla="*/ 0 h 150"/>
                <a:gd name="T12" fmla="*/ 0 w 1404"/>
                <a:gd name="T13" fmla="*/ 0 h 150"/>
                <a:gd name="T14" fmla="*/ 0 w 1404"/>
                <a:gd name="T15" fmla="*/ 0 h 150"/>
                <a:gd name="T16" fmla="*/ 0 w 1404"/>
                <a:gd name="T17" fmla="*/ 0 h 150"/>
                <a:gd name="T18" fmla="*/ 0 w 1404"/>
                <a:gd name="T19" fmla="*/ 0 h 150"/>
                <a:gd name="T20" fmla="*/ 0 w 1404"/>
                <a:gd name="T21" fmla="*/ 0 h 150"/>
                <a:gd name="T22" fmla="*/ 0 w 1404"/>
                <a:gd name="T23" fmla="*/ 0 h 150"/>
                <a:gd name="T24" fmla="*/ 0 w 1404"/>
                <a:gd name="T25" fmla="*/ 0 h 150"/>
                <a:gd name="T26" fmla="*/ 0 w 1404"/>
                <a:gd name="T27" fmla="*/ 0 h 150"/>
                <a:gd name="T28" fmla="*/ 0 w 1404"/>
                <a:gd name="T29" fmla="*/ 0 h 150"/>
                <a:gd name="T30" fmla="*/ 0 w 1404"/>
                <a:gd name="T31" fmla="*/ 0 h 150"/>
                <a:gd name="T32" fmla="*/ 0 w 1404"/>
                <a:gd name="T33" fmla="*/ 0 h 150"/>
                <a:gd name="T34" fmla="*/ 0 w 1404"/>
                <a:gd name="T35" fmla="*/ 0 h 150"/>
                <a:gd name="T36" fmla="*/ 0 w 1404"/>
                <a:gd name="T37" fmla="*/ 0 h 150"/>
                <a:gd name="T38" fmla="*/ 0 w 1404"/>
                <a:gd name="T39" fmla="*/ 0 h 150"/>
                <a:gd name="T40" fmla="*/ 0 w 1404"/>
                <a:gd name="T41" fmla="*/ 0 h 150"/>
                <a:gd name="T42" fmla="*/ 0 w 1404"/>
                <a:gd name="T43" fmla="*/ 0 h 150"/>
                <a:gd name="T44" fmla="*/ 0 w 1404"/>
                <a:gd name="T45" fmla="*/ 0 h 150"/>
                <a:gd name="T46" fmla="*/ 0 w 1404"/>
                <a:gd name="T47" fmla="*/ 0 h 150"/>
                <a:gd name="T48" fmla="*/ 0 w 1404"/>
                <a:gd name="T49" fmla="*/ 0 h 150"/>
                <a:gd name="T50" fmla="*/ 0 w 1404"/>
                <a:gd name="T51" fmla="*/ 0 h 150"/>
                <a:gd name="T52" fmla="*/ 0 w 1404"/>
                <a:gd name="T53" fmla="*/ 0 h 150"/>
                <a:gd name="T54" fmla="*/ 0 w 1404"/>
                <a:gd name="T55" fmla="*/ 0 h 150"/>
                <a:gd name="T56" fmla="*/ 0 w 1404"/>
                <a:gd name="T57" fmla="*/ 0 h 150"/>
                <a:gd name="T58" fmla="*/ 0 w 1404"/>
                <a:gd name="T59" fmla="*/ 0 h 150"/>
                <a:gd name="T60" fmla="*/ 0 w 1404"/>
                <a:gd name="T61" fmla="*/ 0 h 150"/>
                <a:gd name="T62" fmla="*/ 0 w 1404"/>
                <a:gd name="T63" fmla="*/ 0 h 150"/>
                <a:gd name="T64" fmla="*/ 0 w 1404"/>
                <a:gd name="T65" fmla="*/ 0 h 150"/>
                <a:gd name="T66" fmla="*/ 0 w 1404"/>
                <a:gd name="T67" fmla="*/ 0 h 150"/>
                <a:gd name="T68" fmla="*/ 0 w 1404"/>
                <a:gd name="T69" fmla="*/ 0 h 150"/>
                <a:gd name="T70" fmla="*/ 0 w 1404"/>
                <a:gd name="T71" fmla="*/ 0 h 150"/>
                <a:gd name="T72" fmla="*/ 0 w 1404"/>
                <a:gd name="T73" fmla="*/ 0 h 150"/>
                <a:gd name="T74" fmla="*/ 0 w 1404"/>
                <a:gd name="T75" fmla="*/ 0 h 150"/>
                <a:gd name="T76" fmla="*/ 0 w 1404"/>
                <a:gd name="T77" fmla="*/ 0 h 150"/>
                <a:gd name="T78" fmla="*/ 0 w 1404"/>
                <a:gd name="T79" fmla="*/ 0 h 150"/>
                <a:gd name="T80" fmla="*/ 0 w 1404"/>
                <a:gd name="T81" fmla="*/ 0 h 150"/>
                <a:gd name="T82" fmla="*/ 0 w 1404"/>
                <a:gd name="T83" fmla="*/ 0 h 150"/>
                <a:gd name="T84" fmla="*/ 0 w 1404"/>
                <a:gd name="T85" fmla="*/ 0 h 150"/>
                <a:gd name="T86" fmla="*/ 0 w 1404"/>
                <a:gd name="T87" fmla="*/ 0 h 150"/>
                <a:gd name="T88" fmla="*/ 0 w 1404"/>
                <a:gd name="T89" fmla="*/ 0 h 150"/>
                <a:gd name="T90" fmla="*/ 0 w 1404"/>
                <a:gd name="T91" fmla="*/ 0 h 150"/>
                <a:gd name="T92" fmla="*/ 0 w 1404"/>
                <a:gd name="T93" fmla="*/ 0 h 150"/>
                <a:gd name="T94" fmla="*/ 0 w 1404"/>
                <a:gd name="T95" fmla="*/ 0 h 150"/>
                <a:gd name="T96" fmla="*/ 0 w 1404"/>
                <a:gd name="T97" fmla="*/ 0 h 150"/>
                <a:gd name="T98" fmla="*/ 0 w 1404"/>
                <a:gd name="T99" fmla="*/ 0 h 150"/>
                <a:gd name="T100" fmla="*/ 0 w 1404"/>
                <a:gd name="T101" fmla="*/ 0 h 150"/>
                <a:gd name="T102" fmla="*/ 0 w 1404"/>
                <a:gd name="T103" fmla="*/ 0 h 150"/>
                <a:gd name="T104" fmla="*/ 0 w 1404"/>
                <a:gd name="T105" fmla="*/ 0 h 150"/>
                <a:gd name="T106" fmla="*/ 0 w 1404"/>
                <a:gd name="T107" fmla="*/ 0 h 150"/>
                <a:gd name="T108" fmla="*/ 0 w 1404"/>
                <a:gd name="T109" fmla="*/ 0 h 150"/>
                <a:gd name="T110" fmla="*/ 0 w 1404"/>
                <a:gd name="T111" fmla="*/ 0 h 15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04"/>
                <a:gd name="T169" fmla="*/ 0 h 150"/>
                <a:gd name="T170" fmla="*/ 1404 w 1404"/>
                <a:gd name="T171" fmla="*/ 150 h 15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04" h="150">
                  <a:moveTo>
                    <a:pt x="64" y="138"/>
                  </a:moveTo>
                  <a:lnTo>
                    <a:pt x="45" y="138"/>
                  </a:lnTo>
                  <a:lnTo>
                    <a:pt x="28" y="141"/>
                  </a:lnTo>
                  <a:lnTo>
                    <a:pt x="14" y="142"/>
                  </a:lnTo>
                  <a:lnTo>
                    <a:pt x="6" y="144"/>
                  </a:lnTo>
                  <a:lnTo>
                    <a:pt x="0" y="146"/>
                  </a:lnTo>
                  <a:lnTo>
                    <a:pt x="1" y="147"/>
                  </a:lnTo>
                  <a:lnTo>
                    <a:pt x="8" y="147"/>
                  </a:lnTo>
                  <a:lnTo>
                    <a:pt x="20" y="146"/>
                  </a:lnTo>
                  <a:lnTo>
                    <a:pt x="46" y="144"/>
                  </a:lnTo>
                  <a:lnTo>
                    <a:pt x="74" y="142"/>
                  </a:lnTo>
                  <a:lnTo>
                    <a:pt x="104" y="141"/>
                  </a:lnTo>
                  <a:lnTo>
                    <a:pt x="136" y="138"/>
                  </a:lnTo>
                  <a:lnTo>
                    <a:pt x="168" y="138"/>
                  </a:lnTo>
                  <a:lnTo>
                    <a:pt x="202" y="137"/>
                  </a:lnTo>
                  <a:lnTo>
                    <a:pt x="236" y="136"/>
                  </a:lnTo>
                  <a:lnTo>
                    <a:pt x="270" y="136"/>
                  </a:lnTo>
                  <a:lnTo>
                    <a:pt x="302" y="136"/>
                  </a:lnTo>
                  <a:lnTo>
                    <a:pt x="334" y="136"/>
                  </a:lnTo>
                  <a:lnTo>
                    <a:pt x="364" y="137"/>
                  </a:lnTo>
                  <a:lnTo>
                    <a:pt x="392" y="137"/>
                  </a:lnTo>
                  <a:lnTo>
                    <a:pt x="417" y="138"/>
                  </a:lnTo>
                  <a:lnTo>
                    <a:pt x="441" y="139"/>
                  </a:lnTo>
                  <a:lnTo>
                    <a:pt x="461" y="141"/>
                  </a:lnTo>
                  <a:lnTo>
                    <a:pt x="477" y="142"/>
                  </a:lnTo>
                  <a:lnTo>
                    <a:pt x="490" y="143"/>
                  </a:lnTo>
                  <a:lnTo>
                    <a:pt x="507" y="144"/>
                  </a:lnTo>
                  <a:lnTo>
                    <a:pt x="527" y="145"/>
                  </a:lnTo>
                  <a:lnTo>
                    <a:pt x="548" y="146"/>
                  </a:lnTo>
                  <a:lnTo>
                    <a:pt x="572" y="147"/>
                  </a:lnTo>
                  <a:lnTo>
                    <a:pt x="597" y="148"/>
                  </a:lnTo>
                  <a:lnTo>
                    <a:pt x="624" y="148"/>
                  </a:lnTo>
                  <a:lnTo>
                    <a:pt x="652" y="148"/>
                  </a:lnTo>
                  <a:lnTo>
                    <a:pt x="681" y="149"/>
                  </a:lnTo>
                  <a:lnTo>
                    <a:pt x="711" y="149"/>
                  </a:lnTo>
                  <a:lnTo>
                    <a:pt x="742" y="149"/>
                  </a:lnTo>
                  <a:lnTo>
                    <a:pt x="772" y="149"/>
                  </a:lnTo>
                  <a:lnTo>
                    <a:pt x="803" y="149"/>
                  </a:lnTo>
                  <a:lnTo>
                    <a:pt x="834" y="149"/>
                  </a:lnTo>
                  <a:lnTo>
                    <a:pt x="863" y="148"/>
                  </a:lnTo>
                  <a:lnTo>
                    <a:pt x="893" y="148"/>
                  </a:lnTo>
                  <a:lnTo>
                    <a:pt x="921" y="147"/>
                  </a:lnTo>
                  <a:lnTo>
                    <a:pt x="952" y="145"/>
                  </a:lnTo>
                  <a:lnTo>
                    <a:pt x="984" y="141"/>
                  </a:lnTo>
                  <a:lnTo>
                    <a:pt x="1017" y="135"/>
                  </a:lnTo>
                  <a:lnTo>
                    <a:pt x="1052" y="130"/>
                  </a:lnTo>
                  <a:lnTo>
                    <a:pt x="1087" y="123"/>
                  </a:lnTo>
                  <a:lnTo>
                    <a:pt x="1122" y="114"/>
                  </a:lnTo>
                  <a:lnTo>
                    <a:pt x="1158" y="105"/>
                  </a:lnTo>
                  <a:lnTo>
                    <a:pt x="1193" y="95"/>
                  </a:lnTo>
                  <a:lnTo>
                    <a:pt x="1226" y="84"/>
                  </a:lnTo>
                  <a:lnTo>
                    <a:pt x="1259" y="72"/>
                  </a:lnTo>
                  <a:lnTo>
                    <a:pt x="1291" y="60"/>
                  </a:lnTo>
                  <a:lnTo>
                    <a:pt x="1321" y="47"/>
                  </a:lnTo>
                  <a:lnTo>
                    <a:pt x="1349" y="33"/>
                  </a:lnTo>
                  <a:lnTo>
                    <a:pt x="1374" y="19"/>
                  </a:lnTo>
                  <a:lnTo>
                    <a:pt x="1398" y="4"/>
                  </a:lnTo>
                  <a:lnTo>
                    <a:pt x="1404" y="0"/>
                  </a:lnTo>
                  <a:lnTo>
                    <a:pt x="1402" y="0"/>
                  </a:lnTo>
                  <a:lnTo>
                    <a:pt x="1393" y="4"/>
                  </a:lnTo>
                  <a:lnTo>
                    <a:pt x="1380" y="12"/>
                  </a:lnTo>
                  <a:lnTo>
                    <a:pt x="1363" y="21"/>
                  </a:lnTo>
                  <a:lnTo>
                    <a:pt x="1343" y="32"/>
                  </a:lnTo>
                  <a:lnTo>
                    <a:pt x="1324" y="41"/>
                  </a:lnTo>
                  <a:lnTo>
                    <a:pt x="1305" y="50"/>
                  </a:lnTo>
                  <a:lnTo>
                    <a:pt x="1291" y="56"/>
                  </a:lnTo>
                  <a:lnTo>
                    <a:pt x="1275" y="62"/>
                  </a:lnTo>
                  <a:lnTo>
                    <a:pt x="1257" y="70"/>
                  </a:lnTo>
                  <a:lnTo>
                    <a:pt x="1238" y="77"/>
                  </a:lnTo>
                  <a:lnTo>
                    <a:pt x="1217" y="86"/>
                  </a:lnTo>
                  <a:lnTo>
                    <a:pt x="1194" y="93"/>
                  </a:lnTo>
                  <a:lnTo>
                    <a:pt x="1169" y="101"/>
                  </a:lnTo>
                  <a:lnTo>
                    <a:pt x="1144" y="109"/>
                  </a:lnTo>
                  <a:lnTo>
                    <a:pt x="1116" y="117"/>
                  </a:lnTo>
                  <a:lnTo>
                    <a:pt x="1087" y="125"/>
                  </a:lnTo>
                  <a:lnTo>
                    <a:pt x="1056" y="131"/>
                  </a:lnTo>
                  <a:lnTo>
                    <a:pt x="1026" y="136"/>
                  </a:lnTo>
                  <a:lnTo>
                    <a:pt x="993" y="142"/>
                  </a:lnTo>
                  <a:lnTo>
                    <a:pt x="958" y="146"/>
                  </a:lnTo>
                  <a:lnTo>
                    <a:pt x="923" y="149"/>
                  </a:lnTo>
                  <a:lnTo>
                    <a:pt x="887" y="150"/>
                  </a:lnTo>
                  <a:lnTo>
                    <a:pt x="848" y="150"/>
                  </a:lnTo>
                  <a:lnTo>
                    <a:pt x="806" y="150"/>
                  </a:lnTo>
                  <a:lnTo>
                    <a:pt x="763" y="150"/>
                  </a:lnTo>
                  <a:lnTo>
                    <a:pt x="718" y="149"/>
                  </a:lnTo>
                  <a:lnTo>
                    <a:pt x="673" y="147"/>
                  </a:lnTo>
                  <a:lnTo>
                    <a:pt x="627" y="145"/>
                  </a:lnTo>
                  <a:lnTo>
                    <a:pt x="581" y="144"/>
                  </a:lnTo>
                  <a:lnTo>
                    <a:pt x="536" y="141"/>
                  </a:lnTo>
                  <a:lnTo>
                    <a:pt x="492" y="138"/>
                  </a:lnTo>
                  <a:lnTo>
                    <a:pt x="450" y="136"/>
                  </a:lnTo>
                  <a:lnTo>
                    <a:pt x="410" y="134"/>
                  </a:lnTo>
                  <a:lnTo>
                    <a:pt x="372" y="133"/>
                  </a:lnTo>
                  <a:lnTo>
                    <a:pt x="338" y="131"/>
                  </a:lnTo>
                  <a:lnTo>
                    <a:pt x="308" y="130"/>
                  </a:lnTo>
                  <a:lnTo>
                    <a:pt x="281" y="129"/>
                  </a:lnTo>
                  <a:lnTo>
                    <a:pt x="259" y="129"/>
                  </a:lnTo>
                  <a:lnTo>
                    <a:pt x="240" y="129"/>
                  </a:lnTo>
                  <a:lnTo>
                    <a:pt x="221" y="129"/>
                  </a:lnTo>
                  <a:lnTo>
                    <a:pt x="203" y="130"/>
                  </a:lnTo>
                  <a:lnTo>
                    <a:pt x="185" y="130"/>
                  </a:lnTo>
                  <a:lnTo>
                    <a:pt x="168" y="131"/>
                  </a:lnTo>
                  <a:lnTo>
                    <a:pt x="152" y="132"/>
                  </a:lnTo>
                  <a:lnTo>
                    <a:pt x="137" y="133"/>
                  </a:lnTo>
                  <a:lnTo>
                    <a:pt x="123" y="133"/>
                  </a:lnTo>
                  <a:lnTo>
                    <a:pt x="110" y="134"/>
                  </a:lnTo>
                  <a:lnTo>
                    <a:pt x="99" y="135"/>
                  </a:lnTo>
                  <a:lnTo>
                    <a:pt x="88" y="136"/>
                  </a:lnTo>
                  <a:lnTo>
                    <a:pt x="80" y="137"/>
                  </a:lnTo>
                  <a:lnTo>
                    <a:pt x="73" y="137"/>
                  </a:lnTo>
                  <a:lnTo>
                    <a:pt x="68" y="138"/>
                  </a:lnTo>
                  <a:lnTo>
                    <a:pt x="65" y="138"/>
                  </a:lnTo>
                  <a:lnTo>
                    <a:pt x="64" y="138"/>
                  </a:lnTo>
                  <a:close/>
                </a:path>
              </a:pathLst>
            </a:custGeom>
            <a:solidFill>
              <a:srgbClr val="7F7F7F"/>
            </a:solidFill>
            <a:ln w="9525">
              <a:noFill/>
              <a:round/>
              <a:headEnd/>
              <a:tailEnd/>
            </a:ln>
          </p:spPr>
          <p:txBody>
            <a:bodyPr/>
            <a:lstStyle/>
            <a:p>
              <a:endParaRPr lang="en-US"/>
            </a:p>
          </p:txBody>
        </p:sp>
        <p:sp>
          <p:nvSpPr>
            <p:cNvPr id="172351" name="Freeform 324"/>
            <p:cNvSpPr>
              <a:spLocks/>
            </p:cNvSpPr>
            <p:nvPr/>
          </p:nvSpPr>
          <p:spPr bwMode="auto">
            <a:xfrm>
              <a:off x="5225" y="2966"/>
              <a:ext cx="55" cy="38"/>
            </a:xfrm>
            <a:custGeom>
              <a:avLst/>
              <a:gdLst>
                <a:gd name="T0" fmla="*/ 0 w 499"/>
                <a:gd name="T1" fmla="*/ 0 h 345"/>
                <a:gd name="T2" fmla="*/ 0 w 499"/>
                <a:gd name="T3" fmla="*/ 0 h 345"/>
                <a:gd name="T4" fmla="*/ 0 w 499"/>
                <a:gd name="T5" fmla="*/ 0 h 345"/>
                <a:gd name="T6" fmla="*/ 0 w 499"/>
                <a:gd name="T7" fmla="*/ 0 h 345"/>
                <a:gd name="T8" fmla="*/ 0 w 499"/>
                <a:gd name="T9" fmla="*/ 0 h 345"/>
                <a:gd name="T10" fmla="*/ 0 w 499"/>
                <a:gd name="T11" fmla="*/ 0 h 345"/>
                <a:gd name="T12" fmla="*/ 0 w 499"/>
                <a:gd name="T13" fmla="*/ 0 h 345"/>
                <a:gd name="T14" fmla="*/ 0 w 499"/>
                <a:gd name="T15" fmla="*/ 0 h 345"/>
                <a:gd name="T16" fmla="*/ 0 w 499"/>
                <a:gd name="T17" fmla="*/ 0 h 345"/>
                <a:gd name="T18" fmla="*/ 0 w 499"/>
                <a:gd name="T19" fmla="*/ 0 h 345"/>
                <a:gd name="T20" fmla="*/ 0 w 499"/>
                <a:gd name="T21" fmla="*/ 0 h 345"/>
                <a:gd name="T22" fmla="*/ 0 w 499"/>
                <a:gd name="T23" fmla="*/ 0 h 345"/>
                <a:gd name="T24" fmla="*/ 0 w 499"/>
                <a:gd name="T25" fmla="*/ 0 h 345"/>
                <a:gd name="T26" fmla="*/ 0 w 499"/>
                <a:gd name="T27" fmla="*/ 0 h 345"/>
                <a:gd name="T28" fmla="*/ 0 w 499"/>
                <a:gd name="T29" fmla="*/ 0 h 345"/>
                <a:gd name="T30" fmla="*/ 0 w 499"/>
                <a:gd name="T31" fmla="*/ 0 h 345"/>
                <a:gd name="T32" fmla="*/ 0 w 499"/>
                <a:gd name="T33" fmla="*/ 0 h 345"/>
                <a:gd name="T34" fmla="*/ 0 w 499"/>
                <a:gd name="T35" fmla="*/ 0 h 345"/>
                <a:gd name="T36" fmla="*/ 0 w 499"/>
                <a:gd name="T37" fmla="*/ 0 h 345"/>
                <a:gd name="T38" fmla="*/ 0 w 499"/>
                <a:gd name="T39" fmla="*/ 0 h 345"/>
                <a:gd name="T40" fmla="*/ 0 w 499"/>
                <a:gd name="T41" fmla="*/ 0 h 345"/>
                <a:gd name="T42" fmla="*/ 0 w 499"/>
                <a:gd name="T43" fmla="*/ 0 h 345"/>
                <a:gd name="T44" fmla="*/ 0 w 499"/>
                <a:gd name="T45" fmla="*/ 0 h 345"/>
                <a:gd name="T46" fmla="*/ 0 w 499"/>
                <a:gd name="T47" fmla="*/ 0 h 345"/>
                <a:gd name="T48" fmla="*/ 0 w 499"/>
                <a:gd name="T49" fmla="*/ 0 h 345"/>
                <a:gd name="T50" fmla="*/ 0 w 499"/>
                <a:gd name="T51" fmla="*/ 0 h 345"/>
                <a:gd name="T52" fmla="*/ 0 w 499"/>
                <a:gd name="T53" fmla="*/ 0 h 345"/>
                <a:gd name="T54" fmla="*/ 0 w 499"/>
                <a:gd name="T55" fmla="*/ 0 h 345"/>
                <a:gd name="T56" fmla="*/ 0 w 499"/>
                <a:gd name="T57" fmla="*/ 0 h 345"/>
                <a:gd name="T58" fmla="*/ 0 w 499"/>
                <a:gd name="T59" fmla="*/ 0 h 345"/>
                <a:gd name="T60" fmla="*/ 0 w 499"/>
                <a:gd name="T61" fmla="*/ 0 h 345"/>
                <a:gd name="T62" fmla="*/ 0 w 499"/>
                <a:gd name="T63" fmla="*/ 0 h 345"/>
                <a:gd name="T64" fmla="*/ 0 w 499"/>
                <a:gd name="T65" fmla="*/ 0 h 345"/>
                <a:gd name="T66" fmla="*/ 0 w 499"/>
                <a:gd name="T67" fmla="*/ 0 h 345"/>
                <a:gd name="T68" fmla="*/ 0 w 499"/>
                <a:gd name="T69" fmla="*/ 0 h 345"/>
                <a:gd name="T70" fmla="*/ 0 w 499"/>
                <a:gd name="T71" fmla="*/ 0 h 345"/>
                <a:gd name="T72" fmla="*/ 0 w 499"/>
                <a:gd name="T73" fmla="*/ 0 h 345"/>
                <a:gd name="T74" fmla="*/ 0 w 499"/>
                <a:gd name="T75" fmla="*/ 0 h 345"/>
                <a:gd name="T76" fmla="*/ 0 w 499"/>
                <a:gd name="T77" fmla="*/ 0 h 345"/>
                <a:gd name="T78" fmla="*/ 0 w 499"/>
                <a:gd name="T79" fmla="*/ 0 h 345"/>
                <a:gd name="T80" fmla="*/ 0 w 499"/>
                <a:gd name="T81" fmla="*/ 0 h 345"/>
                <a:gd name="T82" fmla="*/ 0 w 499"/>
                <a:gd name="T83" fmla="*/ 0 h 345"/>
                <a:gd name="T84" fmla="*/ 0 w 499"/>
                <a:gd name="T85" fmla="*/ 0 h 345"/>
                <a:gd name="T86" fmla="*/ 0 w 499"/>
                <a:gd name="T87" fmla="*/ 0 h 345"/>
                <a:gd name="T88" fmla="*/ 0 w 499"/>
                <a:gd name="T89" fmla="*/ 0 h 345"/>
                <a:gd name="T90" fmla="*/ 0 w 499"/>
                <a:gd name="T91" fmla="*/ 0 h 345"/>
                <a:gd name="T92" fmla="*/ 0 w 499"/>
                <a:gd name="T93" fmla="*/ 0 h 345"/>
                <a:gd name="T94" fmla="*/ 0 w 499"/>
                <a:gd name="T95" fmla="*/ 0 h 345"/>
                <a:gd name="T96" fmla="*/ 0 w 499"/>
                <a:gd name="T97" fmla="*/ 0 h 345"/>
                <a:gd name="T98" fmla="*/ 0 w 499"/>
                <a:gd name="T99" fmla="*/ 0 h 345"/>
                <a:gd name="T100" fmla="*/ 0 w 499"/>
                <a:gd name="T101" fmla="*/ 0 h 345"/>
                <a:gd name="T102" fmla="*/ 0 w 499"/>
                <a:gd name="T103" fmla="*/ 0 h 345"/>
                <a:gd name="T104" fmla="*/ 0 w 499"/>
                <a:gd name="T105" fmla="*/ 0 h 345"/>
                <a:gd name="T106" fmla="*/ 0 w 499"/>
                <a:gd name="T107" fmla="*/ 0 h 345"/>
                <a:gd name="T108" fmla="*/ 0 w 499"/>
                <a:gd name="T109" fmla="*/ 0 h 345"/>
                <a:gd name="T110" fmla="*/ 0 w 499"/>
                <a:gd name="T111" fmla="*/ 0 h 345"/>
                <a:gd name="T112" fmla="*/ 0 w 499"/>
                <a:gd name="T113" fmla="*/ 0 h 3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9"/>
                <a:gd name="T172" fmla="*/ 0 h 345"/>
                <a:gd name="T173" fmla="*/ 499 w 499"/>
                <a:gd name="T174" fmla="*/ 345 h 34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9" h="345">
                  <a:moveTo>
                    <a:pt x="5" y="272"/>
                  </a:moveTo>
                  <a:lnTo>
                    <a:pt x="0" y="251"/>
                  </a:lnTo>
                  <a:lnTo>
                    <a:pt x="2" y="234"/>
                  </a:lnTo>
                  <a:lnTo>
                    <a:pt x="9" y="219"/>
                  </a:lnTo>
                  <a:lnTo>
                    <a:pt x="21" y="208"/>
                  </a:lnTo>
                  <a:lnTo>
                    <a:pt x="36" y="197"/>
                  </a:lnTo>
                  <a:lnTo>
                    <a:pt x="51" y="186"/>
                  </a:lnTo>
                  <a:lnTo>
                    <a:pt x="68" y="175"/>
                  </a:lnTo>
                  <a:lnTo>
                    <a:pt x="84" y="161"/>
                  </a:lnTo>
                  <a:lnTo>
                    <a:pt x="104" y="143"/>
                  </a:lnTo>
                  <a:lnTo>
                    <a:pt x="128" y="126"/>
                  </a:lnTo>
                  <a:lnTo>
                    <a:pt x="156" y="110"/>
                  </a:lnTo>
                  <a:lnTo>
                    <a:pt x="185" y="96"/>
                  </a:lnTo>
                  <a:lnTo>
                    <a:pt x="217" y="81"/>
                  </a:lnTo>
                  <a:lnTo>
                    <a:pt x="250" y="68"/>
                  </a:lnTo>
                  <a:lnTo>
                    <a:pt x="282" y="57"/>
                  </a:lnTo>
                  <a:lnTo>
                    <a:pt x="314" y="45"/>
                  </a:lnTo>
                  <a:lnTo>
                    <a:pt x="345" y="36"/>
                  </a:lnTo>
                  <a:lnTo>
                    <a:pt x="375" y="27"/>
                  </a:lnTo>
                  <a:lnTo>
                    <a:pt x="401" y="20"/>
                  </a:lnTo>
                  <a:lnTo>
                    <a:pt x="425" y="13"/>
                  </a:lnTo>
                  <a:lnTo>
                    <a:pt x="444" y="9"/>
                  </a:lnTo>
                  <a:lnTo>
                    <a:pt x="459" y="6"/>
                  </a:lnTo>
                  <a:lnTo>
                    <a:pt x="469" y="4"/>
                  </a:lnTo>
                  <a:lnTo>
                    <a:pt x="472" y="3"/>
                  </a:lnTo>
                  <a:lnTo>
                    <a:pt x="475" y="2"/>
                  </a:lnTo>
                  <a:lnTo>
                    <a:pt x="481" y="1"/>
                  </a:lnTo>
                  <a:lnTo>
                    <a:pt x="490" y="0"/>
                  </a:lnTo>
                  <a:lnTo>
                    <a:pt x="497" y="0"/>
                  </a:lnTo>
                  <a:lnTo>
                    <a:pt x="499" y="2"/>
                  </a:lnTo>
                  <a:lnTo>
                    <a:pt x="495" y="6"/>
                  </a:lnTo>
                  <a:lnTo>
                    <a:pt x="481" y="14"/>
                  </a:lnTo>
                  <a:lnTo>
                    <a:pt x="456" y="27"/>
                  </a:lnTo>
                  <a:lnTo>
                    <a:pt x="437" y="36"/>
                  </a:lnTo>
                  <a:lnTo>
                    <a:pt x="415" y="46"/>
                  </a:lnTo>
                  <a:lnTo>
                    <a:pt x="388" y="59"/>
                  </a:lnTo>
                  <a:lnTo>
                    <a:pt x="359" y="72"/>
                  </a:lnTo>
                  <a:lnTo>
                    <a:pt x="327" y="88"/>
                  </a:lnTo>
                  <a:lnTo>
                    <a:pt x="295" y="105"/>
                  </a:lnTo>
                  <a:lnTo>
                    <a:pt x="262" y="122"/>
                  </a:lnTo>
                  <a:lnTo>
                    <a:pt x="229" y="140"/>
                  </a:lnTo>
                  <a:lnTo>
                    <a:pt x="197" y="158"/>
                  </a:lnTo>
                  <a:lnTo>
                    <a:pt x="168" y="176"/>
                  </a:lnTo>
                  <a:lnTo>
                    <a:pt x="140" y="193"/>
                  </a:lnTo>
                  <a:lnTo>
                    <a:pt x="116" y="210"/>
                  </a:lnTo>
                  <a:lnTo>
                    <a:pt x="96" y="226"/>
                  </a:lnTo>
                  <a:lnTo>
                    <a:pt x="81" y="240"/>
                  </a:lnTo>
                  <a:lnTo>
                    <a:pt x="71" y="253"/>
                  </a:lnTo>
                  <a:lnTo>
                    <a:pt x="68" y="265"/>
                  </a:lnTo>
                  <a:lnTo>
                    <a:pt x="67" y="307"/>
                  </a:lnTo>
                  <a:lnTo>
                    <a:pt x="63" y="332"/>
                  </a:lnTo>
                  <a:lnTo>
                    <a:pt x="56" y="345"/>
                  </a:lnTo>
                  <a:lnTo>
                    <a:pt x="46" y="345"/>
                  </a:lnTo>
                  <a:lnTo>
                    <a:pt x="36" y="336"/>
                  </a:lnTo>
                  <a:lnTo>
                    <a:pt x="25" y="319"/>
                  </a:lnTo>
                  <a:lnTo>
                    <a:pt x="14" y="297"/>
                  </a:lnTo>
                  <a:lnTo>
                    <a:pt x="5" y="272"/>
                  </a:lnTo>
                  <a:close/>
                </a:path>
              </a:pathLst>
            </a:custGeom>
            <a:solidFill>
              <a:srgbClr val="4C4C4C"/>
            </a:solidFill>
            <a:ln w="9525">
              <a:noFill/>
              <a:round/>
              <a:headEnd/>
              <a:tailEnd/>
            </a:ln>
          </p:spPr>
          <p:txBody>
            <a:bodyPr/>
            <a:lstStyle/>
            <a:p>
              <a:endParaRPr lang="en-US"/>
            </a:p>
          </p:txBody>
        </p:sp>
        <p:sp>
          <p:nvSpPr>
            <p:cNvPr id="172352" name="Freeform 325"/>
            <p:cNvSpPr>
              <a:spLocks/>
            </p:cNvSpPr>
            <p:nvPr/>
          </p:nvSpPr>
          <p:spPr bwMode="auto">
            <a:xfrm>
              <a:off x="5401" y="2941"/>
              <a:ext cx="78" cy="38"/>
            </a:xfrm>
            <a:custGeom>
              <a:avLst/>
              <a:gdLst>
                <a:gd name="T0" fmla="*/ 0 w 702"/>
                <a:gd name="T1" fmla="*/ 0 h 343"/>
                <a:gd name="T2" fmla="*/ 0 w 702"/>
                <a:gd name="T3" fmla="*/ 0 h 343"/>
                <a:gd name="T4" fmla="*/ 0 w 702"/>
                <a:gd name="T5" fmla="*/ 0 h 343"/>
                <a:gd name="T6" fmla="*/ 0 w 702"/>
                <a:gd name="T7" fmla="*/ 0 h 343"/>
                <a:gd name="T8" fmla="*/ 0 w 702"/>
                <a:gd name="T9" fmla="*/ 0 h 343"/>
                <a:gd name="T10" fmla="*/ 0 w 702"/>
                <a:gd name="T11" fmla="*/ 0 h 343"/>
                <a:gd name="T12" fmla="*/ 0 w 702"/>
                <a:gd name="T13" fmla="*/ 0 h 343"/>
                <a:gd name="T14" fmla="*/ 0 w 702"/>
                <a:gd name="T15" fmla="*/ 0 h 343"/>
                <a:gd name="T16" fmla="*/ 0 w 702"/>
                <a:gd name="T17" fmla="*/ 0 h 343"/>
                <a:gd name="T18" fmla="*/ 0 w 702"/>
                <a:gd name="T19" fmla="*/ 0 h 343"/>
                <a:gd name="T20" fmla="*/ 0 w 702"/>
                <a:gd name="T21" fmla="*/ 0 h 343"/>
                <a:gd name="T22" fmla="*/ 0 w 702"/>
                <a:gd name="T23" fmla="*/ 0 h 343"/>
                <a:gd name="T24" fmla="*/ 0 w 702"/>
                <a:gd name="T25" fmla="*/ 0 h 343"/>
                <a:gd name="T26" fmla="*/ 0 w 702"/>
                <a:gd name="T27" fmla="*/ 0 h 343"/>
                <a:gd name="T28" fmla="*/ 0 w 702"/>
                <a:gd name="T29" fmla="*/ 0 h 343"/>
                <a:gd name="T30" fmla="*/ 0 w 702"/>
                <a:gd name="T31" fmla="*/ 0 h 343"/>
                <a:gd name="T32" fmla="*/ 0 w 702"/>
                <a:gd name="T33" fmla="*/ 0 h 343"/>
                <a:gd name="T34" fmla="*/ 0 w 702"/>
                <a:gd name="T35" fmla="*/ 0 h 343"/>
                <a:gd name="T36" fmla="*/ 0 w 702"/>
                <a:gd name="T37" fmla="*/ 0 h 343"/>
                <a:gd name="T38" fmla="*/ 0 w 702"/>
                <a:gd name="T39" fmla="*/ 0 h 343"/>
                <a:gd name="T40" fmla="*/ 0 w 702"/>
                <a:gd name="T41" fmla="*/ 0 h 343"/>
                <a:gd name="T42" fmla="*/ 0 w 702"/>
                <a:gd name="T43" fmla="*/ 0 h 343"/>
                <a:gd name="T44" fmla="*/ 0 w 702"/>
                <a:gd name="T45" fmla="*/ 0 h 343"/>
                <a:gd name="T46" fmla="*/ 0 w 702"/>
                <a:gd name="T47" fmla="*/ 0 h 343"/>
                <a:gd name="T48" fmla="*/ 0 w 702"/>
                <a:gd name="T49" fmla="*/ 0 h 343"/>
                <a:gd name="T50" fmla="*/ 0 w 702"/>
                <a:gd name="T51" fmla="*/ 0 h 343"/>
                <a:gd name="T52" fmla="*/ 0 w 702"/>
                <a:gd name="T53" fmla="*/ 0 h 343"/>
                <a:gd name="T54" fmla="*/ 0 w 702"/>
                <a:gd name="T55" fmla="*/ 0 h 343"/>
                <a:gd name="T56" fmla="*/ 0 w 702"/>
                <a:gd name="T57" fmla="*/ 0 h 343"/>
                <a:gd name="T58" fmla="*/ 0 w 702"/>
                <a:gd name="T59" fmla="*/ 0 h 343"/>
                <a:gd name="T60" fmla="*/ 0 w 702"/>
                <a:gd name="T61" fmla="*/ 0 h 343"/>
                <a:gd name="T62" fmla="*/ 0 w 702"/>
                <a:gd name="T63" fmla="*/ 0 h 343"/>
                <a:gd name="T64" fmla="*/ 0 w 702"/>
                <a:gd name="T65" fmla="*/ 0 h 343"/>
                <a:gd name="T66" fmla="*/ 0 w 702"/>
                <a:gd name="T67" fmla="*/ 0 h 343"/>
                <a:gd name="T68" fmla="*/ 0 w 702"/>
                <a:gd name="T69" fmla="*/ 0 h 343"/>
                <a:gd name="T70" fmla="*/ 0 w 702"/>
                <a:gd name="T71" fmla="*/ 0 h 343"/>
                <a:gd name="T72" fmla="*/ 0 w 702"/>
                <a:gd name="T73" fmla="*/ 0 h 343"/>
                <a:gd name="T74" fmla="*/ 0 w 702"/>
                <a:gd name="T75" fmla="*/ 0 h 343"/>
                <a:gd name="T76" fmla="*/ 0 w 702"/>
                <a:gd name="T77" fmla="*/ 0 h 343"/>
                <a:gd name="T78" fmla="*/ 0 w 702"/>
                <a:gd name="T79" fmla="*/ 0 h 343"/>
                <a:gd name="T80" fmla="*/ 0 w 702"/>
                <a:gd name="T81" fmla="*/ 0 h 343"/>
                <a:gd name="T82" fmla="*/ 0 w 702"/>
                <a:gd name="T83" fmla="*/ 0 h 343"/>
                <a:gd name="T84" fmla="*/ 0 w 702"/>
                <a:gd name="T85" fmla="*/ 0 h 343"/>
                <a:gd name="T86" fmla="*/ 0 w 702"/>
                <a:gd name="T87" fmla="*/ 0 h 343"/>
                <a:gd name="T88" fmla="*/ 0 w 702"/>
                <a:gd name="T89" fmla="*/ 0 h 343"/>
                <a:gd name="T90" fmla="*/ 0 w 702"/>
                <a:gd name="T91" fmla="*/ 0 h 343"/>
                <a:gd name="T92" fmla="*/ 0 w 702"/>
                <a:gd name="T93" fmla="*/ 0 h 343"/>
                <a:gd name="T94" fmla="*/ 0 w 702"/>
                <a:gd name="T95" fmla="*/ 0 h 343"/>
                <a:gd name="T96" fmla="*/ 0 w 702"/>
                <a:gd name="T97" fmla="*/ 0 h 3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02"/>
                <a:gd name="T148" fmla="*/ 0 h 343"/>
                <a:gd name="T149" fmla="*/ 702 w 702"/>
                <a:gd name="T150" fmla="*/ 343 h 34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02" h="343">
                  <a:moveTo>
                    <a:pt x="702" y="13"/>
                  </a:moveTo>
                  <a:lnTo>
                    <a:pt x="688" y="3"/>
                  </a:lnTo>
                  <a:lnTo>
                    <a:pt x="670" y="0"/>
                  </a:lnTo>
                  <a:lnTo>
                    <a:pt x="651" y="1"/>
                  </a:lnTo>
                  <a:lnTo>
                    <a:pt x="631" y="6"/>
                  </a:lnTo>
                  <a:lnTo>
                    <a:pt x="611" y="15"/>
                  </a:lnTo>
                  <a:lnTo>
                    <a:pt x="593" y="25"/>
                  </a:lnTo>
                  <a:lnTo>
                    <a:pt x="579" y="37"/>
                  </a:lnTo>
                  <a:lnTo>
                    <a:pt x="568" y="48"/>
                  </a:lnTo>
                  <a:lnTo>
                    <a:pt x="542" y="78"/>
                  </a:lnTo>
                  <a:lnTo>
                    <a:pt x="508" y="108"/>
                  </a:lnTo>
                  <a:lnTo>
                    <a:pt x="470" y="135"/>
                  </a:lnTo>
                  <a:lnTo>
                    <a:pt x="427" y="163"/>
                  </a:lnTo>
                  <a:lnTo>
                    <a:pt x="381" y="189"/>
                  </a:lnTo>
                  <a:lnTo>
                    <a:pt x="333" y="213"/>
                  </a:lnTo>
                  <a:lnTo>
                    <a:pt x="286" y="235"/>
                  </a:lnTo>
                  <a:lnTo>
                    <a:pt x="237" y="257"/>
                  </a:lnTo>
                  <a:lnTo>
                    <a:pt x="191" y="275"/>
                  </a:lnTo>
                  <a:lnTo>
                    <a:pt x="147" y="292"/>
                  </a:lnTo>
                  <a:lnTo>
                    <a:pt x="106" y="307"/>
                  </a:lnTo>
                  <a:lnTo>
                    <a:pt x="72" y="320"/>
                  </a:lnTo>
                  <a:lnTo>
                    <a:pt x="42" y="329"/>
                  </a:lnTo>
                  <a:lnTo>
                    <a:pt x="19" y="337"/>
                  </a:lnTo>
                  <a:lnTo>
                    <a:pt x="5" y="342"/>
                  </a:lnTo>
                  <a:lnTo>
                    <a:pt x="0" y="343"/>
                  </a:lnTo>
                  <a:lnTo>
                    <a:pt x="102" y="309"/>
                  </a:lnTo>
                  <a:lnTo>
                    <a:pt x="191" y="279"/>
                  </a:lnTo>
                  <a:lnTo>
                    <a:pt x="267" y="249"/>
                  </a:lnTo>
                  <a:lnTo>
                    <a:pt x="331" y="224"/>
                  </a:lnTo>
                  <a:lnTo>
                    <a:pt x="384" y="200"/>
                  </a:lnTo>
                  <a:lnTo>
                    <a:pt x="429" y="177"/>
                  </a:lnTo>
                  <a:lnTo>
                    <a:pt x="464" y="157"/>
                  </a:lnTo>
                  <a:lnTo>
                    <a:pt x="493" y="138"/>
                  </a:lnTo>
                  <a:lnTo>
                    <a:pt x="515" y="122"/>
                  </a:lnTo>
                  <a:lnTo>
                    <a:pt x="533" y="108"/>
                  </a:lnTo>
                  <a:lnTo>
                    <a:pt x="548" y="94"/>
                  </a:lnTo>
                  <a:lnTo>
                    <a:pt x="561" y="81"/>
                  </a:lnTo>
                  <a:lnTo>
                    <a:pt x="571" y="70"/>
                  </a:lnTo>
                  <a:lnTo>
                    <a:pt x="583" y="60"/>
                  </a:lnTo>
                  <a:lnTo>
                    <a:pt x="594" y="51"/>
                  </a:lnTo>
                  <a:lnTo>
                    <a:pt x="609" y="42"/>
                  </a:lnTo>
                  <a:lnTo>
                    <a:pt x="619" y="36"/>
                  </a:lnTo>
                  <a:lnTo>
                    <a:pt x="630" y="30"/>
                  </a:lnTo>
                  <a:lnTo>
                    <a:pt x="642" y="23"/>
                  </a:lnTo>
                  <a:lnTo>
                    <a:pt x="653" y="19"/>
                  </a:lnTo>
                  <a:lnTo>
                    <a:pt x="666" y="15"/>
                  </a:lnTo>
                  <a:lnTo>
                    <a:pt x="679" y="13"/>
                  </a:lnTo>
                  <a:lnTo>
                    <a:pt x="690" y="12"/>
                  </a:lnTo>
                  <a:lnTo>
                    <a:pt x="702" y="13"/>
                  </a:lnTo>
                  <a:close/>
                </a:path>
              </a:pathLst>
            </a:custGeom>
            <a:solidFill>
              <a:srgbClr val="FFFF99"/>
            </a:solidFill>
            <a:ln w="9525">
              <a:noFill/>
              <a:round/>
              <a:headEnd/>
              <a:tailEnd/>
            </a:ln>
          </p:spPr>
          <p:txBody>
            <a:bodyPr/>
            <a:lstStyle/>
            <a:p>
              <a:endParaRPr lang="en-US"/>
            </a:p>
          </p:txBody>
        </p:sp>
        <p:sp>
          <p:nvSpPr>
            <p:cNvPr id="172353" name="Freeform 326"/>
            <p:cNvSpPr>
              <a:spLocks/>
            </p:cNvSpPr>
            <p:nvPr/>
          </p:nvSpPr>
          <p:spPr bwMode="auto">
            <a:xfrm>
              <a:off x="5365" y="2987"/>
              <a:ext cx="16" cy="52"/>
            </a:xfrm>
            <a:custGeom>
              <a:avLst/>
              <a:gdLst>
                <a:gd name="T0" fmla="*/ 0 w 144"/>
                <a:gd name="T1" fmla="*/ 0 h 464"/>
                <a:gd name="T2" fmla="*/ 0 w 144"/>
                <a:gd name="T3" fmla="*/ 0 h 464"/>
                <a:gd name="T4" fmla="*/ 0 w 144"/>
                <a:gd name="T5" fmla="*/ 0 h 464"/>
                <a:gd name="T6" fmla="*/ 0 w 144"/>
                <a:gd name="T7" fmla="*/ 0 h 464"/>
                <a:gd name="T8" fmla="*/ 0 w 144"/>
                <a:gd name="T9" fmla="*/ 0 h 464"/>
                <a:gd name="T10" fmla="*/ 0 w 144"/>
                <a:gd name="T11" fmla="*/ 0 h 464"/>
                <a:gd name="T12" fmla="*/ 0 w 144"/>
                <a:gd name="T13" fmla="*/ 0 h 464"/>
                <a:gd name="T14" fmla="*/ 0 w 144"/>
                <a:gd name="T15" fmla="*/ 0 h 464"/>
                <a:gd name="T16" fmla="*/ 0 w 144"/>
                <a:gd name="T17" fmla="*/ 0 h 464"/>
                <a:gd name="T18" fmla="*/ 0 w 144"/>
                <a:gd name="T19" fmla="*/ 0 h 464"/>
                <a:gd name="T20" fmla="*/ 0 w 144"/>
                <a:gd name="T21" fmla="*/ 0 h 464"/>
                <a:gd name="T22" fmla="*/ 0 w 144"/>
                <a:gd name="T23" fmla="*/ 0 h 464"/>
                <a:gd name="T24" fmla="*/ 0 w 144"/>
                <a:gd name="T25" fmla="*/ 0 h 464"/>
                <a:gd name="T26" fmla="*/ 0 w 144"/>
                <a:gd name="T27" fmla="*/ 0 h 464"/>
                <a:gd name="T28" fmla="*/ 0 w 144"/>
                <a:gd name="T29" fmla="*/ 0 h 464"/>
                <a:gd name="T30" fmla="*/ 0 w 144"/>
                <a:gd name="T31" fmla="*/ 0 h 464"/>
                <a:gd name="T32" fmla="*/ 0 w 144"/>
                <a:gd name="T33" fmla="*/ 0 h 464"/>
                <a:gd name="T34" fmla="*/ 0 w 144"/>
                <a:gd name="T35" fmla="*/ 0 h 464"/>
                <a:gd name="T36" fmla="*/ 0 w 144"/>
                <a:gd name="T37" fmla="*/ 0 h 464"/>
                <a:gd name="T38" fmla="*/ 0 w 144"/>
                <a:gd name="T39" fmla="*/ 0 h 464"/>
                <a:gd name="T40" fmla="*/ 0 w 144"/>
                <a:gd name="T41" fmla="*/ 0 h 464"/>
                <a:gd name="T42" fmla="*/ 0 w 144"/>
                <a:gd name="T43" fmla="*/ 0 h 464"/>
                <a:gd name="T44" fmla="*/ 0 w 144"/>
                <a:gd name="T45" fmla="*/ 0 h 464"/>
                <a:gd name="T46" fmla="*/ 0 w 144"/>
                <a:gd name="T47" fmla="*/ 0 h 464"/>
                <a:gd name="T48" fmla="*/ 0 w 144"/>
                <a:gd name="T49" fmla="*/ 0 h 464"/>
                <a:gd name="T50" fmla="*/ 0 w 144"/>
                <a:gd name="T51" fmla="*/ 0 h 464"/>
                <a:gd name="T52" fmla="*/ 0 w 144"/>
                <a:gd name="T53" fmla="*/ 0 h 464"/>
                <a:gd name="T54" fmla="*/ 0 w 144"/>
                <a:gd name="T55" fmla="*/ 0 h 464"/>
                <a:gd name="T56" fmla="*/ 0 w 144"/>
                <a:gd name="T57" fmla="*/ 0 h 464"/>
                <a:gd name="T58" fmla="*/ 0 w 144"/>
                <a:gd name="T59" fmla="*/ 0 h 464"/>
                <a:gd name="T60" fmla="*/ 0 w 144"/>
                <a:gd name="T61" fmla="*/ 0 h 464"/>
                <a:gd name="T62" fmla="*/ 0 w 144"/>
                <a:gd name="T63" fmla="*/ 0 h 464"/>
                <a:gd name="T64" fmla="*/ 0 w 144"/>
                <a:gd name="T65" fmla="*/ 0 h 464"/>
                <a:gd name="T66" fmla="*/ 0 w 144"/>
                <a:gd name="T67" fmla="*/ 0 h 464"/>
                <a:gd name="T68" fmla="*/ 0 w 144"/>
                <a:gd name="T69" fmla="*/ 0 h 464"/>
                <a:gd name="T70" fmla="*/ 0 w 144"/>
                <a:gd name="T71" fmla="*/ 0 h 464"/>
                <a:gd name="T72" fmla="*/ 0 w 144"/>
                <a:gd name="T73" fmla="*/ 0 h 464"/>
                <a:gd name="T74" fmla="*/ 0 w 144"/>
                <a:gd name="T75" fmla="*/ 0 h 464"/>
                <a:gd name="T76" fmla="*/ 0 w 144"/>
                <a:gd name="T77" fmla="*/ 0 h 464"/>
                <a:gd name="T78" fmla="*/ 0 w 144"/>
                <a:gd name="T79" fmla="*/ 0 h 464"/>
                <a:gd name="T80" fmla="*/ 0 w 144"/>
                <a:gd name="T81" fmla="*/ 0 h 4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4"/>
                <a:gd name="T124" fmla="*/ 0 h 464"/>
                <a:gd name="T125" fmla="*/ 144 w 144"/>
                <a:gd name="T126" fmla="*/ 464 h 46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4" h="464">
                  <a:moveTo>
                    <a:pt x="37" y="23"/>
                  </a:moveTo>
                  <a:lnTo>
                    <a:pt x="54" y="18"/>
                  </a:lnTo>
                  <a:lnTo>
                    <a:pt x="67" y="12"/>
                  </a:lnTo>
                  <a:lnTo>
                    <a:pt x="80" y="8"/>
                  </a:lnTo>
                  <a:lnTo>
                    <a:pt x="89" y="5"/>
                  </a:lnTo>
                  <a:lnTo>
                    <a:pt x="98" y="3"/>
                  </a:lnTo>
                  <a:lnTo>
                    <a:pt x="103" y="1"/>
                  </a:lnTo>
                  <a:lnTo>
                    <a:pt x="106" y="0"/>
                  </a:lnTo>
                  <a:lnTo>
                    <a:pt x="107" y="0"/>
                  </a:lnTo>
                  <a:lnTo>
                    <a:pt x="112" y="82"/>
                  </a:lnTo>
                  <a:lnTo>
                    <a:pt x="105" y="103"/>
                  </a:lnTo>
                  <a:lnTo>
                    <a:pt x="99" y="123"/>
                  </a:lnTo>
                  <a:lnTo>
                    <a:pt x="93" y="144"/>
                  </a:lnTo>
                  <a:lnTo>
                    <a:pt x="87" y="164"/>
                  </a:lnTo>
                  <a:lnTo>
                    <a:pt x="82" y="184"/>
                  </a:lnTo>
                  <a:lnTo>
                    <a:pt x="77" y="203"/>
                  </a:lnTo>
                  <a:lnTo>
                    <a:pt x="73" y="222"/>
                  </a:lnTo>
                  <a:lnTo>
                    <a:pt x="69" y="240"/>
                  </a:lnTo>
                  <a:lnTo>
                    <a:pt x="66" y="258"/>
                  </a:lnTo>
                  <a:lnTo>
                    <a:pt x="64" y="275"/>
                  </a:lnTo>
                  <a:lnTo>
                    <a:pt x="63" y="291"/>
                  </a:lnTo>
                  <a:lnTo>
                    <a:pt x="63" y="307"/>
                  </a:lnTo>
                  <a:lnTo>
                    <a:pt x="63" y="320"/>
                  </a:lnTo>
                  <a:lnTo>
                    <a:pt x="65" y="333"/>
                  </a:lnTo>
                  <a:lnTo>
                    <a:pt x="67" y="345"/>
                  </a:lnTo>
                  <a:lnTo>
                    <a:pt x="71" y="355"/>
                  </a:lnTo>
                  <a:lnTo>
                    <a:pt x="81" y="372"/>
                  </a:lnTo>
                  <a:lnTo>
                    <a:pt x="90" y="384"/>
                  </a:lnTo>
                  <a:lnTo>
                    <a:pt x="100" y="391"/>
                  </a:lnTo>
                  <a:lnTo>
                    <a:pt x="111" y="393"/>
                  </a:lnTo>
                  <a:lnTo>
                    <a:pt x="119" y="392"/>
                  </a:lnTo>
                  <a:lnTo>
                    <a:pt x="127" y="387"/>
                  </a:lnTo>
                  <a:lnTo>
                    <a:pt x="134" y="378"/>
                  </a:lnTo>
                  <a:lnTo>
                    <a:pt x="139" y="367"/>
                  </a:lnTo>
                  <a:lnTo>
                    <a:pt x="141" y="390"/>
                  </a:lnTo>
                  <a:lnTo>
                    <a:pt x="143" y="408"/>
                  </a:lnTo>
                  <a:lnTo>
                    <a:pt x="144" y="422"/>
                  </a:lnTo>
                  <a:lnTo>
                    <a:pt x="144" y="431"/>
                  </a:lnTo>
                  <a:lnTo>
                    <a:pt x="144" y="439"/>
                  </a:lnTo>
                  <a:lnTo>
                    <a:pt x="144" y="443"/>
                  </a:lnTo>
                  <a:lnTo>
                    <a:pt x="143" y="445"/>
                  </a:lnTo>
                  <a:lnTo>
                    <a:pt x="143" y="446"/>
                  </a:lnTo>
                  <a:lnTo>
                    <a:pt x="132" y="454"/>
                  </a:lnTo>
                  <a:lnTo>
                    <a:pt x="119" y="461"/>
                  </a:lnTo>
                  <a:lnTo>
                    <a:pt x="107" y="464"/>
                  </a:lnTo>
                  <a:lnTo>
                    <a:pt x="96" y="464"/>
                  </a:lnTo>
                  <a:lnTo>
                    <a:pt x="83" y="462"/>
                  </a:lnTo>
                  <a:lnTo>
                    <a:pt x="70" y="457"/>
                  </a:lnTo>
                  <a:lnTo>
                    <a:pt x="58" y="448"/>
                  </a:lnTo>
                  <a:lnTo>
                    <a:pt x="44" y="438"/>
                  </a:lnTo>
                  <a:lnTo>
                    <a:pt x="38" y="426"/>
                  </a:lnTo>
                  <a:lnTo>
                    <a:pt x="31" y="414"/>
                  </a:lnTo>
                  <a:lnTo>
                    <a:pt x="26" y="403"/>
                  </a:lnTo>
                  <a:lnTo>
                    <a:pt x="22" y="391"/>
                  </a:lnTo>
                  <a:lnTo>
                    <a:pt x="17" y="380"/>
                  </a:lnTo>
                  <a:lnTo>
                    <a:pt x="13" y="368"/>
                  </a:lnTo>
                  <a:lnTo>
                    <a:pt x="9" y="356"/>
                  </a:lnTo>
                  <a:lnTo>
                    <a:pt x="7" y="344"/>
                  </a:lnTo>
                  <a:lnTo>
                    <a:pt x="4" y="331"/>
                  </a:lnTo>
                  <a:lnTo>
                    <a:pt x="2" y="318"/>
                  </a:lnTo>
                  <a:lnTo>
                    <a:pt x="1" y="306"/>
                  </a:lnTo>
                  <a:lnTo>
                    <a:pt x="0" y="292"/>
                  </a:lnTo>
                  <a:lnTo>
                    <a:pt x="0" y="278"/>
                  </a:lnTo>
                  <a:lnTo>
                    <a:pt x="0" y="263"/>
                  </a:lnTo>
                  <a:lnTo>
                    <a:pt x="1" y="248"/>
                  </a:lnTo>
                  <a:lnTo>
                    <a:pt x="2" y="232"/>
                  </a:lnTo>
                  <a:lnTo>
                    <a:pt x="4" y="215"/>
                  </a:lnTo>
                  <a:lnTo>
                    <a:pt x="5" y="198"/>
                  </a:lnTo>
                  <a:lnTo>
                    <a:pt x="8" y="180"/>
                  </a:lnTo>
                  <a:lnTo>
                    <a:pt x="10" y="162"/>
                  </a:lnTo>
                  <a:lnTo>
                    <a:pt x="13" y="145"/>
                  </a:lnTo>
                  <a:lnTo>
                    <a:pt x="17" y="127"/>
                  </a:lnTo>
                  <a:lnTo>
                    <a:pt x="19" y="110"/>
                  </a:lnTo>
                  <a:lnTo>
                    <a:pt x="22" y="95"/>
                  </a:lnTo>
                  <a:lnTo>
                    <a:pt x="25" y="80"/>
                  </a:lnTo>
                  <a:lnTo>
                    <a:pt x="27" y="66"/>
                  </a:lnTo>
                  <a:lnTo>
                    <a:pt x="30" y="53"/>
                  </a:lnTo>
                  <a:lnTo>
                    <a:pt x="32" y="43"/>
                  </a:lnTo>
                  <a:lnTo>
                    <a:pt x="35" y="34"/>
                  </a:lnTo>
                  <a:lnTo>
                    <a:pt x="36" y="28"/>
                  </a:lnTo>
                  <a:lnTo>
                    <a:pt x="37" y="24"/>
                  </a:lnTo>
                  <a:lnTo>
                    <a:pt x="37" y="23"/>
                  </a:lnTo>
                  <a:close/>
                </a:path>
              </a:pathLst>
            </a:custGeom>
            <a:solidFill>
              <a:srgbClr val="FFFF99"/>
            </a:solidFill>
            <a:ln w="9525">
              <a:noFill/>
              <a:round/>
              <a:headEnd/>
              <a:tailEnd/>
            </a:ln>
          </p:spPr>
          <p:txBody>
            <a:bodyPr/>
            <a:lstStyle/>
            <a:p>
              <a:endParaRPr lang="en-US"/>
            </a:p>
          </p:txBody>
        </p:sp>
        <p:sp>
          <p:nvSpPr>
            <p:cNvPr id="172354" name="Freeform 327"/>
            <p:cNvSpPr>
              <a:spLocks/>
            </p:cNvSpPr>
            <p:nvPr/>
          </p:nvSpPr>
          <p:spPr bwMode="auto">
            <a:xfrm>
              <a:off x="5328" y="3159"/>
              <a:ext cx="16" cy="14"/>
            </a:xfrm>
            <a:custGeom>
              <a:avLst/>
              <a:gdLst>
                <a:gd name="T0" fmla="*/ 0 w 143"/>
                <a:gd name="T1" fmla="*/ 0 h 125"/>
                <a:gd name="T2" fmla="*/ 0 w 143"/>
                <a:gd name="T3" fmla="*/ 0 h 125"/>
                <a:gd name="T4" fmla="*/ 0 w 143"/>
                <a:gd name="T5" fmla="*/ 0 h 125"/>
                <a:gd name="T6" fmla="*/ 0 w 143"/>
                <a:gd name="T7" fmla="*/ 0 h 125"/>
                <a:gd name="T8" fmla="*/ 0 w 143"/>
                <a:gd name="T9" fmla="*/ 0 h 125"/>
                <a:gd name="T10" fmla="*/ 0 w 143"/>
                <a:gd name="T11" fmla="*/ 0 h 125"/>
                <a:gd name="T12" fmla="*/ 0 w 143"/>
                <a:gd name="T13" fmla="*/ 0 h 125"/>
                <a:gd name="T14" fmla="*/ 0 w 143"/>
                <a:gd name="T15" fmla="*/ 0 h 125"/>
                <a:gd name="T16" fmla="*/ 0 w 143"/>
                <a:gd name="T17" fmla="*/ 0 h 125"/>
                <a:gd name="T18" fmla="*/ 0 w 143"/>
                <a:gd name="T19" fmla="*/ 0 h 125"/>
                <a:gd name="T20" fmla="*/ 0 w 143"/>
                <a:gd name="T21" fmla="*/ 0 h 125"/>
                <a:gd name="T22" fmla="*/ 0 w 143"/>
                <a:gd name="T23" fmla="*/ 0 h 125"/>
                <a:gd name="T24" fmla="*/ 0 w 143"/>
                <a:gd name="T25" fmla="*/ 0 h 125"/>
                <a:gd name="T26" fmla="*/ 0 w 143"/>
                <a:gd name="T27" fmla="*/ 0 h 125"/>
                <a:gd name="T28" fmla="*/ 0 w 143"/>
                <a:gd name="T29" fmla="*/ 0 h 125"/>
                <a:gd name="T30" fmla="*/ 0 w 143"/>
                <a:gd name="T31" fmla="*/ 0 h 125"/>
                <a:gd name="T32" fmla="*/ 0 w 143"/>
                <a:gd name="T33" fmla="*/ 0 h 125"/>
                <a:gd name="T34" fmla="*/ 0 w 143"/>
                <a:gd name="T35" fmla="*/ 0 h 125"/>
                <a:gd name="T36" fmla="*/ 0 w 143"/>
                <a:gd name="T37" fmla="*/ 0 h 125"/>
                <a:gd name="T38" fmla="*/ 0 w 143"/>
                <a:gd name="T39" fmla="*/ 0 h 125"/>
                <a:gd name="T40" fmla="*/ 0 w 143"/>
                <a:gd name="T41" fmla="*/ 0 h 125"/>
                <a:gd name="T42" fmla="*/ 0 w 143"/>
                <a:gd name="T43" fmla="*/ 0 h 125"/>
                <a:gd name="T44" fmla="*/ 0 w 143"/>
                <a:gd name="T45" fmla="*/ 0 h 125"/>
                <a:gd name="T46" fmla="*/ 0 w 143"/>
                <a:gd name="T47" fmla="*/ 0 h 125"/>
                <a:gd name="T48" fmla="*/ 0 w 143"/>
                <a:gd name="T49" fmla="*/ 0 h 1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3"/>
                <a:gd name="T76" fmla="*/ 0 h 125"/>
                <a:gd name="T77" fmla="*/ 143 w 143"/>
                <a:gd name="T78" fmla="*/ 125 h 1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3" h="125">
                  <a:moveTo>
                    <a:pt x="142" y="86"/>
                  </a:moveTo>
                  <a:lnTo>
                    <a:pt x="143" y="67"/>
                  </a:lnTo>
                  <a:lnTo>
                    <a:pt x="143" y="49"/>
                  </a:lnTo>
                  <a:lnTo>
                    <a:pt x="141" y="35"/>
                  </a:lnTo>
                  <a:lnTo>
                    <a:pt x="137" y="22"/>
                  </a:lnTo>
                  <a:lnTo>
                    <a:pt x="133" y="12"/>
                  </a:lnTo>
                  <a:lnTo>
                    <a:pt x="130" y="5"/>
                  </a:lnTo>
                  <a:lnTo>
                    <a:pt x="128" y="1"/>
                  </a:lnTo>
                  <a:lnTo>
                    <a:pt x="127" y="0"/>
                  </a:lnTo>
                  <a:lnTo>
                    <a:pt x="102" y="17"/>
                  </a:lnTo>
                  <a:lnTo>
                    <a:pt x="80" y="31"/>
                  </a:lnTo>
                  <a:lnTo>
                    <a:pt x="61" y="46"/>
                  </a:lnTo>
                  <a:lnTo>
                    <a:pt x="46" y="60"/>
                  </a:lnTo>
                  <a:lnTo>
                    <a:pt x="32" y="74"/>
                  </a:lnTo>
                  <a:lnTo>
                    <a:pt x="19" y="90"/>
                  </a:lnTo>
                  <a:lnTo>
                    <a:pt x="10" y="106"/>
                  </a:lnTo>
                  <a:lnTo>
                    <a:pt x="0" y="125"/>
                  </a:lnTo>
                  <a:lnTo>
                    <a:pt x="24" y="121"/>
                  </a:lnTo>
                  <a:lnTo>
                    <a:pt x="49" y="116"/>
                  </a:lnTo>
                  <a:lnTo>
                    <a:pt x="73" y="110"/>
                  </a:lnTo>
                  <a:lnTo>
                    <a:pt x="95" y="103"/>
                  </a:lnTo>
                  <a:lnTo>
                    <a:pt x="113" y="97"/>
                  </a:lnTo>
                  <a:lnTo>
                    <a:pt x="129" y="92"/>
                  </a:lnTo>
                  <a:lnTo>
                    <a:pt x="138" y="87"/>
                  </a:lnTo>
                  <a:lnTo>
                    <a:pt x="142" y="86"/>
                  </a:lnTo>
                  <a:close/>
                </a:path>
              </a:pathLst>
            </a:custGeom>
            <a:solidFill>
              <a:srgbClr val="121212"/>
            </a:solidFill>
            <a:ln w="9525">
              <a:noFill/>
              <a:round/>
              <a:headEnd/>
              <a:tailEnd/>
            </a:ln>
          </p:spPr>
          <p:txBody>
            <a:bodyPr/>
            <a:lstStyle/>
            <a:p>
              <a:endParaRPr lang="en-US"/>
            </a:p>
          </p:txBody>
        </p:sp>
        <p:sp>
          <p:nvSpPr>
            <p:cNvPr id="172355" name="Freeform 328"/>
            <p:cNvSpPr>
              <a:spLocks/>
            </p:cNvSpPr>
            <p:nvPr/>
          </p:nvSpPr>
          <p:spPr bwMode="auto">
            <a:xfrm>
              <a:off x="5274" y="3022"/>
              <a:ext cx="11" cy="12"/>
            </a:xfrm>
            <a:custGeom>
              <a:avLst/>
              <a:gdLst>
                <a:gd name="T0" fmla="*/ 0 w 100"/>
                <a:gd name="T1" fmla="*/ 0 h 101"/>
                <a:gd name="T2" fmla="*/ 0 w 100"/>
                <a:gd name="T3" fmla="*/ 0 h 101"/>
                <a:gd name="T4" fmla="*/ 0 w 100"/>
                <a:gd name="T5" fmla="*/ 0 h 101"/>
                <a:gd name="T6" fmla="*/ 0 w 100"/>
                <a:gd name="T7" fmla="*/ 0 h 101"/>
                <a:gd name="T8" fmla="*/ 0 w 100"/>
                <a:gd name="T9" fmla="*/ 0 h 101"/>
                <a:gd name="T10" fmla="*/ 0 w 100"/>
                <a:gd name="T11" fmla="*/ 0 h 101"/>
                <a:gd name="T12" fmla="*/ 0 w 100"/>
                <a:gd name="T13" fmla="*/ 0 h 101"/>
                <a:gd name="T14" fmla="*/ 0 w 100"/>
                <a:gd name="T15" fmla="*/ 0 h 101"/>
                <a:gd name="T16" fmla="*/ 0 w 100"/>
                <a:gd name="T17" fmla="*/ 0 h 101"/>
                <a:gd name="T18" fmla="*/ 0 w 100"/>
                <a:gd name="T19" fmla="*/ 0 h 101"/>
                <a:gd name="T20" fmla="*/ 0 w 100"/>
                <a:gd name="T21" fmla="*/ 0 h 101"/>
                <a:gd name="T22" fmla="*/ 0 w 100"/>
                <a:gd name="T23" fmla="*/ 0 h 101"/>
                <a:gd name="T24" fmla="*/ 0 w 100"/>
                <a:gd name="T25" fmla="*/ 0 h 101"/>
                <a:gd name="T26" fmla="*/ 0 w 100"/>
                <a:gd name="T27" fmla="*/ 0 h 101"/>
                <a:gd name="T28" fmla="*/ 0 w 100"/>
                <a:gd name="T29" fmla="*/ 0 h 101"/>
                <a:gd name="T30" fmla="*/ 0 w 100"/>
                <a:gd name="T31" fmla="*/ 0 h 101"/>
                <a:gd name="T32" fmla="*/ 0 w 100"/>
                <a:gd name="T33" fmla="*/ 0 h 101"/>
                <a:gd name="T34" fmla="*/ 0 w 100"/>
                <a:gd name="T35" fmla="*/ 0 h 101"/>
                <a:gd name="T36" fmla="*/ 0 w 100"/>
                <a:gd name="T37" fmla="*/ 0 h 101"/>
                <a:gd name="T38" fmla="*/ 0 w 100"/>
                <a:gd name="T39" fmla="*/ 0 h 101"/>
                <a:gd name="T40" fmla="*/ 0 w 100"/>
                <a:gd name="T41" fmla="*/ 0 h 101"/>
                <a:gd name="T42" fmla="*/ 0 w 100"/>
                <a:gd name="T43" fmla="*/ 0 h 101"/>
                <a:gd name="T44" fmla="*/ 0 w 100"/>
                <a:gd name="T45" fmla="*/ 0 h 101"/>
                <a:gd name="T46" fmla="*/ 0 w 100"/>
                <a:gd name="T47" fmla="*/ 0 h 101"/>
                <a:gd name="T48" fmla="*/ 0 w 100"/>
                <a:gd name="T49" fmla="*/ 0 h 101"/>
                <a:gd name="T50" fmla="*/ 0 w 100"/>
                <a:gd name="T51" fmla="*/ 0 h 101"/>
                <a:gd name="T52" fmla="*/ 0 w 100"/>
                <a:gd name="T53" fmla="*/ 0 h 101"/>
                <a:gd name="T54" fmla="*/ 0 w 100"/>
                <a:gd name="T55" fmla="*/ 0 h 101"/>
                <a:gd name="T56" fmla="*/ 0 w 100"/>
                <a:gd name="T57" fmla="*/ 0 h 101"/>
                <a:gd name="T58" fmla="*/ 0 w 100"/>
                <a:gd name="T59" fmla="*/ 0 h 101"/>
                <a:gd name="T60" fmla="*/ 0 w 100"/>
                <a:gd name="T61" fmla="*/ 0 h 101"/>
                <a:gd name="T62" fmla="*/ 0 w 100"/>
                <a:gd name="T63" fmla="*/ 0 h 101"/>
                <a:gd name="T64" fmla="*/ 0 w 100"/>
                <a:gd name="T65" fmla="*/ 0 h 1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101"/>
                <a:gd name="T101" fmla="*/ 100 w 100"/>
                <a:gd name="T102" fmla="*/ 101 h 1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101">
                  <a:moveTo>
                    <a:pt x="50" y="101"/>
                  </a:moveTo>
                  <a:lnTo>
                    <a:pt x="59" y="100"/>
                  </a:lnTo>
                  <a:lnTo>
                    <a:pt x="69" y="96"/>
                  </a:lnTo>
                  <a:lnTo>
                    <a:pt x="77" y="92"/>
                  </a:lnTo>
                  <a:lnTo>
                    <a:pt x="85" y="86"/>
                  </a:lnTo>
                  <a:lnTo>
                    <a:pt x="91" y="78"/>
                  </a:lnTo>
                  <a:lnTo>
                    <a:pt x="95" y="70"/>
                  </a:lnTo>
                  <a:lnTo>
                    <a:pt x="98" y="61"/>
                  </a:lnTo>
                  <a:lnTo>
                    <a:pt x="100" y="51"/>
                  </a:lnTo>
                  <a:lnTo>
                    <a:pt x="98" y="40"/>
                  </a:lnTo>
                  <a:lnTo>
                    <a:pt x="95" y="32"/>
                  </a:lnTo>
                  <a:lnTo>
                    <a:pt x="91" y="23"/>
                  </a:lnTo>
                  <a:lnTo>
                    <a:pt x="85" y="15"/>
                  </a:lnTo>
                  <a:lnTo>
                    <a:pt x="77" y="9"/>
                  </a:lnTo>
                  <a:lnTo>
                    <a:pt x="69" y="5"/>
                  </a:lnTo>
                  <a:lnTo>
                    <a:pt x="59" y="1"/>
                  </a:lnTo>
                  <a:lnTo>
                    <a:pt x="50" y="0"/>
                  </a:lnTo>
                  <a:lnTo>
                    <a:pt x="40" y="1"/>
                  </a:lnTo>
                  <a:lnTo>
                    <a:pt x="31" y="5"/>
                  </a:lnTo>
                  <a:lnTo>
                    <a:pt x="22" y="9"/>
                  </a:lnTo>
                  <a:lnTo>
                    <a:pt x="15" y="15"/>
                  </a:lnTo>
                  <a:lnTo>
                    <a:pt x="9" y="23"/>
                  </a:lnTo>
                  <a:lnTo>
                    <a:pt x="4" y="32"/>
                  </a:lnTo>
                  <a:lnTo>
                    <a:pt x="1" y="40"/>
                  </a:lnTo>
                  <a:lnTo>
                    <a:pt x="0" y="51"/>
                  </a:lnTo>
                  <a:lnTo>
                    <a:pt x="1" y="61"/>
                  </a:lnTo>
                  <a:lnTo>
                    <a:pt x="4" y="70"/>
                  </a:lnTo>
                  <a:lnTo>
                    <a:pt x="9" y="78"/>
                  </a:lnTo>
                  <a:lnTo>
                    <a:pt x="15" y="86"/>
                  </a:lnTo>
                  <a:lnTo>
                    <a:pt x="22" y="92"/>
                  </a:lnTo>
                  <a:lnTo>
                    <a:pt x="31" y="96"/>
                  </a:lnTo>
                  <a:lnTo>
                    <a:pt x="40" y="100"/>
                  </a:lnTo>
                  <a:lnTo>
                    <a:pt x="50" y="101"/>
                  </a:lnTo>
                  <a:close/>
                </a:path>
              </a:pathLst>
            </a:custGeom>
            <a:solidFill>
              <a:srgbClr val="191919"/>
            </a:solidFill>
            <a:ln w="9525">
              <a:noFill/>
              <a:round/>
              <a:headEnd/>
              <a:tailEnd/>
            </a:ln>
          </p:spPr>
          <p:txBody>
            <a:bodyPr/>
            <a:lstStyle/>
            <a:p>
              <a:endParaRPr lang="en-US"/>
            </a:p>
          </p:txBody>
        </p:sp>
        <p:sp>
          <p:nvSpPr>
            <p:cNvPr id="172356" name="Freeform 329"/>
            <p:cNvSpPr>
              <a:spLocks/>
            </p:cNvSpPr>
            <p:nvPr/>
          </p:nvSpPr>
          <p:spPr bwMode="auto">
            <a:xfrm>
              <a:off x="5387" y="3085"/>
              <a:ext cx="101" cy="196"/>
            </a:xfrm>
            <a:custGeom>
              <a:avLst/>
              <a:gdLst>
                <a:gd name="T0" fmla="*/ 0 w 902"/>
                <a:gd name="T1" fmla="*/ 0 h 1771"/>
                <a:gd name="T2" fmla="*/ 0 w 902"/>
                <a:gd name="T3" fmla="*/ 0 h 1771"/>
                <a:gd name="T4" fmla="*/ 0 w 902"/>
                <a:gd name="T5" fmla="*/ 0 h 1771"/>
                <a:gd name="T6" fmla="*/ 0 w 902"/>
                <a:gd name="T7" fmla="*/ 0 h 1771"/>
                <a:gd name="T8" fmla="*/ 0 w 902"/>
                <a:gd name="T9" fmla="*/ 0 h 1771"/>
                <a:gd name="T10" fmla="*/ 0 w 902"/>
                <a:gd name="T11" fmla="*/ 0 h 1771"/>
                <a:gd name="T12" fmla="*/ 0 w 902"/>
                <a:gd name="T13" fmla="*/ 0 h 1771"/>
                <a:gd name="T14" fmla="*/ 0 w 902"/>
                <a:gd name="T15" fmla="*/ 0 h 1771"/>
                <a:gd name="T16" fmla="*/ 0 w 902"/>
                <a:gd name="T17" fmla="*/ 0 h 1771"/>
                <a:gd name="T18" fmla="*/ 0 w 902"/>
                <a:gd name="T19" fmla="*/ 0 h 1771"/>
                <a:gd name="T20" fmla="*/ 0 w 902"/>
                <a:gd name="T21" fmla="*/ 0 h 1771"/>
                <a:gd name="T22" fmla="*/ 0 w 902"/>
                <a:gd name="T23" fmla="*/ 0 h 1771"/>
                <a:gd name="T24" fmla="*/ 0 w 902"/>
                <a:gd name="T25" fmla="*/ 0 h 1771"/>
                <a:gd name="T26" fmla="*/ 0 w 902"/>
                <a:gd name="T27" fmla="*/ 0 h 1771"/>
                <a:gd name="T28" fmla="*/ 0 w 902"/>
                <a:gd name="T29" fmla="*/ 0 h 1771"/>
                <a:gd name="T30" fmla="*/ 0 w 902"/>
                <a:gd name="T31" fmla="*/ 0 h 1771"/>
                <a:gd name="T32" fmla="*/ 0 w 902"/>
                <a:gd name="T33" fmla="*/ 0 h 1771"/>
                <a:gd name="T34" fmla="*/ 0 w 902"/>
                <a:gd name="T35" fmla="*/ 0 h 1771"/>
                <a:gd name="T36" fmla="*/ 0 w 902"/>
                <a:gd name="T37" fmla="*/ 0 h 1771"/>
                <a:gd name="T38" fmla="*/ 0 w 902"/>
                <a:gd name="T39" fmla="*/ 0 h 1771"/>
                <a:gd name="T40" fmla="*/ 0 w 902"/>
                <a:gd name="T41" fmla="*/ 0 h 1771"/>
                <a:gd name="T42" fmla="*/ 0 w 902"/>
                <a:gd name="T43" fmla="*/ 0 h 1771"/>
                <a:gd name="T44" fmla="*/ 0 w 902"/>
                <a:gd name="T45" fmla="*/ 0 h 1771"/>
                <a:gd name="T46" fmla="*/ 0 w 902"/>
                <a:gd name="T47" fmla="*/ 0 h 1771"/>
                <a:gd name="T48" fmla="*/ 0 w 902"/>
                <a:gd name="T49" fmla="*/ 0 h 1771"/>
                <a:gd name="T50" fmla="*/ 0 w 902"/>
                <a:gd name="T51" fmla="*/ 0 h 1771"/>
                <a:gd name="T52" fmla="*/ 0 w 902"/>
                <a:gd name="T53" fmla="*/ 0 h 1771"/>
                <a:gd name="T54" fmla="*/ 0 w 902"/>
                <a:gd name="T55" fmla="*/ 0 h 1771"/>
                <a:gd name="T56" fmla="*/ 0 w 902"/>
                <a:gd name="T57" fmla="*/ 0 h 1771"/>
                <a:gd name="T58" fmla="*/ 0 w 902"/>
                <a:gd name="T59" fmla="*/ 0 h 1771"/>
                <a:gd name="T60" fmla="*/ 0 w 902"/>
                <a:gd name="T61" fmla="*/ 0 h 1771"/>
                <a:gd name="T62" fmla="*/ 0 w 902"/>
                <a:gd name="T63" fmla="*/ 0 h 1771"/>
                <a:gd name="T64" fmla="*/ 0 w 902"/>
                <a:gd name="T65" fmla="*/ 0 h 1771"/>
                <a:gd name="T66" fmla="*/ 0 w 902"/>
                <a:gd name="T67" fmla="*/ 0 h 1771"/>
                <a:gd name="T68" fmla="*/ 0 w 902"/>
                <a:gd name="T69" fmla="*/ 0 h 1771"/>
                <a:gd name="T70" fmla="*/ 0 w 902"/>
                <a:gd name="T71" fmla="*/ 0 h 1771"/>
                <a:gd name="T72" fmla="*/ 0 w 902"/>
                <a:gd name="T73" fmla="*/ 0 h 1771"/>
                <a:gd name="T74" fmla="*/ 0 w 902"/>
                <a:gd name="T75" fmla="*/ 0 h 1771"/>
                <a:gd name="T76" fmla="*/ 0 w 902"/>
                <a:gd name="T77" fmla="*/ 0 h 1771"/>
                <a:gd name="T78" fmla="*/ 0 w 902"/>
                <a:gd name="T79" fmla="*/ 0 h 1771"/>
                <a:gd name="T80" fmla="*/ 0 w 902"/>
                <a:gd name="T81" fmla="*/ 0 h 1771"/>
                <a:gd name="T82" fmla="*/ 0 w 902"/>
                <a:gd name="T83" fmla="*/ 0 h 1771"/>
                <a:gd name="T84" fmla="*/ 0 w 902"/>
                <a:gd name="T85" fmla="*/ 0 h 177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02"/>
                <a:gd name="T130" fmla="*/ 0 h 1771"/>
                <a:gd name="T131" fmla="*/ 902 w 902"/>
                <a:gd name="T132" fmla="*/ 1771 h 177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02" h="1771">
                  <a:moveTo>
                    <a:pt x="0" y="0"/>
                  </a:moveTo>
                  <a:lnTo>
                    <a:pt x="0" y="0"/>
                  </a:lnTo>
                  <a:lnTo>
                    <a:pt x="14" y="19"/>
                  </a:lnTo>
                  <a:lnTo>
                    <a:pt x="31" y="42"/>
                  </a:lnTo>
                  <a:lnTo>
                    <a:pt x="51" y="68"/>
                  </a:lnTo>
                  <a:lnTo>
                    <a:pt x="72" y="99"/>
                  </a:lnTo>
                  <a:lnTo>
                    <a:pt x="97" y="132"/>
                  </a:lnTo>
                  <a:lnTo>
                    <a:pt x="122" y="169"/>
                  </a:lnTo>
                  <a:lnTo>
                    <a:pt x="150" y="209"/>
                  </a:lnTo>
                  <a:lnTo>
                    <a:pt x="179" y="251"/>
                  </a:lnTo>
                  <a:lnTo>
                    <a:pt x="210" y="296"/>
                  </a:lnTo>
                  <a:lnTo>
                    <a:pt x="241" y="345"/>
                  </a:lnTo>
                  <a:lnTo>
                    <a:pt x="274" y="395"/>
                  </a:lnTo>
                  <a:lnTo>
                    <a:pt x="308" y="448"/>
                  </a:lnTo>
                  <a:lnTo>
                    <a:pt x="343" y="503"/>
                  </a:lnTo>
                  <a:lnTo>
                    <a:pt x="377" y="560"/>
                  </a:lnTo>
                  <a:lnTo>
                    <a:pt x="412" y="619"/>
                  </a:lnTo>
                  <a:lnTo>
                    <a:pt x="447" y="679"/>
                  </a:lnTo>
                  <a:lnTo>
                    <a:pt x="482" y="742"/>
                  </a:lnTo>
                  <a:lnTo>
                    <a:pt x="517" y="805"/>
                  </a:lnTo>
                  <a:lnTo>
                    <a:pt x="551" y="870"/>
                  </a:lnTo>
                  <a:lnTo>
                    <a:pt x="584" y="936"/>
                  </a:lnTo>
                  <a:lnTo>
                    <a:pt x="616" y="1003"/>
                  </a:lnTo>
                  <a:lnTo>
                    <a:pt x="648" y="1071"/>
                  </a:lnTo>
                  <a:lnTo>
                    <a:pt x="677" y="1139"/>
                  </a:lnTo>
                  <a:lnTo>
                    <a:pt x="707" y="1208"/>
                  </a:lnTo>
                  <a:lnTo>
                    <a:pt x="733" y="1278"/>
                  </a:lnTo>
                  <a:lnTo>
                    <a:pt x="759" y="1346"/>
                  </a:lnTo>
                  <a:lnTo>
                    <a:pt x="782" y="1416"/>
                  </a:lnTo>
                  <a:lnTo>
                    <a:pt x="802" y="1486"/>
                  </a:lnTo>
                  <a:lnTo>
                    <a:pt x="821" y="1555"/>
                  </a:lnTo>
                  <a:lnTo>
                    <a:pt x="836" y="1624"/>
                  </a:lnTo>
                  <a:lnTo>
                    <a:pt x="850" y="1692"/>
                  </a:lnTo>
                  <a:lnTo>
                    <a:pt x="859" y="1760"/>
                  </a:lnTo>
                  <a:lnTo>
                    <a:pt x="860" y="1762"/>
                  </a:lnTo>
                  <a:lnTo>
                    <a:pt x="864" y="1766"/>
                  </a:lnTo>
                  <a:lnTo>
                    <a:pt x="871" y="1769"/>
                  </a:lnTo>
                  <a:lnTo>
                    <a:pt x="878" y="1771"/>
                  </a:lnTo>
                  <a:lnTo>
                    <a:pt x="885" y="1767"/>
                  </a:lnTo>
                  <a:lnTo>
                    <a:pt x="893" y="1757"/>
                  </a:lnTo>
                  <a:lnTo>
                    <a:pt x="898" y="1737"/>
                  </a:lnTo>
                  <a:lnTo>
                    <a:pt x="902" y="1705"/>
                  </a:lnTo>
                </a:path>
              </a:pathLst>
            </a:custGeom>
            <a:solidFill>
              <a:srgbClr val="FFFF99"/>
            </a:solidFill>
            <a:ln w="0">
              <a:solidFill>
                <a:srgbClr val="666666"/>
              </a:solidFill>
              <a:prstDash val="solid"/>
              <a:round/>
              <a:headEnd/>
              <a:tailEnd/>
            </a:ln>
          </p:spPr>
          <p:txBody>
            <a:bodyPr/>
            <a:lstStyle/>
            <a:p>
              <a:endParaRPr lang="en-US"/>
            </a:p>
          </p:txBody>
        </p:sp>
        <p:sp>
          <p:nvSpPr>
            <p:cNvPr id="172357" name="Freeform 330"/>
            <p:cNvSpPr>
              <a:spLocks/>
            </p:cNvSpPr>
            <p:nvPr/>
          </p:nvSpPr>
          <p:spPr bwMode="auto">
            <a:xfrm>
              <a:off x="5325" y="3277"/>
              <a:ext cx="31" cy="37"/>
            </a:xfrm>
            <a:custGeom>
              <a:avLst/>
              <a:gdLst>
                <a:gd name="T0" fmla="*/ 0 w 279"/>
                <a:gd name="T1" fmla="*/ 0 h 336"/>
                <a:gd name="T2" fmla="*/ 0 w 279"/>
                <a:gd name="T3" fmla="*/ 0 h 336"/>
                <a:gd name="T4" fmla="*/ 0 w 279"/>
                <a:gd name="T5" fmla="*/ 0 h 336"/>
                <a:gd name="T6" fmla="*/ 0 w 279"/>
                <a:gd name="T7" fmla="*/ 0 h 336"/>
                <a:gd name="T8" fmla="*/ 0 w 279"/>
                <a:gd name="T9" fmla="*/ 0 h 336"/>
                <a:gd name="T10" fmla="*/ 0 w 279"/>
                <a:gd name="T11" fmla="*/ 0 h 336"/>
                <a:gd name="T12" fmla="*/ 0 w 279"/>
                <a:gd name="T13" fmla="*/ 0 h 336"/>
                <a:gd name="T14" fmla="*/ 0 w 279"/>
                <a:gd name="T15" fmla="*/ 0 h 336"/>
                <a:gd name="T16" fmla="*/ 0 w 279"/>
                <a:gd name="T17" fmla="*/ 0 h 336"/>
                <a:gd name="T18" fmla="*/ 0 w 279"/>
                <a:gd name="T19" fmla="*/ 0 h 336"/>
                <a:gd name="T20" fmla="*/ 0 w 279"/>
                <a:gd name="T21" fmla="*/ 0 h 336"/>
                <a:gd name="T22" fmla="*/ 0 w 279"/>
                <a:gd name="T23" fmla="*/ 0 h 336"/>
                <a:gd name="T24" fmla="*/ 0 w 279"/>
                <a:gd name="T25" fmla="*/ 0 h 336"/>
                <a:gd name="T26" fmla="*/ 0 w 279"/>
                <a:gd name="T27" fmla="*/ 0 h 336"/>
                <a:gd name="T28" fmla="*/ 0 w 279"/>
                <a:gd name="T29" fmla="*/ 0 h 336"/>
                <a:gd name="T30" fmla="*/ 0 w 279"/>
                <a:gd name="T31" fmla="*/ 0 h 336"/>
                <a:gd name="T32" fmla="*/ 0 w 279"/>
                <a:gd name="T33" fmla="*/ 0 h 336"/>
                <a:gd name="T34" fmla="*/ 0 w 279"/>
                <a:gd name="T35" fmla="*/ 0 h 336"/>
                <a:gd name="T36" fmla="*/ 0 w 279"/>
                <a:gd name="T37" fmla="*/ 0 h 336"/>
                <a:gd name="T38" fmla="*/ 0 w 279"/>
                <a:gd name="T39" fmla="*/ 0 h 336"/>
                <a:gd name="T40" fmla="*/ 0 w 279"/>
                <a:gd name="T41" fmla="*/ 0 h 336"/>
                <a:gd name="T42" fmla="*/ 0 w 279"/>
                <a:gd name="T43" fmla="*/ 0 h 336"/>
                <a:gd name="T44" fmla="*/ 0 w 279"/>
                <a:gd name="T45" fmla="*/ 0 h 336"/>
                <a:gd name="T46" fmla="*/ 0 w 279"/>
                <a:gd name="T47" fmla="*/ 0 h 336"/>
                <a:gd name="T48" fmla="*/ 0 w 279"/>
                <a:gd name="T49" fmla="*/ 0 h 336"/>
                <a:gd name="T50" fmla="*/ 0 w 279"/>
                <a:gd name="T51" fmla="*/ 0 h 336"/>
                <a:gd name="T52" fmla="*/ 0 w 279"/>
                <a:gd name="T53" fmla="*/ 0 h 336"/>
                <a:gd name="T54" fmla="*/ 0 w 279"/>
                <a:gd name="T55" fmla="*/ 0 h 336"/>
                <a:gd name="T56" fmla="*/ 0 w 279"/>
                <a:gd name="T57" fmla="*/ 0 h 336"/>
                <a:gd name="T58" fmla="*/ 0 w 279"/>
                <a:gd name="T59" fmla="*/ 0 h 336"/>
                <a:gd name="T60" fmla="*/ 0 w 279"/>
                <a:gd name="T61" fmla="*/ 0 h 336"/>
                <a:gd name="T62" fmla="*/ 0 w 279"/>
                <a:gd name="T63" fmla="*/ 0 h 336"/>
                <a:gd name="T64" fmla="*/ 0 w 279"/>
                <a:gd name="T65" fmla="*/ 0 h 336"/>
                <a:gd name="T66" fmla="*/ 0 w 279"/>
                <a:gd name="T67" fmla="*/ 0 h 336"/>
                <a:gd name="T68" fmla="*/ 0 w 279"/>
                <a:gd name="T69" fmla="*/ 0 h 336"/>
                <a:gd name="T70" fmla="*/ 0 w 279"/>
                <a:gd name="T71" fmla="*/ 0 h 336"/>
                <a:gd name="T72" fmla="*/ 0 w 279"/>
                <a:gd name="T73" fmla="*/ 0 h 336"/>
                <a:gd name="T74" fmla="*/ 0 w 279"/>
                <a:gd name="T75" fmla="*/ 0 h 336"/>
                <a:gd name="T76" fmla="*/ 0 w 279"/>
                <a:gd name="T77" fmla="*/ 0 h 336"/>
                <a:gd name="T78" fmla="*/ 0 w 279"/>
                <a:gd name="T79" fmla="*/ 0 h 336"/>
                <a:gd name="T80" fmla="*/ 0 w 279"/>
                <a:gd name="T81" fmla="*/ 0 h 336"/>
                <a:gd name="T82" fmla="*/ 0 w 279"/>
                <a:gd name="T83" fmla="*/ 0 h 336"/>
                <a:gd name="T84" fmla="*/ 0 w 279"/>
                <a:gd name="T85" fmla="*/ 0 h 336"/>
                <a:gd name="T86" fmla="*/ 0 w 279"/>
                <a:gd name="T87" fmla="*/ 0 h 336"/>
                <a:gd name="T88" fmla="*/ 0 w 279"/>
                <a:gd name="T89" fmla="*/ 0 h 336"/>
                <a:gd name="T90" fmla="*/ 0 w 279"/>
                <a:gd name="T91" fmla="*/ 0 h 336"/>
                <a:gd name="T92" fmla="*/ 0 w 279"/>
                <a:gd name="T93" fmla="*/ 0 h 336"/>
                <a:gd name="T94" fmla="*/ 0 w 279"/>
                <a:gd name="T95" fmla="*/ 0 h 336"/>
                <a:gd name="T96" fmla="*/ 0 w 279"/>
                <a:gd name="T97" fmla="*/ 0 h 3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9"/>
                <a:gd name="T148" fmla="*/ 0 h 336"/>
                <a:gd name="T149" fmla="*/ 279 w 279"/>
                <a:gd name="T150" fmla="*/ 336 h 3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9" h="336">
                  <a:moveTo>
                    <a:pt x="48" y="4"/>
                  </a:moveTo>
                  <a:lnTo>
                    <a:pt x="66" y="9"/>
                  </a:lnTo>
                  <a:lnTo>
                    <a:pt x="86" y="17"/>
                  </a:lnTo>
                  <a:lnTo>
                    <a:pt x="109" y="28"/>
                  </a:lnTo>
                  <a:lnTo>
                    <a:pt x="132" y="41"/>
                  </a:lnTo>
                  <a:lnTo>
                    <a:pt x="156" y="54"/>
                  </a:lnTo>
                  <a:lnTo>
                    <a:pt x="179" y="71"/>
                  </a:lnTo>
                  <a:lnTo>
                    <a:pt x="203" y="88"/>
                  </a:lnTo>
                  <a:lnTo>
                    <a:pt x="224" y="107"/>
                  </a:lnTo>
                  <a:lnTo>
                    <a:pt x="243" y="127"/>
                  </a:lnTo>
                  <a:lnTo>
                    <a:pt x="258" y="148"/>
                  </a:lnTo>
                  <a:lnTo>
                    <a:pt x="269" y="170"/>
                  </a:lnTo>
                  <a:lnTo>
                    <a:pt x="277" y="193"/>
                  </a:lnTo>
                  <a:lnTo>
                    <a:pt x="279" y="216"/>
                  </a:lnTo>
                  <a:lnTo>
                    <a:pt x="273" y="239"/>
                  </a:lnTo>
                  <a:lnTo>
                    <a:pt x="263" y="262"/>
                  </a:lnTo>
                  <a:lnTo>
                    <a:pt x="244" y="286"/>
                  </a:lnTo>
                  <a:lnTo>
                    <a:pt x="221" y="306"/>
                  </a:lnTo>
                  <a:lnTo>
                    <a:pt x="197" y="320"/>
                  </a:lnTo>
                  <a:lnTo>
                    <a:pt x="174" y="330"/>
                  </a:lnTo>
                  <a:lnTo>
                    <a:pt x="151" y="335"/>
                  </a:lnTo>
                  <a:lnTo>
                    <a:pt x="129" y="336"/>
                  </a:lnTo>
                  <a:lnTo>
                    <a:pt x="108" y="333"/>
                  </a:lnTo>
                  <a:lnTo>
                    <a:pt x="87" y="328"/>
                  </a:lnTo>
                  <a:lnTo>
                    <a:pt x="68" y="319"/>
                  </a:lnTo>
                  <a:lnTo>
                    <a:pt x="53" y="310"/>
                  </a:lnTo>
                  <a:lnTo>
                    <a:pt x="38" y="298"/>
                  </a:lnTo>
                  <a:lnTo>
                    <a:pt x="26" y="287"/>
                  </a:lnTo>
                  <a:lnTo>
                    <a:pt x="18" y="273"/>
                  </a:lnTo>
                  <a:lnTo>
                    <a:pt x="13" y="260"/>
                  </a:lnTo>
                  <a:lnTo>
                    <a:pt x="10" y="249"/>
                  </a:lnTo>
                  <a:lnTo>
                    <a:pt x="13" y="237"/>
                  </a:lnTo>
                  <a:lnTo>
                    <a:pt x="19" y="227"/>
                  </a:lnTo>
                  <a:lnTo>
                    <a:pt x="33" y="211"/>
                  </a:lnTo>
                  <a:lnTo>
                    <a:pt x="41" y="194"/>
                  </a:lnTo>
                  <a:lnTo>
                    <a:pt x="46" y="178"/>
                  </a:lnTo>
                  <a:lnTo>
                    <a:pt x="46" y="163"/>
                  </a:lnTo>
                  <a:lnTo>
                    <a:pt x="44" y="149"/>
                  </a:lnTo>
                  <a:lnTo>
                    <a:pt x="38" y="136"/>
                  </a:lnTo>
                  <a:lnTo>
                    <a:pt x="30" y="122"/>
                  </a:lnTo>
                  <a:lnTo>
                    <a:pt x="21" y="109"/>
                  </a:lnTo>
                  <a:lnTo>
                    <a:pt x="11" y="93"/>
                  </a:lnTo>
                  <a:lnTo>
                    <a:pt x="4" y="74"/>
                  </a:lnTo>
                  <a:lnTo>
                    <a:pt x="0" y="54"/>
                  </a:lnTo>
                  <a:lnTo>
                    <a:pt x="0" y="34"/>
                  </a:lnTo>
                  <a:lnTo>
                    <a:pt x="4" y="16"/>
                  </a:lnTo>
                  <a:lnTo>
                    <a:pt x="13" y="5"/>
                  </a:lnTo>
                  <a:lnTo>
                    <a:pt x="27" y="0"/>
                  </a:lnTo>
                  <a:lnTo>
                    <a:pt x="48" y="4"/>
                  </a:lnTo>
                  <a:close/>
                </a:path>
              </a:pathLst>
            </a:custGeom>
            <a:solidFill>
              <a:srgbClr val="F2000C"/>
            </a:solidFill>
            <a:ln w="9525">
              <a:noFill/>
              <a:round/>
              <a:headEnd/>
              <a:tailEnd/>
            </a:ln>
          </p:spPr>
          <p:txBody>
            <a:bodyPr/>
            <a:lstStyle/>
            <a:p>
              <a:endParaRPr lang="en-US"/>
            </a:p>
          </p:txBody>
        </p:sp>
        <p:sp>
          <p:nvSpPr>
            <p:cNvPr id="172358" name="Freeform 331"/>
            <p:cNvSpPr>
              <a:spLocks/>
            </p:cNvSpPr>
            <p:nvPr/>
          </p:nvSpPr>
          <p:spPr bwMode="auto">
            <a:xfrm>
              <a:off x="5328" y="3280"/>
              <a:ext cx="26" cy="32"/>
            </a:xfrm>
            <a:custGeom>
              <a:avLst/>
              <a:gdLst>
                <a:gd name="T0" fmla="*/ 0 w 237"/>
                <a:gd name="T1" fmla="*/ 0 h 287"/>
                <a:gd name="T2" fmla="*/ 0 w 237"/>
                <a:gd name="T3" fmla="*/ 0 h 287"/>
                <a:gd name="T4" fmla="*/ 0 w 237"/>
                <a:gd name="T5" fmla="*/ 0 h 287"/>
                <a:gd name="T6" fmla="*/ 0 w 237"/>
                <a:gd name="T7" fmla="*/ 0 h 287"/>
                <a:gd name="T8" fmla="*/ 0 w 237"/>
                <a:gd name="T9" fmla="*/ 0 h 287"/>
                <a:gd name="T10" fmla="*/ 0 w 237"/>
                <a:gd name="T11" fmla="*/ 0 h 287"/>
                <a:gd name="T12" fmla="*/ 0 w 237"/>
                <a:gd name="T13" fmla="*/ 0 h 287"/>
                <a:gd name="T14" fmla="*/ 0 w 237"/>
                <a:gd name="T15" fmla="*/ 0 h 287"/>
                <a:gd name="T16" fmla="*/ 0 w 237"/>
                <a:gd name="T17" fmla="*/ 0 h 287"/>
                <a:gd name="T18" fmla="*/ 0 w 237"/>
                <a:gd name="T19" fmla="*/ 0 h 287"/>
                <a:gd name="T20" fmla="*/ 0 w 237"/>
                <a:gd name="T21" fmla="*/ 0 h 287"/>
                <a:gd name="T22" fmla="*/ 0 w 237"/>
                <a:gd name="T23" fmla="*/ 0 h 287"/>
                <a:gd name="T24" fmla="*/ 0 w 237"/>
                <a:gd name="T25" fmla="*/ 0 h 287"/>
                <a:gd name="T26" fmla="*/ 0 w 237"/>
                <a:gd name="T27" fmla="*/ 0 h 287"/>
                <a:gd name="T28" fmla="*/ 0 w 237"/>
                <a:gd name="T29" fmla="*/ 0 h 287"/>
                <a:gd name="T30" fmla="*/ 0 w 237"/>
                <a:gd name="T31" fmla="*/ 0 h 287"/>
                <a:gd name="T32" fmla="*/ 0 w 237"/>
                <a:gd name="T33" fmla="*/ 0 h 287"/>
                <a:gd name="T34" fmla="*/ 0 w 237"/>
                <a:gd name="T35" fmla="*/ 0 h 287"/>
                <a:gd name="T36" fmla="*/ 0 w 237"/>
                <a:gd name="T37" fmla="*/ 0 h 287"/>
                <a:gd name="T38" fmla="*/ 0 w 237"/>
                <a:gd name="T39" fmla="*/ 0 h 287"/>
                <a:gd name="T40" fmla="*/ 0 w 237"/>
                <a:gd name="T41" fmla="*/ 0 h 287"/>
                <a:gd name="T42" fmla="*/ 0 w 237"/>
                <a:gd name="T43" fmla="*/ 0 h 287"/>
                <a:gd name="T44" fmla="*/ 0 w 237"/>
                <a:gd name="T45" fmla="*/ 0 h 287"/>
                <a:gd name="T46" fmla="*/ 0 w 237"/>
                <a:gd name="T47" fmla="*/ 0 h 287"/>
                <a:gd name="T48" fmla="*/ 0 w 237"/>
                <a:gd name="T49" fmla="*/ 0 h 287"/>
                <a:gd name="T50" fmla="*/ 0 w 237"/>
                <a:gd name="T51" fmla="*/ 0 h 287"/>
                <a:gd name="T52" fmla="*/ 0 w 237"/>
                <a:gd name="T53" fmla="*/ 0 h 287"/>
                <a:gd name="T54" fmla="*/ 0 w 237"/>
                <a:gd name="T55" fmla="*/ 0 h 287"/>
                <a:gd name="T56" fmla="*/ 0 w 237"/>
                <a:gd name="T57" fmla="*/ 0 h 287"/>
                <a:gd name="T58" fmla="*/ 0 w 237"/>
                <a:gd name="T59" fmla="*/ 0 h 287"/>
                <a:gd name="T60" fmla="*/ 0 w 237"/>
                <a:gd name="T61" fmla="*/ 0 h 287"/>
                <a:gd name="T62" fmla="*/ 0 w 237"/>
                <a:gd name="T63" fmla="*/ 0 h 287"/>
                <a:gd name="T64" fmla="*/ 0 w 237"/>
                <a:gd name="T65" fmla="*/ 0 h 287"/>
                <a:gd name="T66" fmla="*/ 0 w 237"/>
                <a:gd name="T67" fmla="*/ 0 h 287"/>
                <a:gd name="T68" fmla="*/ 0 w 237"/>
                <a:gd name="T69" fmla="*/ 0 h 287"/>
                <a:gd name="T70" fmla="*/ 0 w 237"/>
                <a:gd name="T71" fmla="*/ 0 h 287"/>
                <a:gd name="T72" fmla="*/ 0 w 237"/>
                <a:gd name="T73" fmla="*/ 0 h 287"/>
                <a:gd name="T74" fmla="*/ 0 w 237"/>
                <a:gd name="T75" fmla="*/ 0 h 287"/>
                <a:gd name="T76" fmla="*/ 0 w 237"/>
                <a:gd name="T77" fmla="*/ 0 h 287"/>
                <a:gd name="T78" fmla="*/ 0 w 237"/>
                <a:gd name="T79" fmla="*/ 0 h 287"/>
                <a:gd name="T80" fmla="*/ 0 w 237"/>
                <a:gd name="T81" fmla="*/ 0 h 287"/>
                <a:gd name="T82" fmla="*/ 0 w 237"/>
                <a:gd name="T83" fmla="*/ 0 h 287"/>
                <a:gd name="T84" fmla="*/ 0 w 237"/>
                <a:gd name="T85" fmla="*/ 0 h 287"/>
                <a:gd name="T86" fmla="*/ 0 w 237"/>
                <a:gd name="T87" fmla="*/ 0 h 287"/>
                <a:gd name="T88" fmla="*/ 0 w 237"/>
                <a:gd name="T89" fmla="*/ 0 h 287"/>
                <a:gd name="T90" fmla="*/ 0 w 237"/>
                <a:gd name="T91" fmla="*/ 0 h 287"/>
                <a:gd name="T92" fmla="*/ 0 w 237"/>
                <a:gd name="T93" fmla="*/ 0 h 287"/>
                <a:gd name="T94" fmla="*/ 0 w 237"/>
                <a:gd name="T95" fmla="*/ 0 h 287"/>
                <a:gd name="T96" fmla="*/ 0 w 237"/>
                <a:gd name="T97" fmla="*/ 0 h 28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7"/>
                <a:gd name="T148" fmla="*/ 0 h 287"/>
                <a:gd name="T149" fmla="*/ 237 w 237"/>
                <a:gd name="T150" fmla="*/ 287 h 28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7" h="287">
                  <a:moveTo>
                    <a:pt x="41" y="3"/>
                  </a:moveTo>
                  <a:lnTo>
                    <a:pt x="56" y="8"/>
                  </a:lnTo>
                  <a:lnTo>
                    <a:pt x="74" y="15"/>
                  </a:lnTo>
                  <a:lnTo>
                    <a:pt x="93" y="24"/>
                  </a:lnTo>
                  <a:lnTo>
                    <a:pt x="113" y="35"/>
                  </a:lnTo>
                  <a:lnTo>
                    <a:pt x="133" y="46"/>
                  </a:lnTo>
                  <a:lnTo>
                    <a:pt x="153" y="60"/>
                  </a:lnTo>
                  <a:lnTo>
                    <a:pt x="173" y="76"/>
                  </a:lnTo>
                  <a:lnTo>
                    <a:pt x="191" y="92"/>
                  </a:lnTo>
                  <a:lnTo>
                    <a:pt x="207" y="108"/>
                  </a:lnTo>
                  <a:lnTo>
                    <a:pt x="220" y="126"/>
                  </a:lnTo>
                  <a:lnTo>
                    <a:pt x="230" y="145"/>
                  </a:lnTo>
                  <a:lnTo>
                    <a:pt x="235" y="164"/>
                  </a:lnTo>
                  <a:lnTo>
                    <a:pt x="237" y="184"/>
                  </a:lnTo>
                  <a:lnTo>
                    <a:pt x="233" y="205"/>
                  </a:lnTo>
                  <a:lnTo>
                    <a:pt x="224" y="224"/>
                  </a:lnTo>
                  <a:lnTo>
                    <a:pt x="208" y="244"/>
                  </a:lnTo>
                  <a:lnTo>
                    <a:pt x="188" y="260"/>
                  </a:lnTo>
                  <a:lnTo>
                    <a:pt x="168" y="273"/>
                  </a:lnTo>
                  <a:lnTo>
                    <a:pt x="148" y="282"/>
                  </a:lnTo>
                  <a:lnTo>
                    <a:pt x="129" y="286"/>
                  </a:lnTo>
                  <a:lnTo>
                    <a:pt x="110" y="287"/>
                  </a:lnTo>
                  <a:lnTo>
                    <a:pt x="91" y="285"/>
                  </a:lnTo>
                  <a:lnTo>
                    <a:pt x="74" y="281"/>
                  </a:lnTo>
                  <a:lnTo>
                    <a:pt x="58" y="273"/>
                  </a:lnTo>
                  <a:lnTo>
                    <a:pt x="44" y="265"/>
                  </a:lnTo>
                  <a:lnTo>
                    <a:pt x="33" y="255"/>
                  </a:lnTo>
                  <a:lnTo>
                    <a:pt x="22" y="245"/>
                  </a:lnTo>
                  <a:lnTo>
                    <a:pt x="15" y="233"/>
                  </a:lnTo>
                  <a:lnTo>
                    <a:pt x="10" y="222"/>
                  </a:lnTo>
                  <a:lnTo>
                    <a:pt x="8" y="212"/>
                  </a:lnTo>
                  <a:lnTo>
                    <a:pt x="10" y="202"/>
                  </a:lnTo>
                  <a:lnTo>
                    <a:pt x="16" y="194"/>
                  </a:lnTo>
                  <a:lnTo>
                    <a:pt x="27" y="179"/>
                  </a:lnTo>
                  <a:lnTo>
                    <a:pt x="35" y="165"/>
                  </a:lnTo>
                  <a:lnTo>
                    <a:pt x="39" y="152"/>
                  </a:lnTo>
                  <a:lnTo>
                    <a:pt x="39" y="139"/>
                  </a:lnTo>
                  <a:lnTo>
                    <a:pt x="37" y="127"/>
                  </a:lnTo>
                  <a:lnTo>
                    <a:pt x="33" y="115"/>
                  </a:lnTo>
                  <a:lnTo>
                    <a:pt x="26" y="104"/>
                  </a:lnTo>
                  <a:lnTo>
                    <a:pt x="18" y="93"/>
                  </a:lnTo>
                  <a:lnTo>
                    <a:pt x="9" y="80"/>
                  </a:lnTo>
                  <a:lnTo>
                    <a:pt x="3" y="63"/>
                  </a:lnTo>
                  <a:lnTo>
                    <a:pt x="0" y="46"/>
                  </a:lnTo>
                  <a:lnTo>
                    <a:pt x="0" y="28"/>
                  </a:lnTo>
                  <a:lnTo>
                    <a:pt x="3" y="15"/>
                  </a:lnTo>
                  <a:lnTo>
                    <a:pt x="10" y="4"/>
                  </a:lnTo>
                  <a:lnTo>
                    <a:pt x="23" y="0"/>
                  </a:lnTo>
                  <a:lnTo>
                    <a:pt x="41" y="3"/>
                  </a:lnTo>
                  <a:close/>
                </a:path>
              </a:pathLst>
            </a:custGeom>
            <a:solidFill>
              <a:srgbClr val="F50824"/>
            </a:solidFill>
            <a:ln w="9525">
              <a:noFill/>
              <a:round/>
              <a:headEnd/>
              <a:tailEnd/>
            </a:ln>
          </p:spPr>
          <p:txBody>
            <a:bodyPr/>
            <a:lstStyle/>
            <a:p>
              <a:endParaRPr lang="en-US"/>
            </a:p>
          </p:txBody>
        </p:sp>
        <p:sp>
          <p:nvSpPr>
            <p:cNvPr id="172359" name="Freeform 332"/>
            <p:cNvSpPr>
              <a:spLocks/>
            </p:cNvSpPr>
            <p:nvPr/>
          </p:nvSpPr>
          <p:spPr bwMode="auto">
            <a:xfrm>
              <a:off x="5330" y="3282"/>
              <a:ext cx="22" cy="27"/>
            </a:xfrm>
            <a:custGeom>
              <a:avLst/>
              <a:gdLst>
                <a:gd name="T0" fmla="*/ 0 w 196"/>
                <a:gd name="T1" fmla="*/ 0 h 240"/>
                <a:gd name="T2" fmla="*/ 0 w 196"/>
                <a:gd name="T3" fmla="*/ 0 h 240"/>
                <a:gd name="T4" fmla="*/ 0 w 196"/>
                <a:gd name="T5" fmla="*/ 0 h 240"/>
                <a:gd name="T6" fmla="*/ 0 w 196"/>
                <a:gd name="T7" fmla="*/ 0 h 240"/>
                <a:gd name="T8" fmla="*/ 0 w 196"/>
                <a:gd name="T9" fmla="*/ 0 h 240"/>
                <a:gd name="T10" fmla="*/ 0 w 196"/>
                <a:gd name="T11" fmla="*/ 0 h 240"/>
                <a:gd name="T12" fmla="*/ 0 w 196"/>
                <a:gd name="T13" fmla="*/ 0 h 240"/>
                <a:gd name="T14" fmla="*/ 0 w 196"/>
                <a:gd name="T15" fmla="*/ 0 h 240"/>
                <a:gd name="T16" fmla="*/ 0 w 196"/>
                <a:gd name="T17" fmla="*/ 0 h 240"/>
                <a:gd name="T18" fmla="*/ 0 w 196"/>
                <a:gd name="T19" fmla="*/ 0 h 240"/>
                <a:gd name="T20" fmla="*/ 0 w 196"/>
                <a:gd name="T21" fmla="*/ 0 h 240"/>
                <a:gd name="T22" fmla="*/ 0 w 196"/>
                <a:gd name="T23" fmla="*/ 0 h 240"/>
                <a:gd name="T24" fmla="*/ 0 w 196"/>
                <a:gd name="T25" fmla="*/ 0 h 240"/>
                <a:gd name="T26" fmla="*/ 0 w 196"/>
                <a:gd name="T27" fmla="*/ 0 h 240"/>
                <a:gd name="T28" fmla="*/ 0 w 196"/>
                <a:gd name="T29" fmla="*/ 0 h 240"/>
                <a:gd name="T30" fmla="*/ 0 w 196"/>
                <a:gd name="T31" fmla="*/ 0 h 240"/>
                <a:gd name="T32" fmla="*/ 0 w 196"/>
                <a:gd name="T33" fmla="*/ 0 h 240"/>
                <a:gd name="T34" fmla="*/ 0 w 196"/>
                <a:gd name="T35" fmla="*/ 0 h 240"/>
                <a:gd name="T36" fmla="*/ 0 w 196"/>
                <a:gd name="T37" fmla="*/ 0 h 240"/>
                <a:gd name="T38" fmla="*/ 0 w 196"/>
                <a:gd name="T39" fmla="*/ 0 h 240"/>
                <a:gd name="T40" fmla="*/ 0 w 196"/>
                <a:gd name="T41" fmla="*/ 0 h 240"/>
                <a:gd name="T42" fmla="*/ 0 w 196"/>
                <a:gd name="T43" fmla="*/ 0 h 240"/>
                <a:gd name="T44" fmla="*/ 0 w 196"/>
                <a:gd name="T45" fmla="*/ 0 h 240"/>
                <a:gd name="T46" fmla="*/ 0 w 196"/>
                <a:gd name="T47" fmla="*/ 0 h 240"/>
                <a:gd name="T48" fmla="*/ 0 w 196"/>
                <a:gd name="T49" fmla="*/ 0 h 240"/>
                <a:gd name="T50" fmla="*/ 0 w 196"/>
                <a:gd name="T51" fmla="*/ 0 h 240"/>
                <a:gd name="T52" fmla="*/ 0 w 196"/>
                <a:gd name="T53" fmla="*/ 0 h 240"/>
                <a:gd name="T54" fmla="*/ 0 w 196"/>
                <a:gd name="T55" fmla="*/ 0 h 240"/>
                <a:gd name="T56" fmla="*/ 0 w 196"/>
                <a:gd name="T57" fmla="*/ 0 h 240"/>
                <a:gd name="T58" fmla="*/ 0 w 196"/>
                <a:gd name="T59" fmla="*/ 0 h 240"/>
                <a:gd name="T60" fmla="*/ 0 w 196"/>
                <a:gd name="T61" fmla="*/ 0 h 240"/>
                <a:gd name="T62" fmla="*/ 0 w 196"/>
                <a:gd name="T63" fmla="*/ 0 h 240"/>
                <a:gd name="T64" fmla="*/ 0 w 196"/>
                <a:gd name="T65" fmla="*/ 0 h 240"/>
                <a:gd name="T66" fmla="*/ 0 w 196"/>
                <a:gd name="T67" fmla="*/ 0 h 240"/>
                <a:gd name="T68" fmla="*/ 0 w 196"/>
                <a:gd name="T69" fmla="*/ 0 h 240"/>
                <a:gd name="T70" fmla="*/ 0 w 196"/>
                <a:gd name="T71" fmla="*/ 0 h 240"/>
                <a:gd name="T72" fmla="*/ 0 w 196"/>
                <a:gd name="T73" fmla="*/ 0 h 240"/>
                <a:gd name="T74" fmla="*/ 0 w 196"/>
                <a:gd name="T75" fmla="*/ 0 h 240"/>
                <a:gd name="T76" fmla="*/ 0 w 196"/>
                <a:gd name="T77" fmla="*/ 0 h 240"/>
                <a:gd name="T78" fmla="*/ 0 w 196"/>
                <a:gd name="T79" fmla="*/ 0 h 240"/>
                <a:gd name="T80" fmla="*/ 0 w 196"/>
                <a:gd name="T81" fmla="*/ 0 h 240"/>
                <a:gd name="T82" fmla="*/ 0 w 196"/>
                <a:gd name="T83" fmla="*/ 0 h 240"/>
                <a:gd name="T84" fmla="*/ 0 w 196"/>
                <a:gd name="T85" fmla="*/ 0 h 240"/>
                <a:gd name="T86" fmla="*/ 0 w 196"/>
                <a:gd name="T87" fmla="*/ 0 h 240"/>
                <a:gd name="T88" fmla="*/ 0 w 196"/>
                <a:gd name="T89" fmla="*/ 0 h 240"/>
                <a:gd name="T90" fmla="*/ 0 w 196"/>
                <a:gd name="T91" fmla="*/ 0 h 240"/>
                <a:gd name="T92" fmla="*/ 0 w 196"/>
                <a:gd name="T93" fmla="*/ 0 h 240"/>
                <a:gd name="T94" fmla="*/ 0 w 196"/>
                <a:gd name="T95" fmla="*/ 0 h 240"/>
                <a:gd name="T96" fmla="*/ 0 w 196"/>
                <a:gd name="T97" fmla="*/ 0 h 2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6"/>
                <a:gd name="T148" fmla="*/ 0 h 240"/>
                <a:gd name="T149" fmla="*/ 196 w 196"/>
                <a:gd name="T150" fmla="*/ 240 h 2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6" h="240">
                  <a:moveTo>
                    <a:pt x="34" y="3"/>
                  </a:moveTo>
                  <a:lnTo>
                    <a:pt x="46" y="7"/>
                  </a:lnTo>
                  <a:lnTo>
                    <a:pt x="60" y="13"/>
                  </a:lnTo>
                  <a:lnTo>
                    <a:pt x="76" y="20"/>
                  </a:lnTo>
                  <a:lnTo>
                    <a:pt x="93" y="30"/>
                  </a:lnTo>
                  <a:lnTo>
                    <a:pt x="110" y="39"/>
                  </a:lnTo>
                  <a:lnTo>
                    <a:pt x="127" y="51"/>
                  </a:lnTo>
                  <a:lnTo>
                    <a:pt x="142" y="63"/>
                  </a:lnTo>
                  <a:lnTo>
                    <a:pt x="158" y="77"/>
                  </a:lnTo>
                  <a:lnTo>
                    <a:pt x="171" y="91"/>
                  </a:lnTo>
                  <a:lnTo>
                    <a:pt x="183" y="107"/>
                  </a:lnTo>
                  <a:lnTo>
                    <a:pt x="190" y="121"/>
                  </a:lnTo>
                  <a:lnTo>
                    <a:pt x="195" y="138"/>
                  </a:lnTo>
                  <a:lnTo>
                    <a:pt x="196" y="154"/>
                  </a:lnTo>
                  <a:lnTo>
                    <a:pt x="193" y="171"/>
                  </a:lnTo>
                  <a:lnTo>
                    <a:pt x="186" y="187"/>
                  </a:lnTo>
                  <a:lnTo>
                    <a:pt x="172" y="204"/>
                  </a:lnTo>
                  <a:lnTo>
                    <a:pt x="155" y="217"/>
                  </a:lnTo>
                  <a:lnTo>
                    <a:pt x="139" y="228"/>
                  </a:lnTo>
                  <a:lnTo>
                    <a:pt x="122" y="235"/>
                  </a:lnTo>
                  <a:lnTo>
                    <a:pt x="107" y="239"/>
                  </a:lnTo>
                  <a:lnTo>
                    <a:pt x="91" y="240"/>
                  </a:lnTo>
                  <a:lnTo>
                    <a:pt x="75" y="237"/>
                  </a:lnTo>
                  <a:lnTo>
                    <a:pt x="61" y="233"/>
                  </a:lnTo>
                  <a:lnTo>
                    <a:pt x="48" y="228"/>
                  </a:lnTo>
                  <a:lnTo>
                    <a:pt x="36" y="221"/>
                  </a:lnTo>
                  <a:lnTo>
                    <a:pt x="26" y="212"/>
                  </a:lnTo>
                  <a:lnTo>
                    <a:pt x="18" y="204"/>
                  </a:lnTo>
                  <a:lnTo>
                    <a:pt x="12" y="194"/>
                  </a:lnTo>
                  <a:lnTo>
                    <a:pt x="8" y="186"/>
                  </a:lnTo>
                  <a:lnTo>
                    <a:pt x="7" y="176"/>
                  </a:lnTo>
                  <a:lnTo>
                    <a:pt x="8" y="169"/>
                  </a:lnTo>
                  <a:lnTo>
                    <a:pt x="13" y="161"/>
                  </a:lnTo>
                  <a:lnTo>
                    <a:pt x="22" y="150"/>
                  </a:lnTo>
                  <a:lnTo>
                    <a:pt x="28" y="138"/>
                  </a:lnTo>
                  <a:lnTo>
                    <a:pt x="32" y="127"/>
                  </a:lnTo>
                  <a:lnTo>
                    <a:pt x="33" y="116"/>
                  </a:lnTo>
                  <a:lnTo>
                    <a:pt x="31" y="106"/>
                  </a:lnTo>
                  <a:lnTo>
                    <a:pt x="26" y="96"/>
                  </a:lnTo>
                  <a:lnTo>
                    <a:pt x="21" y="87"/>
                  </a:lnTo>
                  <a:lnTo>
                    <a:pt x="15" y="78"/>
                  </a:lnTo>
                  <a:lnTo>
                    <a:pt x="8" y="68"/>
                  </a:lnTo>
                  <a:lnTo>
                    <a:pt x="3" y="54"/>
                  </a:lnTo>
                  <a:lnTo>
                    <a:pt x="0" y="39"/>
                  </a:lnTo>
                  <a:lnTo>
                    <a:pt x="0" y="24"/>
                  </a:lnTo>
                  <a:lnTo>
                    <a:pt x="2" y="13"/>
                  </a:lnTo>
                  <a:lnTo>
                    <a:pt x="8" y="4"/>
                  </a:lnTo>
                  <a:lnTo>
                    <a:pt x="19" y="0"/>
                  </a:lnTo>
                  <a:lnTo>
                    <a:pt x="34" y="3"/>
                  </a:lnTo>
                  <a:close/>
                </a:path>
              </a:pathLst>
            </a:custGeom>
            <a:solidFill>
              <a:srgbClr val="F71E38"/>
            </a:solidFill>
            <a:ln w="9525">
              <a:noFill/>
              <a:round/>
              <a:headEnd/>
              <a:tailEnd/>
            </a:ln>
          </p:spPr>
          <p:txBody>
            <a:bodyPr/>
            <a:lstStyle/>
            <a:p>
              <a:endParaRPr lang="en-US"/>
            </a:p>
          </p:txBody>
        </p:sp>
        <p:sp>
          <p:nvSpPr>
            <p:cNvPr id="172360" name="Freeform 333"/>
            <p:cNvSpPr>
              <a:spLocks/>
            </p:cNvSpPr>
            <p:nvPr/>
          </p:nvSpPr>
          <p:spPr bwMode="auto">
            <a:xfrm>
              <a:off x="5332" y="3285"/>
              <a:ext cx="17" cy="21"/>
            </a:xfrm>
            <a:custGeom>
              <a:avLst/>
              <a:gdLst>
                <a:gd name="T0" fmla="*/ 0 w 157"/>
                <a:gd name="T1" fmla="*/ 0 h 190"/>
                <a:gd name="T2" fmla="*/ 0 w 157"/>
                <a:gd name="T3" fmla="*/ 0 h 190"/>
                <a:gd name="T4" fmla="*/ 0 w 157"/>
                <a:gd name="T5" fmla="*/ 0 h 190"/>
                <a:gd name="T6" fmla="*/ 0 w 157"/>
                <a:gd name="T7" fmla="*/ 0 h 190"/>
                <a:gd name="T8" fmla="*/ 0 w 157"/>
                <a:gd name="T9" fmla="*/ 0 h 190"/>
                <a:gd name="T10" fmla="*/ 0 w 157"/>
                <a:gd name="T11" fmla="*/ 0 h 190"/>
                <a:gd name="T12" fmla="*/ 0 w 157"/>
                <a:gd name="T13" fmla="*/ 0 h 190"/>
                <a:gd name="T14" fmla="*/ 0 w 157"/>
                <a:gd name="T15" fmla="*/ 0 h 190"/>
                <a:gd name="T16" fmla="*/ 0 w 157"/>
                <a:gd name="T17" fmla="*/ 0 h 190"/>
                <a:gd name="T18" fmla="*/ 0 w 157"/>
                <a:gd name="T19" fmla="*/ 0 h 190"/>
                <a:gd name="T20" fmla="*/ 0 w 157"/>
                <a:gd name="T21" fmla="*/ 0 h 190"/>
                <a:gd name="T22" fmla="*/ 0 w 157"/>
                <a:gd name="T23" fmla="*/ 0 h 190"/>
                <a:gd name="T24" fmla="*/ 0 w 157"/>
                <a:gd name="T25" fmla="*/ 0 h 190"/>
                <a:gd name="T26" fmla="*/ 0 w 157"/>
                <a:gd name="T27" fmla="*/ 0 h 190"/>
                <a:gd name="T28" fmla="*/ 0 w 157"/>
                <a:gd name="T29" fmla="*/ 0 h 190"/>
                <a:gd name="T30" fmla="*/ 0 w 157"/>
                <a:gd name="T31" fmla="*/ 0 h 190"/>
                <a:gd name="T32" fmla="*/ 0 w 157"/>
                <a:gd name="T33" fmla="*/ 0 h 190"/>
                <a:gd name="T34" fmla="*/ 0 w 157"/>
                <a:gd name="T35" fmla="*/ 0 h 190"/>
                <a:gd name="T36" fmla="*/ 0 w 157"/>
                <a:gd name="T37" fmla="*/ 0 h 190"/>
                <a:gd name="T38" fmla="*/ 0 w 157"/>
                <a:gd name="T39" fmla="*/ 0 h 190"/>
                <a:gd name="T40" fmla="*/ 0 w 157"/>
                <a:gd name="T41" fmla="*/ 0 h 190"/>
                <a:gd name="T42" fmla="*/ 0 w 157"/>
                <a:gd name="T43" fmla="*/ 0 h 190"/>
                <a:gd name="T44" fmla="*/ 0 w 157"/>
                <a:gd name="T45" fmla="*/ 0 h 190"/>
                <a:gd name="T46" fmla="*/ 0 w 157"/>
                <a:gd name="T47" fmla="*/ 0 h 190"/>
                <a:gd name="T48" fmla="*/ 0 w 157"/>
                <a:gd name="T49" fmla="*/ 0 h 190"/>
                <a:gd name="T50" fmla="*/ 0 w 157"/>
                <a:gd name="T51" fmla="*/ 0 h 190"/>
                <a:gd name="T52" fmla="*/ 0 w 157"/>
                <a:gd name="T53" fmla="*/ 0 h 190"/>
                <a:gd name="T54" fmla="*/ 0 w 157"/>
                <a:gd name="T55" fmla="*/ 0 h 190"/>
                <a:gd name="T56" fmla="*/ 0 w 157"/>
                <a:gd name="T57" fmla="*/ 0 h 190"/>
                <a:gd name="T58" fmla="*/ 0 w 157"/>
                <a:gd name="T59" fmla="*/ 0 h 190"/>
                <a:gd name="T60" fmla="*/ 0 w 157"/>
                <a:gd name="T61" fmla="*/ 0 h 190"/>
                <a:gd name="T62" fmla="*/ 0 w 157"/>
                <a:gd name="T63" fmla="*/ 0 h 190"/>
                <a:gd name="T64" fmla="*/ 0 w 157"/>
                <a:gd name="T65" fmla="*/ 0 h 190"/>
                <a:gd name="T66" fmla="*/ 0 w 157"/>
                <a:gd name="T67" fmla="*/ 0 h 190"/>
                <a:gd name="T68" fmla="*/ 0 w 157"/>
                <a:gd name="T69" fmla="*/ 0 h 190"/>
                <a:gd name="T70" fmla="*/ 0 w 157"/>
                <a:gd name="T71" fmla="*/ 0 h 190"/>
                <a:gd name="T72" fmla="*/ 0 w 157"/>
                <a:gd name="T73" fmla="*/ 0 h 190"/>
                <a:gd name="T74" fmla="*/ 0 w 157"/>
                <a:gd name="T75" fmla="*/ 0 h 190"/>
                <a:gd name="T76" fmla="*/ 0 w 157"/>
                <a:gd name="T77" fmla="*/ 0 h 190"/>
                <a:gd name="T78" fmla="*/ 0 w 157"/>
                <a:gd name="T79" fmla="*/ 0 h 190"/>
                <a:gd name="T80" fmla="*/ 0 w 157"/>
                <a:gd name="T81" fmla="*/ 0 h 1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7"/>
                <a:gd name="T124" fmla="*/ 0 h 190"/>
                <a:gd name="T125" fmla="*/ 157 w 157"/>
                <a:gd name="T126" fmla="*/ 190 h 1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7" h="190">
                  <a:moveTo>
                    <a:pt x="27" y="2"/>
                  </a:moveTo>
                  <a:lnTo>
                    <a:pt x="37" y="6"/>
                  </a:lnTo>
                  <a:lnTo>
                    <a:pt x="48" y="10"/>
                  </a:lnTo>
                  <a:lnTo>
                    <a:pt x="61" y="16"/>
                  </a:lnTo>
                  <a:lnTo>
                    <a:pt x="75" y="22"/>
                  </a:lnTo>
                  <a:lnTo>
                    <a:pt x="89" y="31"/>
                  </a:lnTo>
                  <a:lnTo>
                    <a:pt x="102" y="40"/>
                  </a:lnTo>
                  <a:lnTo>
                    <a:pt x="115" y="50"/>
                  </a:lnTo>
                  <a:lnTo>
                    <a:pt x="127" y="60"/>
                  </a:lnTo>
                  <a:lnTo>
                    <a:pt x="137" y="72"/>
                  </a:lnTo>
                  <a:lnTo>
                    <a:pt x="146" y="84"/>
                  </a:lnTo>
                  <a:lnTo>
                    <a:pt x="152" y="96"/>
                  </a:lnTo>
                  <a:lnTo>
                    <a:pt x="156" y="109"/>
                  </a:lnTo>
                  <a:lnTo>
                    <a:pt x="157" y="123"/>
                  </a:lnTo>
                  <a:lnTo>
                    <a:pt x="154" y="135"/>
                  </a:lnTo>
                  <a:lnTo>
                    <a:pt x="148" y="149"/>
                  </a:lnTo>
                  <a:lnTo>
                    <a:pt x="137" y="162"/>
                  </a:lnTo>
                  <a:lnTo>
                    <a:pt x="111" y="182"/>
                  </a:lnTo>
                  <a:lnTo>
                    <a:pt x="85" y="190"/>
                  </a:lnTo>
                  <a:lnTo>
                    <a:pt x="60" y="189"/>
                  </a:lnTo>
                  <a:lnTo>
                    <a:pt x="39" y="182"/>
                  </a:lnTo>
                  <a:lnTo>
                    <a:pt x="22" y="169"/>
                  </a:lnTo>
                  <a:lnTo>
                    <a:pt x="10" y="155"/>
                  </a:lnTo>
                  <a:lnTo>
                    <a:pt x="6" y="141"/>
                  </a:lnTo>
                  <a:lnTo>
                    <a:pt x="10" y="129"/>
                  </a:lnTo>
                  <a:lnTo>
                    <a:pt x="18" y="120"/>
                  </a:lnTo>
                  <a:lnTo>
                    <a:pt x="23" y="110"/>
                  </a:lnTo>
                  <a:lnTo>
                    <a:pt x="25" y="101"/>
                  </a:lnTo>
                  <a:lnTo>
                    <a:pt x="26" y="92"/>
                  </a:lnTo>
                  <a:lnTo>
                    <a:pt x="25" y="84"/>
                  </a:lnTo>
                  <a:lnTo>
                    <a:pt x="22" y="76"/>
                  </a:lnTo>
                  <a:lnTo>
                    <a:pt x="18" y="69"/>
                  </a:lnTo>
                  <a:lnTo>
                    <a:pt x="13" y="61"/>
                  </a:lnTo>
                  <a:lnTo>
                    <a:pt x="7" y="53"/>
                  </a:lnTo>
                  <a:lnTo>
                    <a:pt x="3" y="42"/>
                  </a:lnTo>
                  <a:lnTo>
                    <a:pt x="0" y="31"/>
                  </a:lnTo>
                  <a:lnTo>
                    <a:pt x="0" y="19"/>
                  </a:lnTo>
                  <a:lnTo>
                    <a:pt x="2" y="10"/>
                  </a:lnTo>
                  <a:lnTo>
                    <a:pt x="7" y="2"/>
                  </a:lnTo>
                  <a:lnTo>
                    <a:pt x="16" y="0"/>
                  </a:lnTo>
                  <a:lnTo>
                    <a:pt x="27" y="2"/>
                  </a:lnTo>
                  <a:close/>
                </a:path>
              </a:pathLst>
            </a:custGeom>
            <a:solidFill>
              <a:srgbClr val="FC384F"/>
            </a:solidFill>
            <a:ln w="9525">
              <a:noFill/>
              <a:round/>
              <a:headEnd/>
              <a:tailEnd/>
            </a:ln>
          </p:spPr>
          <p:txBody>
            <a:bodyPr/>
            <a:lstStyle/>
            <a:p>
              <a:endParaRPr lang="en-US"/>
            </a:p>
          </p:txBody>
        </p:sp>
        <p:sp>
          <p:nvSpPr>
            <p:cNvPr id="172361" name="Freeform 334"/>
            <p:cNvSpPr>
              <a:spLocks/>
            </p:cNvSpPr>
            <p:nvPr/>
          </p:nvSpPr>
          <p:spPr bwMode="auto">
            <a:xfrm>
              <a:off x="5334" y="3287"/>
              <a:ext cx="13" cy="16"/>
            </a:xfrm>
            <a:custGeom>
              <a:avLst/>
              <a:gdLst>
                <a:gd name="T0" fmla="*/ 0 w 116"/>
                <a:gd name="T1" fmla="*/ 0 h 142"/>
                <a:gd name="T2" fmla="*/ 0 w 116"/>
                <a:gd name="T3" fmla="*/ 0 h 142"/>
                <a:gd name="T4" fmla="*/ 0 w 116"/>
                <a:gd name="T5" fmla="*/ 0 h 142"/>
                <a:gd name="T6" fmla="*/ 0 w 116"/>
                <a:gd name="T7" fmla="*/ 0 h 142"/>
                <a:gd name="T8" fmla="*/ 0 w 116"/>
                <a:gd name="T9" fmla="*/ 0 h 142"/>
                <a:gd name="T10" fmla="*/ 0 w 116"/>
                <a:gd name="T11" fmla="*/ 0 h 142"/>
                <a:gd name="T12" fmla="*/ 0 w 116"/>
                <a:gd name="T13" fmla="*/ 0 h 142"/>
                <a:gd name="T14" fmla="*/ 0 w 116"/>
                <a:gd name="T15" fmla="*/ 0 h 142"/>
                <a:gd name="T16" fmla="*/ 0 w 116"/>
                <a:gd name="T17" fmla="*/ 0 h 142"/>
                <a:gd name="T18" fmla="*/ 0 w 116"/>
                <a:gd name="T19" fmla="*/ 0 h 142"/>
                <a:gd name="T20" fmla="*/ 0 w 116"/>
                <a:gd name="T21" fmla="*/ 0 h 142"/>
                <a:gd name="T22" fmla="*/ 0 w 116"/>
                <a:gd name="T23" fmla="*/ 0 h 142"/>
                <a:gd name="T24" fmla="*/ 0 w 116"/>
                <a:gd name="T25" fmla="*/ 0 h 142"/>
                <a:gd name="T26" fmla="*/ 0 w 116"/>
                <a:gd name="T27" fmla="*/ 0 h 142"/>
                <a:gd name="T28" fmla="*/ 0 w 116"/>
                <a:gd name="T29" fmla="*/ 0 h 142"/>
                <a:gd name="T30" fmla="*/ 0 w 116"/>
                <a:gd name="T31" fmla="*/ 0 h 142"/>
                <a:gd name="T32" fmla="*/ 0 w 116"/>
                <a:gd name="T33" fmla="*/ 0 h 142"/>
                <a:gd name="T34" fmla="*/ 0 w 116"/>
                <a:gd name="T35" fmla="*/ 0 h 142"/>
                <a:gd name="T36" fmla="*/ 0 w 116"/>
                <a:gd name="T37" fmla="*/ 0 h 142"/>
                <a:gd name="T38" fmla="*/ 0 w 116"/>
                <a:gd name="T39" fmla="*/ 0 h 142"/>
                <a:gd name="T40" fmla="*/ 0 w 116"/>
                <a:gd name="T41" fmla="*/ 0 h 142"/>
                <a:gd name="T42" fmla="*/ 0 w 116"/>
                <a:gd name="T43" fmla="*/ 0 h 142"/>
                <a:gd name="T44" fmla="*/ 0 w 116"/>
                <a:gd name="T45" fmla="*/ 0 h 142"/>
                <a:gd name="T46" fmla="*/ 0 w 116"/>
                <a:gd name="T47" fmla="*/ 0 h 142"/>
                <a:gd name="T48" fmla="*/ 0 w 116"/>
                <a:gd name="T49" fmla="*/ 0 h 142"/>
                <a:gd name="T50" fmla="*/ 0 w 116"/>
                <a:gd name="T51" fmla="*/ 0 h 142"/>
                <a:gd name="T52" fmla="*/ 0 w 116"/>
                <a:gd name="T53" fmla="*/ 0 h 142"/>
                <a:gd name="T54" fmla="*/ 0 w 116"/>
                <a:gd name="T55" fmla="*/ 0 h 142"/>
                <a:gd name="T56" fmla="*/ 0 w 116"/>
                <a:gd name="T57" fmla="*/ 0 h 142"/>
                <a:gd name="T58" fmla="*/ 0 w 116"/>
                <a:gd name="T59" fmla="*/ 0 h 142"/>
                <a:gd name="T60" fmla="*/ 0 w 116"/>
                <a:gd name="T61" fmla="*/ 0 h 142"/>
                <a:gd name="T62" fmla="*/ 0 w 116"/>
                <a:gd name="T63" fmla="*/ 0 h 142"/>
                <a:gd name="T64" fmla="*/ 0 w 116"/>
                <a:gd name="T65" fmla="*/ 0 h 1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6"/>
                <a:gd name="T100" fmla="*/ 0 h 142"/>
                <a:gd name="T101" fmla="*/ 116 w 116"/>
                <a:gd name="T102" fmla="*/ 142 h 1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6" h="142">
                  <a:moveTo>
                    <a:pt x="20" y="3"/>
                  </a:moveTo>
                  <a:lnTo>
                    <a:pt x="36" y="8"/>
                  </a:lnTo>
                  <a:lnTo>
                    <a:pt x="55" y="17"/>
                  </a:lnTo>
                  <a:lnTo>
                    <a:pt x="75" y="30"/>
                  </a:lnTo>
                  <a:lnTo>
                    <a:pt x="94" y="46"/>
                  </a:lnTo>
                  <a:lnTo>
                    <a:pt x="108" y="63"/>
                  </a:lnTo>
                  <a:lnTo>
                    <a:pt x="116" y="82"/>
                  </a:lnTo>
                  <a:lnTo>
                    <a:pt x="115" y="101"/>
                  </a:lnTo>
                  <a:lnTo>
                    <a:pt x="102" y="121"/>
                  </a:lnTo>
                  <a:lnTo>
                    <a:pt x="82" y="136"/>
                  </a:lnTo>
                  <a:lnTo>
                    <a:pt x="63" y="142"/>
                  </a:lnTo>
                  <a:lnTo>
                    <a:pt x="45" y="141"/>
                  </a:lnTo>
                  <a:lnTo>
                    <a:pt x="28" y="136"/>
                  </a:lnTo>
                  <a:lnTo>
                    <a:pt x="16" y="127"/>
                  </a:lnTo>
                  <a:lnTo>
                    <a:pt x="7" y="116"/>
                  </a:lnTo>
                  <a:lnTo>
                    <a:pt x="4" y="105"/>
                  </a:lnTo>
                  <a:lnTo>
                    <a:pt x="7" y="97"/>
                  </a:lnTo>
                  <a:lnTo>
                    <a:pt x="13" y="89"/>
                  </a:lnTo>
                  <a:lnTo>
                    <a:pt x="17" y="82"/>
                  </a:lnTo>
                  <a:lnTo>
                    <a:pt x="19" y="75"/>
                  </a:lnTo>
                  <a:lnTo>
                    <a:pt x="19" y="69"/>
                  </a:lnTo>
                  <a:lnTo>
                    <a:pt x="18" y="64"/>
                  </a:lnTo>
                  <a:lnTo>
                    <a:pt x="16" y="57"/>
                  </a:lnTo>
                  <a:lnTo>
                    <a:pt x="13" y="52"/>
                  </a:lnTo>
                  <a:lnTo>
                    <a:pt x="8" y="47"/>
                  </a:lnTo>
                  <a:lnTo>
                    <a:pt x="4" y="41"/>
                  </a:lnTo>
                  <a:lnTo>
                    <a:pt x="2" y="33"/>
                  </a:lnTo>
                  <a:lnTo>
                    <a:pt x="0" y="24"/>
                  </a:lnTo>
                  <a:lnTo>
                    <a:pt x="0" y="15"/>
                  </a:lnTo>
                  <a:lnTo>
                    <a:pt x="2" y="8"/>
                  </a:lnTo>
                  <a:lnTo>
                    <a:pt x="5" y="4"/>
                  </a:lnTo>
                  <a:lnTo>
                    <a:pt x="12" y="0"/>
                  </a:lnTo>
                  <a:lnTo>
                    <a:pt x="20" y="3"/>
                  </a:lnTo>
                  <a:close/>
                </a:path>
              </a:pathLst>
            </a:custGeom>
            <a:solidFill>
              <a:srgbClr val="FF4C66"/>
            </a:solidFill>
            <a:ln w="9525">
              <a:noFill/>
              <a:round/>
              <a:headEnd/>
              <a:tailEnd/>
            </a:ln>
          </p:spPr>
          <p:txBody>
            <a:bodyPr/>
            <a:lstStyle/>
            <a:p>
              <a:endParaRPr lang="en-US"/>
            </a:p>
          </p:txBody>
        </p:sp>
        <p:grpSp>
          <p:nvGrpSpPr>
            <p:cNvPr id="172362" name="Group 335"/>
            <p:cNvGrpSpPr>
              <a:grpSpLocks/>
            </p:cNvGrpSpPr>
            <p:nvPr/>
          </p:nvGrpSpPr>
          <p:grpSpPr bwMode="auto">
            <a:xfrm>
              <a:off x="4813" y="2407"/>
              <a:ext cx="442" cy="1537"/>
              <a:chOff x="2341" y="1044"/>
              <a:chExt cx="1043" cy="2708"/>
            </a:xfrm>
          </p:grpSpPr>
          <p:sp>
            <p:nvSpPr>
              <p:cNvPr id="172363" name="Freeform 336"/>
              <p:cNvSpPr>
                <a:spLocks/>
              </p:cNvSpPr>
              <p:nvPr/>
            </p:nvSpPr>
            <p:spPr bwMode="auto">
              <a:xfrm>
                <a:off x="2488" y="1712"/>
                <a:ext cx="752" cy="2040"/>
              </a:xfrm>
              <a:custGeom>
                <a:avLst/>
                <a:gdLst>
                  <a:gd name="T0" fmla="*/ 0 w 3006"/>
                  <a:gd name="T1" fmla="*/ 2 h 8160"/>
                  <a:gd name="T2" fmla="*/ 0 w 3006"/>
                  <a:gd name="T3" fmla="*/ 2 h 8160"/>
                  <a:gd name="T4" fmla="*/ 0 w 3006"/>
                  <a:gd name="T5" fmla="*/ 2 h 8160"/>
                  <a:gd name="T6" fmla="*/ 0 w 3006"/>
                  <a:gd name="T7" fmla="*/ 2 h 8160"/>
                  <a:gd name="T8" fmla="*/ 0 w 3006"/>
                  <a:gd name="T9" fmla="*/ 1 h 8160"/>
                  <a:gd name="T10" fmla="*/ 0 w 3006"/>
                  <a:gd name="T11" fmla="*/ 1 h 8160"/>
                  <a:gd name="T12" fmla="*/ 0 w 3006"/>
                  <a:gd name="T13" fmla="*/ 1 h 8160"/>
                  <a:gd name="T14" fmla="*/ 0 w 3006"/>
                  <a:gd name="T15" fmla="*/ 1 h 8160"/>
                  <a:gd name="T16" fmla="*/ 0 w 3006"/>
                  <a:gd name="T17" fmla="*/ 1 h 8160"/>
                  <a:gd name="T18" fmla="*/ 0 w 3006"/>
                  <a:gd name="T19" fmla="*/ 1 h 8160"/>
                  <a:gd name="T20" fmla="*/ 0 w 3006"/>
                  <a:gd name="T21" fmla="*/ 1 h 8160"/>
                  <a:gd name="T22" fmla="*/ 0 w 3006"/>
                  <a:gd name="T23" fmla="*/ 0 h 8160"/>
                  <a:gd name="T24" fmla="*/ 0 w 3006"/>
                  <a:gd name="T25" fmla="*/ 0 h 8160"/>
                  <a:gd name="T26" fmla="*/ 0 w 3006"/>
                  <a:gd name="T27" fmla="*/ 0 h 8160"/>
                  <a:gd name="T28" fmla="*/ 0 w 3006"/>
                  <a:gd name="T29" fmla="*/ 0 h 8160"/>
                  <a:gd name="T30" fmla="*/ 0 w 3006"/>
                  <a:gd name="T31" fmla="*/ 0 h 8160"/>
                  <a:gd name="T32" fmla="*/ 0 w 3006"/>
                  <a:gd name="T33" fmla="*/ 0 h 8160"/>
                  <a:gd name="T34" fmla="*/ 0 w 3006"/>
                  <a:gd name="T35" fmla="*/ 0 h 8160"/>
                  <a:gd name="T36" fmla="*/ 0 w 3006"/>
                  <a:gd name="T37" fmla="*/ 0 h 8160"/>
                  <a:gd name="T38" fmla="*/ 0 w 3006"/>
                  <a:gd name="T39" fmla="*/ 0 h 8160"/>
                  <a:gd name="T40" fmla="*/ 0 w 3006"/>
                  <a:gd name="T41" fmla="*/ 0 h 8160"/>
                  <a:gd name="T42" fmla="*/ 1 w 3006"/>
                  <a:gd name="T43" fmla="*/ 0 h 8160"/>
                  <a:gd name="T44" fmla="*/ 1 w 3006"/>
                  <a:gd name="T45" fmla="*/ 0 h 8160"/>
                  <a:gd name="T46" fmla="*/ 1 w 3006"/>
                  <a:gd name="T47" fmla="*/ 0 h 8160"/>
                  <a:gd name="T48" fmla="*/ 1 w 3006"/>
                  <a:gd name="T49" fmla="*/ 0 h 8160"/>
                  <a:gd name="T50" fmla="*/ 1 w 3006"/>
                  <a:gd name="T51" fmla="*/ 0 h 8160"/>
                  <a:gd name="T52" fmla="*/ 1 w 3006"/>
                  <a:gd name="T53" fmla="*/ 0 h 8160"/>
                  <a:gd name="T54" fmla="*/ 1 w 3006"/>
                  <a:gd name="T55" fmla="*/ 0 h 8160"/>
                  <a:gd name="T56" fmla="*/ 1 w 3006"/>
                  <a:gd name="T57" fmla="*/ 0 h 8160"/>
                  <a:gd name="T58" fmla="*/ 1 w 3006"/>
                  <a:gd name="T59" fmla="*/ 0 h 8160"/>
                  <a:gd name="T60" fmla="*/ 1 w 3006"/>
                  <a:gd name="T61" fmla="*/ 0 h 8160"/>
                  <a:gd name="T62" fmla="*/ 1 w 3006"/>
                  <a:gd name="T63" fmla="*/ 0 h 8160"/>
                  <a:gd name="T64" fmla="*/ 1 w 3006"/>
                  <a:gd name="T65" fmla="*/ 1 h 8160"/>
                  <a:gd name="T66" fmla="*/ 1 w 3006"/>
                  <a:gd name="T67" fmla="*/ 1 h 8160"/>
                  <a:gd name="T68" fmla="*/ 1 w 3006"/>
                  <a:gd name="T69" fmla="*/ 1 h 8160"/>
                  <a:gd name="T70" fmla="*/ 1 w 3006"/>
                  <a:gd name="T71" fmla="*/ 1 h 8160"/>
                  <a:gd name="T72" fmla="*/ 1 w 3006"/>
                  <a:gd name="T73" fmla="*/ 1 h 8160"/>
                  <a:gd name="T74" fmla="*/ 1 w 3006"/>
                  <a:gd name="T75" fmla="*/ 1 h 8160"/>
                  <a:gd name="T76" fmla="*/ 1 w 3006"/>
                  <a:gd name="T77" fmla="*/ 2 h 8160"/>
                  <a:gd name="T78" fmla="*/ 1 w 3006"/>
                  <a:gd name="T79" fmla="*/ 2 h 8160"/>
                  <a:gd name="T80" fmla="*/ 1 w 3006"/>
                  <a:gd name="T81" fmla="*/ 2 h 8160"/>
                  <a:gd name="T82" fmla="*/ 1 w 3006"/>
                  <a:gd name="T83" fmla="*/ 2 h 8160"/>
                  <a:gd name="T84" fmla="*/ 1 w 3006"/>
                  <a:gd name="T85" fmla="*/ 2 h 8160"/>
                  <a:gd name="T86" fmla="*/ 1 w 3006"/>
                  <a:gd name="T87" fmla="*/ 2 h 8160"/>
                  <a:gd name="T88" fmla="*/ 1 w 3006"/>
                  <a:gd name="T89" fmla="*/ 2 h 8160"/>
                  <a:gd name="T90" fmla="*/ 1 w 3006"/>
                  <a:gd name="T91" fmla="*/ 2 h 8160"/>
                  <a:gd name="T92" fmla="*/ 1 w 3006"/>
                  <a:gd name="T93" fmla="*/ 2 h 8160"/>
                  <a:gd name="T94" fmla="*/ 1 w 3006"/>
                  <a:gd name="T95" fmla="*/ 2 h 8160"/>
                  <a:gd name="T96" fmla="*/ 0 w 3006"/>
                  <a:gd name="T97" fmla="*/ 2 h 8160"/>
                  <a:gd name="T98" fmla="*/ 0 w 3006"/>
                  <a:gd name="T99" fmla="*/ 2 h 8160"/>
                  <a:gd name="T100" fmla="*/ 0 w 3006"/>
                  <a:gd name="T101" fmla="*/ 2 h 8160"/>
                  <a:gd name="T102" fmla="*/ 0 w 3006"/>
                  <a:gd name="T103" fmla="*/ 2 h 8160"/>
                  <a:gd name="T104" fmla="*/ 0 w 3006"/>
                  <a:gd name="T105" fmla="*/ 2 h 81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06"/>
                  <a:gd name="T160" fmla="*/ 0 h 8160"/>
                  <a:gd name="T161" fmla="*/ 3006 w 3006"/>
                  <a:gd name="T162" fmla="*/ 8160 h 816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06" h="8160">
                    <a:moveTo>
                      <a:pt x="27" y="7661"/>
                    </a:moveTo>
                    <a:lnTo>
                      <a:pt x="27" y="7645"/>
                    </a:lnTo>
                    <a:lnTo>
                      <a:pt x="27" y="7595"/>
                    </a:lnTo>
                    <a:lnTo>
                      <a:pt x="26" y="7517"/>
                    </a:lnTo>
                    <a:lnTo>
                      <a:pt x="26" y="7410"/>
                    </a:lnTo>
                    <a:lnTo>
                      <a:pt x="26" y="7277"/>
                    </a:lnTo>
                    <a:lnTo>
                      <a:pt x="25" y="7120"/>
                    </a:lnTo>
                    <a:lnTo>
                      <a:pt x="23" y="6943"/>
                    </a:lnTo>
                    <a:lnTo>
                      <a:pt x="23" y="6745"/>
                    </a:lnTo>
                    <a:lnTo>
                      <a:pt x="22" y="6529"/>
                    </a:lnTo>
                    <a:lnTo>
                      <a:pt x="21" y="6298"/>
                    </a:lnTo>
                    <a:lnTo>
                      <a:pt x="20" y="6053"/>
                    </a:lnTo>
                    <a:lnTo>
                      <a:pt x="18" y="5797"/>
                    </a:lnTo>
                    <a:lnTo>
                      <a:pt x="17" y="5532"/>
                    </a:lnTo>
                    <a:lnTo>
                      <a:pt x="16" y="5259"/>
                    </a:lnTo>
                    <a:lnTo>
                      <a:pt x="15" y="4981"/>
                    </a:lnTo>
                    <a:lnTo>
                      <a:pt x="13" y="4699"/>
                    </a:lnTo>
                    <a:lnTo>
                      <a:pt x="12" y="4416"/>
                    </a:lnTo>
                    <a:lnTo>
                      <a:pt x="11" y="4134"/>
                    </a:lnTo>
                    <a:lnTo>
                      <a:pt x="10" y="3856"/>
                    </a:lnTo>
                    <a:lnTo>
                      <a:pt x="8" y="3583"/>
                    </a:lnTo>
                    <a:lnTo>
                      <a:pt x="7" y="3316"/>
                    </a:lnTo>
                    <a:lnTo>
                      <a:pt x="6" y="3058"/>
                    </a:lnTo>
                    <a:lnTo>
                      <a:pt x="5" y="2811"/>
                    </a:lnTo>
                    <a:lnTo>
                      <a:pt x="3" y="2577"/>
                    </a:lnTo>
                    <a:lnTo>
                      <a:pt x="3" y="2360"/>
                    </a:lnTo>
                    <a:lnTo>
                      <a:pt x="2" y="2160"/>
                    </a:lnTo>
                    <a:lnTo>
                      <a:pt x="1" y="1979"/>
                    </a:lnTo>
                    <a:lnTo>
                      <a:pt x="1" y="1818"/>
                    </a:lnTo>
                    <a:lnTo>
                      <a:pt x="1" y="1683"/>
                    </a:lnTo>
                    <a:lnTo>
                      <a:pt x="0" y="1572"/>
                    </a:lnTo>
                    <a:lnTo>
                      <a:pt x="0" y="1489"/>
                    </a:lnTo>
                    <a:lnTo>
                      <a:pt x="0" y="1436"/>
                    </a:lnTo>
                    <a:lnTo>
                      <a:pt x="0" y="1392"/>
                    </a:lnTo>
                    <a:lnTo>
                      <a:pt x="1" y="1347"/>
                    </a:lnTo>
                    <a:lnTo>
                      <a:pt x="2" y="1301"/>
                    </a:lnTo>
                    <a:lnTo>
                      <a:pt x="5" y="1253"/>
                    </a:lnTo>
                    <a:lnTo>
                      <a:pt x="7" y="1203"/>
                    </a:lnTo>
                    <a:lnTo>
                      <a:pt x="12" y="1154"/>
                    </a:lnTo>
                    <a:lnTo>
                      <a:pt x="20" y="1101"/>
                    </a:lnTo>
                    <a:lnTo>
                      <a:pt x="28" y="1049"/>
                    </a:lnTo>
                    <a:lnTo>
                      <a:pt x="40" y="996"/>
                    </a:lnTo>
                    <a:lnTo>
                      <a:pt x="53" y="942"/>
                    </a:lnTo>
                    <a:lnTo>
                      <a:pt x="69" y="888"/>
                    </a:lnTo>
                    <a:lnTo>
                      <a:pt x="89" y="834"/>
                    </a:lnTo>
                    <a:lnTo>
                      <a:pt x="112" y="780"/>
                    </a:lnTo>
                    <a:lnTo>
                      <a:pt x="138" y="726"/>
                    </a:lnTo>
                    <a:lnTo>
                      <a:pt x="168" y="673"/>
                    </a:lnTo>
                    <a:lnTo>
                      <a:pt x="202" y="620"/>
                    </a:lnTo>
                    <a:lnTo>
                      <a:pt x="241" y="568"/>
                    </a:lnTo>
                    <a:lnTo>
                      <a:pt x="283" y="517"/>
                    </a:lnTo>
                    <a:lnTo>
                      <a:pt x="332" y="468"/>
                    </a:lnTo>
                    <a:lnTo>
                      <a:pt x="384" y="418"/>
                    </a:lnTo>
                    <a:lnTo>
                      <a:pt x="442" y="371"/>
                    </a:lnTo>
                    <a:lnTo>
                      <a:pt x="506" y="326"/>
                    </a:lnTo>
                    <a:lnTo>
                      <a:pt x="575" y="283"/>
                    </a:lnTo>
                    <a:lnTo>
                      <a:pt x="651" y="240"/>
                    </a:lnTo>
                    <a:lnTo>
                      <a:pt x="733" y="201"/>
                    </a:lnTo>
                    <a:lnTo>
                      <a:pt x="823" y="163"/>
                    </a:lnTo>
                    <a:lnTo>
                      <a:pt x="919" y="130"/>
                    </a:lnTo>
                    <a:lnTo>
                      <a:pt x="1022" y="97"/>
                    </a:lnTo>
                    <a:lnTo>
                      <a:pt x="1131" y="69"/>
                    </a:lnTo>
                    <a:lnTo>
                      <a:pt x="1249" y="43"/>
                    </a:lnTo>
                    <a:lnTo>
                      <a:pt x="1375" y="19"/>
                    </a:lnTo>
                    <a:lnTo>
                      <a:pt x="1509" y="0"/>
                    </a:lnTo>
                    <a:lnTo>
                      <a:pt x="1586" y="13"/>
                    </a:lnTo>
                    <a:lnTo>
                      <a:pt x="1662" y="25"/>
                    </a:lnTo>
                    <a:lnTo>
                      <a:pt x="1737" y="40"/>
                    </a:lnTo>
                    <a:lnTo>
                      <a:pt x="1810" y="56"/>
                    </a:lnTo>
                    <a:lnTo>
                      <a:pt x="1882" y="74"/>
                    </a:lnTo>
                    <a:lnTo>
                      <a:pt x="1953" y="91"/>
                    </a:lnTo>
                    <a:lnTo>
                      <a:pt x="2021" y="112"/>
                    </a:lnTo>
                    <a:lnTo>
                      <a:pt x="2090" y="133"/>
                    </a:lnTo>
                    <a:lnTo>
                      <a:pt x="2154" y="157"/>
                    </a:lnTo>
                    <a:lnTo>
                      <a:pt x="2219" y="182"/>
                    </a:lnTo>
                    <a:lnTo>
                      <a:pt x="2280" y="209"/>
                    </a:lnTo>
                    <a:lnTo>
                      <a:pt x="2341" y="238"/>
                    </a:lnTo>
                    <a:lnTo>
                      <a:pt x="2398" y="269"/>
                    </a:lnTo>
                    <a:lnTo>
                      <a:pt x="2454" y="301"/>
                    </a:lnTo>
                    <a:lnTo>
                      <a:pt x="2508" y="336"/>
                    </a:lnTo>
                    <a:lnTo>
                      <a:pt x="2560" y="373"/>
                    </a:lnTo>
                    <a:lnTo>
                      <a:pt x="2608" y="413"/>
                    </a:lnTo>
                    <a:lnTo>
                      <a:pt x="2654" y="455"/>
                    </a:lnTo>
                    <a:lnTo>
                      <a:pt x="2699" y="500"/>
                    </a:lnTo>
                    <a:lnTo>
                      <a:pt x="2740" y="547"/>
                    </a:lnTo>
                    <a:lnTo>
                      <a:pt x="2779" y="597"/>
                    </a:lnTo>
                    <a:lnTo>
                      <a:pt x="2815" y="649"/>
                    </a:lnTo>
                    <a:lnTo>
                      <a:pt x="2847" y="705"/>
                    </a:lnTo>
                    <a:lnTo>
                      <a:pt x="2877" y="763"/>
                    </a:lnTo>
                    <a:lnTo>
                      <a:pt x="2904" y="824"/>
                    </a:lnTo>
                    <a:lnTo>
                      <a:pt x="2928" y="888"/>
                    </a:lnTo>
                    <a:lnTo>
                      <a:pt x="2949" y="956"/>
                    </a:lnTo>
                    <a:lnTo>
                      <a:pt x="2966" y="1027"/>
                    </a:lnTo>
                    <a:lnTo>
                      <a:pt x="2980" y="1100"/>
                    </a:lnTo>
                    <a:lnTo>
                      <a:pt x="2991" y="1177"/>
                    </a:lnTo>
                    <a:lnTo>
                      <a:pt x="2997" y="1258"/>
                    </a:lnTo>
                    <a:lnTo>
                      <a:pt x="3001" y="1342"/>
                    </a:lnTo>
                    <a:lnTo>
                      <a:pt x="3002" y="1444"/>
                    </a:lnTo>
                    <a:lnTo>
                      <a:pt x="3004" y="1571"/>
                    </a:lnTo>
                    <a:lnTo>
                      <a:pt x="3005" y="1719"/>
                    </a:lnTo>
                    <a:lnTo>
                      <a:pt x="3005" y="1888"/>
                    </a:lnTo>
                    <a:lnTo>
                      <a:pt x="3006" y="2077"/>
                    </a:lnTo>
                    <a:lnTo>
                      <a:pt x="3006" y="2282"/>
                    </a:lnTo>
                    <a:lnTo>
                      <a:pt x="3005" y="2502"/>
                    </a:lnTo>
                    <a:lnTo>
                      <a:pt x="3005" y="2737"/>
                    </a:lnTo>
                    <a:lnTo>
                      <a:pt x="3004" y="2981"/>
                    </a:lnTo>
                    <a:lnTo>
                      <a:pt x="3004" y="3237"/>
                    </a:lnTo>
                    <a:lnTo>
                      <a:pt x="3002" y="3501"/>
                    </a:lnTo>
                    <a:lnTo>
                      <a:pt x="3001" y="3770"/>
                    </a:lnTo>
                    <a:lnTo>
                      <a:pt x="3000" y="4045"/>
                    </a:lnTo>
                    <a:lnTo>
                      <a:pt x="2997" y="4322"/>
                    </a:lnTo>
                    <a:lnTo>
                      <a:pt x="2996" y="4599"/>
                    </a:lnTo>
                    <a:lnTo>
                      <a:pt x="2995" y="4876"/>
                    </a:lnTo>
                    <a:lnTo>
                      <a:pt x="2992" y="5150"/>
                    </a:lnTo>
                    <a:lnTo>
                      <a:pt x="2991" y="5419"/>
                    </a:lnTo>
                    <a:lnTo>
                      <a:pt x="2989" y="5683"/>
                    </a:lnTo>
                    <a:lnTo>
                      <a:pt x="2987" y="5937"/>
                    </a:lnTo>
                    <a:lnTo>
                      <a:pt x="2986" y="6182"/>
                    </a:lnTo>
                    <a:lnTo>
                      <a:pt x="2984" y="6414"/>
                    </a:lnTo>
                    <a:lnTo>
                      <a:pt x="2982" y="6633"/>
                    </a:lnTo>
                    <a:lnTo>
                      <a:pt x="2981" y="6838"/>
                    </a:lnTo>
                    <a:lnTo>
                      <a:pt x="2979" y="7025"/>
                    </a:lnTo>
                    <a:lnTo>
                      <a:pt x="2978" y="7192"/>
                    </a:lnTo>
                    <a:lnTo>
                      <a:pt x="2976" y="7339"/>
                    </a:lnTo>
                    <a:lnTo>
                      <a:pt x="2976" y="7463"/>
                    </a:lnTo>
                    <a:lnTo>
                      <a:pt x="2975" y="7563"/>
                    </a:lnTo>
                    <a:lnTo>
                      <a:pt x="2974" y="7636"/>
                    </a:lnTo>
                    <a:lnTo>
                      <a:pt x="2974" y="7682"/>
                    </a:lnTo>
                    <a:lnTo>
                      <a:pt x="2974" y="7697"/>
                    </a:lnTo>
                    <a:lnTo>
                      <a:pt x="2894" y="7764"/>
                    </a:lnTo>
                    <a:lnTo>
                      <a:pt x="2810" y="7825"/>
                    </a:lnTo>
                    <a:lnTo>
                      <a:pt x="2720" y="7881"/>
                    </a:lnTo>
                    <a:lnTo>
                      <a:pt x="2627" y="7930"/>
                    </a:lnTo>
                    <a:lnTo>
                      <a:pt x="2530" y="7975"/>
                    </a:lnTo>
                    <a:lnTo>
                      <a:pt x="2429" y="8015"/>
                    </a:lnTo>
                    <a:lnTo>
                      <a:pt x="2326" y="8050"/>
                    </a:lnTo>
                    <a:lnTo>
                      <a:pt x="2219" y="8080"/>
                    </a:lnTo>
                    <a:lnTo>
                      <a:pt x="2112" y="8103"/>
                    </a:lnTo>
                    <a:lnTo>
                      <a:pt x="2002" y="8124"/>
                    </a:lnTo>
                    <a:lnTo>
                      <a:pt x="1891" y="8139"/>
                    </a:lnTo>
                    <a:lnTo>
                      <a:pt x="1779" y="8150"/>
                    </a:lnTo>
                    <a:lnTo>
                      <a:pt x="1667" y="8158"/>
                    </a:lnTo>
                    <a:lnTo>
                      <a:pt x="1555" y="8160"/>
                    </a:lnTo>
                    <a:lnTo>
                      <a:pt x="1443" y="8159"/>
                    </a:lnTo>
                    <a:lnTo>
                      <a:pt x="1333" y="8154"/>
                    </a:lnTo>
                    <a:lnTo>
                      <a:pt x="1223" y="8145"/>
                    </a:lnTo>
                    <a:lnTo>
                      <a:pt x="1115" y="8133"/>
                    </a:lnTo>
                    <a:lnTo>
                      <a:pt x="1009" y="8117"/>
                    </a:lnTo>
                    <a:lnTo>
                      <a:pt x="907" y="8098"/>
                    </a:lnTo>
                    <a:lnTo>
                      <a:pt x="807" y="8076"/>
                    </a:lnTo>
                    <a:lnTo>
                      <a:pt x="711" y="8050"/>
                    </a:lnTo>
                    <a:lnTo>
                      <a:pt x="618" y="8022"/>
                    </a:lnTo>
                    <a:lnTo>
                      <a:pt x="529" y="7991"/>
                    </a:lnTo>
                    <a:lnTo>
                      <a:pt x="446" y="7958"/>
                    </a:lnTo>
                    <a:lnTo>
                      <a:pt x="368" y="7922"/>
                    </a:lnTo>
                    <a:lnTo>
                      <a:pt x="294" y="7883"/>
                    </a:lnTo>
                    <a:lnTo>
                      <a:pt x="227" y="7842"/>
                    </a:lnTo>
                    <a:lnTo>
                      <a:pt x="166" y="7800"/>
                    </a:lnTo>
                    <a:lnTo>
                      <a:pt x="113" y="7755"/>
                    </a:lnTo>
                    <a:lnTo>
                      <a:pt x="66" y="7709"/>
                    </a:lnTo>
                    <a:lnTo>
                      <a:pt x="27" y="7661"/>
                    </a:lnTo>
                    <a:close/>
                  </a:path>
                </a:pathLst>
              </a:custGeom>
              <a:solidFill>
                <a:srgbClr val="D90000"/>
              </a:solidFill>
              <a:ln w="9525">
                <a:noFill/>
                <a:round/>
                <a:headEnd/>
                <a:tailEnd/>
              </a:ln>
            </p:spPr>
            <p:txBody>
              <a:bodyPr/>
              <a:lstStyle/>
              <a:p>
                <a:endParaRPr lang="en-US"/>
              </a:p>
            </p:txBody>
          </p:sp>
          <p:sp>
            <p:nvSpPr>
              <p:cNvPr id="172364" name="Freeform 337"/>
              <p:cNvSpPr>
                <a:spLocks/>
              </p:cNvSpPr>
              <p:nvPr/>
            </p:nvSpPr>
            <p:spPr bwMode="auto">
              <a:xfrm>
                <a:off x="2488" y="1712"/>
                <a:ext cx="752" cy="2040"/>
              </a:xfrm>
              <a:custGeom>
                <a:avLst/>
                <a:gdLst>
                  <a:gd name="T0" fmla="*/ 0 w 3006"/>
                  <a:gd name="T1" fmla="*/ 2 h 8160"/>
                  <a:gd name="T2" fmla="*/ 0 w 3006"/>
                  <a:gd name="T3" fmla="*/ 2 h 8160"/>
                  <a:gd name="T4" fmla="*/ 0 w 3006"/>
                  <a:gd name="T5" fmla="*/ 2 h 8160"/>
                  <a:gd name="T6" fmla="*/ 0 w 3006"/>
                  <a:gd name="T7" fmla="*/ 2 h 8160"/>
                  <a:gd name="T8" fmla="*/ 0 w 3006"/>
                  <a:gd name="T9" fmla="*/ 2 h 8160"/>
                  <a:gd name="T10" fmla="*/ 0 w 3006"/>
                  <a:gd name="T11" fmla="*/ 1 h 8160"/>
                  <a:gd name="T12" fmla="*/ 0 w 3006"/>
                  <a:gd name="T13" fmla="*/ 1 h 8160"/>
                  <a:gd name="T14" fmla="*/ 0 w 3006"/>
                  <a:gd name="T15" fmla="*/ 1 h 8160"/>
                  <a:gd name="T16" fmla="*/ 0 w 3006"/>
                  <a:gd name="T17" fmla="*/ 1 h 8160"/>
                  <a:gd name="T18" fmla="*/ 0 w 3006"/>
                  <a:gd name="T19" fmla="*/ 1 h 8160"/>
                  <a:gd name="T20" fmla="*/ 0 w 3006"/>
                  <a:gd name="T21" fmla="*/ 1 h 8160"/>
                  <a:gd name="T22" fmla="*/ 0 w 3006"/>
                  <a:gd name="T23" fmla="*/ 1 h 8160"/>
                  <a:gd name="T24" fmla="*/ 0 w 3006"/>
                  <a:gd name="T25" fmla="*/ 0 h 8160"/>
                  <a:gd name="T26" fmla="*/ 0 w 3006"/>
                  <a:gd name="T27" fmla="*/ 0 h 8160"/>
                  <a:gd name="T28" fmla="*/ 0 w 3006"/>
                  <a:gd name="T29" fmla="*/ 0 h 8160"/>
                  <a:gd name="T30" fmla="*/ 0 w 3006"/>
                  <a:gd name="T31" fmla="*/ 0 h 8160"/>
                  <a:gd name="T32" fmla="*/ 0 w 3006"/>
                  <a:gd name="T33" fmla="*/ 0 h 8160"/>
                  <a:gd name="T34" fmla="*/ 0 w 3006"/>
                  <a:gd name="T35" fmla="*/ 0 h 8160"/>
                  <a:gd name="T36" fmla="*/ 0 w 3006"/>
                  <a:gd name="T37" fmla="*/ 0 h 8160"/>
                  <a:gd name="T38" fmla="*/ 0 w 3006"/>
                  <a:gd name="T39" fmla="*/ 0 h 8160"/>
                  <a:gd name="T40" fmla="*/ 0 w 3006"/>
                  <a:gd name="T41" fmla="*/ 0 h 8160"/>
                  <a:gd name="T42" fmla="*/ 1 w 3006"/>
                  <a:gd name="T43" fmla="*/ 0 h 8160"/>
                  <a:gd name="T44" fmla="*/ 1 w 3006"/>
                  <a:gd name="T45" fmla="*/ 0 h 8160"/>
                  <a:gd name="T46" fmla="*/ 1 w 3006"/>
                  <a:gd name="T47" fmla="*/ 0 h 8160"/>
                  <a:gd name="T48" fmla="*/ 1 w 3006"/>
                  <a:gd name="T49" fmla="*/ 0 h 8160"/>
                  <a:gd name="T50" fmla="*/ 1 w 3006"/>
                  <a:gd name="T51" fmla="*/ 0 h 8160"/>
                  <a:gd name="T52" fmla="*/ 1 w 3006"/>
                  <a:gd name="T53" fmla="*/ 0 h 8160"/>
                  <a:gd name="T54" fmla="*/ 1 w 3006"/>
                  <a:gd name="T55" fmla="*/ 0 h 8160"/>
                  <a:gd name="T56" fmla="*/ 1 w 3006"/>
                  <a:gd name="T57" fmla="*/ 0 h 8160"/>
                  <a:gd name="T58" fmla="*/ 1 w 3006"/>
                  <a:gd name="T59" fmla="*/ 0 h 8160"/>
                  <a:gd name="T60" fmla="*/ 1 w 3006"/>
                  <a:gd name="T61" fmla="*/ 0 h 8160"/>
                  <a:gd name="T62" fmla="*/ 1 w 3006"/>
                  <a:gd name="T63" fmla="*/ 0 h 8160"/>
                  <a:gd name="T64" fmla="*/ 1 w 3006"/>
                  <a:gd name="T65" fmla="*/ 0 h 8160"/>
                  <a:gd name="T66" fmla="*/ 1 w 3006"/>
                  <a:gd name="T67" fmla="*/ 1 h 8160"/>
                  <a:gd name="T68" fmla="*/ 1 w 3006"/>
                  <a:gd name="T69" fmla="*/ 1 h 8160"/>
                  <a:gd name="T70" fmla="*/ 1 w 3006"/>
                  <a:gd name="T71" fmla="*/ 1 h 8160"/>
                  <a:gd name="T72" fmla="*/ 1 w 3006"/>
                  <a:gd name="T73" fmla="*/ 1 h 8160"/>
                  <a:gd name="T74" fmla="*/ 1 w 3006"/>
                  <a:gd name="T75" fmla="*/ 1 h 8160"/>
                  <a:gd name="T76" fmla="*/ 1 w 3006"/>
                  <a:gd name="T77" fmla="*/ 1 h 8160"/>
                  <a:gd name="T78" fmla="*/ 1 w 3006"/>
                  <a:gd name="T79" fmla="*/ 2 h 8160"/>
                  <a:gd name="T80" fmla="*/ 1 w 3006"/>
                  <a:gd name="T81" fmla="*/ 2 h 8160"/>
                  <a:gd name="T82" fmla="*/ 1 w 3006"/>
                  <a:gd name="T83" fmla="*/ 2 h 8160"/>
                  <a:gd name="T84" fmla="*/ 1 w 3006"/>
                  <a:gd name="T85" fmla="*/ 2 h 8160"/>
                  <a:gd name="T86" fmla="*/ 1 w 3006"/>
                  <a:gd name="T87" fmla="*/ 2 h 8160"/>
                  <a:gd name="T88" fmla="*/ 1 w 3006"/>
                  <a:gd name="T89" fmla="*/ 2 h 8160"/>
                  <a:gd name="T90" fmla="*/ 1 w 3006"/>
                  <a:gd name="T91" fmla="*/ 2 h 8160"/>
                  <a:gd name="T92" fmla="*/ 1 w 3006"/>
                  <a:gd name="T93" fmla="*/ 2 h 8160"/>
                  <a:gd name="T94" fmla="*/ 1 w 3006"/>
                  <a:gd name="T95" fmla="*/ 2 h 8160"/>
                  <a:gd name="T96" fmla="*/ 1 w 3006"/>
                  <a:gd name="T97" fmla="*/ 2 h 8160"/>
                  <a:gd name="T98" fmla="*/ 0 w 3006"/>
                  <a:gd name="T99" fmla="*/ 2 h 8160"/>
                  <a:gd name="T100" fmla="*/ 0 w 3006"/>
                  <a:gd name="T101" fmla="*/ 2 h 8160"/>
                  <a:gd name="T102" fmla="*/ 0 w 3006"/>
                  <a:gd name="T103" fmla="*/ 2 h 8160"/>
                  <a:gd name="T104" fmla="*/ 0 w 3006"/>
                  <a:gd name="T105" fmla="*/ 2 h 8160"/>
                  <a:gd name="T106" fmla="*/ 0 w 3006"/>
                  <a:gd name="T107" fmla="*/ 2 h 8160"/>
                  <a:gd name="T108" fmla="*/ 0 w 3006"/>
                  <a:gd name="T109" fmla="*/ 2 h 81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06"/>
                  <a:gd name="T166" fmla="*/ 0 h 8160"/>
                  <a:gd name="T167" fmla="*/ 3006 w 3006"/>
                  <a:gd name="T168" fmla="*/ 8160 h 81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06" h="8160">
                    <a:moveTo>
                      <a:pt x="27" y="7661"/>
                    </a:moveTo>
                    <a:lnTo>
                      <a:pt x="27" y="7661"/>
                    </a:lnTo>
                    <a:lnTo>
                      <a:pt x="27" y="7645"/>
                    </a:lnTo>
                    <a:lnTo>
                      <a:pt x="27" y="7595"/>
                    </a:lnTo>
                    <a:lnTo>
                      <a:pt x="26" y="7517"/>
                    </a:lnTo>
                    <a:lnTo>
                      <a:pt x="26" y="7410"/>
                    </a:lnTo>
                    <a:lnTo>
                      <a:pt x="26" y="7277"/>
                    </a:lnTo>
                    <a:lnTo>
                      <a:pt x="25" y="7120"/>
                    </a:lnTo>
                    <a:lnTo>
                      <a:pt x="23" y="6943"/>
                    </a:lnTo>
                    <a:lnTo>
                      <a:pt x="23" y="6745"/>
                    </a:lnTo>
                    <a:lnTo>
                      <a:pt x="22" y="6529"/>
                    </a:lnTo>
                    <a:lnTo>
                      <a:pt x="21" y="6298"/>
                    </a:lnTo>
                    <a:lnTo>
                      <a:pt x="20" y="6053"/>
                    </a:lnTo>
                    <a:lnTo>
                      <a:pt x="18" y="5797"/>
                    </a:lnTo>
                    <a:lnTo>
                      <a:pt x="17" y="5532"/>
                    </a:lnTo>
                    <a:lnTo>
                      <a:pt x="16" y="5259"/>
                    </a:lnTo>
                    <a:lnTo>
                      <a:pt x="15" y="4981"/>
                    </a:lnTo>
                    <a:lnTo>
                      <a:pt x="13" y="4699"/>
                    </a:lnTo>
                    <a:lnTo>
                      <a:pt x="12" y="4416"/>
                    </a:lnTo>
                    <a:lnTo>
                      <a:pt x="11" y="4134"/>
                    </a:lnTo>
                    <a:lnTo>
                      <a:pt x="10" y="3856"/>
                    </a:lnTo>
                    <a:lnTo>
                      <a:pt x="8" y="3583"/>
                    </a:lnTo>
                    <a:lnTo>
                      <a:pt x="7" y="3316"/>
                    </a:lnTo>
                    <a:lnTo>
                      <a:pt x="6" y="3058"/>
                    </a:lnTo>
                    <a:lnTo>
                      <a:pt x="5" y="2811"/>
                    </a:lnTo>
                    <a:lnTo>
                      <a:pt x="3" y="2577"/>
                    </a:lnTo>
                    <a:lnTo>
                      <a:pt x="3" y="2360"/>
                    </a:lnTo>
                    <a:lnTo>
                      <a:pt x="2" y="2160"/>
                    </a:lnTo>
                    <a:lnTo>
                      <a:pt x="1" y="1979"/>
                    </a:lnTo>
                    <a:lnTo>
                      <a:pt x="1" y="1818"/>
                    </a:lnTo>
                    <a:lnTo>
                      <a:pt x="1" y="1683"/>
                    </a:lnTo>
                    <a:lnTo>
                      <a:pt x="0" y="1572"/>
                    </a:lnTo>
                    <a:lnTo>
                      <a:pt x="0" y="1489"/>
                    </a:lnTo>
                    <a:lnTo>
                      <a:pt x="0" y="1436"/>
                    </a:lnTo>
                    <a:lnTo>
                      <a:pt x="0" y="1392"/>
                    </a:lnTo>
                    <a:lnTo>
                      <a:pt x="1" y="1347"/>
                    </a:lnTo>
                    <a:lnTo>
                      <a:pt x="2" y="1301"/>
                    </a:lnTo>
                    <a:lnTo>
                      <a:pt x="5" y="1253"/>
                    </a:lnTo>
                    <a:lnTo>
                      <a:pt x="7" y="1203"/>
                    </a:lnTo>
                    <a:lnTo>
                      <a:pt x="12" y="1154"/>
                    </a:lnTo>
                    <a:lnTo>
                      <a:pt x="20" y="1101"/>
                    </a:lnTo>
                    <a:lnTo>
                      <a:pt x="28" y="1049"/>
                    </a:lnTo>
                    <a:lnTo>
                      <a:pt x="40" y="996"/>
                    </a:lnTo>
                    <a:lnTo>
                      <a:pt x="53" y="942"/>
                    </a:lnTo>
                    <a:lnTo>
                      <a:pt x="69" y="888"/>
                    </a:lnTo>
                    <a:lnTo>
                      <a:pt x="89" y="834"/>
                    </a:lnTo>
                    <a:lnTo>
                      <a:pt x="112" y="780"/>
                    </a:lnTo>
                    <a:lnTo>
                      <a:pt x="138" y="726"/>
                    </a:lnTo>
                    <a:lnTo>
                      <a:pt x="168" y="673"/>
                    </a:lnTo>
                    <a:lnTo>
                      <a:pt x="202" y="620"/>
                    </a:lnTo>
                    <a:lnTo>
                      <a:pt x="241" y="568"/>
                    </a:lnTo>
                    <a:lnTo>
                      <a:pt x="283" y="517"/>
                    </a:lnTo>
                    <a:lnTo>
                      <a:pt x="332" y="468"/>
                    </a:lnTo>
                    <a:lnTo>
                      <a:pt x="384" y="418"/>
                    </a:lnTo>
                    <a:lnTo>
                      <a:pt x="442" y="371"/>
                    </a:lnTo>
                    <a:lnTo>
                      <a:pt x="506" y="326"/>
                    </a:lnTo>
                    <a:lnTo>
                      <a:pt x="575" y="283"/>
                    </a:lnTo>
                    <a:lnTo>
                      <a:pt x="651" y="240"/>
                    </a:lnTo>
                    <a:lnTo>
                      <a:pt x="733" y="201"/>
                    </a:lnTo>
                    <a:lnTo>
                      <a:pt x="823" y="163"/>
                    </a:lnTo>
                    <a:lnTo>
                      <a:pt x="919" y="130"/>
                    </a:lnTo>
                    <a:lnTo>
                      <a:pt x="1022" y="97"/>
                    </a:lnTo>
                    <a:lnTo>
                      <a:pt x="1131" y="69"/>
                    </a:lnTo>
                    <a:lnTo>
                      <a:pt x="1249" y="43"/>
                    </a:lnTo>
                    <a:lnTo>
                      <a:pt x="1375" y="19"/>
                    </a:lnTo>
                    <a:lnTo>
                      <a:pt x="1509" y="0"/>
                    </a:lnTo>
                    <a:lnTo>
                      <a:pt x="1586" y="13"/>
                    </a:lnTo>
                    <a:lnTo>
                      <a:pt x="1662" y="25"/>
                    </a:lnTo>
                    <a:lnTo>
                      <a:pt x="1737" y="40"/>
                    </a:lnTo>
                    <a:lnTo>
                      <a:pt x="1810" y="56"/>
                    </a:lnTo>
                    <a:lnTo>
                      <a:pt x="1882" y="74"/>
                    </a:lnTo>
                    <a:lnTo>
                      <a:pt x="1953" y="91"/>
                    </a:lnTo>
                    <a:lnTo>
                      <a:pt x="2021" y="112"/>
                    </a:lnTo>
                    <a:lnTo>
                      <a:pt x="2090" y="133"/>
                    </a:lnTo>
                    <a:lnTo>
                      <a:pt x="2154" y="157"/>
                    </a:lnTo>
                    <a:lnTo>
                      <a:pt x="2219" y="182"/>
                    </a:lnTo>
                    <a:lnTo>
                      <a:pt x="2280" y="209"/>
                    </a:lnTo>
                    <a:lnTo>
                      <a:pt x="2341" y="238"/>
                    </a:lnTo>
                    <a:lnTo>
                      <a:pt x="2398" y="269"/>
                    </a:lnTo>
                    <a:lnTo>
                      <a:pt x="2454" y="301"/>
                    </a:lnTo>
                    <a:lnTo>
                      <a:pt x="2508" y="336"/>
                    </a:lnTo>
                    <a:lnTo>
                      <a:pt x="2560" y="373"/>
                    </a:lnTo>
                    <a:lnTo>
                      <a:pt x="2608" y="413"/>
                    </a:lnTo>
                    <a:lnTo>
                      <a:pt x="2654" y="455"/>
                    </a:lnTo>
                    <a:lnTo>
                      <a:pt x="2699" y="500"/>
                    </a:lnTo>
                    <a:lnTo>
                      <a:pt x="2740" y="547"/>
                    </a:lnTo>
                    <a:lnTo>
                      <a:pt x="2779" y="597"/>
                    </a:lnTo>
                    <a:lnTo>
                      <a:pt x="2815" y="649"/>
                    </a:lnTo>
                    <a:lnTo>
                      <a:pt x="2847" y="705"/>
                    </a:lnTo>
                    <a:lnTo>
                      <a:pt x="2877" y="763"/>
                    </a:lnTo>
                    <a:lnTo>
                      <a:pt x="2904" y="824"/>
                    </a:lnTo>
                    <a:lnTo>
                      <a:pt x="2928" y="888"/>
                    </a:lnTo>
                    <a:lnTo>
                      <a:pt x="2949" y="956"/>
                    </a:lnTo>
                    <a:lnTo>
                      <a:pt x="2966" y="1027"/>
                    </a:lnTo>
                    <a:lnTo>
                      <a:pt x="2980" y="1100"/>
                    </a:lnTo>
                    <a:lnTo>
                      <a:pt x="2991" y="1177"/>
                    </a:lnTo>
                    <a:lnTo>
                      <a:pt x="2997" y="1258"/>
                    </a:lnTo>
                    <a:lnTo>
                      <a:pt x="3001" y="1342"/>
                    </a:lnTo>
                    <a:lnTo>
                      <a:pt x="3002" y="1444"/>
                    </a:lnTo>
                    <a:lnTo>
                      <a:pt x="3004" y="1571"/>
                    </a:lnTo>
                    <a:lnTo>
                      <a:pt x="3005" y="1719"/>
                    </a:lnTo>
                    <a:lnTo>
                      <a:pt x="3005" y="1888"/>
                    </a:lnTo>
                    <a:lnTo>
                      <a:pt x="3006" y="2077"/>
                    </a:lnTo>
                    <a:lnTo>
                      <a:pt x="3006" y="2282"/>
                    </a:lnTo>
                    <a:lnTo>
                      <a:pt x="3005" y="2502"/>
                    </a:lnTo>
                    <a:lnTo>
                      <a:pt x="3005" y="2737"/>
                    </a:lnTo>
                    <a:lnTo>
                      <a:pt x="3004" y="2981"/>
                    </a:lnTo>
                    <a:lnTo>
                      <a:pt x="3004" y="3237"/>
                    </a:lnTo>
                    <a:lnTo>
                      <a:pt x="3002" y="3501"/>
                    </a:lnTo>
                    <a:lnTo>
                      <a:pt x="3001" y="3770"/>
                    </a:lnTo>
                    <a:lnTo>
                      <a:pt x="3000" y="4045"/>
                    </a:lnTo>
                    <a:lnTo>
                      <a:pt x="2997" y="4322"/>
                    </a:lnTo>
                    <a:lnTo>
                      <a:pt x="2996" y="4599"/>
                    </a:lnTo>
                    <a:lnTo>
                      <a:pt x="2995" y="4876"/>
                    </a:lnTo>
                    <a:lnTo>
                      <a:pt x="2992" y="5150"/>
                    </a:lnTo>
                    <a:lnTo>
                      <a:pt x="2991" y="5419"/>
                    </a:lnTo>
                    <a:lnTo>
                      <a:pt x="2989" y="5683"/>
                    </a:lnTo>
                    <a:lnTo>
                      <a:pt x="2987" y="5937"/>
                    </a:lnTo>
                    <a:lnTo>
                      <a:pt x="2986" y="6182"/>
                    </a:lnTo>
                    <a:lnTo>
                      <a:pt x="2984" y="6414"/>
                    </a:lnTo>
                    <a:lnTo>
                      <a:pt x="2982" y="6633"/>
                    </a:lnTo>
                    <a:lnTo>
                      <a:pt x="2981" y="6838"/>
                    </a:lnTo>
                    <a:lnTo>
                      <a:pt x="2979" y="7025"/>
                    </a:lnTo>
                    <a:lnTo>
                      <a:pt x="2978" y="7192"/>
                    </a:lnTo>
                    <a:lnTo>
                      <a:pt x="2976" y="7339"/>
                    </a:lnTo>
                    <a:lnTo>
                      <a:pt x="2976" y="7463"/>
                    </a:lnTo>
                    <a:lnTo>
                      <a:pt x="2975" y="7563"/>
                    </a:lnTo>
                    <a:lnTo>
                      <a:pt x="2974" y="7636"/>
                    </a:lnTo>
                    <a:lnTo>
                      <a:pt x="2974" y="7682"/>
                    </a:lnTo>
                    <a:lnTo>
                      <a:pt x="2974" y="7697"/>
                    </a:lnTo>
                    <a:lnTo>
                      <a:pt x="2894" y="7764"/>
                    </a:lnTo>
                    <a:lnTo>
                      <a:pt x="2810" y="7825"/>
                    </a:lnTo>
                    <a:lnTo>
                      <a:pt x="2720" y="7881"/>
                    </a:lnTo>
                    <a:lnTo>
                      <a:pt x="2627" y="7930"/>
                    </a:lnTo>
                    <a:lnTo>
                      <a:pt x="2530" y="7975"/>
                    </a:lnTo>
                    <a:lnTo>
                      <a:pt x="2429" y="8015"/>
                    </a:lnTo>
                    <a:lnTo>
                      <a:pt x="2326" y="8050"/>
                    </a:lnTo>
                    <a:lnTo>
                      <a:pt x="2219" y="8080"/>
                    </a:lnTo>
                    <a:lnTo>
                      <a:pt x="2112" y="8103"/>
                    </a:lnTo>
                    <a:lnTo>
                      <a:pt x="2002" y="8124"/>
                    </a:lnTo>
                    <a:lnTo>
                      <a:pt x="1891" y="8139"/>
                    </a:lnTo>
                    <a:lnTo>
                      <a:pt x="1779" y="8150"/>
                    </a:lnTo>
                    <a:lnTo>
                      <a:pt x="1667" y="8158"/>
                    </a:lnTo>
                    <a:lnTo>
                      <a:pt x="1555" y="8160"/>
                    </a:lnTo>
                    <a:lnTo>
                      <a:pt x="1443" y="8159"/>
                    </a:lnTo>
                    <a:lnTo>
                      <a:pt x="1333" y="8154"/>
                    </a:lnTo>
                    <a:lnTo>
                      <a:pt x="1223" y="8145"/>
                    </a:lnTo>
                    <a:lnTo>
                      <a:pt x="1115" y="8133"/>
                    </a:lnTo>
                    <a:lnTo>
                      <a:pt x="1009" y="8117"/>
                    </a:lnTo>
                    <a:lnTo>
                      <a:pt x="907" y="8098"/>
                    </a:lnTo>
                    <a:lnTo>
                      <a:pt x="807" y="8076"/>
                    </a:lnTo>
                    <a:lnTo>
                      <a:pt x="711" y="8050"/>
                    </a:lnTo>
                    <a:lnTo>
                      <a:pt x="618" y="8022"/>
                    </a:lnTo>
                    <a:lnTo>
                      <a:pt x="529" y="7991"/>
                    </a:lnTo>
                    <a:lnTo>
                      <a:pt x="446" y="7958"/>
                    </a:lnTo>
                    <a:lnTo>
                      <a:pt x="368" y="7922"/>
                    </a:lnTo>
                    <a:lnTo>
                      <a:pt x="294" y="7883"/>
                    </a:lnTo>
                    <a:lnTo>
                      <a:pt x="227" y="7842"/>
                    </a:lnTo>
                    <a:lnTo>
                      <a:pt x="166" y="7800"/>
                    </a:lnTo>
                    <a:lnTo>
                      <a:pt x="113" y="7755"/>
                    </a:lnTo>
                    <a:lnTo>
                      <a:pt x="66" y="7709"/>
                    </a:lnTo>
                    <a:lnTo>
                      <a:pt x="27" y="7661"/>
                    </a:lnTo>
                  </a:path>
                </a:pathLst>
              </a:custGeom>
              <a:noFill/>
              <a:ln w="0">
                <a:solidFill>
                  <a:srgbClr val="000000"/>
                </a:solidFill>
                <a:prstDash val="solid"/>
                <a:round/>
                <a:headEnd/>
                <a:tailEnd/>
              </a:ln>
            </p:spPr>
            <p:txBody>
              <a:bodyPr/>
              <a:lstStyle/>
              <a:p>
                <a:endParaRPr lang="en-US"/>
              </a:p>
            </p:txBody>
          </p:sp>
          <p:sp>
            <p:nvSpPr>
              <p:cNvPr id="172365" name="Freeform 338"/>
              <p:cNvSpPr>
                <a:spLocks/>
              </p:cNvSpPr>
              <p:nvPr/>
            </p:nvSpPr>
            <p:spPr bwMode="auto">
              <a:xfrm>
                <a:off x="2912" y="1413"/>
                <a:ext cx="99" cy="198"/>
              </a:xfrm>
              <a:custGeom>
                <a:avLst/>
                <a:gdLst>
                  <a:gd name="T0" fmla="*/ 0 w 395"/>
                  <a:gd name="T1" fmla="*/ 0 h 790"/>
                  <a:gd name="T2" fmla="*/ 0 w 395"/>
                  <a:gd name="T3" fmla="*/ 0 h 790"/>
                  <a:gd name="T4" fmla="*/ 0 w 395"/>
                  <a:gd name="T5" fmla="*/ 0 h 790"/>
                  <a:gd name="T6" fmla="*/ 0 w 395"/>
                  <a:gd name="T7" fmla="*/ 0 h 790"/>
                  <a:gd name="T8" fmla="*/ 0 w 395"/>
                  <a:gd name="T9" fmla="*/ 0 h 790"/>
                  <a:gd name="T10" fmla="*/ 0 w 395"/>
                  <a:gd name="T11" fmla="*/ 0 h 790"/>
                  <a:gd name="T12" fmla="*/ 0 w 395"/>
                  <a:gd name="T13" fmla="*/ 0 h 790"/>
                  <a:gd name="T14" fmla="*/ 0 w 395"/>
                  <a:gd name="T15" fmla="*/ 0 h 790"/>
                  <a:gd name="T16" fmla="*/ 0 w 395"/>
                  <a:gd name="T17" fmla="*/ 0 h 790"/>
                  <a:gd name="T18" fmla="*/ 0 w 395"/>
                  <a:gd name="T19" fmla="*/ 0 h 790"/>
                  <a:gd name="T20" fmla="*/ 0 w 395"/>
                  <a:gd name="T21" fmla="*/ 0 h 790"/>
                  <a:gd name="T22" fmla="*/ 0 w 395"/>
                  <a:gd name="T23" fmla="*/ 0 h 790"/>
                  <a:gd name="T24" fmla="*/ 0 w 395"/>
                  <a:gd name="T25" fmla="*/ 0 h 790"/>
                  <a:gd name="T26" fmla="*/ 0 w 395"/>
                  <a:gd name="T27" fmla="*/ 0 h 790"/>
                  <a:gd name="T28" fmla="*/ 0 w 395"/>
                  <a:gd name="T29" fmla="*/ 0 h 790"/>
                  <a:gd name="T30" fmla="*/ 0 w 395"/>
                  <a:gd name="T31" fmla="*/ 0 h 790"/>
                  <a:gd name="T32" fmla="*/ 0 w 395"/>
                  <a:gd name="T33" fmla="*/ 0 h 790"/>
                  <a:gd name="T34" fmla="*/ 0 w 395"/>
                  <a:gd name="T35" fmla="*/ 0 h 790"/>
                  <a:gd name="T36" fmla="*/ 0 w 395"/>
                  <a:gd name="T37" fmla="*/ 0 h 790"/>
                  <a:gd name="T38" fmla="*/ 0 w 395"/>
                  <a:gd name="T39" fmla="*/ 0 h 790"/>
                  <a:gd name="T40" fmla="*/ 0 w 395"/>
                  <a:gd name="T41" fmla="*/ 0 h 790"/>
                  <a:gd name="T42" fmla="*/ 0 w 395"/>
                  <a:gd name="T43" fmla="*/ 0 h 790"/>
                  <a:gd name="T44" fmla="*/ 0 w 395"/>
                  <a:gd name="T45" fmla="*/ 0 h 790"/>
                  <a:gd name="T46" fmla="*/ 0 w 395"/>
                  <a:gd name="T47" fmla="*/ 0 h 790"/>
                  <a:gd name="T48" fmla="*/ 0 w 395"/>
                  <a:gd name="T49" fmla="*/ 0 h 790"/>
                  <a:gd name="T50" fmla="*/ 0 w 395"/>
                  <a:gd name="T51" fmla="*/ 0 h 790"/>
                  <a:gd name="T52" fmla="*/ 0 w 395"/>
                  <a:gd name="T53" fmla="*/ 0 h 790"/>
                  <a:gd name="T54" fmla="*/ 0 w 395"/>
                  <a:gd name="T55" fmla="*/ 0 h 790"/>
                  <a:gd name="T56" fmla="*/ 0 w 395"/>
                  <a:gd name="T57" fmla="*/ 0 h 790"/>
                  <a:gd name="T58" fmla="*/ 0 w 395"/>
                  <a:gd name="T59" fmla="*/ 0 h 790"/>
                  <a:gd name="T60" fmla="*/ 0 w 395"/>
                  <a:gd name="T61" fmla="*/ 0 h 790"/>
                  <a:gd name="T62" fmla="*/ 0 w 395"/>
                  <a:gd name="T63" fmla="*/ 0 h 790"/>
                  <a:gd name="T64" fmla="*/ 0 w 395"/>
                  <a:gd name="T65" fmla="*/ 0 h 790"/>
                  <a:gd name="T66" fmla="*/ 0 w 395"/>
                  <a:gd name="T67" fmla="*/ 0 h 790"/>
                  <a:gd name="T68" fmla="*/ 0 w 395"/>
                  <a:gd name="T69" fmla="*/ 0 h 790"/>
                  <a:gd name="T70" fmla="*/ 0 w 395"/>
                  <a:gd name="T71" fmla="*/ 0 h 790"/>
                  <a:gd name="T72" fmla="*/ 0 w 395"/>
                  <a:gd name="T73" fmla="*/ 0 h 790"/>
                  <a:gd name="T74" fmla="*/ 0 w 395"/>
                  <a:gd name="T75" fmla="*/ 0 h 790"/>
                  <a:gd name="T76" fmla="*/ 0 w 395"/>
                  <a:gd name="T77" fmla="*/ 0 h 790"/>
                  <a:gd name="T78" fmla="*/ 0 w 395"/>
                  <a:gd name="T79" fmla="*/ 0 h 790"/>
                  <a:gd name="T80" fmla="*/ 0 w 395"/>
                  <a:gd name="T81" fmla="*/ 0 h 790"/>
                  <a:gd name="T82" fmla="*/ 0 w 395"/>
                  <a:gd name="T83" fmla="*/ 0 h 790"/>
                  <a:gd name="T84" fmla="*/ 0 w 395"/>
                  <a:gd name="T85" fmla="*/ 0 h 790"/>
                  <a:gd name="T86" fmla="*/ 0 w 395"/>
                  <a:gd name="T87" fmla="*/ 0 h 790"/>
                  <a:gd name="T88" fmla="*/ 0 w 395"/>
                  <a:gd name="T89" fmla="*/ 0 h 790"/>
                  <a:gd name="T90" fmla="*/ 0 w 395"/>
                  <a:gd name="T91" fmla="*/ 0 h 790"/>
                  <a:gd name="T92" fmla="*/ 0 w 395"/>
                  <a:gd name="T93" fmla="*/ 0 h 790"/>
                  <a:gd name="T94" fmla="*/ 0 w 395"/>
                  <a:gd name="T95" fmla="*/ 0 h 790"/>
                  <a:gd name="T96" fmla="*/ 0 w 395"/>
                  <a:gd name="T97" fmla="*/ 0 h 79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5"/>
                  <a:gd name="T148" fmla="*/ 0 h 790"/>
                  <a:gd name="T149" fmla="*/ 395 w 395"/>
                  <a:gd name="T150" fmla="*/ 790 h 79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5" h="790">
                    <a:moveTo>
                      <a:pt x="0" y="790"/>
                    </a:moveTo>
                    <a:lnTo>
                      <a:pt x="40" y="788"/>
                    </a:lnTo>
                    <a:lnTo>
                      <a:pt x="79" y="783"/>
                    </a:lnTo>
                    <a:lnTo>
                      <a:pt x="117" y="773"/>
                    </a:lnTo>
                    <a:lnTo>
                      <a:pt x="154" y="759"/>
                    </a:lnTo>
                    <a:lnTo>
                      <a:pt x="188" y="743"/>
                    </a:lnTo>
                    <a:lnTo>
                      <a:pt x="221" y="723"/>
                    </a:lnTo>
                    <a:lnTo>
                      <a:pt x="251" y="701"/>
                    </a:lnTo>
                    <a:lnTo>
                      <a:pt x="280" y="675"/>
                    </a:lnTo>
                    <a:lnTo>
                      <a:pt x="305" y="646"/>
                    </a:lnTo>
                    <a:lnTo>
                      <a:pt x="328" y="616"/>
                    </a:lnTo>
                    <a:lnTo>
                      <a:pt x="347" y="584"/>
                    </a:lnTo>
                    <a:lnTo>
                      <a:pt x="364" y="549"/>
                    </a:lnTo>
                    <a:lnTo>
                      <a:pt x="378" y="513"/>
                    </a:lnTo>
                    <a:lnTo>
                      <a:pt x="388" y="475"/>
                    </a:lnTo>
                    <a:lnTo>
                      <a:pt x="393" y="436"/>
                    </a:lnTo>
                    <a:lnTo>
                      <a:pt x="395" y="395"/>
                    </a:lnTo>
                    <a:lnTo>
                      <a:pt x="393" y="355"/>
                    </a:lnTo>
                    <a:lnTo>
                      <a:pt x="388" y="316"/>
                    </a:lnTo>
                    <a:lnTo>
                      <a:pt x="378" y="278"/>
                    </a:lnTo>
                    <a:lnTo>
                      <a:pt x="364" y="241"/>
                    </a:lnTo>
                    <a:lnTo>
                      <a:pt x="347" y="208"/>
                    </a:lnTo>
                    <a:lnTo>
                      <a:pt x="328" y="174"/>
                    </a:lnTo>
                    <a:lnTo>
                      <a:pt x="305" y="144"/>
                    </a:lnTo>
                    <a:lnTo>
                      <a:pt x="280" y="116"/>
                    </a:lnTo>
                    <a:lnTo>
                      <a:pt x="251" y="91"/>
                    </a:lnTo>
                    <a:lnTo>
                      <a:pt x="221" y="67"/>
                    </a:lnTo>
                    <a:lnTo>
                      <a:pt x="188" y="49"/>
                    </a:lnTo>
                    <a:lnTo>
                      <a:pt x="154" y="31"/>
                    </a:lnTo>
                    <a:lnTo>
                      <a:pt x="117" y="18"/>
                    </a:lnTo>
                    <a:lnTo>
                      <a:pt x="79" y="8"/>
                    </a:lnTo>
                    <a:lnTo>
                      <a:pt x="40" y="3"/>
                    </a:lnTo>
                    <a:lnTo>
                      <a:pt x="0" y="0"/>
                    </a:lnTo>
                    <a:lnTo>
                      <a:pt x="0" y="86"/>
                    </a:lnTo>
                    <a:lnTo>
                      <a:pt x="0" y="168"/>
                    </a:lnTo>
                    <a:lnTo>
                      <a:pt x="0" y="246"/>
                    </a:lnTo>
                    <a:lnTo>
                      <a:pt x="0" y="321"/>
                    </a:lnTo>
                    <a:lnTo>
                      <a:pt x="0" y="390"/>
                    </a:lnTo>
                    <a:lnTo>
                      <a:pt x="0" y="455"/>
                    </a:lnTo>
                    <a:lnTo>
                      <a:pt x="0" y="515"/>
                    </a:lnTo>
                    <a:lnTo>
                      <a:pt x="0" y="570"/>
                    </a:lnTo>
                    <a:lnTo>
                      <a:pt x="0" y="619"/>
                    </a:lnTo>
                    <a:lnTo>
                      <a:pt x="0" y="664"/>
                    </a:lnTo>
                    <a:lnTo>
                      <a:pt x="0" y="701"/>
                    </a:lnTo>
                    <a:lnTo>
                      <a:pt x="0" y="732"/>
                    </a:lnTo>
                    <a:lnTo>
                      <a:pt x="0" y="757"/>
                    </a:lnTo>
                    <a:lnTo>
                      <a:pt x="0" y="775"/>
                    </a:lnTo>
                    <a:lnTo>
                      <a:pt x="0" y="787"/>
                    </a:lnTo>
                    <a:lnTo>
                      <a:pt x="0" y="790"/>
                    </a:lnTo>
                    <a:close/>
                  </a:path>
                </a:pathLst>
              </a:custGeom>
              <a:solidFill>
                <a:srgbClr val="404040"/>
              </a:solidFill>
              <a:ln w="9525">
                <a:noFill/>
                <a:round/>
                <a:headEnd/>
                <a:tailEnd/>
              </a:ln>
            </p:spPr>
            <p:txBody>
              <a:bodyPr/>
              <a:lstStyle/>
              <a:p>
                <a:endParaRPr lang="en-US"/>
              </a:p>
            </p:txBody>
          </p:sp>
          <p:sp>
            <p:nvSpPr>
              <p:cNvPr id="172366" name="Freeform 339"/>
              <p:cNvSpPr>
                <a:spLocks/>
              </p:cNvSpPr>
              <p:nvPr/>
            </p:nvSpPr>
            <p:spPr bwMode="auto">
              <a:xfrm>
                <a:off x="2912" y="1413"/>
                <a:ext cx="99" cy="198"/>
              </a:xfrm>
              <a:custGeom>
                <a:avLst/>
                <a:gdLst>
                  <a:gd name="T0" fmla="*/ 0 w 395"/>
                  <a:gd name="T1" fmla="*/ 0 h 790"/>
                  <a:gd name="T2" fmla="*/ 0 w 395"/>
                  <a:gd name="T3" fmla="*/ 0 h 790"/>
                  <a:gd name="T4" fmla="*/ 0 w 395"/>
                  <a:gd name="T5" fmla="*/ 0 h 790"/>
                  <a:gd name="T6" fmla="*/ 0 w 395"/>
                  <a:gd name="T7" fmla="*/ 0 h 790"/>
                  <a:gd name="T8" fmla="*/ 0 w 395"/>
                  <a:gd name="T9" fmla="*/ 0 h 790"/>
                  <a:gd name="T10" fmla="*/ 0 w 395"/>
                  <a:gd name="T11" fmla="*/ 0 h 790"/>
                  <a:gd name="T12" fmla="*/ 0 w 395"/>
                  <a:gd name="T13" fmla="*/ 0 h 790"/>
                  <a:gd name="T14" fmla="*/ 0 w 395"/>
                  <a:gd name="T15" fmla="*/ 0 h 790"/>
                  <a:gd name="T16" fmla="*/ 0 w 395"/>
                  <a:gd name="T17" fmla="*/ 0 h 790"/>
                  <a:gd name="T18" fmla="*/ 0 w 395"/>
                  <a:gd name="T19" fmla="*/ 0 h 790"/>
                  <a:gd name="T20" fmla="*/ 0 w 395"/>
                  <a:gd name="T21" fmla="*/ 0 h 790"/>
                  <a:gd name="T22" fmla="*/ 0 w 395"/>
                  <a:gd name="T23" fmla="*/ 0 h 790"/>
                  <a:gd name="T24" fmla="*/ 0 w 395"/>
                  <a:gd name="T25" fmla="*/ 0 h 790"/>
                  <a:gd name="T26" fmla="*/ 0 w 395"/>
                  <a:gd name="T27" fmla="*/ 0 h 790"/>
                  <a:gd name="T28" fmla="*/ 0 w 395"/>
                  <a:gd name="T29" fmla="*/ 0 h 790"/>
                  <a:gd name="T30" fmla="*/ 0 w 395"/>
                  <a:gd name="T31" fmla="*/ 0 h 790"/>
                  <a:gd name="T32" fmla="*/ 0 w 395"/>
                  <a:gd name="T33" fmla="*/ 0 h 790"/>
                  <a:gd name="T34" fmla="*/ 0 w 395"/>
                  <a:gd name="T35" fmla="*/ 0 h 790"/>
                  <a:gd name="T36" fmla="*/ 0 w 395"/>
                  <a:gd name="T37" fmla="*/ 0 h 790"/>
                  <a:gd name="T38" fmla="*/ 0 w 395"/>
                  <a:gd name="T39" fmla="*/ 0 h 790"/>
                  <a:gd name="T40" fmla="*/ 0 w 395"/>
                  <a:gd name="T41" fmla="*/ 0 h 790"/>
                  <a:gd name="T42" fmla="*/ 0 w 395"/>
                  <a:gd name="T43" fmla="*/ 0 h 790"/>
                  <a:gd name="T44" fmla="*/ 0 w 395"/>
                  <a:gd name="T45" fmla="*/ 0 h 790"/>
                  <a:gd name="T46" fmla="*/ 0 w 395"/>
                  <a:gd name="T47" fmla="*/ 0 h 790"/>
                  <a:gd name="T48" fmla="*/ 0 w 395"/>
                  <a:gd name="T49" fmla="*/ 0 h 790"/>
                  <a:gd name="T50" fmla="*/ 0 w 395"/>
                  <a:gd name="T51" fmla="*/ 0 h 790"/>
                  <a:gd name="T52" fmla="*/ 0 w 395"/>
                  <a:gd name="T53" fmla="*/ 0 h 790"/>
                  <a:gd name="T54" fmla="*/ 0 w 395"/>
                  <a:gd name="T55" fmla="*/ 0 h 790"/>
                  <a:gd name="T56" fmla="*/ 0 w 395"/>
                  <a:gd name="T57" fmla="*/ 0 h 790"/>
                  <a:gd name="T58" fmla="*/ 0 w 395"/>
                  <a:gd name="T59" fmla="*/ 0 h 790"/>
                  <a:gd name="T60" fmla="*/ 0 w 395"/>
                  <a:gd name="T61" fmla="*/ 0 h 790"/>
                  <a:gd name="T62" fmla="*/ 0 w 395"/>
                  <a:gd name="T63" fmla="*/ 0 h 790"/>
                  <a:gd name="T64" fmla="*/ 0 w 395"/>
                  <a:gd name="T65" fmla="*/ 0 h 790"/>
                  <a:gd name="T66" fmla="*/ 0 w 395"/>
                  <a:gd name="T67" fmla="*/ 0 h 790"/>
                  <a:gd name="T68" fmla="*/ 0 w 395"/>
                  <a:gd name="T69" fmla="*/ 0 h 790"/>
                  <a:gd name="T70" fmla="*/ 0 w 395"/>
                  <a:gd name="T71" fmla="*/ 0 h 790"/>
                  <a:gd name="T72" fmla="*/ 0 w 395"/>
                  <a:gd name="T73" fmla="*/ 0 h 790"/>
                  <a:gd name="T74" fmla="*/ 0 w 395"/>
                  <a:gd name="T75" fmla="*/ 0 h 790"/>
                  <a:gd name="T76" fmla="*/ 0 w 395"/>
                  <a:gd name="T77" fmla="*/ 0 h 790"/>
                  <a:gd name="T78" fmla="*/ 0 w 395"/>
                  <a:gd name="T79" fmla="*/ 0 h 790"/>
                  <a:gd name="T80" fmla="*/ 0 w 395"/>
                  <a:gd name="T81" fmla="*/ 0 h 790"/>
                  <a:gd name="T82" fmla="*/ 0 w 395"/>
                  <a:gd name="T83" fmla="*/ 0 h 790"/>
                  <a:gd name="T84" fmla="*/ 0 w 395"/>
                  <a:gd name="T85" fmla="*/ 0 h 790"/>
                  <a:gd name="T86" fmla="*/ 0 w 395"/>
                  <a:gd name="T87" fmla="*/ 0 h 790"/>
                  <a:gd name="T88" fmla="*/ 0 w 395"/>
                  <a:gd name="T89" fmla="*/ 0 h 790"/>
                  <a:gd name="T90" fmla="*/ 0 w 395"/>
                  <a:gd name="T91" fmla="*/ 0 h 790"/>
                  <a:gd name="T92" fmla="*/ 0 w 395"/>
                  <a:gd name="T93" fmla="*/ 0 h 790"/>
                  <a:gd name="T94" fmla="*/ 0 w 395"/>
                  <a:gd name="T95" fmla="*/ 0 h 790"/>
                  <a:gd name="T96" fmla="*/ 0 w 395"/>
                  <a:gd name="T97" fmla="*/ 0 h 790"/>
                  <a:gd name="T98" fmla="*/ 0 w 395"/>
                  <a:gd name="T99" fmla="*/ 0 h 790"/>
                  <a:gd name="T100" fmla="*/ 0 w 395"/>
                  <a:gd name="T101" fmla="*/ 0 h 790"/>
                  <a:gd name="T102" fmla="*/ 0 w 395"/>
                  <a:gd name="T103" fmla="*/ 0 h 79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95"/>
                  <a:gd name="T157" fmla="*/ 0 h 790"/>
                  <a:gd name="T158" fmla="*/ 395 w 395"/>
                  <a:gd name="T159" fmla="*/ 790 h 79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95" h="790">
                    <a:moveTo>
                      <a:pt x="0" y="790"/>
                    </a:moveTo>
                    <a:lnTo>
                      <a:pt x="0" y="790"/>
                    </a:lnTo>
                    <a:lnTo>
                      <a:pt x="40" y="788"/>
                    </a:lnTo>
                    <a:lnTo>
                      <a:pt x="79" y="783"/>
                    </a:lnTo>
                    <a:lnTo>
                      <a:pt x="117" y="773"/>
                    </a:lnTo>
                    <a:lnTo>
                      <a:pt x="154" y="759"/>
                    </a:lnTo>
                    <a:lnTo>
                      <a:pt x="188" y="743"/>
                    </a:lnTo>
                    <a:lnTo>
                      <a:pt x="221" y="723"/>
                    </a:lnTo>
                    <a:lnTo>
                      <a:pt x="251" y="701"/>
                    </a:lnTo>
                    <a:lnTo>
                      <a:pt x="280" y="675"/>
                    </a:lnTo>
                    <a:lnTo>
                      <a:pt x="305" y="646"/>
                    </a:lnTo>
                    <a:lnTo>
                      <a:pt x="328" y="616"/>
                    </a:lnTo>
                    <a:lnTo>
                      <a:pt x="347" y="584"/>
                    </a:lnTo>
                    <a:lnTo>
                      <a:pt x="364" y="549"/>
                    </a:lnTo>
                    <a:lnTo>
                      <a:pt x="378" y="513"/>
                    </a:lnTo>
                    <a:lnTo>
                      <a:pt x="388" y="475"/>
                    </a:lnTo>
                    <a:lnTo>
                      <a:pt x="393" y="436"/>
                    </a:lnTo>
                    <a:lnTo>
                      <a:pt x="395" y="395"/>
                    </a:lnTo>
                    <a:lnTo>
                      <a:pt x="393" y="355"/>
                    </a:lnTo>
                    <a:lnTo>
                      <a:pt x="388" y="316"/>
                    </a:lnTo>
                    <a:lnTo>
                      <a:pt x="378" y="278"/>
                    </a:lnTo>
                    <a:lnTo>
                      <a:pt x="364" y="241"/>
                    </a:lnTo>
                    <a:lnTo>
                      <a:pt x="347" y="208"/>
                    </a:lnTo>
                    <a:lnTo>
                      <a:pt x="328" y="174"/>
                    </a:lnTo>
                    <a:lnTo>
                      <a:pt x="305" y="144"/>
                    </a:lnTo>
                    <a:lnTo>
                      <a:pt x="280" y="116"/>
                    </a:lnTo>
                    <a:lnTo>
                      <a:pt x="251" y="91"/>
                    </a:lnTo>
                    <a:lnTo>
                      <a:pt x="221" y="67"/>
                    </a:lnTo>
                    <a:lnTo>
                      <a:pt x="188" y="49"/>
                    </a:lnTo>
                    <a:lnTo>
                      <a:pt x="154" y="31"/>
                    </a:lnTo>
                    <a:lnTo>
                      <a:pt x="117" y="18"/>
                    </a:lnTo>
                    <a:lnTo>
                      <a:pt x="79" y="8"/>
                    </a:lnTo>
                    <a:lnTo>
                      <a:pt x="40" y="3"/>
                    </a:lnTo>
                    <a:lnTo>
                      <a:pt x="0" y="0"/>
                    </a:lnTo>
                    <a:lnTo>
                      <a:pt x="0" y="86"/>
                    </a:lnTo>
                    <a:lnTo>
                      <a:pt x="0" y="168"/>
                    </a:lnTo>
                    <a:lnTo>
                      <a:pt x="0" y="246"/>
                    </a:lnTo>
                    <a:lnTo>
                      <a:pt x="0" y="321"/>
                    </a:lnTo>
                    <a:lnTo>
                      <a:pt x="0" y="390"/>
                    </a:lnTo>
                    <a:lnTo>
                      <a:pt x="0" y="455"/>
                    </a:lnTo>
                    <a:lnTo>
                      <a:pt x="0" y="515"/>
                    </a:lnTo>
                    <a:lnTo>
                      <a:pt x="0" y="570"/>
                    </a:lnTo>
                    <a:lnTo>
                      <a:pt x="0" y="619"/>
                    </a:lnTo>
                    <a:lnTo>
                      <a:pt x="0" y="664"/>
                    </a:lnTo>
                    <a:lnTo>
                      <a:pt x="0" y="701"/>
                    </a:lnTo>
                    <a:lnTo>
                      <a:pt x="0" y="732"/>
                    </a:lnTo>
                    <a:lnTo>
                      <a:pt x="0" y="757"/>
                    </a:lnTo>
                    <a:lnTo>
                      <a:pt x="0" y="775"/>
                    </a:lnTo>
                    <a:lnTo>
                      <a:pt x="0" y="787"/>
                    </a:lnTo>
                    <a:lnTo>
                      <a:pt x="0" y="790"/>
                    </a:lnTo>
                  </a:path>
                </a:pathLst>
              </a:custGeom>
              <a:noFill/>
              <a:ln w="0">
                <a:solidFill>
                  <a:srgbClr val="000000"/>
                </a:solidFill>
                <a:prstDash val="solid"/>
                <a:round/>
                <a:headEnd/>
                <a:tailEnd/>
              </a:ln>
            </p:spPr>
            <p:txBody>
              <a:bodyPr/>
              <a:lstStyle/>
              <a:p>
                <a:endParaRPr lang="en-US"/>
              </a:p>
            </p:txBody>
          </p:sp>
          <p:sp>
            <p:nvSpPr>
              <p:cNvPr id="172367" name="Freeform 340"/>
              <p:cNvSpPr>
                <a:spLocks/>
              </p:cNvSpPr>
              <p:nvPr/>
            </p:nvSpPr>
            <p:spPr bwMode="auto">
              <a:xfrm>
                <a:off x="2513" y="1754"/>
                <a:ext cx="234" cy="1981"/>
              </a:xfrm>
              <a:custGeom>
                <a:avLst/>
                <a:gdLst>
                  <a:gd name="T0" fmla="*/ 0 w 932"/>
                  <a:gd name="T1" fmla="*/ 0 h 7924"/>
                  <a:gd name="T2" fmla="*/ 0 w 932"/>
                  <a:gd name="T3" fmla="*/ 0 h 7924"/>
                  <a:gd name="T4" fmla="*/ 0 w 932"/>
                  <a:gd name="T5" fmla="*/ 0 h 7924"/>
                  <a:gd name="T6" fmla="*/ 0 w 932"/>
                  <a:gd name="T7" fmla="*/ 0 h 7924"/>
                  <a:gd name="T8" fmla="*/ 0 w 932"/>
                  <a:gd name="T9" fmla="*/ 0 h 7924"/>
                  <a:gd name="T10" fmla="*/ 0 w 932"/>
                  <a:gd name="T11" fmla="*/ 0 h 7924"/>
                  <a:gd name="T12" fmla="*/ 0 w 932"/>
                  <a:gd name="T13" fmla="*/ 0 h 7924"/>
                  <a:gd name="T14" fmla="*/ 0 w 932"/>
                  <a:gd name="T15" fmla="*/ 0 h 7924"/>
                  <a:gd name="T16" fmla="*/ 0 w 932"/>
                  <a:gd name="T17" fmla="*/ 0 h 7924"/>
                  <a:gd name="T18" fmla="*/ 0 w 932"/>
                  <a:gd name="T19" fmla="*/ 0 h 7924"/>
                  <a:gd name="T20" fmla="*/ 0 w 932"/>
                  <a:gd name="T21" fmla="*/ 0 h 7924"/>
                  <a:gd name="T22" fmla="*/ 0 w 932"/>
                  <a:gd name="T23" fmla="*/ 1 h 7924"/>
                  <a:gd name="T24" fmla="*/ 0 w 932"/>
                  <a:gd name="T25" fmla="*/ 1 h 7924"/>
                  <a:gd name="T26" fmla="*/ 0 w 932"/>
                  <a:gd name="T27" fmla="*/ 1 h 7924"/>
                  <a:gd name="T28" fmla="*/ 0 w 932"/>
                  <a:gd name="T29" fmla="*/ 1 h 7924"/>
                  <a:gd name="T30" fmla="*/ 0 w 932"/>
                  <a:gd name="T31" fmla="*/ 2 h 7924"/>
                  <a:gd name="T32" fmla="*/ 0 w 932"/>
                  <a:gd name="T33" fmla="*/ 2 h 7924"/>
                  <a:gd name="T34" fmla="*/ 0 w 932"/>
                  <a:gd name="T35" fmla="*/ 2 h 7924"/>
                  <a:gd name="T36" fmla="*/ 0 w 932"/>
                  <a:gd name="T37" fmla="*/ 2 h 7924"/>
                  <a:gd name="T38" fmla="*/ 0 w 932"/>
                  <a:gd name="T39" fmla="*/ 2 h 7924"/>
                  <a:gd name="T40" fmla="*/ 0 w 932"/>
                  <a:gd name="T41" fmla="*/ 2 h 7924"/>
                  <a:gd name="T42" fmla="*/ 0 w 932"/>
                  <a:gd name="T43" fmla="*/ 2 h 7924"/>
                  <a:gd name="T44" fmla="*/ 0 w 932"/>
                  <a:gd name="T45" fmla="*/ 2 h 7924"/>
                  <a:gd name="T46" fmla="*/ 0 w 932"/>
                  <a:gd name="T47" fmla="*/ 2 h 7924"/>
                  <a:gd name="T48" fmla="*/ 0 w 932"/>
                  <a:gd name="T49" fmla="*/ 2 h 7924"/>
                  <a:gd name="T50" fmla="*/ 0 w 932"/>
                  <a:gd name="T51" fmla="*/ 2 h 7924"/>
                  <a:gd name="T52" fmla="*/ 0 w 932"/>
                  <a:gd name="T53" fmla="*/ 2 h 7924"/>
                  <a:gd name="T54" fmla="*/ 0 w 932"/>
                  <a:gd name="T55" fmla="*/ 2 h 7924"/>
                  <a:gd name="T56" fmla="*/ 0 w 932"/>
                  <a:gd name="T57" fmla="*/ 2 h 7924"/>
                  <a:gd name="T58" fmla="*/ 0 w 932"/>
                  <a:gd name="T59" fmla="*/ 2 h 7924"/>
                  <a:gd name="T60" fmla="*/ 0 w 932"/>
                  <a:gd name="T61" fmla="*/ 2 h 7924"/>
                  <a:gd name="T62" fmla="*/ 0 w 932"/>
                  <a:gd name="T63" fmla="*/ 2 h 7924"/>
                  <a:gd name="T64" fmla="*/ 0 w 932"/>
                  <a:gd name="T65" fmla="*/ 2 h 7924"/>
                  <a:gd name="T66" fmla="*/ 0 w 932"/>
                  <a:gd name="T67" fmla="*/ 2 h 7924"/>
                  <a:gd name="T68" fmla="*/ 0 w 932"/>
                  <a:gd name="T69" fmla="*/ 2 h 7924"/>
                  <a:gd name="T70" fmla="*/ 0 w 932"/>
                  <a:gd name="T71" fmla="*/ 2 h 7924"/>
                  <a:gd name="T72" fmla="*/ 0 w 932"/>
                  <a:gd name="T73" fmla="*/ 2 h 7924"/>
                  <a:gd name="T74" fmla="*/ 0 w 932"/>
                  <a:gd name="T75" fmla="*/ 2 h 7924"/>
                  <a:gd name="T76" fmla="*/ 0 w 932"/>
                  <a:gd name="T77" fmla="*/ 2 h 7924"/>
                  <a:gd name="T78" fmla="*/ 0 w 932"/>
                  <a:gd name="T79" fmla="*/ 1 h 7924"/>
                  <a:gd name="T80" fmla="*/ 0 w 932"/>
                  <a:gd name="T81" fmla="*/ 1 h 7924"/>
                  <a:gd name="T82" fmla="*/ 0 w 932"/>
                  <a:gd name="T83" fmla="*/ 1 h 7924"/>
                  <a:gd name="T84" fmla="*/ 0 w 932"/>
                  <a:gd name="T85" fmla="*/ 1 h 7924"/>
                  <a:gd name="T86" fmla="*/ 0 w 932"/>
                  <a:gd name="T87" fmla="*/ 1 h 7924"/>
                  <a:gd name="T88" fmla="*/ 0 w 932"/>
                  <a:gd name="T89" fmla="*/ 1 h 7924"/>
                  <a:gd name="T90" fmla="*/ 0 w 932"/>
                  <a:gd name="T91" fmla="*/ 1 h 7924"/>
                  <a:gd name="T92" fmla="*/ 0 w 932"/>
                  <a:gd name="T93" fmla="*/ 0 h 7924"/>
                  <a:gd name="T94" fmla="*/ 0 w 932"/>
                  <a:gd name="T95" fmla="*/ 0 h 7924"/>
                  <a:gd name="T96" fmla="*/ 0 w 932"/>
                  <a:gd name="T97" fmla="*/ 0 h 7924"/>
                  <a:gd name="T98" fmla="*/ 0 w 932"/>
                  <a:gd name="T99" fmla="*/ 0 h 7924"/>
                  <a:gd name="T100" fmla="*/ 0 w 932"/>
                  <a:gd name="T101" fmla="*/ 0 h 7924"/>
                  <a:gd name="T102" fmla="*/ 0 w 932"/>
                  <a:gd name="T103" fmla="*/ 0 h 7924"/>
                  <a:gd name="T104" fmla="*/ 0 w 932"/>
                  <a:gd name="T105" fmla="*/ 0 h 7924"/>
                  <a:gd name="T106" fmla="*/ 0 w 932"/>
                  <a:gd name="T107" fmla="*/ 0 h 7924"/>
                  <a:gd name="T108" fmla="*/ 0 w 932"/>
                  <a:gd name="T109" fmla="*/ 0 h 7924"/>
                  <a:gd name="T110" fmla="*/ 0 w 932"/>
                  <a:gd name="T111" fmla="*/ 0 h 7924"/>
                  <a:gd name="T112" fmla="*/ 0 w 932"/>
                  <a:gd name="T113" fmla="*/ 0 h 7924"/>
                  <a:gd name="T114" fmla="*/ 0 w 932"/>
                  <a:gd name="T115" fmla="*/ 0 h 7924"/>
                  <a:gd name="T116" fmla="*/ 0 w 932"/>
                  <a:gd name="T117" fmla="*/ 0 h 79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32"/>
                  <a:gd name="T178" fmla="*/ 0 h 7924"/>
                  <a:gd name="T179" fmla="*/ 932 w 932"/>
                  <a:gd name="T180" fmla="*/ 7924 h 79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32" h="7924">
                    <a:moveTo>
                      <a:pt x="932" y="0"/>
                    </a:moveTo>
                    <a:lnTo>
                      <a:pt x="890" y="10"/>
                    </a:lnTo>
                    <a:lnTo>
                      <a:pt x="849" y="22"/>
                    </a:lnTo>
                    <a:lnTo>
                      <a:pt x="808" y="35"/>
                    </a:lnTo>
                    <a:lnTo>
                      <a:pt x="767" y="50"/>
                    </a:lnTo>
                    <a:lnTo>
                      <a:pt x="726" y="66"/>
                    </a:lnTo>
                    <a:lnTo>
                      <a:pt x="686" y="85"/>
                    </a:lnTo>
                    <a:lnTo>
                      <a:pt x="646" y="105"/>
                    </a:lnTo>
                    <a:lnTo>
                      <a:pt x="608" y="126"/>
                    </a:lnTo>
                    <a:lnTo>
                      <a:pt x="569" y="148"/>
                    </a:lnTo>
                    <a:lnTo>
                      <a:pt x="532" y="172"/>
                    </a:lnTo>
                    <a:lnTo>
                      <a:pt x="496" y="198"/>
                    </a:lnTo>
                    <a:lnTo>
                      <a:pt x="460" y="224"/>
                    </a:lnTo>
                    <a:lnTo>
                      <a:pt x="425" y="251"/>
                    </a:lnTo>
                    <a:lnTo>
                      <a:pt x="391" y="280"/>
                    </a:lnTo>
                    <a:lnTo>
                      <a:pt x="359" y="310"/>
                    </a:lnTo>
                    <a:lnTo>
                      <a:pt x="328" y="341"/>
                    </a:lnTo>
                    <a:lnTo>
                      <a:pt x="298" y="373"/>
                    </a:lnTo>
                    <a:lnTo>
                      <a:pt x="269" y="406"/>
                    </a:lnTo>
                    <a:lnTo>
                      <a:pt x="242" y="440"/>
                    </a:lnTo>
                    <a:lnTo>
                      <a:pt x="216" y="474"/>
                    </a:lnTo>
                    <a:lnTo>
                      <a:pt x="191" y="509"/>
                    </a:lnTo>
                    <a:lnTo>
                      <a:pt x="169" y="545"/>
                    </a:lnTo>
                    <a:lnTo>
                      <a:pt x="148" y="582"/>
                    </a:lnTo>
                    <a:lnTo>
                      <a:pt x="128" y="618"/>
                    </a:lnTo>
                    <a:lnTo>
                      <a:pt x="110" y="657"/>
                    </a:lnTo>
                    <a:lnTo>
                      <a:pt x="94" y="694"/>
                    </a:lnTo>
                    <a:lnTo>
                      <a:pt x="81" y="732"/>
                    </a:lnTo>
                    <a:lnTo>
                      <a:pt x="68" y="771"/>
                    </a:lnTo>
                    <a:lnTo>
                      <a:pt x="58" y="809"/>
                    </a:lnTo>
                    <a:lnTo>
                      <a:pt x="51" y="849"/>
                    </a:lnTo>
                    <a:lnTo>
                      <a:pt x="46" y="888"/>
                    </a:lnTo>
                    <a:lnTo>
                      <a:pt x="42" y="927"/>
                    </a:lnTo>
                    <a:lnTo>
                      <a:pt x="42" y="1442"/>
                    </a:lnTo>
                    <a:lnTo>
                      <a:pt x="42" y="1923"/>
                    </a:lnTo>
                    <a:lnTo>
                      <a:pt x="41" y="2372"/>
                    </a:lnTo>
                    <a:lnTo>
                      <a:pt x="41" y="2790"/>
                    </a:lnTo>
                    <a:lnTo>
                      <a:pt x="39" y="3179"/>
                    </a:lnTo>
                    <a:lnTo>
                      <a:pt x="38" y="3540"/>
                    </a:lnTo>
                    <a:lnTo>
                      <a:pt x="37" y="3873"/>
                    </a:lnTo>
                    <a:lnTo>
                      <a:pt x="36" y="4180"/>
                    </a:lnTo>
                    <a:lnTo>
                      <a:pt x="33" y="4462"/>
                    </a:lnTo>
                    <a:lnTo>
                      <a:pt x="32" y="4722"/>
                    </a:lnTo>
                    <a:lnTo>
                      <a:pt x="31" y="4958"/>
                    </a:lnTo>
                    <a:lnTo>
                      <a:pt x="28" y="5172"/>
                    </a:lnTo>
                    <a:lnTo>
                      <a:pt x="27" y="5367"/>
                    </a:lnTo>
                    <a:lnTo>
                      <a:pt x="25" y="5542"/>
                    </a:lnTo>
                    <a:lnTo>
                      <a:pt x="23" y="5700"/>
                    </a:lnTo>
                    <a:lnTo>
                      <a:pt x="21" y="5840"/>
                    </a:lnTo>
                    <a:lnTo>
                      <a:pt x="18" y="5966"/>
                    </a:lnTo>
                    <a:lnTo>
                      <a:pt x="17" y="6078"/>
                    </a:lnTo>
                    <a:lnTo>
                      <a:pt x="15" y="6176"/>
                    </a:lnTo>
                    <a:lnTo>
                      <a:pt x="13" y="6262"/>
                    </a:lnTo>
                    <a:lnTo>
                      <a:pt x="11" y="6336"/>
                    </a:lnTo>
                    <a:lnTo>
                      <a:pt x="10" y="6402"/>
                    </a:lnTo>
                    <a:lnTo>
                      <a:pt x="8" y="6459"/>
                    </a:lnTo>
                    <a:lnTo>
                      <a:pt x="6" y="6509"/>
                    </a:lnTo>
                    <a:lnTo>
                      <a:pt x="5" y="6552"/>
                    </a:lnTo>
                    <a:lnTo>
                      <a:pt x="3" y="6591"/>
                    </a:lnTo>
                    <a:lnTo>
                      <a:pt x="2" y="6626"/>
                    </a:lnTo>
                    <a:lnTo>
                      <a:pt x="1" y="6658"/>
                    </a:lnTo>
                    <a:lnTo>
                      <a:pt x="1" y="6689"/>
                    </a:lnTo>
                    <a:lnTo>
                      <a:pt x="0" y="6720"/>
                    </a:lnTo>
                    <a:lnTo>
                      <a:pt x="0" y="6751"/>
                    </a:lnTo>
                    <a:lnTo>
                      <a:pt x="0" y="6785"/>
                    </a:lnTo>
                    <a:lnTo>
                      <a:pt x="0" y="6820"/>
                    </a:lnTo>
                    <a:lnTo>
                      <a:pt x="0" y="6856"/>
                    </a:lnTo>
                    <a:lnTo>
                      <a:pt x="1" y="6890"/>
                    </a:lnTo>
                    <a:lnTo>
                      <a:pt x="1" y="6926"/>
                    </a:lnTo>
                    <a:lnTo>
                      <a:pt x="1" y="6962"/>
                    </a:lnTo>
                    <a:lnTo>
                      <a:pt x="2" y="6997"/>
                    </a:lnTo>
                    <a:lnTo>
                      <a:pt x="3" y="7033"/>
                    </a:lnTo>
                    <a:lnTo>
                      <a:pt x="3" y="7068"/>
                    </a:lnTo>
                    <a:lnTo>
                      <a:pt x="5" y="7103"/>
                    </a:lnTo>
                    <a:lnTo>
                      <a:pt x="6" y="7138"/>
                    </a:lnTo>
                    <a:lnTo>
                      <a:pt x="7" y="7171"/>
                    </a:lnTo>
                    <a:lnTo>
                      <a:pt x="8" y="7203"/>
                    </a:lnTo>
                    <a:lnTo>
                      <a:pt x="10" y="7237"/>
                    </a:lnTo>
                    <a:lnTo>
                      <a:pt x="11" y="7268"/>
                    </a:lnTo>
                    <a:lnTo>
                      <a:pt x="12" y="7299"/>
                    </a:lnTo>
                    <a:lnTo>
                      <a:pt x="13" y="7328"/>
                    </a:lnTo>
                    <a:lnTo>
                      <a:pt x="15" y="7356"/>
                    </a:lnTo>
                    <a:lnTo>
                      <a:pt x="16" y="7385"/>
                    </a:lnTo>
                    <a:lnTo>
                      <a:pt x="17" y="7411"/>
                    </a:lnTo>
                    <a:lnTo>
                      <a:pt x="18" y="7435"/>
                    </a:lnTo>
                    <a:lnTo>
                      <a:pt x="20" y="7458"/>
                    </a:lnTo>
                    <a:lnTo>
                      <a:pt x="21" y="7481"/>
                    </a:lnTo>
                    <a:lnTo>
                      <a:pt x="22" y="7500"/>
                    </a:lnTo>
                    <a:lnTo>
                      <a:pt x="23" y="7519"/>
                    </a:lnTo>
                    <a:lnTo>
                      <a:pt x="23" y="7535"/>
                    </a:lnTo>
                    <a:lnTo>
                      <a:pt x="25" y="7550"/>
                    </a:lnTo>
                    <a:lnTo>
                      <a:pt x="26" y="7563"/>
                    </a:lnTo>
                    <a:lnTo>
                      <a:pt x="26" y="7573"/>
                    </a:lnTo>
                    <a:lnTo>
                      <a:pt x="26" y="7581"/>
                    </a:lnTo>
                    <a:lnTo>
                      <a:pt x="27" y="7587"/>
                    </a:lnTo>
                    <a:lnTo>
                      <a:pt x="27" y="7591"/>
                    </a:lnTo>
                    <a:lnTo>
                      <a:pt x="27" y="7592"/>
                    </a:lnTo>
                    <a:lnTo>
                      <a:pt x="69" y="7626"/>
                    </a:lnTo>
                    <a:lnTo>
                      <a:pt x="113" y="7658"/>
                    </a:lnTo>
                    <a:lnTo>
                      <a:pt x="159" y="7688"/>
                    </a:lnTo>
                    <a:lnTo>
                      <a:pt x="207" y="7717"/>
                    </a:lnTo>
                    <a:lnTo>
                      <a:pt x="257" y="7743"/>
                    </a:lnTo>
                    <a:lnTo>
                      <a:pt x="308" y="7766"/>
                    </a:lnTo>
                    <a:lnTo>
                      <a:pt x="360" y="7790"/>
                    </a:lnTo>
                    <a:lnTo>
                      <a:pt x="412" y="7811"/>
                    </a:lnTo>
                    <a:lnTo>
                      <a:pt x="465" y="7831"/>
                    </a:lnTo>
                    <a:lnTo>
                      <a:pt x="517" y="7848"/>
                    </a:lnTo>
                    <a:lnTo>
                      <a:pt x="569" y="7865"/>
                    </a:lnTo>
                    <a:lnTo>
                      <a:pt x="620" y="7879"/>
                    </a:lnTo>
                    <a:lnTo>
                      <a:pt x="670" y="7893"/>
                    </a:lnTo>
                    <a:lnTo>
                      <a:pt x="718" y="7904"/>
                    </a:lnTo>
                    <a:lnTo>
                      <a:pt x="766" y="7915"/>
                    </a:lnTo>
                    <a:lnTo>
                      <a:pt x="810" y="7924"/>
                    </a:lnTo>
                    <a:lnTo>
                      <a:pt x="800" y="7353"/>
                    </a:lnTo>
                    <a:lnTo>
                      <a:pt x="790" y="6816"/>
                    </a:lnTo>
                    <a:lnTo>
                      <a:pt x="782" y="6314"/>
                    </a:lnTo>
                    <a:lnTo>
                      <a:pt x="773" y="5843"/>
                    </a:lnTo>
                    <a:lnTo>
                      <a:pt x="764" y="5406"/>
                    </a:lnTo>
                    <a:lnTo>
                      <a:pt x="757" y="4997"/>
                    </a:lnTo>
                    <a:lnTo>
                      <a:pt x="749" y="4618"/>
                    </a:lnTo>
                    <a:lnTo>
                      <a:pt x="742" y="4267"/>
                    </a:lnTo>
                    <a:lnTo>
                      <a:pt x="734" y="3943"/>
                    </a:lnTo>
                    <a:lnTo>
                      <a:pt x="728" y="3644"/>
                    </a:lnTo>
                    <a:lnTo>
                      <a:pt x="723" y="3369"/>
                    </a:lnTo>
                    <a:lnTo>
                      <a:pt x="717" y="3118"/>
                    </a:lnTo>
                    <a:lnTo>
                      <a:pt x="712" y="2888"/>
                    </a:lnTo>
                    <a:lnTo>
                      <a:pt x="707" y="2678"/>
                    </a:lnTo>
                    <a:lnTo>
                      <a:pt x="703" y="2488"/>
                    </a:lnTo>
                    <a:lnTo>
                      <a:pt x="700" y="2317"/>
                    </a:lnTo>
                    <a:lnTo>
                      <a:pt x="696" y="2161"/>
                    </a:lnTo>
                    <a:lnTo>
                      <a:pt x="692" y="2021"/>
                    </a:lnTo>
                    <a:lnTo>
                      <a:pt x="690" y="1897"/>
                    </a:lnTo>
                    <a:lnTo>
                      <a:pt x="687" y="1785"/>
                    </a:lnTo>
                    <a:lnTo>
                      <a:pt x="686" y="1684"/>
                    </a:lnTo>
                    <a:lnTo>
                      <a:pt x="684" y="1595"/>
                    </a:lnTo>
                    <a:lnTo>
                      <a:pt x="684" y="1515"/>
                    </a:lnTo>
                    <a:lnTo>
                      <a:pt x="682" y="1444"/>
                    </a:lnTo>
                    <a:lnTo>
                      <a:pt x="682" y="1380"/>
                    </a:lnTo>
                    <a:lnTo>
                      <a:pt x="682" y="1321"/>
                    </a:lnTo>
                    <a:lnTo>
                      <a:pt x="682" y="1268"/>
                    </a:lnTo>
                    <a:lnTo>
                      <a:pt x="684" y="1217"/>
                    </a:lnTo>
                    <a:lnTo>
                      <a:pt x="684" y="1170"/>
                    </a:lnTo>
                    <a:lnTo>
                      <a:pt x="686" y="1122"/>
                    </a:lnTo>
                    <a:lnTo>
                      <a:pt x="687" y="1074"/>
                    </a:lnTo>
                    <a:lnTo>
                      <a:pt x="690" y="1026"/>
                    </a:lnTo>
                    <a:lnTo>
                      <a:pt x="692" y="996"/>
                    </a:lnTo>
                    <a:lnTo>
                      <a:pt x="695" y="965"/>
                    </a:lnTo>
                    <a:lnTo>
                      <a:pt x="700" y="930"/>
                    </a:lnTo>
                    <a:lnTo>
                      <a:pt x="705" y="894"/>
                    </a:lnTo>
                    <a:lnTo>
                      <a:pt x="711" y="857"/>
                    </a:lnTo>
                    <a:lnTo>
                      <a:pt x="718" y="818"/>
                    </a:lnTo>
                    <a:lnTo>
                      <a:pt x="726" y="778"/>
                    </a:lnTo>
                    <a:lnTo>
                      <a:pt x="734" y="737"/>
                    </a:lnTo>
                    <a:lnTo>
                      <a:pt x="743" y="696"/>
                    </a:lnTo>
                    <a:lnTo>
                      <a:pt x="753" y="654"/>
                    </a:lnTo>
                    <a:lnTo>
                      <a:pt x="763" y="611"/>
                    </a:lnTo>
                    <a:lnTo>
                      <a:pt x="773" y="568"/>
                    </a:lnTo>
                    <a:lnTo>
                      <a:pt x="784" y="525"/>
                    </a:lnTo>
                    <a:lnTo>
                      <a:pt x="795" y="483"/>
                    </a:lnTo>
                    <a:lnTo>
                      <a:pt x="807" y="440"/>
                    </a:lnTo>
                    <a:lnTo>
                      <a:pt x="817" y="399"/>
                    </a:lnTo>
                    <a:lnTo>
                      <a:pt x="828" y="358"/>
                    </a:lnTo>
                    <a:lnTo>
                      <a:pt x="839" y="320"/>
                    </a:lnTo>
                    <a:lnTo>
                      <a:pt x="849" y="281"/>
                    </a:lnTo>
                    <a:lnTo>
                      <a:pt x="860" y="245"/>
                    </a:lnTo>
                    <a:lnTo>
                      <a:pt x="870" y="210"/>
                    </a:lnTo>
                    <a:lnTo>
                      <a:pt x="879" y="177"/>
                    </a:lnTo>
                    <a:lnTo>
                      <a:pt x="889" y="146"/>
                    </a:lnTo>
                    <a:lnTo>
                      <a:pt x="896" y="118"/>
                    </a:lnTo>
                    <a:lnTo>
                      <a:pt x="905" y="92"/>
                    </a:lnTo>
                    <a:lnTo>
                      <a:pt x="911" y="69"/>
                    </a:lnTo>
                    <a:lnTo>
                      <a:pt x="917" y="49"/>
                    </a:lnTo>
                    <a:lnTo>
                      <a:pt x="922" y="32"/>
                    </a:lnTo>
                    <a:lnTo>
                      <a:pt x="926" y="19"/>
                    </a:lnTo>
                    <a:lnTo>
                      <a:pt x="930" y="9"/>
                    </a:lnTo>
                    <a:lnTo>
                      <a:pt x="931" y="3"/>
                    </a:lnTo>
                    <a:lnTo>
                      <a:pt x="932" y="0"/>
                    </a:lnTo>
                    <a:close/>
                  </a:path>
                </a:pathLst>
              </a:custGeom>
              <a:solidFill>
                <a:srgbClr val="990000"/>
              </a:solidFill>
              <a:ln w="9525">
                <a:noFill/>
                <a:round/>
                <a:headEnd/>
                <a:tailEnd/>
              </a:ln>
            </p:spPr>
            <p:txBody>
              <a:bodyPr/>
              <a:lstStyle/>
              <a:p>
                <a:endParaRPr lang="en-US"/>
              </a:p>
            </p:txBody>
          </p:sp>
          <p:sp>
            <p:nvSpPr>
              <p:cNvPr id="172368" name="Freeform 341"/>
              <p:cNvSpPr>
                <a:spLocks/>
              </p:cNvSpPr>
              <p:nvPr/>
            </p:nvSpPr>
            <p:spPr bwMode="auto">
              <a:xfrm>
                <a:off x="2748" y="1738"/>
                <a:ext cx="7" cy="11"/>
              </a:xfrm>
              <a:custGeom>
                <a:avLst/>
                <a:gdLst>
                  <a:gd name="T0" fmla="*/ 0 w 28"/>
                  <a:gd name="T1" fmla="*/ 0 h 45"/>
                  <a:gd name="T2" fmla="*/ 0 w 28"/>
                  <a:gd name="T3" fmla="*/ 0 h 45"/>
                  <a:gd name="T4" fmla="*/ 0 w 28"/>
                  <a:gd name="T5" fmla="*/ 0 h 45"/>
                  <a:gd name="T6" fmla="*/ 0 w 28"/>
                  <a:gd name="T7" fmla="*/ 0 h 45"/>
                  <a:gd name="T8" fmla="*/ 0 w 28"/>
                  <a:gd name="T9" fmla="*/ 0 h 45"/>
                  <a:gd name="T10" fmla="*/ 0 w 28"/>
                  <a:gd name="T11" fmla="*/ 0 h 45"/>
                  <a:gd name="T12" fmla="*/ 0 w 28"/>
                  <a:gd name="T13" fmla="*/ 0 h 45"/>
                  <a:gd name="T14" fmla="*/ 0 w 28"/>
                  <a:gd name="T15" fmla="*/ 0 h 45"/>
                  <a:gd name="T16" fmla="*/ 0 w 28"/>
                  <a:gd name="T17" fmla="*/ 0 h 45"/>
                  <a:gd name="T18" fmla="*/ 0 w 28"/>
                  <a:gd name="T19" fmla="*/ 0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45"/>
                  <a:gd name="T32" fmla="*/ 28 w 28"/>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45">
                    <a:moveTo>
                      <a:pt x="10" y="45"/>
                    </a:moveTo>
                    <a:lnTo>
                      <a:pt x="20" y="41"/>
                    </a:lnTo>
                    <a:lnTo>
                      <a:pt x="25" y="35"/>
                    </a:lnTo>
                    <a:lnTo>
                      <a:pt x="28" y="26"/>
                    </a:lnTo>
                    <a:lnTo>
                      <a:pt x="28" y="17"/>
                    </a:lnTo>
                    <a:lnTo>
                      <a:pt x="24" y="10"/>
                    </a:lnTo>
                    <a:lnTo>
                      <a:pt x="19" y="4"/>
                    </a:lnTo>
                    <a:lnTo>
                      <a:pt x="10" y="0"/>
                    </a:lnTo>
                    <a:lnTo>
                      <a:pt x="0" y="0"/>
                    </a:lnTo>
                    <a:lnTo>
                      <a:pt x="10" y="45"/>
                    </a:lnTo>
                    <a:close/>
                  </a:path>
                </a:pathLst>
              </a:custGeom>
              <a:solidFill>
                <a:srgbClr val="D90000"/>
              </a:solidFill>
              <a:ln w="9525">
                <a:noFill/>
                <a:round/>
                <a:headEnd/>
                <a:tailEnd/>
              </a:ln>
            </p:spPr>
            <p:txBody>
              <a:bodyPr/>
              <a:lstStyle/>
              <a:p>
                <a:endParaRPr lang="en-US"/>
              </a:p>
            </p:txBody>
          </p:sp>
          <p:sp>
            <p:nvSpPr>
              <p:cNvPr id="172369" name="Freeform 342"/>
              <p:cNvSpPr>
                <a:spLocks/>
              </p:cNvSpPr>
              <p:nvPr/>
            </p:nvSpPr>
            <p:spPr bwMode="auto">
              <a:xfrm>
                <a:off x="2499" y="1738"/>
                <a:ext cx="251" cy="277"/>
              </a:xfrm>
              <a:custGeom>
                <a:avLst/>
                <a:gdLst>
                  <a:gd name="T0" fmla="*/ 0 w 1007"/>
                  <a:gd name="T1" fmla="*/ 0 h 1107"/>
                  <a:gd name="T2" fmla="*/ 0 w 1007"/>
                  <a:gd name="T3" fmla="*/ 0 h 1107"/>
                  <a:gd name="T4" fmla="*/ 0 w 1007"/>
                  <a:gd name="T5" fmla="*/ 0 h 1107"/>
                  <a:gd name="T6" fmla="*/ 0 w 1007"/>
                  <a:gd name="T7" fmla="*/ 0 h 1107"/>
                  <a:gd name="T8" fmla="*/ 0 w 1007"/>
                  <a:gd name="T9" fmla="*/ 0 h 1107"/>
                  <a:gd name="T10" fmla="*/ 0 w 1007"/>
                  <a:gd name="T11" fmla="*/ 0 h 1107"/>
                  <a:gd name="T12" fmla="*/ 0 w 1007"/>
                  <a:gd name="T13" fmla="*/ 0 h 1107"/>
                  <a:gd name="T14" fmla="*/ 0 w 1007"/>
                  <a:gd name="T15" fmla="*/ 0 h 1107"/>
                  <a:gd name="T16" fmla="*/ 0 w 1007"/>
                  <a:gd name="T17" fmla="*/ 0 h 1107"/>
                  <a:gd name="T18" fmla="*/ 0 w 1007"/>
                  <a:gd name="T19" fmla="*/ 0 h 1107"/>
                  <a:gd name="T20" fmla="*/ 0 w 1007"/>
                  <a:gd name="T21" fmla="*/ 0 h 1107"/>
                  <a:gd name="T22" fmla="*/ 0 w 1007"/>
                  <a:gd name="T23" fmla="*/ 0 h 1107"/>
                  <a:gd name="T24" fmla="*/ 0 w 1007"/>
                  <a:gd name="T25" fmla="*/ 0 h 1107"/>
                  <a:gd name="T26" fmla="*/ 0 w 1007"/>
                  <a:gd name="T27" fmla="*/ 0 h 1107"/>
                  <a:gd name="T28" fmla="*/ 0 w 1007"/>
                  <a:gd name="T29" fmla="*/ 0 h 1107"/>
                  <a:gd name="T30" fmla="*/ 0 w 1007"/>
                  <a:gd name="T31" fmla="*/ 0 h 1107"/>
                  <a:gd name="T32" fmla="*/ 0 w 1007"/>
                  <a:gd name="T33" fmla="*/ 0 h 1107"/>
                  <a:gd name="T34" fmla="*/ 0 w 1007"/>
                  <a:gd name="T35" fmla="*/ 0 h 1107"/>
                  <a:gd name="T36" fmla="*/ 0 w 1007"/>
                  <a:gd name="T37" fmla="*/ 0 h 1107"/>
                  <a:gd name="T38" fmla="*/ 0 w 1007"/>
                  <a:gd name="T39" fmla="*/ 0 h 1107"/>
                  <a:gd name="T40" fmla="*/ 0 w 1007"/>
                  <a:gd name="T41" fmla="*/ 0 h 1107"/>
                  <a:gd name="T42" fmla="*/ 0 w 1007"/>
                  <a:gd name="T43" fmla="*/ 0 h 1107"/>
                  <a:gd name="T44" fmla="*/ 0 w 1007"/>
                  <a:gd name="T45" fmla="*/ 0 h 1107"/>
                  <a:gd name="T46" fmla="*/ 0 w 1007"/>
                  <a:gd name="T47" fmla="*/ 0 h 1107"/>
                  <a:gd name="T48" fmla="*/ 0 w 1007"/>
                  <a:gd name="T49" fmla="*/ 0 h 1107"/>
                  <a:gd name="T50" fmla="*/ 0 w 1007"/>
                  <a:gd name="T51" fmla="*/ 0 h 1107"/>
                  <a:gd name="T52" fmla="*/ 0 w 1007"/>
                  <a:gd name="T53" fmla="*/ 0 h 1107"/>
                  <a:gd name="T54" fmla="*/ 0 w 1007"/>
                  <a:gd name="T55" fmla="*/ 0 h 1107"/>
                  <a:gd name="T56" fmla="*/ 0 w 1007"/>
                  <a:gd name="T57" fmla="*/ 0 h 1107"/>
                  <a:gd name="T58" fmla="*/ 0 w 1007"/>
                  <a:gd name="T59" fmla="*/ 0 h 1107"/>
                  <a:gd name="T60" fmla="*/ 0 w 1007"/>
                  <a:gd name="T61" fmla="*/ 0 h 1107"/>
                  <a:gd name="T62" fmla="*/ 0 w 1007"/>
                  <a:gd name="T63" fmla="*/ 0 h 1107"/>
                  <a:gd name="T64" fmla="*/ 0 w 1007"/>
                  <a:gd name="T65" fmla="*/ 0 h 1107"/>
                  <a:gd name="T66" fmla="*/ 0 w 1007"/>
                  <a:gd name="T67" fmla="*/ 0 h 11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07"/>
                  <a:gd name="T103" fmla="*/ 0 h 1107"/>
                  <a:gd name="T104" fmla="*/ 1007 w 1007"/>
                  <a:gd name="T105" fmla="*/ 1107 h 11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07" h="1107">
                    <a:moveTo>
                      <a:pt x="47" y="1107"/>
                    </a:moveTo>
                    <a:lnTo>
                      <a:pt x="47" y="1107"/>
                    </a:lnTo>
                    <a:lnTo>
                      <a:pt x="47" y="1055"/>
                    </a:lnTo>
                    <a:lnTo>
                      <a:pt x="51" y="1004"/>
                    </a:lnTo>
                    <a:lnTo>
                      <a:pt x="58" y="953"/>
                    </a:lnTo>
                    <a:lnTo>
                      <a:pt x="68" y="904"/>
                    </a:lnTo>
                    <a:lnTo>
                      <a:pt x="80" y="857"/>
                    </a:lnTo>
                    <a:lnTo>
                      <a:pt x="94" y="810"/>
                    </a:lnTo>
                    <a:lnTo>
                      <a:pt x="109" y="765"/>
                    </a:lnTo>
                    <a:lnTo>
                      <a:pt x="128" y="719"/>
                    </a:lnTo>
                    <a:lnTo>
                      <a:pt x="148" y="677"/>
                    </a:lnTo>
                    <a:lnTo>
                      <a:pt x="172" y="635"/>
                    </a:lnTo>
                    <a:lnTo>
                      <a:pt x="196" y="594"/>
                    </a:lnTo>
                    <a:lnTo>
                      <a:pt x="221" y="555"/>
                    </a:lnTo>
                    <a:lnTo>
                      <a:pt x="250" y="517"/>
                    </a:lnTo>
                    <a:lnTo>
                      <a:pt x="280" y="479"/>
                    </a:lnTo>
                    <a:lnTo>
                      <a:pt x="312" y="443"/>
                    </a:lnTo>
                    <a:lnTo>
                      <a:pt x="344" y="409"/>
                    </a:lnTo>
                    <a:lnTo>
                      <a:pt x="379" y="376"/>
                    </a:lnTo>
                    <a:lnTo>
                      <a:pt x="414" y="344"/>
                    </a:lnTo>
                    <a:lnTo>
                      <a:pt x="450" y="313"/>
                    </a:lnTo>
                    <a:lnTo>
                      <a:pt x="490" y="284"/>
                    </a:lnTo>
                    <a:lnTo>
                      <a:pt x="528" y="256"/>
                    </a:lnTo>
                    <a:lnTo>
                      <a:pt x="569" y="231"/>
                    </a:lnTo>
                    <a:lnTo>
                      <a:pt x="609" y="205"/>
                    </a:lnTo>
                    <a:lnTo>
                      <a:pt x="653" y="181"/>
                    </a:lnTo>
                    <a:lnTo>
                      <a:pt x="694" y="160"/>
                    </a:lnTo>
                    <a:lnTo>
                      <a:pt x="739" y="139"/>
                    </a:lnTo>
                    <a:lnTo>
                      <a:pt x="782" y="119"/>
                    </a:lnTo>
                    <a:lnTo>
                      <a:pt x="827" y="100"/>
                    </a:lnTo>
                    <a:lnTo>
                      <a:pt x="872" y="84"/>
                    </a:lnTo>
                    <a:lnTo>
                      <a:pt x="916" y="71"/>
                    </a:lnTo>
                    <a:lnTo>
                      <a:pt x="962" y="57"/>
                    </a:lnTo>
                    <a:lnTo>
                      <a:pt x="1007" y="45"/>
                    </a:lnTo>
                    <a:lnTo>
                      <a:pt x="997" y="0"/>
                    </a:lnTo>
                    <a:lnTo>
                      <a:pt x="950" y="12"/>
                    </a:lnTo>
                    <a:lnTo>
                      <a:pt x="904" y="26"/>
                    </a:lnTo>
                    <a:lnTo>
                      <a:pt x="857" y="42"/>
                    </a:lnTo>
                    <a:lnTo>
                      <a:pt x="809" y="58"/>
                    </a:lnTo>
                    <a:lnTo>
                      <a:pt x="765" y="77"/>
                    </a:lnTo>
                    <a:lnTo>
                      <a:pt x="719" y="97"/>
                    </a:lnTo>
                    <a:lnTo>
                      <a:pt x="674" y="118"/>
                    </a:lnTo>
                    <a:lnTo>
                      <a:pt x="630" y="141"/>
                    </a:lnTo>
                    <a:lnTo>
                      <a:pt x="587" y="165"/>
                    </a:lnTo>
                    <a:lnTo>
                      <a:pt x="545" y="191"/>
                    </a:lnTo>
                    <a:lnTo>
                      <a:pt x="504" y="219"/>
                    </a:lnTo>
                    <a:lnTo>
                      <a:pt x="463" y="247"/>
                    </a:lnTo>
                    <a:lnTo>
                      <a:pt x="423" y="278"/>
                    </a:lnTo>
                    <a:lnTo>
                      <a:pt x="384" y="309"/>
                    </a:lnTo>
                    <a:lnTo>
                      <a:pt x="347" y="342"/>
                    </a:lnTo>
                    <a:lnTo>
                      <a:pt x="312" y="376"/>
                    </a:lnTo>
                    <a:lnTo>
                      <a:pt x="277" y="414"/>
                    </a:lnTo>
                    <a:lnTo>
                      <a:pt x="245" y="450"/>
                    </a:lnTo>
                    <a:lnTo>
                      <a:pt x="213" y="489"/>
                    </a:lnTo>
                    <a:lnTo>
                      <a:pt x="184" y="528"/>
                    </a:lnTo>
                    <a:lnTo>
                      <a:pt x="157" y="569"/>
                    </a:lnTo>
                    <a:lnTo>
                      <a:pt x="132" y="612"/>
                    </a:lnTo>
                    <a:lnTo>
                      <a:pt x="108" y="657"/>
                    </a:lnTo>
                    <a:lnTo>
                      <a:pt x="86" y="702"/>
                    </a:lnTo>
                    <a:lnTo>
                      <a:pt x="67" y="748"/>
                    </a:lnTo>
                    <a:lnTo>
                      <a:pt x="50" y="795"/>
                    </a:lnTo>
                    <a:lnTo>
                      <a:pt x="35" y="845"/>
                    </a:lnTo>
                    <a:lnTo>
                      <a:pt x="24" y="894"/>
                    </a:lnTo>
                    <a:lnTo>
                      <a:pt x="14" y="945"/>
                    </a:lnTo>
                    <a:lnTo>
                      <a:pt x="6" y="999"/>
                    </a:lnTo>
                    <a:lnTo>
                      <a:pt x="2" y="1052"/>
                    </a:lnTo>
                    <a:lnTo>
                      <a:pt x="0" y="1107"/>
                    </a:lnTo>
                    <a:lnTo>
                      <a:pt x="47" y="1107"/>
                    </a:lnTo>
                    <a:close/>
                  </a:path>
                </a:pathLst>
              </a:custGeom>
              <a:solidFill>
                <a:srgbClr val="D90000"/>
              </a:solidFill>
              <a:ln w="9525">
                <a:noFill/>
                <a:round/>
                <a:headEnd/>
                <a:tailEnd/>
              </a:ln>
            </p:spPr>
            <p:txBody>
              <a:bodyPr/>
              <a:lstStyle/>
              <a:p>
                <a:endParaRPr lang="en-US"/>
              </a:p>
            </p:txBody>
          </p:sp>
          <p:sp>
            <p:nvSpPr>
              <p:cNvPr id="172370" name="Freeform 343"/>
              <p:cNvSpPr>
                <a:spLocks/>
              </p:cNvSpPr>
              <p:nvPr/>
            </p:nvSpPr>
            <p:spPr bwMode="auto">
              <a:xfrm>
                <a:off x="2499" y="2015"/>
                <a:ext cx="11" cy="1609"/>
              </a:xfrm>
              <a:custGeom>
                <a:avLst/>
                <a:gdLst>
                  <a:gd name="T0" fmla="*/ 0 w 47"/>
                  <a:gd name="T1" fmla="*/ 1 h 6438"/>
                  <a:gd name="T2" fmla="*/ 0 w 47"/>
                  <a:gd name="T3" fmla="*/ 1 h 6438"/>
                  <a:gd name="T4" fmla="*/ 0 w 47"/>
                  <a:gd name="T5" fmla="*/ 1 h 6438"/>
                  <a:gd name="T6" fmla="*/ 0 w 47"/>
                  <a:gd name="T7" fmla="*/ 1 h 6438"/>
                  <a:gd name="T8" fmla="*/ 0 w 47"/>
                  <a:gd name="T9" fmla="*/ 1 h 6438"/>
                  <a:gd name="T10" fmla="*/ 0 w 47"/>
                  <a:gd name="T11" fmla="*/ 1 h 6438"/>
                  <a:gd name="T12" fmla="*/ 0 w 47"/>
                  <a:gd name="T13" fmla="*/ 1 h 6438"/>
                  <a:gd name="T14" fmla="*/ 0 w 47"/>
                  <a:gd name="T15" fmla="*/ 1 h 6438"/>
                  <a:gd name="T16" fmla="*/ 0 w 47"/>
                  <a:gd name="T17" fmla="*/ 1 h 6438"/>
                  <a:gd name="T18" fmla="*/ 0 w 47"/>
                  <a:gd name="T19" fmla="*/ 1 h 6438"/>
                  <a:gd name="T20" fmla="*/ 0 w 47"/>
                  <a:gd name="T21" fmla="*/ 0 h 6438"/>
                  <a:gd name="T22" fmla="*/ 0 w 47"/>
                  <a:gd name="T23" fmla="*/ 0 h 6438"/>
                  <a:gd name="T24" fmla="*/ 0 w 47"/>
                  <a:gd name="T25" fmla="*/ 0 h 6438"/>
                  <a:gd name="T26" fmla="*/ 0 w 47"/>
                  <a:gd name="T27" fmla="*/ 0 h 6438"/>
                  <a:gd name="T28" fmla="*/ 0 w 47"/>
                  <a:gd name="T29" fmla="*/ 0 h 6438"/>
                  <a:gd name="T30" fmla="*/ 0 w 47"/>
                  <a:gd name="T31" fmla="*/ 0 h 6438"/>
                  <a:gd name="T32" fmla="*/ 0 w 47"/>
                  <a:gd name="T33" fmla="*/ 0 h 6438"/>
                  <a:gd name="T34" fmla="*/ 0 w 47"/>
                  <a:gd name="T35" fmla="*/ 0 h 6438"/>
                  <a:gd name="T36" fmla="*/ 0 w 47"/>
                  <a:gd name="T37" fmla="*/ 0 h 6438"/>
                  <a:gd name="T38" fmla="*/ 0 w 47"/>
                  <a:gd name="T39" fmla="*/ 0 h 6438"/>
                  <a:gd name="T40" fmla="*/ 0 w 47"/>
                  <a:gd name="T41" fmla="*/ 0 h 6438"/>
                  <a:gd name="T42" fmla="*/ 0 w 47"/>
                  <a:gd name="T43" fmla="*/ 0 h 6438"/>
                  <a:gd name="T44" fmla="*/ 0 w 47"/>
                  <a:gd name="T45" fmla="*/ 1 h 6438"/>
                  <a:gd name="T46" fmla="*/ 0 w 47"/>
                  <a:gd name="T47" fmla="*/ 1 h 6438"/>
                  <a:gd name="T48" fmla="*/ 0 w 47"/>
                  <a:gd name="T49" fmla="*/ 1 h 6438"/>
                  <a:gd name="T50" fmla="*/ 0 w 47"/>
                  <a:gd name="T51" fmla="*/ 1 h 6438"/>
                  <a:gd name="T52" fmla="*/ 0 w 47"/>
                  <a:gd name="T53" fmla="*/ 1 h 6438"/>
                  <a:gd name="T54" fmla="*/ 0 w 47"/>
                  <a:gd name="T55" fmla="*/ 1 h 6438"/>
                  <a:gd name="T56" fmla="*/ 0 w 47"/>
                  <a:gd name="T57" fmla="*/ 1 h 6438"/>
                  <a:gd name="T58" fmla="*/ 0 w 47"/>
                  <a:gd name="T59" fmla="*/ 1 h 6438"/>
                  <a:gd name="T60" fmla="*/ 0 w 47"/>
                  <a:gd name="T61" fmla="*/ 1 h 6438"/>
                  <a:gd name="T62" fmla="*/ 0 w 47"/>
                  <a:gd name="T63" fmla="*/ 1 h 6438"/>
                  <a:gd name="T64" fmla="*/ 0 w 47"/>
                  <a:gd name="T65" fmla="*/ 1 h 64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
                  <a:gd name="T100" fmla="*/ 0 h 6438"/>
                  <a:gd name="T101" fmla="*/ 47 w 47"/>
                  <a:gd name="T102" fmla="*/ 6438 h 64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 h="6438">
                    <a:moveTo>
                      <a:pt x="47" y="6438"/>
                    </a:moveTo>
                    <a:lnTo>
                      <a:pt x="47" y="6425"/>
                    </a:lnTo>
                    <a:lnTo>
                      <a:pt x="47" y="6389"/>
                    </a:lnTo>
                    <a:lnTo>
                      <a:pt x="47" y="6331"/>
                    </a:lnTo>
                    <a:lnTo>
                      <a:pt x="47" y="6250"/>
                    </a:lnTo>
                    <a:lnTo>
                      <a:pt x="47" y="6151"/>
                    </a:lnTo>
                    <a:lnTo>
                      <a:pt x="47" y="6030"/>
                    </a:lnTo>
                    <a:lnTo>
                      <a:pt x="47" y="5893"/>
                    </a:lnTo>
                    <a:lnTo>
                      <a:pt x="47" y="5738"/>
                    </a:lnTo>
                    <a:lnTo>
                      <a:pt x="47" y="5568"/>
                    </a:lnTo>
                    <a:lnTo>
                      <a:pt x="47" y="5384"/>
                    </a:lnTo>
                    <a:lnTo>
                      <a:pt x="47" y="5186"/>
                    </a:lnTo>
                    <a:lnTo>
                      <a:pt x="47" y="4975"/>
                    </a:lnTo>
                    <a:lnTo>
                      <a:pt x="47" y="4754"/>
                    </a:lnTo>
                    <a:lnTo>
                      <a:pt x="47" y="4524"/>
                    </a:lnTo>
                    <a:lnTo>
                      <a:pt x="47" y="4284"/>
                    </a:lnTo>
                    <a:lnTo>
                      <a:pt x="47" y="4037"/>
                    </a:lnTo>
                    <a:lnTo>
                      <a:pt x="47" y="3782"/>
                    </a:lnTo>
                    <a:lnTo>
                      <a:pt x="47" y="3524"/>
                    </a:lnTo>
                    <a:lnTo>
                      <a:pt x="47" y="3262"/>
                    </a:lnTo>
                    <a:lnTo>
                      <a:pt x="47" y="2996"/>
                    </a:lnTo>
                    <a:lnTo>
                      <a:pt x="47" y="2727"/>
                    </a:lnTo>
                    <a:lnTo>
                      <a:pt x="47" y="2459"/>
                    </a:lnTo>
                    <a:lnTo>
                      <a:pt x="47" y="2192"/>
                    </a:lnTo>
                    <a:lnTo>
                      <a:pt x="47" y="1926"/>
                    </a:lnTo>
                    <a:lnTo>
                      <a:pt x="47" y="1662"/>
                    </a:lnTo>
                    <a:lnTo>
                      <a:pt x="47" y="1404"/>
                    </a:lnTo>
                    <a:lnTo>
                      <a:pt x="47" y="1151"/>
                    </a:lnTo>
                    <a:lnTo>
                      <a:pt x="47" y="902"/>
                    </a:lnTo>
                    <a:lnTo>
                      <a:pt x="47" y="662"/>
                    </a:lnTo>
                    <a:lnTo>
                      <a:pt x="47" y="431"/>
                    </a:lnTo>
                    <a:lnTo>
                      <a:pt x="47" y="210"/>
                    </a:lnTo>
                    <a:lnTo>
                      <a:pt x="47" y="0"/>
                    </a:lnTo>
                    <a:lnTo>
                      <a:pt x="0" y="0"/>
                    </a:lnTo>
                    <a:lnTo>
                      <a:pt x="0" y="210"/>
                    </a:lnTo>
                    <a:lnTo>
                      <a:pt x="0" y="431"/>
                    </a:lnTo>
                    <a:lnTo>
                      <a:pt x="0" y="662"/>
                    </a:lnTo>
                    <a:lnTo>
                      <a:pt x="0" y="902"/>
                    </a:lnTo>
                    <a:lnTo>
                      <a:pt x="0" y="1151"/>
                    </a:lnTo>
                    <a:lnTo>
                      <a:pt x="0" y="1404"/>
                    </a:lnTo>
                    <a:lnTo>
                      <a:pt x="0" y="1662"/>
                    </a:lnTo>
                    <a:lnTo>
                      <a:pt x="0" y="1926"/>
                    </a:lnTo>
                    <a:lnTo>
                      <a:pt x="0" y="2192"/>
                    </a:lnTo>
                    <a:lnTo>
                      <a:pt x="0" y="2459"/>
                    </a:lnTo>
                    <a:lnTo>
                      <a:pt x="0" y="2727"/>
                    </a:lnTo>
                    <a:lnTo>
                      <a:pt x="0" y="2996"/>
                    </a:lnTo>
                    <a:lnTo>
                      <a:pt x="0" y="3262"/>
                    </a:lnTo>
                    <a:lnTo>
                      <a:pt x="0" y="3524"/>
                    </a:lnTo>
                    <a:lnTo>
                      <a:pt x="0" y="3782"/>
                    </a:lnTo>
                    <a:lnTo>
                      <a:pt x="0" y="4037"/>
                    </a:lnTo>
                    <a:lnTo>
                      <a:pt x="0" y="4284"/>
                    </a:lnTo>
                    <a:lnTo>
                      <a:pt x="0" y="4524"/>
                    </a:lnTo>
                    <a:lnTo>
                      <a:pt x="0" y="4754"/>
                    </a:lnTo>
                    <a:lnTo>
                      <a:pt x="0" y="4975"/>
                    </a:lnTo>
                    <a:lnTo>
                      <a:pt x="0" y="5186"/>
                    </a:lnTo>
                    <a:lnTo>
                      <a:pt x="0" y="5384"/>
                    </a:lnTo>
                    <a:lnTo>
                      <a:pt x="0" y="5568"/>
                    </a:lnTo>
                    <a:lnTo>
                      <a:pt x="0" y="5738"/>
                    </a:lnTo>
                    <a:lnTo>
                      <a:pt x="0" y="5893"/>
                    </a:lnTo>
                    <a:lnTo>
                      <a:pt x="0" y="6030"/>
                    </a:lnTo>
                    <a:lnTo>
                      <a:pt x="0" y="6151"/>
                    </a:lnTo>
                    <a:lnTo>
                      <a:pt x="0" y="6250"/>
                    </a:lnTo>
                    <a:lnTo>
                      <a:pt x="0" y="6331"/>
                    </a:lnTo>
                    <a:lnTo>
                      <a:pt x="0" y="6389"/>
                    </a:lnTo>
                    <a:lnTo>
                      <a:pt x="0" y="6425"/>
                    </a:lnTo>
                    <a:lnTo>
                      <a:pt x="0" y="6438"/>
                    </a:lnTo>
                    <a:lnTo>
                      <a:pt x="47" y="6438"/>
                    </a:lnTo>
                    <a:close/>
                  </a:path>
                </a:pathLst>
              </a:custGeom>
              <a:solidFill>
                <a:srgbClr val="D90000"/>
              </a:solidFill>
              <a:ln w="9525">
                <a:noFill/>
                <a:round/>
                <a:headEnd/>
                <a:tailEnd/>
              </a:ln>
            </p:spPr>
            <p:txBody>
              <a:bodyPr/>
              <a:lstStyle/>
              <a:p>
                <a:endParaRPr lang="en-US"/>
              </a:p>
            </p:txBody>
          </p:sp>
          <p:sp>
            <p:nvSpPr>
              <p:cNvPr id="172371" name="Freeform 344"/>
              <p:cNvSpPr>
                <a:spLocks/>
              </p:cNvSpPr>
              <p:nvPr/>
            </p:nvSpPr>
            <p:spPr bwMode="auto">
              <a:xfrm>
                <a:off x="2499" y="3624"/>
                <a:ext cx="11" cy="6"/>
              </a:xfrm>
              <a:custGeom>
                <a:avLst/>
                <a:gdLst>
                  <a:gd name="T0" fmla="*/ 0 w 47"/>
                  <a:gd name="T1" fmla="*/ 0 h 23"/>
                  <a:gd name="T2" fmla="*/ 0 w 47"/>
                  <a:gd name="T3" fmla="*/ 0 h 23"/>
                  <a:gd name="T4" fmla="*/ 0 w 47"/>
                  <a:gd name="T5" fmla="*/ 0 h 23"/>
                  <a:gd name="T6" fmla="*/ 0 w 47"/>
                  <a:gd name="T7" fmla="*/ 0 h 23"/>
                  <a:gd name="T8" fmla="*/ 0 w 47"/>
                  <a:gd name="T9" fmla="*/ 0 h 23"/>
                  <a:gd name="T10" fmla="*/ 0 w 47"/>
                  <a:gd name="T11" fmla="*/ 0 h 23"/>
                  <a:gd name="T12" fmla="*/ 0 w 47"/>
                  <a:gd name="T13" fmla="*/ 0 h 23"/>
                  <a:gd name="T14" fmla="*/ 0 w 47"/>
                  <a:gd name="T15" fmla="*/ 0 h 23"/>
                  <a:gd name="T16" fmla="*/ 0 w 47"/>
                  <a:gd name="T17" fmla="*/ 0 h 23"/>
                  <a:gd name="T18" fmla="*/ 0 w 47"/>
                  <a:gd name="T19" fmla="*/ 0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
                  <a:gd name="T31" fmla="*/ 0 h 23"/>
                  <a:gd name="T32" fmla="*/ 47 w 47"/>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 h="23">
                    <a:moveTo>
                      <a:pt x="0" y="0"/>
                    </a:moveTo>
                    <a:lnTo>
                      <a:pt x="2" y="10"/>
                    </a:lnTo>
                    <a:lnTo>
                      <a:pt x="7" y="17"/>
                    </a:lnTo>
                    <a:lnTo>
                      <a:pt x="15" y="22"/>
                    </a:lnTo>
                    <a:lnTo>
                      <a:pt x="24" y="23"/>
                    </a:lnTo>
                    <a:lnTo>
                      <a:pt x="32" y="22"/>
                    </a:lnTo>
                    <a:lnTo>
                      <a:pt x="40" y="17"/>
                    </a:lnTo>
                    <a:lnTo>
                      <a:pt x="45" y="10"/>
                    </a:lnTo>
                    <a:lnTo>
                      <a:pt x="47" y="0"/>
                    </a:lnTo>
                    <a:lnTo>
                      <a:pt x="0" y="0"/>
                    </a:lnTo>
                    <a:close/>
                  </a:path>
                </a:pathLst>
              </a:custGeom>
              <a:solidFill>
                <a:srgbClr val="D90000"/>
              </a:solidFill>
              <a:ln w="9525">
                <a:noFill/>
                <a:round/>
                <a:headEnd/>
                <a:tailEnd/>
              </a:ln>
            </p:spPr>
            <p:txBody>
              <a:bodyPr/>
              <a:lstStyle/>
              <a:p>
                <a:endParaRPr lang="en-US"/>
              </a:p>
            </p:txBody>
          </p:sp>
          <p:sp>
            <p:nvSpPr>
              <p:cNvPr id="172372" name="Freeform 345"/>
              <p:cNvSpPr>
                <a:spLocks/>
              </p:cNvSpPr>
              <p:nvPr/>
            </p:nvSpPr>
            <p:spPr bwMode="auto">
              <a:xfrm>
                <a:off x="2742" y="1742"/>
                <a:ext cx="9" cy="14"/>
              </a:xfrm>
              <a:custGeom>
                <a:avLst/>
                <a:gdLst>
                  <a:gd name="T0" fmla="*/ 0 w 36"/>
                  <a:gd name="T1" fmla="*/ 0 h 56"/>
                  <a:gd name="T2" fmla="*/ 0 w 36"/>
                  <a:gd name="T3" fmla="*/ 0 h 56"/>
                  <a:gd name="T4" fmla="*/ 0 w 36"/>
                  <a:gd name="T5" fmla="*/ 0 h 56"/>
                  <a:gd name="T6" fmla="*/ 0 w 36"/>
                  <a:gd name="T7" fmla="*/ 0 h 56"/>
                  <a:gd name="T8" fmla="*/ 0 w 36"/>
                  <a:gd name="T9" fmla="*/ 0 h 56"/>
                  <a:gd name="T10" fmla="*/ 0 w 36"/>
                  <a:gd name="T11" fmla="*/ 0 h 56"/>
                  <a:gd name="T12" fmla="*/ 0 w 36"/>
                  <a:gd name="T13" fmla="*/ 0 h 56"/>
                  <a:gd name="T14" fmla="*/ 0 w 36"/>
                  <a:gd name="T15" fmla="*/ 0 h 56"/>
                  <a:gd name="T16" fmla="*/ 0 w 36"/>
                  <a:gd name="T17" fmla="*/ 0 h 56"/>
                  <a:gd name="T18" fmla="*/ 0 w 36"/>
                  <a:gd name="T19" fmla="*/ 0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56"/>
                  <a:gd name="T32" fmla="*/ 36 w 36"/>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56">
                    <a:moveTo>
                      <a:pt x="15" y="56"/>
                    </a:moveTo>
                    <a:lnTo>
                      <a:pt x="26" y="49"/>
                    </a:lnTo>
                    <a:lnTo>
                      <a:pt x="33" y="42"/>
                    </a:lnTo>
                    <a:lnTo>
                      <a:pt x="36" y="31"/>
                    </a:lnTo>
                    <a:lnTo>
                      <a:pt x="35" y="21"/>
                    </a:lnTo>
                    <a:lnTo>
                      <a:pt x="30" y="11"/>
                    </a:lnTo>
                    <a:lnTo>
                      <a:pt x="23" y="3"/>
                    </a:lnTo>
                    <a:lnTo>
                      <a:pt x="13" y="0"/>
                    </a:lnTo>
                    <a:lnTo>
                      <a:pt x="0" y="1"/>
                    </a:lnTo>
                    <a:lnTo>
                      <a:pt x="15" y="56"/>
                    </a:lnTo>
                    <a:close/>
                  </a:path>
                </a:pathLst>
              </a:custGeom>
              <a:solidFill>
                <a:srgbClr val="C70000"/>
              </a:solidFill>
              <a:ln w="9525">
                <a:noFill/>
                <a:round/>
                <a:headEnd/>
                <a:tailEnd/>
              </a:ln>
            </p:spPr>
            <p:txBody>
              <a:bodyPr/>
              <a:lstStyle/>
              <a:p>
                <a:endParaRPr lang="en-US"/>
              </a:p>
            </p:txBody>
          </p:sp>
          <p:sp>
            <p:nvSpPr>
              <p:cNvPr id="172373" name="Freeform 346"/>
              <p:cNvSpPr>
                <a:spLocks/>
              </p:cNvSpPr>
              <p:nvPr/>
            </p:nvSpPr>
            <p:spPr bwMode="auto">
              <a:xfrm>
                <a:off x="2505" y="1742"/>
                <a:ext cx="240" cy="278"/>
              </a:xfrm>
              <a:custGeom>
                <a:avLst/>
                <a:gdLst>
                  <a:gd name="T0" fmla="*/ 0 w 962"/>
                  <a:gd name="T1" fmla="*/ 0 h 1110"/>
                  <a:gd name="T2" fmla="*/ 0 w 962"/>
                  <a:gd name="T3" fmla="*/ 0 h 1110"/>
                  <a:gd name="T4" fmla="*/ 0 w 962"/>
                  <a:gd name="T5" fmla="*/ 0 h 1110"/>
                  <a:gd name="T6" fmla="*/ 0 w 962"/>
                  <a:gd name="T7" fmla="*/ 0 h 1110"/>
                  <a:gd name="T8" fmla="*/ 0 w 962"/>
                  <a:gd name="T9" fmla="*/ 0 h 1110"/>
                  <a:gd name="T10" fmla="*/ 0 w 962"/>
                  <a:gd name="T11" fmla="*/ 0 h 1110"/>
                  <a:gd name="T12" fmla="*/ 0 w 962"/>
                  <a:gd name="T13" fmla="*/ 0 h 1110"/>
                  <a:gd name="T14" fmla="*/ 0 w 962"/>
                  <a:gd name="T15" fmla="*/ 0 h 1110"/>
                  <a:gd name="T16" fmla="*/ 0 w 962"/>
                  <a:gd name="T17" fmla="*/ 0 h 1110"/>
                  <a:gd name="T18" fmla="*/ 0 w 962"/>
                  <a:gd name="T19" fmla="*/ 0 h 1110"/>
                  <a:gd name="T20" fmla="*/ 0 w 962"/>
                  <a:gd name="T21" fmla="*/ 0 h 1110"/>
                  <a:gd name="T22" fmla="*/ 0 w 962"/>
                  <a:gd name="T23" fmla="*/ 0 h 1110"/>
                  <a:gd name="T24" fmla="*/ 0 w 962"/>
                  <a:gd name="T25" fmla="*/ 0 h 1110"/>
                  <a:gd name="T26" fmla="*/ 0 w 962"/>
                  <a:gd name="T27" fmla="*/ 0 h 1110"/>
                  <a:gd name="T28" fmla="*/ 0 w 962"/>
                  <a:gd name="T29" fmla="*/ 0 h 1110"/>
                  <a:gd name="T30" fmla="*/ 0 w 962"/>
                  <a:gd name="T31" fmla="*/ 0 h 1110"/>
                  <a:gd name="T32" fmla="*/ 0 w 962"/>
                  <a:gd name="T33" fmla="*/ 0 h 1110"/>
                  <a:gd name="T34" fmla="*/ 0 w 962"/>
                  <a:gd name="T35" fmla="*/ 0 h 1110"/>
                  <a:gd name="T36" fmla="*/ 0 w 962"/>
                  <a:gd name="T37" fmla="*/ 0 h 1110"/>
                  <a:gd name="T38" fmla="*/ 0 w 962"/>
                  <a:gd name="T39" fmla="*/ 0 h 1110"/>
                  <a:gd name="T40" fmla="*/ 0 w 962"/>
                  <a:gd name="T41" fmla="*/ 0 h 1110"/>
                  <a:gd name="T42" fmla="*/ 0 w 962"/>
                  <a:gd name="T43" fmla="*/ 0 h 1110"/>
                  <a:gd name="T44" fmla="*/ 0 w 962"/>
                  <a:gd name="T45" fmla="*/ 0 h 1110"/>
                  <a:gd name="T46" fmla="*/ 0 w 962"/>
                  <a:gd name="T47" fmla="*/ 0 h 1110"/>
                  <a:gd name="T48" fmla="*/ 0 w 962"/>
                  <a:gd name="T49" fmla="*/ 0 h 1110"/>
                  <a:gd name="T50" fmla="*/ 0 w 962"/>
                  <a:gd name="T51" fmla="*/ 0 h 1110"/>
                  <a:gd name="T52" fmla="*/ 0 w 962"/>
                  <a:gd name="T53" fmla="*/ 0 h 1110"/>
                  <a:gd name="T54" fmla="*/ 0 w 962"/>
                  <a:gd name="T55" fmla="*/ 0 h 1110"/>
                  <a:gd name="T56" fmla="*/ 0 w 962"/>
                  <a:gd name="T57" fmla="*/ 0 h 1110"/>
                  <a:gd name="T58" fmla="*/ 0 w 962"/>
                  <a:gd name="T59" fmla="*/ 0 h 1110"/>
                  <a:gd name="T60" fmla="*/ 0 w 962"/>
                  <a:gd name="T61" fmla="*/ 0 h 1110"/>
                  <a:gd name="T62" fmla="*/ 0 w 962"/>
                  <a:gd name="T63" fmla="*/ 0 h 1110"/>
                  <a:gd name="T64" fmla="*/ 0 w 962"/>
                  <a:gd name="T65" fmla="*/ 0 h 1110"/>
                  <a:gd name="T66" fmla="*/ 0 w 962"/>
                  <a:gd name="T67" fmla="*/ 0 h 1110"/>
                  <a:gd name="T68" fmla="*/ 0 w 962"/>
                  <a:gd name="T69" fmla="*/ 0 h 1110"/>
                  <a:gd name="T70" fmla="*/ 0 w 962"/>
                  <a:gd name="T71" fmla="*/ 0 h 11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62"/>
                  <a:gd name="T109" fmla="*/ 0 h 1110"/>
                  <a:gd name="T110" fmla="*/ 962 w 962"/>
                  <a:gd name="T111" fmla="*/ 1110 h 11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62" h="1110">
                    <a:moveTo>
                      <a:pt x="57" y="1110"/>
                    </a:moveTo>
                    <a:lnTo>
                      <a:pt x="57" y="1110"/>
                    </a:lnTo>
                    <a:lnTo>
                      <a:pt x="57" y="1056"/>
                    </a:lnTo>
                    <a:lnTo>
                      <a:pt x="62" y="1004"/>
                    </a:lnTo>
                    <a:lnTo>
                      <a:pt x="68" y="953"/>
                    </a:lnTo>
                    <a:lnTo>
                      <a:pt x="77" y="903"/>
                    </a:lnTo>
                    <a:lnTo>
                      <a:pt x="88" y="857"/>
                    </a:lnTo>
                    <a:lnTo>
                      <a:pt x="101" y="810"/>
                    </a:lnTo>
                    <a:lnTo>
                      <a:pt x="117" y="764"/>
                    </a:lnTo>
                    <a:lnTo>
                      <a:pt x="134" y="721"/>
                    </a:lnTo>
                    <a:lnTo>
                      <a:pt x="153" y="678"/>
                    </a:lnTo>
                    <a:lnTo>
                      <a:pt x="174" y="635"/>
                    </a:lnTo>
                    <a:lnTo>
                      <a:pt x="196" y="596"/>
                    </a:lnTo>
                    <a:lnTo>
                      <a:pt x="221" y="557"/>
                    </a:lnTo>
                    <a:lnTo>
                      <a:pt x="247" y="519"/>
                    </a:lnTo>
                    <a:lnTo>
                      <a:pt x="275" y="483"/>
                    </a:lnTo>
                    <a:lnTo>
                      <a:pt x="303" y="449"/>
                    </a:lnTo>
                    <a:lnTo>
                      <a:pt x="334" y="414"/>
                    </a:lnTo>
                    <a:lnTo>
                      <a:pt x="367" y="381"/>
                    </a:lnTo>
                    <a:lnTo>
                      <a:pt x="399" y="352"/>
                    </a:lnTo>
                    <a:lnTo>
                      <a:pt x="434" y="321"/>
                    </a:lnTo>
                    <a:lnTo>
                      <a:pt x="470" y="293"/>
                    </a:lnTo>
                    <a:lnTo>
                      <a:pt x="506" y="265"/>
                    </a:lnTo>
                    <a:lnTo>
                      <a:pt x="543" y="240"/>
                    </a:lnTo>
                    <a:lnTo>
                      <a:pt x="583" y="215"/>
                    </a:lnTo>
                    <a:lnTo>
                      <a:pt x="623" y="193"/>
                    </a:lnTo>
                    <a:lnTo>
                      <a:pt x="663" y="170"/>
                    </a:lnTo>
                    <a:lnTo>
                      <a:pt x="705" y="149"/>
                    </a:lnTo>
                    <a:lnTo>
                      <a:pt x="746" y="130"/>
                    </a:lnTo>
                    <a:lnTo>
                      <a:pt x="788" y="113"/>
                    </a:lnTo>
                    <a:lnTo>
                      <a:pt x="832" y="96"/>
                    </a:lnTo>
                    <a:lnTo>
                      <a:pt x="874" y="81"/>
                    </a:lnTo>
                    <a:lnTo>
                      <a:pt x="919" y="66"/>
                    </a:lnTo>
                    <a:lnTo>
                      <a:pt x="962" y="55"/>
                    </a:lnTo>
                    <a:lnTo>
                      <a:pt x="947" y="0"/>
                    </a:lnTo>
                    <a:lnTo>
                      <a:pt x="901" y="14"/>
                    </a:lnTo>
                    <a:lnTo>
                      <a:pt x="857" y="29"/>
                    </a:lnTo>
                    <a:lnTo>
                      <a:pt x="812" y="43"/>
                    </a:lnTo>
                    <a:lnTo>
                      <a:pt x="768" y="61"/>
                    </a:lnTo>
                    <a:lnTo>
                      <a:pt x="723" y="78"/>
                    </a:lnTo>
                    <a:lnTo>
                      <a:pt x="680" y="99"/>
                    </a:lnTo>
                    <a:lnTo>
                      <a:pt x="638" y="121"/>
                    </a:lnTo>
                    <a:lnTo>
                      <a:pt x="595" y="143"/>
                    </a:lnTo>
                    <a:lnTo>
                      <a:pt x="553" y="168"/>
                    </a:lnTo>
                    <a:lnTo>
                      <a:pt x="513" y="193"/>
                    </a:lnTo>
                    <a:lnTo>
                      <a:pt x="474" y="220"/>
                    </a:lnTo>
                    <a:lnTo>
                      <a:pt x="435" y="248"/>
                    </a:lnTo>
                    <a:lnTo>
                      <a:pt x="399" y="278"/>
                    </a:lnTo>
                    <a:lnTo>
                      <a:pt x="362" y="309"/>
                    </a:lnTo>
                    <a:lnTo>
                      <a:pt x="327" y="342"/>
                    </a:lnTo>
                    <a:lnTo>
                      <a:pt x="295" y="376"/>
                    </a:lnTo>
                    <a:lnTo>
                      <a:pt x="261" y="411"/>
                    </a:lnTo>
                    <a:lnTo>
                      <a:pt x="230" y="449"/>
                    </a:lnTo>
                    <a:lnTo>
                      <a:pt x="203" y="487"/>
                    </a:lnTo>
                    <a:lnTo>
                      <a:pt x="174" y="527"/>
                    </a:lnTo>
                    <a:lnTo>
                      <a:pt x="149" y="567"/>
                    </a:lnTo>
                    <a:lnTo>
                      <a:pt x="124" y="610"/>
                    </a:lnTo>
                    <a:lnTo>
                      <a:pt x="103" y="654"/>
                    </a:lnTo>
                    <a:lnTo>
                      <a:pt x="82" y="698"/>
                    </a:lnTo>
                    <a:lnTo>
                      <a:pt x="65" y="744"/>
                    </a:lnTo>
                    <a:lnTo>
                      <a:pt x="48" y="793"/>
                    </a:lnTo>
                    <a:lnTo>
                      <a:pt x="33" y="842"/>
                    </a:lnTo>
                    <a:lnTo>
                      <a:pt x="22" y="893"/>
                    </a:lnTo>
                    <a:lnTo>
                      <a:pt x="14" y="946"/>
                    </a:lnTo>
                    <a:lnTo>
                      <a:pt x="7" y="999"/>
                    </a:lnTo>
                    <a:lnTo>
                      <a:pt x="2" y="1054"/>
                    </a:lnTo>
                    <a:lnTo>
                      <a:pt x="0" y="1110"/>
                    </a:lnTo>
                    <a:lnTo>
                      <a:pt x="57" y="1110"/>
                    </a:lnTo>
                    <a:close/>
                  </a:path>
                </a:pathLst>
              </a:custGeom>
              <a:solidFill>
                <a:srgbClr val="C70000"/>
              </a:solidFill>
              <a:ln w="9525">
                <a:noFill/>
                <a:round/>
                <a:headEnd/>
                <a:tailEnd/>
              </a:ln>
            </p:spPr>
            <p:txBody>
              <a:bodyPr/>
              <a:lstStyle/>
              <a:p>
                <a:endParaRPr lang="en-US"/>
              </a:p>
            </p:txBody>
          </p:sp>
          <p:sp>
            <p:nvSpPr>
              <p:cNvPr id="172374" name="Freeform 347"/>
              <p:cNvSpPr>
                <a:spLocks/>
              </p:cNvSpPr>
              <p:nvPr/>
            </p:nvSpPr>
            <p:spPr bwMode="auto">
              <a:xfrm>
                <a:off x="2505" y="2020"/>
                <a:ext cx="14" cy="1620"/>
              </a:xfrm>
              <a:custGeom>
                <a:avLst/>
                <a:gdLst>
                  <a:gd name="T0" fmla="*/ 0 w 57"/>
                  <a:gd name="T1" fmla="*/ 2 h 6479"/>
                  <a:gd name="T2" fmla="*/ 0 w 57"/>
                  <a:gd name="T3" fmla="*/ 2 h 6479"/>
                  <a:gd name="T4" fmla="*/ 0 w 57"/>
                  <a:gd name="T5" fmla="*/ 2 h 6479"/>
                  <a:gd name="T6" fmla="*/ 0 w 57"/>
                  <a:gd name="T7" fmla="*/ 2 h 6479"/>
                  <a:gd name="T8" fmla="*/ 0 w 57"/>
                  <a:gd name="T9" fmla="*/ 2 h 6479"/>
                  <a:gd name="T10" fmla="*/ 0 w 57"/>
                  <a:gd name="T11" fmla="*/ 1 h 6479"/>
                  <a:gd name="T12" fmla="*/ 0 w 57"/>
                  <a:gd name="T13" fmla="*/ 1 h 6479"/>
                  <a:gd name="T14" fmla="*/ 0 w 57"/>
                  <a:gd name="T15" fmla="*/ 1 h 6479"/>
                  <a:gd name="T16" fmla="*/ 0 w 57"/>
                  <a:gd name="T17" fmla="*/ 1 h 6479"/>
                  <a:gd name="T18" fmla="*/ 0 w 57"/>
                  <a:gd name="T19" fmla="*/ 1 h 6479"/>
                  <a:gd name="T20" fmla="*/ 0 w 57"/>
                  <a:gd name="T21" fmla="*/ 1 h 6479"/>
                  <a:gd name="T22" fmla="*/ 0 w 57"/>
                  <a:gd name="T23" fmla="*/ 1 h 6479"/>
                  <a:gd name="T24" fmla="*/ 0 w 57"/>
                  <a:gd name="T25" fmla="*/ 1 h 6479"/>
                  <a:gd name="T26" fmla="*/ 0 w 57"/>
                  <a:gd name="T27" fmla="*/ 0 h 6479"/>
                  <a:gd name="T28" fmla="*/ 0 w 57"/>
                  <a:gd name="T29" fmla="*/ 0 h 6479"/>
                  <a:gd name="T30" fmla="*/ 0 w 57"/>
                  <a:gd name="T31" fmla="*/ 0 h 6479"/>
                  <a:gd name="T32" fmla="*/ 0 w 57"/>
                  <a:gd name="T33" fmla="*/ 0 h 6479"/>
                  <a:gd name="T34" fmla="*/ 0 w 57"/>
                  <a:gd name="T35" fmla="*/ 0 h 6479"/>
                  <a:gd name="T36" fmla="*/ 0 w 57"/>
                  <a:gd name="T37" fmla="*/ 0 h 6479"/>
                  <a:gd name="T38" fmla="*/ 0 w 57"/>
                  <a:gd name="T39" fmla="*/ 0 h 6479"/>
                  <a:gd name="T40" fmla="*/ 0 w 57"/>
                  <a:gd name="T41" fmla="*/ 1 h 6479"/>
                  <a:gd name="T42" fmla="*/ 0 w 57"/>
                  <a:gd name="T43" fmla="*/ 1 h 6479"/>
                  <a:gd name="T44" fmla="*/ 0 w 57"/>
                  <a:gd name="T45" fmla="*/ 1 h 6479"/>
                  <a:gd name="T46" fmla="*/ 0 w 57"/>
                  <a:gd name="T47" fmla="*/ 1 h 6479"/>
                  <a:gd name="T48" fmla="*/ 0 w 57"/>
                  <a:gd name="T49" fmla="*/ 1 h 6479"/>
                  <a:gd name="T50" fmla="*/ 0 w 57"/>
                  <a:gd name="T51" fmla="*/ 1 h 6479"/>
                  <a:gd name="T52" fmla="*/ 0 w 57"/>
                  <a:gd name="T53" fmla="*/ 1 h 6479"/>
                  <a:gd name="T54" fmla="*/ 0 w 57"/>
                  <a:gd name="T55" fmla="*/ 1 h 6479"/>
                  <a:gd name="T56" fmla="*/ 0 w 57"/>
                  <a:gd name="T57" fmla="*/ 2 h 6479"/>
                  <a:gd name="T58" fmla="*/ 0 w 57"/>
                  <a:gd name="T59" fmla="*/ 2 h 6479"/>
                  <a:gd name="T60" fmla="*/ 0 w 57"/>
                  <a:gd name="T61" fmla="*/ 2 h 6479"/>
                  <a:gd name="T62" fmla="*/ 0 w 57"/>
                  <a:gd name="T63" fmla="*/ 2 h 6479"/>
                  <a:gd name="T64" fmla="*/ 0 w 57"/>
                  <a:gd name="T65" fmla="*/ 2 h 64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7"/>
                  <a:gd name="T100" fmla="*/ 0 h 6479"/>
                  <a:gd name="T101" fmla="*/ 57 w 57"/>
                  <a:gd name="T102" fmla="*/ 6479 h 64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7" h="6479">
                    <a:moveTo>
                      <a:pt x="48" y="6479"/>
                    </a:moveTo>
                    <a:lnTo>
                      <a:pt x="57" y="6446"/>
                    </a:lnTo>
                    <a:lnTo>
                      <a:pt x="57" y="6406"/>
                    </a:lnTo>
                    <a:lnTo>
                      <a:pt x="57" y="6342"/>
                    </a:lnTo>
                    <a:lnTo>
                      <a:pt x="57" y="6253"/>
                    </a:lnTo>
                    <a:lnTo>
                      <a:pt x="57" y="6143"/>
                    </a:lnTo>
                    <a:lnTo>
                      <a:pt x="57" y="6012"/>
                    </a:lnTo>
                    <a:lnTo>
                      <a:pt x="57" y="5863"/>
                    </a:lnTo>
                    <a:lnTo>
                      <a:pt x="57" y="5695"/>
                    </a:lnTo>
                    <a:lnTo>
                      <a:pt x="57" y="5512"/>
                    </a:lnTo>
                    <a:lnTo>
                      <a:pt x="57" y="5313"/>
                    </a:lnTo>
                    <a:lnTo>
                      <a:pt x="57" y="5100"/>
                    </a:lnTo>
                    <a:lnTo>
                      <a:pt x="57" y="4875"/>
                    </a:lnTo>
                    <a:lnTo>
                      <a:pt x="57" y="4639"/>
                    </a:lnTo>
                    <a:lnTo>
                      <a:pt x="57" y="4394"/>
                    </a:lnTo>
                    <a:lnTo>
                      <a:pt x="57" y="4142"/>
                    </a:lnTo>
                    <a:lnTo>
                      <a:pt x="57" y="3884"/>
                    </a:lnTo>
                    <a:lnTo>
                      <a:pt x="57" y="3619"/>
                    </a:lnTo>
                    <a:lnTo>
                      <a:pt x="57" y="3351"/>
                    </a:lnTo>
                    <a:lnTo>
                      <a:pt x="57" y="3081"/>
                    </a:lnTo>
                    <a:lnTo>
                      <a:pt x="57" y="2810"/>
                    </a:lnTo>
                    <a:lnTo>
                      <a:pt x="57" y="2539"/>
                    </a:lnTo>
                    <a:lnTo>
                      <a:pt x="57" y="2271"/>
                    </a:lnTo>
                    <a:lnTo>
                      <a:pt x="57" y="2005"/>
                    </a:lnTo>
                    <a:lnTo>
                      <a:pt x="57" y="1745"/>
                    </a:lnTo>
                    <a:lnTo>
                      <a:pt x="57" y="1491"/>
                    </a:lnTo>
                    <a:lnTo>
                      <a:pt x="57" y="1243"/>
                    </a:lnTo>
                    <a:lnTo>
                      <a:pt x="57" y="1006"/>
                    </a:lnTo>
                    <a:lnTo>
                      <a:pt x="57" y="777"/>
                    </a:lnTo>
                    <a:lnTo>
                      <a:pt x="57" y="562"/>
                    </a:lnTo>
                    <a:lnTo>
                      <a:pt x="57" y="360"/>
                    </a:lnTo>
                    <a:lnTo>
                      <a:pt x="57" y="171"/>
                    </a:lnTo>
                    <a:lnTo>
                      <a:pt x="57" y="0"/>
                    </a:lnTo>
                    <a:lnTo>
                      <a:pt x="0" y="0"/>
                    </a:lnTo>
                    <a:lnTo>
                      <a:pt x="0" y="171"/>
                    </a:lnTo>
                    <a:lnTo>
                      <a:pt x="0" y="360"/>
                    </a:lnTo>
                    <a:lnTo>
                      <a:pt x="0" y="562"/>
                    </a:lnTo>
                    <a:lnTo>
                      <a:pt x="0" y="777"/>
                    </a:lnTo>
                    <a:lnTo>
                      <a:pt x="0" y="1006"/>
                    </a:lnTo>
                    <a:lnTo>
                      <a:pt x="0" y="1243"/>
                    </a:lnTo>
                    <a:lnTo>
                      <a:pt x="0" y="1491"/>
                    </a:lnTo>
                    <a:lnTo>
                      <a:pt x="0" y="1745"/>
                    </a:lnTo>
                    <a:lnTo>
                      <a:pt x="0" y="2005"/>
                    </a:lnTo>
                    <a:lnTo>
                      <a:pt x="0" y="2271"/>
                    </a:lnTo>
                    <a:lnTo>
                      <a:pt x="0" y="2539"/>
                    </a:lnTo>
                    <a:lnTo>
                      <a:pt x="0" y="2810"/>
                    </a:lnTo>
                    <a:lnTo>
                      <a:pt x="0" y="3081"/>
                    </a:lnTo>
                    <a:lnTo>
                      <a:pt x="0" y="3351"/>
                    </a:lnTo>
                    <a:lnTo>
                      <a:pt x="0" y="3619"/>
                    </a:lnTo>
                    <a:lnTo>
                      <a:pt x="0" y="3884"/>
                    </a:lnTo>
                    <a:lnTo>
                      <a:pt x="0" y="4142"/>
                    </a:lnTo>
                    <a:lnTo>
                      <a:pt x="0" y="4394"/>
                    </a:lnTo>
                    <a:lnTo>
                      <a:pt x="0" y="4639"/>
                    </a:lnTo>
                    <a:lnTo>
                      <a:pt x="0" y="4875"/>
                    </a:lnTo>
                    <a:lnTo>
                      <a:pt x="0" y="5100"/>
                    </a:lnTo>
                    <a:lnTo>
                      <a:pt x="0" y="5313"/>
                    </a:lnTo>
                    <a:lnTo>
                      <a:pt x="0" y="5512"/>
                    </a:lnTo>
                    <a:lnTo>
                      <a:pt x="0" y="5695"/>
                    </a:lnTo>
                    <a:lnTo>
                      <a:pt x="0" y="5863"/>
                    </a:lnTo>
                    <a:lnTo>
                      <a:pt x="0" y="6012"/>
                    </a:lnTo>
                    <a:lnTo>
                      <a:pt x="0" y="6143"/>
                    </a:lnTo>
                    <a:lnTo>
                      <a:pt x="0" y="6253"/>
                    </a:lnTo>
                    <a:lnTo>
                      <a:pt x="0" y="6342"/>
                    </a:lnTo>
                    <a:lnTo>
                      <a:pt x="0" y="6406"/>
                    </a:lnTo>
                    <a:lnTo>
                      <a:pt x="0" y="6446"/>
                    </a:lnTo>
                    <a:lnTo>
                      <a:pt x="9" y="6440"/>
                    </a:lnTo>
                    <a:lnTo>
                      <a:pt x="48" y="6479"/>
                    </a:lnTo>
                    <a:close/>
                  </a:path>
                </a:pathLst>
              </a:custGeom>
              <a:solidFill>
                <a:srgbClr val="C70000"/>
              </a:solidFill>
              <a:ln w="9525">
                <a:noFill/>
                <a:round/>
                <a:headEnd/>
                <a:tailEnd/>
              </a:ln>
            </p:spPr>
            <p:txBody>
              <a:bodyPr/>
              <a:lstStyle/>
              <a:p>
                <a:endParaRPr lang="en-US"/>
              </a:p>
            </p:txBody>
          </p:sp>
          <p:sp>
            <p:nvSpPr>
              <p:cNvPr id="172375" name="Freeform 348"/>
              <p:cNvSpPr>
                <a:spLocks/>
              </p:cNvSpPr>
              <p:nvPr/>
            </p:nvSpPr>
            <p:spPr bwMode="auto">
              <a:xfrm>
                <a:off x="2505" y="3630"/>
                <a:ext cx="12" cy="12"/>
              </a:xfrm>
              <a:custGeom>
                <a:avLst/>
                <a:gdLst>
                  <a:gd name="T0" fmla="*/ 0 w 48"/>
                  <a:gd name="T1" fmla="*/ 0 h 48"/>
                  <a:gd name="T2" fmla="*/ 0 w 48"/>
                  <a:gd name="T3" fmla="*/ 0 h 48"/>
                  <a:gd name="T4" fmla="*/ 0 w 48"/>
                  <a:gd name="T5" fmla="*/ 0 h 48"/>
                  <a:gd name="T6" fmla="*/ 0 w 48"/>
                  <a:gd name="T7" fmla="*/ 0 h 48"/>
                  <a:gd name="T8" fmla="*/ 0 w 48"/>
                  <a:gd name="T9" fmla="*/ 0 h 48"/>
                  <a:gd name="T10" fmla="*/ 0 w 48"/>
                  <a:gd name="T11" fmla="*/ 0 h 48"/>
                  <a:gd name="T12" fmla="*/ 0 w 48"/>
                  <a:gd name="T13" fmla="*/ 0 h 48"/>
                  <a:gd name="T14" fmla="*/ 0 w 48"/>
                  <a:gd name="T15" fmla="*/ 0 h 48"/>
                  <a:gd name="T16" fmla="*/ 0 w 48"/>
                  <a:gd name="T17" fmla="*/ 0 h 48"/>
                  <a:gd name="T18" fmla="*/ 0 w 48"/>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48"/>
                  <a:gd name="T32" fmla="*/ 48 w 48"/>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48">
                    <a:moveTo>
                      <a:pt x="9" y="0"/>
                    </a:moveTo>
                    <a:lnTo>
                      <a:pt x="1" y="10"/>
                    </a:lnTo>
                    <a:lnTo>
                      <a:pt x="0" y="21"/>
                    </a:lnTo>
                    <a:lnTo>
                      <a:pt x="2" y="31"/>
                    </a:lnTo>
                    <a:lnTo>
                      <a:pt x="9" y="39"/>
                    </a:lnTo>
                    <a:lnTo>
                      <a:pt x="17" y="46"/>
                    </a:lnTo>
                    <a:lnTo>
                      <a:pt x="27" y="48"/>
                    </a:lnTo>
                    <a:lnTo>
                      <a:pt x="38" y="47"/>
                    </a:lnTo>
                    <a:lnTo>
                      <a:pt x="48" y="39"/>
                    </a:lnTo>
                    <a:lnTo>
                      <a:pt x="9" y="0"/>
                    </a:lnTo>
                    <a:close/>
                  </a:path>
                </a:pathLst>
              </a:custGeom>
              <a:solidFill>
                <a:srgbClr val="C70000"/>
              </a:solidFill>
              <a:ln w="9525">
                <a:noFill/>
                <a:round/>
                <a:headEnd/>
                <a:tailEnd/>
              </a:ln>
            </p:spPr>
            <p:txBody>
              <a:bodyPr/>
              <a:lstStyle/>
              <a:p>
                <a:endParaRPr lang="en-US"/>
              </a:p>
            </p:txBody>
          </p:sp>
          <p:sp>
            <p:nvSpPr>
              <p:cNvPr id="172376" name="Freeform 349"/>
              <p:cNvSpPr>
                <a:spLocks/>
              </p:cNvSpPr>
              <p:nvPr/>
            </p:nvSpPr>
            <p:spPr bwMode="auto">
              <a:xfrm>
                <a:off x="2736" y="1746"/>
                <a:ext cx="10" cy="16"/>
              </a:xfrm>
              <a:custGeom>
                <a:avLst/>
                <a:gdLst>
                  <a:gd name="T0" fmla="*/ 0 w 41"/>
                  <a:gd name="T1" fmla="*/ 0 h 64"/>
                  <a:gd name="T2" fmla="*/ 0 w 41"/>
                  <a:gd name="T3" fmla="*/ 0 h 64"/>
                  <a:gd name="T4" fmla="*/ 0 w 41"/>
                  <a:gd name="T5" fmla="*/ 0 h 64"/>
                  <a:gd name="T6" fmla="*/ 0 w 41"/>
                  <a:gd name="T7" fmla="*/ 0 h 64"/>
                  <a:gd name="T8" fmla="*/ 0 w 41"/>
                  <a:gd name="T9" fmla="*/ 0 h 64"/>
                  <a:gd name="T10" fmla="*/ 0 w 41"/>
                  <a:gd name="T11" fmla="*/ 0 h 64"/>
                  <a:gd name="T12" fmla="*/ 0 w 41"/>
                  <a:gd name="T13" fmla="*/ 0 h 64"/>
                  <a:gd name="T14" fmla="*/ 0 w 41"/>
                  <a:gd name="T15" fmla="*/ 0 h 64"/>
                  <a:gd name="T16" fmla="*/ 0 w 41"/>
                  <a:gd name="T17" fmla="*/ 0 h 64"/>
                  <a:gd name="T18" fmla="*/ 0 w 41"/>
                  <a:gd name="T19" fmla="*/ 0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64"/>
                  <a:gd name="T32" fmla="*/ 41 w 41"/>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64">
                    <a:moveTo>
                      <a:pt x="17" y="64"/>
                    </a:moveTo>
                    <a:lnTo>
                      <a:pt x="30" y="57"/>
                    </a:lnTo>
                    <a:lnTo>
                      <a:pt x="37" y="47"/>
                    </a:lnTo>
                    <a:lnTo>
                      <a:pt x="41" y="36"/>
                    </a:lnTo>
                    <a:lnTo>
                      <a:pt x="39" y="24"/>
                    </a:lnTo>
                    <a:lnTo>
                      <a:pt x="34" y="13"/>
                    </a:lnTo>
                    <a:lnTo>
                      <a:pt x="26" y="5"/>
                    </a:lnTo>
                    <a:lnTo>
                      <a:pt x="13" y="0"/>
                    </a:lnTo>
                    <a:lnTo>
                      <a:pt x="0" y="1"/>
                    </a:lnTo>
                    <a:lnTo>
                      <a:pt x="17" y="64"/>
                    </a:lnTo>
                    <a:close/>
                  </a:path>
                </a:pathLst>
              </a:custGeom>
              <a:solidFill>
                <a:srgbClr val="B50000"/>
              </a:solidFill>
              <a:ln w="9525">
                <a:noFill/>
                <a:round/>
                <a:headEnd/>
                <a:tailEnd/>
              </a:ln>
            </p:spPr>
            <p:txBody>
              <a:bodyPr/>
              <a:lstStyle/>
              <a:p>
                <a:endParaRPr lang="en-US"/>
              </a:p>
            </p:txBody>
          </p:sp>
          <p:sp>
            <p:nvSpPr>
              <p:cNvPr id="172377" name="Freeform 350"/>
              <p:cNvSpPr>
                <a:spLocks/>
              </p:cNvSpPr>
              <p:nvPr/>
            </p:nvSpPr>
            <p:spPr bwMode="auto">
              <a:xfrm>
                <a:off x="2511" y="1747"/>
                <a:ext cx="229" cy="277"/>
              </a:xfrm>
              <a:custGeom>
                <a:avLst/>
                <a:gdLst>
                  <a:gd name="T0" fmla="*/ 0 w 915"/>
                  <a:gd name="T1" fmla="*/ 0 h 1111"/>
                  <a:gd name="T2" fmla="*/ 0 w 915"/>
                  <a:gd name="T3" fmla="*/ 0 h 1111"/>
                  <a:gd name="T4" fmla="*/ 0 w 915"/>
                  <a:gd name="T5" fmla="*/ 0 h 1111"/>
                  <a:gd name="T6" fmla="*/ 0 w 915"/>
                  <a:gd name="T7" fmla="*/ 0 h 1111"/>
                  <a:gd name="T8" fmla="*/ 0 w 915"/>
                  <a:gd name="T9" fmla="*/ 0 h 1111"/>
                  <a:gd name="T10" fmla="*/ 0 w 915"/>
                  <a:gd name="T11" fmla="*/ 0 h 1111"/>
                  <a:gd name="T12" fmla="*/ 0 w 915"/>
                  <a:gd name="T13" fmla="*/ 0 h 1111"/>
                  <a:gd name="T14" fmla="*/ 0 w 915"/>
                  <a:gd name="T15" fmla="*/ 0 h 1111"/>
                  <a:gd name="T16" fmla="*/ 0 w 915"/>
                  <a:gd name="T17" fmla="*/ 0 h 1111"/>
                  <a:gd name="T18" fmla="*/ 0 w 915"/>
                  <a:gd name="T19" fmla="*/ 0 h 1111"/>
                  <a:gd name="T20" fmla="*/ 0 w 915"/>
                  <a:gd name="T21" fmla="*/ 0 h 1111"/>
                  <a:gd name="T22" fmla="*/ 0 w 915"/>
                  <a:gd name="T23" fmla="*/ 0 h 1111"/>
                  <a:gd name="T24" fmla="*/ 0 w 915"/>
                  <a:gd name="T25" fmla="*/ 0 h 1111"/>
                  <a:gd name="T26" fmla="*/ 0 w 915"/>
                  <a:gd name="T27" fmla="*/ 0 h 1111"/>
                  <a:gd name="T28" fmla="*/ 0 w 915"/>
                  <a:gd name="T29" fmla="*/ 0 h 1111"/>
                  <a:gd name="T30" fmla="*/ 0 w 915"/>
                  <a:gd name="T31" fmla="*/ 0 h 1111"/>
                  <a:gd name="T32" fmla="*/ 0 w 915"/>
                  <a:gd name="T33" fmla="*/ 0 h 1111"/>
                  <a:gd name="T34" fmla="*/ 0 w 915"/>
                  <a:gd name="T35" fmla="*/ 0 h 1111"/>
                  <a:gd name="T36" fmla="*/ 0 w 915"/>
                  <a:gd name="T37" fmla="*/ 0 h 1111"/>
                  <a:gd name="T38" fmla="*/ 0 w 915"/>
                  <a:gd name="T39" fmla="*/ 0 h 1111"/>
                  <a:gd name="T40" fmla="*/ 0 w 915"/>
                  <a:gd name="T41" fmla="*/ 0 h 1111"/>
                  <a:gd name="T42" fmla="*/ 0 w 915"/>
                  <a:gd name="T43" fmla="*/ 0 h 1111"/>
                  <a:gd name="T44" fmla="*/ 0 w 915"/>
                  <a:gd name="T45" fmla="*/ 0 h 1111"/>
                  <a:gd name="T46" fmla="*/ 0 w 915"/>
                  <a:gd name="T47" fmla="*/ 0 h 1111"/>
                  <a:gd name="T48" fmla="*/ 0 w 915"/>
                  <a:gd name="T49" fmla="*/ 0 h 1111"/>
                  <a:gd name="T50" fmla="*/ 0 w 915"/>
                  <a:gd name="T51" fmla="*/ 0 h 1111"/>
                  <a:gd name="T52" fmla="*/ 0 w 915"/>
                  <a:gd name="T53" fmla="*/ 0 h 1111"/>
                  <a:gd name="T54" fmla="*/ 0 w 915"/>
                  <a:gd name="T55" fmla="*/ 0 h 1111"/>
                  <a:gd name="T56" fmla="*/ 0 w 915"/>
                  <a:gd name="T57" fmla="*/ 0 h 1111"/>
                  <a:gd name="T58" fmla="*/ 0 w 915"/>
                  <a:gd name="T59" fmla="*/ 0 h 1111"/>
                  <a:gd name="T60" fmla="*/ 0 w 915"/>
                  <a:gd name="T61" fmla="*/ 0 h 1111"/>
                  <a:gd name="T62" fmla="*/ 0 w 915"/>
                  <a:gd name="T63" fmla="*/ 0 h 1111"/>
                  <a:gd name="T64" fmla="*/ 0 w 915"/>
                  <a:gd name="T65" fmla="*/ 0 h 1111"/>
                  <a:gd name="T66" fmla="*/ 0 w 915"/>
                  <a:gd name="T67" fmla="*/ 0 h 1111"/>
                  <a:gd name="T68" fmla="*/ 0 w 915"/>
                  <a:gd name="T69" fmla="*/ 0 h 1111"/>
                  <a:gd name="T70" fmla="*/ 0 w 915"/>
                  <a:gd name="T71" fmla="*/ 0 h 111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15"/>
                  <a:gd name="T109" fmla="*/ 0 h 1111"/>
                  <a:gd name="T110" fmla="*/ 915 w 915"/>
                  <a:gd name="T111" fmla="*/ 1111 h 111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15" h="1111">
                    <a:moveTo>
                      <a:pt x="65" y="1111"/>
                    </a:moveTo>
                    <a:lnTo>
                      <a:pt x="65" y="1111"/>
                    </a:lnTo>
                    <a:lnTo>
                      <a:pt x="67" y="1057"/>
                    </a:lnTo>
                    <a:lnTo>
                      <a:pt x="71" y="1004"/>
                    </a:lnTo>
                    <a:lnTo>
                      <a:pt x="77" y="953"/>
                    </a:lnTo>
                    <a:lnTo>
                      <a:pt x="85" y="904"/>
                    </a:lnTo>
                    <a:lnTo>
                      <a:pt x="94" y="855"/>
                    </a:lnTo>
                    <a:lnTo>
                      <a:pt x="108" y="808"/>
                    </a:lnTo>
                    <a:lnTo>
                      <a:pt x="122" y="762"/>
                    </a:lnTo>
                    <a:lnTo>
                      <a:pt x="137" y="719"/>
                    </a:lnTo>
                    <a:lnTo>
                      <a:pt x="155" y="676"/>
                    </a:lnTo>
                    <a:lnTo>
                      <a:pt x="174" y="634"/>
                    </a:lnTo>
                    <a:lnTo>
                      <a:pt x="195" y="596"/>
                    </a:lnTo>
                    <a:lnTo>
                      <a:pt x="218" y="558"/>
                    </a:lnTo>
                    <a:lnTo>
                      <a:pt x="242" y="520"/>
                    </a:lnTo>
                    <a:lnTo>
                      <a:pt x="267" y="485"/>
                    </a:lnTo>
                    <a:lnTo>
                      <a:pt x="295" y="450"/>
                    </a:lnTo>
                    <a:lnTo>
                      <a:pt x="322" y="417"/>
                    </a:lnTo>
                    <a:lnTo>
                      <a:pt x="352" y="386"/>
                    </a:lnTo>
                    <a:lnTo>
                      <a:pt x="383" y="356"/>
                    </a:lnTo>
                    <a:lnTo>
                      <a:pt x="415" y="327"/>
                    </a:lnTo>
                    <a:lnTo>
                      <a:pt x="448" y="299"/>
                    </a:lnTo>
                    <a:lnTo>
                      <a:pt x="482" y="272"/>
                    </a:lnTo>
                    <a:lnTo>
                      <a:pt x="518" y="246"/>
                    </a:lnTo>
                    <a:lnTo>
                      <a:pt x="555" y="223"/>
                    </a:lnTo>
                    <a:lnTo>
                      <a:pt x="592" y="200"/>
                    </a:lnTo>
                    <a:lnTo>
                      <a:pt x="630" y="179"/>
                    </a:lnTo>
                    <a:lnTo>
                      <a:pt x="669" y="158"/>
                    </a:lnTo>
                    <a:lnTo>
                      <a:pt x="709" y="140"/>
                    </a:lnTo>
                    <a:lnTo>
                      <a:pt x="748" y="122"/>
                    </a:lnTo>
                    <a:lnTo>
                      <a:pt x="791" y="105"/>
                    </a:lnTo>
                    <a:lnTo>
                      <a:pt x="832" y="89"/>
                    </a:lnTo>
                    <a:lnTo>
                      <a:pt x="873" y="76"/>
                    </a:lnTo>
                    <a:lnTo>
                      <a:pt x="915" y="63"/>
                    </a:lnTo>
                    <a:lnTo>
                      <a:pt x="898" y="0"/>
                    </a:lnTo>
                    <a:lnTo>
                      <a:pt x="853" y="14"/>
                    </a:lnTo>
                    <a:lnTo>
                      <a:pt x="809" y="29"/>
                    </a:lnTo>
                    <a:lnTo>
                      <a:pt x="766" y="45"/>
                    </a:lnTo>
                    <a:lnTo>
                      <a:pt x="724" y="63"/>
                    </a:lnTo>
                    <a:lnTo>
                      <a:pt x="681" y="80"/>
                    </a:lnTo>
                    <a:lnTo>
                      <a:pt x="639" y="101"/>
                    </a:lnTo>
                    <a:lnTo>
                      <a:pt x="598" y="122"/>
                    </a:lnTo>
                    <a:lnTo>
                      <a:pt x="559" y="146"/>
                    </a:lnTo>
                    <a:lnTo>
                      <a:pt x="520" y="168"/>
                    </a:lnTo>
                    <a:lnTo>
                      <a:pt x="481" y="194"/>
                    </a:lnTo>
                    <a:lnTo>
                      <a:pt x="445" y="220"/>
                    </a:lnTo>
                    <a:lnTo>
                      <a:pt x="408" y="249"/>
                    </a:lnTo>
                    <a:lnTo>
                      <a:pt x="373" y="277"/>
                    </a:lnTo>
                    <a:lnTo>
                      <a:pt x="338" y="309"/>
                    </a:lnTo>
                    <a:lnTo>
                      <a:pt x="307" y="341"/>
                    </a:lnTo>
                    <a:lnTo>
                      <a:pt x="275" y="374"/>
                    </a:lnTo>
                    <a:lnTo>
                      <a:pt x="245" y="410"/>
                    </a:lnTo>
                    <a:lnTo>
                      <a:pt x="215" y="445"/>
                    </a:lnTo>
                    <a:lnTo>
                      <a:pt x="188" y="485"/>
                    </a:lnTo>
                    <a:lnTo>
                      <a:pt x="163" y="523"/>
                    </a:lnTo>
                    <a:lnTo>
                      <a:pt x="138" y="563"/>
                    </a:lnTo>
                    <a:lnTo>
                      <a:pt x="117" y="607"/>
                    </a:lnTo>
                    <a:lnTo>
                      <a:pt x="96" y="651"/>
                    </a:lnTo>
                    <a:lnTo>
                      <a:pt x="77" y="696"/>
                    </a:lnTo>
                    <a:lnTo>
                      <a:pt x="60" y="742"/>
                    </a:lnTo>
                    <a:lnTo>
                      <a:pt x="46" y="791"/>
                    </a:lnTo>
                    <a:lnTo>
                      <a:pt x="32" y="840"/>
                    </a:lnTo>
                    <a:lnTo>
                      <a:pt x="22" y="891"/>
                    </a:lnTo>
                    <a:lnTo>
                      <a:pt x="12" y="943"/>
                    </a:lnTo>
                    <a:lnTo>
                      <a:pt x="6" y="999"/>
                    </a:lnTo>
                    <a:lnTo>
                      <a:pt x="2" y="1054"/>
                    </a:lnTo>
                    <a:lnTo>
                      <a:pt x="0" y="1111"/>
                    </a:lnTo>
                    <a:lnTo>
                      <a:pt x="65" y="1111"/>
                    </a:lnTo>
                    <a:close/>
                  </a:path>
                </a:pathLst>
              </a:custGeom>
              <a:solidFill>
                <a:srgbClr val="B50000"/>
              </a:solidFill>
              <a:ln w="9525">
                <a:noFill/>
                <a:round/>
                <a:headEnd/>
                <a:tailEnd/>
              </a:ln>
            </p:spPr>
            <p:txBody>
              <a:bodyPr/>
              <a:lstStyle/>
              <a:p>
                <a:endParaRPr lang="en-US"/>
              </a:p>
            </p:txBody>
          </p:sp>
          <p:sp>
            <p:nvSpPr>
              <p:cNvPr id="172378" name="Freeform 351"/>
              <p:cNvSpPr>
                <a:spLocks/>
              </p:cNvSpPr>
              <p:nvPr/>
            </p:nvSpPr>
            <p:spPr bwMode="auto">
              <a:xfrm>
                <a:off x="2511" y="2024"/>
                <a:ext cx="17" cy="1615"/>
              </a:xfrm>
              <a:custGeom>
                <a:avLst/>
                <a:gdLst>
                  <a:gd name="T0" fmla="*/ 0 w 66"/>
                  <a:gd name="T1" fmla="*/ 2 h 6459"/>
                  <a:gd name="T2" fmla="*/ 0 w 66"/>
                  <a:gd name="T3" fmla="*/ 2 h 6459"/>
                  <a:gd name="T4" fmla="*/ 0 w 66"/>
                  <a:gd name="T5" fmla="*/ 2 h 6459"/>
                  <a:gd name="T6" fmla="*/ 0 w 66"/>
                  <a:gd name="T7" fmla="*/ 2 h 6459"/>
                  <a:gd name="T8" fmla="*/ 0 w 66"/>
                  <a:gd name="T9" fmla="*/ 1 h 6459"/>
                  <a:gd name="T10" fmla="*/ 0 w 66"/>
                  <a:gd name="T11" fmla="*/ 1 h 6459"/>
                  <a:gd name="T12" fmla="*/ 0 w 66"/>
                  <a:gd name="T13" fmla="*/ 1 h 6459"/>
                  <a:gd name="T14" fmla="*/ 0 w 66"/>
                  <a:gd name="T15" fmla="*/ 1 h 6459"/>
                  <a:gd name="T16" fmla="*/ 0 w 66"/>
                  <a:gd name="T17" fmla="*/ 1 h 6459"/>
                  <a:gd name="T18" fmla="*/ 0 w 66"/>
                  <a:gd name="T19" fmla="*/ 1 h 6459"/>
                  <a:gd name="T20" fmla="*/ 0 w 66"/>
                  <a:gd name="T21" fmla="*/ 1 h 6459"/>
                  <a:gd name="T22" fmla="*/ 0 w 66"/>
                  <a:gd name="T23" fmla="*/ 1 h 6459"/>
                  <a:gd name="T24" fmla="*/ 0 w 66"/>
                  <a:gd name="T25" fmla="*/ 0 h 6459"/>
                  <a:gd name="T26" fmla="*/ 0 w 66"/>
                  <a:gd name="T27" fmla="*/ 0 h 6459"/>
                  <a:gd name="T28" fmla="*/ 0 w 66"/>
                  <a:gd name="T29" fmla="*/ 0 h 6459"/>
                  <a:gd name="T30" fmla="*/ 0 w 66"/>
                  <a:gd name="T31" fmla="*/ 0 h 6459"/>
                  <a:gd name="T32" fmla="*/ 0 w 66"/>
                  <a:gd name="T33" fmla="*/ 0 h 6459"/>
                  <a:gd name="T34" fmla="*/ 0 w 66"/>
                  <a:gd name="T35" fmla="*/ 0 h 6459"/>
                  <a:gd name="T36" fmla="*/ 0 w 66"/>
                  <a:gd name="T37" fmla="*/ 0 h 6459"/>
                  <a:gd name="T38" fmla="*/ 0 w 66"/>
                  <a:gd name="T39" fmla="*/ 0 h 6459"/>
                  <a:gd name="T40" fmla="*/ 0 w 66"/>
                  <a:gd name="T41" fmla="*/ 1 h 6459"/>
                  <a:gd name="T42" fmla="*/ 0 w 66"/>
                  <a:gd name="T43" fmla="*/ 1 h 6459"/>
                  <a:gd name="T44" fmla="*/ 0 w 66"/>
                  <a:gd name="T45" fmla="*/ 1 h 6459"/>
                  <a:gd name="T46" fmla="*/ 0 w 66"/>
                  <a:gd name="T47" fmla="*/ 1 h 6459"/>
                  <a:gd name="T48" fmla="*/ 0 w 66"/>
                  <a:gd name="T49" fmla="*/ 1 h 6459"/>
                  <a:gd name="T50" fmla="*/ 0 w 66"/>
                  <a:gd name="T51" fmla="*/ 1 h 6459"/>
                  <a:gd name="T52" fmla="*/ 0 w 66"/>
                  <a:gd name="T53" fmla="*/ 1 h 6459"/>
                  <a:gd name="T54" fmla="*/ 0 w 66"/>
                  <a:gd name="T55" fmla="*/ 1 h 6459"/>
                  <a:gd name="T56" fmla="*/ 0 w 66"/>
                  <a:gd name="T57" fmla="*/ 2 h 6459"/>
                  <a:gd name="T58" fmla="*/ 0 w 66"/>
                  <a:gd name="T59" fmla="*/ 2 h 6459"/>
                  <a:gd name="T60" fmla="*/ 0 w 66"/>
                  <a:gd name="T61" fmla="*/ 2 h 6459"/>
                  <a:gd name="T62" fmla="*/ 0 w 66"/>
                  <a:gd name="T63" fmla="*/ 2 h 6459"/>
                  <a:gd name="T64" fmla="*/ 0 w 66"/>
                  <a:gd name="T65" fmla="*/ 2 h 64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6"/>
                  <a:gd name="T100" fmla="*/ 0 h 6459"/>
                  <a:gd name="T101" fmla="*/ 66 w 66"/>
                  <a:gd name="T102" fmla="*/ 6459 h 64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6" h="6459">
                    <a:moveTo>
                      <a:pt x="66" y="6459"/>
                    </a:moveTo>
                    <a:lnTo>
                      <a:pt x="66" y="6444"/>
                    </a:lnTo>
                    <a:lnTo>
                      <a:pt x="66" y="6401"/>
                    </a:lnTo>
                    <a:lnTo>
                      <a:pt x="66" y="6330"/>
                    </a:lnTo>
                    <a:lnTo>
                      <a:pt x="66" y="6234"/>
                    </a:lnTo>
                    <a:lnTo>
                      <a:pt x="66" y="6115"/>
                    </a:lnTo>
                    <a:lnTo>
                      <a:pt x="66" y="5974"/>
                    </a:lnTo>
                    <a:lnTo>
                      <a:pt x="66" y="5813"/>
                    </a:lnTo>
                    <a:lnTo>
                      <a:pt x="66" y="5633"/>
                    </a:lnTo>
                    <a:lnTo>
                      <a:pt x="66" y="5436"/>
                    </a:lnTo>
                    <a:lnTo>
                      <a:pt x="66" y="5224"/>
                    </a:lnTo>
                    <a:lnTo>
                      <a:pt x="66" y="4998"/>
                    </a:lnTo>
                    <a:lnTo>
                      <a:pt x="66" y="4760"/>
                    </a:lnTo>
                    <a:lnTo>
                      <a:pt x="66" y="4512"/>
                    </a:lnTo>
                    <a:lnTo>
                      <a:pt x="66" y="4255"/>
                    </a:lnTo>
                    <a:lnTo>
                      <a:pt x="66" y="3990"/>
                    </a:lnTo>
                    <a:lnTo>
                      <a:pt x="66" y="3720"/>
                    </a:lnTo>
                    <a:lnTo>
                      <a:pt x="65" y="3447"/>
                    </a:lnTo>
                    <a:lnTo>
                      <a:pt x="65" y="3171"/>
                    </a:lnTo>
                    <a:lnTo>
                      <a:pt x="65" y="2894"/>
                    </a:lnTo>
                    <a:lnTo>
                      <a:pt x="65" y="2620"/>
                    </a:lnTo>
                    <a:lnTo>
                      <a:pt x="65" y="2346"/>
                    </a:lnTo>
                    <a:lnTo>
                      <a:pt x="65" y="2079"/>
                    </a:lnTo>
                    <a:lnTo>
                      <a:pt x="65" y="1817"/>
                    </a:lnTo>
                    <a:lnTo>
                      <a:pt x="65" y="1562"/>
                    </a:lnTo>
                    <a:lnTo>
                      <a:pt x="65" y="1317"/>
                    </a:lnTo>
                    <a:lnTo>
                      <a:pt x="65" y="1082"/>
                    </a:lnTo>
                    <a:lnTo>
                      <a:pt x="65" y="861"/>
                    </a:lnTo>
                    <a:lnTo>
                      <a:pt x="65" y="654"/>
                    </a:lnTo>
                    <a:lnTo>
                      <a:pt x="65" y="462"/>
                    </a:lnTo>
                    <a:lnTo>
                      <a:pt x="65" y="288"/>
                    </a:lnTo>
                    <a:lnTo>
                      <a:pt x="65" y="134"/>
                    </a:lnTo>
                    <a:lnTo>
                      <a:pt x="65" y="0"/>
                    </a:lnTo>
                    <a:lnTo>
                      <a:pt x="0" y="0"/>
                    </a:lnTo>
                    <a:lnTo>
                      <a:pt x="0" y="134"/>
                    </a:lnTo>
                    <a:lnTo>
                      <a:pt x="0" y="288"/>
                    </a:lnTo>
                    <a:lnTo>
                      <a:pt x="0" y="462"/>
                    </a:lnTo>
                    <a:lnTo>
                      <a:pt x="0" y="654"/>
                    </a:lnTo>
                    <a:lnTo>
                      <a:pt x="0" y="861"/>
                    </a:lnTo>
                    <a:lnTo>
                      <a:pt x="0" y="1082"/>
                    </a:lnTo>
                    <a:lnTo>
                      <a:pt x="0" y="1317"/>
                    </a:lnTo>
                    <a:lnTo>
                      <a:pt x="0" y="1562"/>
                    </a:lnTo>
                    <a:lnTo>
                      <a:pt x="0" y="1817"/>
                    </a:lnTo>
                    <a:lnTo>
                      <a:pt x="0" y="2079"/>
                    </a:lnTo>
                    <a:lnTo>
                      <a:pt x="0" y="2346"/>
                    </a:lnTo>
                    <a:lnTo>
                      <a:pt x="0" y="2620"/>
                    </a:lnTo>
                    <a:lnTo>
                      <a:pt x="0" y="2894"/>
                    </a:lnTo>
                    <a:lnTo>
                      <a:pt x="0" y="3171"/>
                    </a:lnTo>
                    <a:lnTo>
                      <a:pt x="0" y="3447"/>
                    </a:lnTo>
                    <a:lnTo>
                      <a:pt x="1" y="3720"/>
                    </a:lnTo>
                    <a:lnTo>
                      <a:pt x="1" y="3990"/>
                    </a:lnTo>
                    <a:lnTo>
                      <a:pt x="1" y="4255"/>
                    </a:lnTo>
                    <a:lnTo>
                      <a:pt x="1" y="4512"/>
                    </a:lnTo>
                    <a:lnTo>
                      <a:pt x="1" y="4760"/>
                    </a:lnTo>
                    <a:lnTo>
                      <a:pt x="1" y="4998"/>
                    </a:lnTo>
                    <a:lnTo>
                      <a:pt x="1" y="5224"/>
                    </a:lnTo>
                    <a:lnTo>
                      <a:pt x="1" y="5436"/>
                    </a:lnTo>
                    <a:lnTo>
                      <a:pt x="1" y="5633"/>
                    </a:lnTo>
                    <a:lnTo>
                      <a:pt x="1" y="5813"/>
                    </a:lnTo>
                    <a:lnTo>
                      <a:pt x="1" y="5974"/>
                    </a:lnTo>
                    <a:lnTo>
                      <a:pt x="1" y="6115"/>
                    </a:lnTo>
                    <a:lnTo>
                      <a:pt x="1" y="6234"/>
                    </a:lnTo>
                    <a:lnTo>
                      <a:pt x="1" y="6330"/>
                    </a:lnTo>
                    <a:lnTo>
                      <a:pt x="1" y="6401"/>
                    </a:lnTo>
                    <a:lnTo>
                      <a:pt x="1" y="6444"/>
                    </a:lnTo>
                    <a:lnTo>
                      <a:pt x="1" y="6459"/>
                    </a:lnTo>
                    <a:lnTo>
                      <a:pt x="66" y="6459"/>
                    </a:lnTo>
                    <a:close/>
                  </a:path>
                </a:pathLst>
              </a:custGeom>
              <a:solidFill>
                <a:srgbClr val="B50000"/>
              </a:solidFill>
              <a:ln w="9525">
                <a:noFill/>
                <a:round/>
                <a:headEnd/>
                <a:tailEnd/>
              </a:ln>
            </p:spPr>
            <p:txBody>
              <a:bodyPr/>
              <a:lstStyle/>
              <a:p>
                <a:endParaRPr lang="en-US"/>
              </a:p>
            </p:txBody>
          </p:sp>
          <p:sp>
            <p:nvSpPr>
              <p:cNvPr id="172379" name="Freeform 352"/>
              <p:cNvSpPr>
                <a:spLocks/>
              </p:cNvSpPr>
              <p:nvPr/>
            </p:nvSpPr>
            <p:spPr bwMode="auto">
              <a:xfrm>
                <a:off x="2512" y="3639"/>
                <a:ext cx="16" cy="8"/>
              </a:xfrm>
              <a:custGeom>
                <a:avLst/>
                <a:gdLst>
                  <a:gd name="T0" fmla="*/ 0 w 65"/>
                  <a:gd name="T1" fmla="*/ 0 h 31"/>
                  <a:gd name="T2" fmla="*/ 0 w 65"/>
                  <a:gd name="T3" fmla="*/ 0 h 31"/>
                  <a:gd name="T4" fmla="*/ 0 w 65"/>
                  <a:gd name="T5" fmla="*/ 0 h 31"/>
                  <a:gd name="T6" fmla="*/ 0 w 65"/>
                  <a:gd name="T7" fmla="*/ 0 h 31"/>
                  <a:gd name="T8" fmla="*/ 0 w 65"/>
                  <a:gd name="T9" fmla="*/ 0 h 31"/>
                  <a:gd name="T10" fmla="*/ 0 w 65"/>
                  <a:gd name="T11" fmla="*/ 0 h 31"/>
                  <a:gd name="T12" fmla="*/ 0 w 65"/>
                  <a:gd name="T13" fmla="*/ 0 h 31"/>
                  <a:gd name="T14" fmla="*/ 0 w 65"/>
                  <a:gd name="T15" fmla="*/ 0 h 31"/>
                  <a:gd name="T16" fmla="*/ 0 w 65"/>
                  <a:gd name="T17" fmla="*/ 0 h 31"/>
                  <a:gd name="T18" fmla="*/ 0 w 65"/>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
                  <a:gd name="T31" fmla="*/ 0 h 31"/>
                  <a:gd name="T32" fmla="*/ 65 w 65"/>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 h="31">
                    <a:moveTo>
                      <a:pt x="0" y="0"/>
                    </a:moveTo>
                    <a:lnTo>
                      <a:pt x="3" y="14"/>
                    </a:lnTo>
                    <a:lnTo>
                      <a:pt x="10" y="24"/>
                    </a:lnTo>
                    <a:lnTo>
                      <a:pt x="20" y="30"/>
                    </a:lnTo>
                    <a:lnTo>
                      <a:pt x="33" y="31"/>
                    </a:lnTo>
                    <a:lnTo>
                      <a:pt x="45" y="30"/>
                    </a:lnTo>
                    <a:lnTo>
                      <a:pt x="55" y="24"/>
                    </a:lnTo>
                    <a:lnTo>
                      <a:pt x="62" y="14"/>
                    </a:lnTo>
                    <a:lnTo>
                      <a:pt x="65" y="0"/>
                    </a:lnTo>
                    <a:lnTo>
                      <a:pt x="0" y="0"/>
                    </a:lnTo>
                    <a:close/>
                  </a:path>
                </a:pathLst>
              </a:custGeom>
              <a:solidFill>
                <a:srgbClr val="B50000"/>
              </a:solidFill>
              <a:ln w="9525">
                <a:noFill/>
                <a:round/>
                <a:headEnd/>
                <a:tailEnd/>
              </a:ln>
            </p:spPr>
            <p:txBody>
              <a:bodyPr/>
              <a:lstStyle/>
              <a:p>
                <a:endParaRPr lang="en-US"/>
              </a:p>
            </p:txBody>
          </p:sp>
          <p:sp>
            <p:nvSpPr>
              <p:cNvPr id="172380" name="Freeform 353"/>
              <p:cNvSpPr>
                <a:spLocks/>
              </p:cNvSpPr>
              <p:nvPr/>
            </p:nvSpPr>
            <p:spPr bwMode="auto">
              <a:xfrm>
                <a:off x="2729" y="1751"/>
                <a:ext cx="12" cy="18"/>
              </a:xfrm>
              <a:custGeom>
                <a:avLst/>
                <a:gdLst>
                  <a:gd name="T0" fmla="*/ 0 w 47"/>
                  <a:gd name="T1" fmla="*/ 0 h 72"/>
                  <a:gd name="T2" fmla="*/ 0 w 47"/>
                  <a:gd name="T3" fmla="*/ 0 h 72"/>
                  <a:gd name="T4" fmla="*/ 0 w 47"/>
                  <a:gd name="T5" fmla="*/ 0 h 72"/>
                  <a:gd name="T6" fmla="*/ 0 w 47"/>
                  <a:gd name="T7" fmla="*/ 0 h 72"/>
                  <a:gd name="T8" fmla="*/ 0 w 47"/>
                  <a:gd name="T9" fmla="*/ 0 h 72"/>
                  <a:gd name="T10" fmla="*/ 0 w 47"/>
                  <a:gd name="T11" fmla="*/ 0 h 72"/>
                  <a:gd name="T12" fmla="*/ 0 w 47"/>
                  <a:gd name="T13" fmla="*/ 0 h 72"/>
                  <a:gd name="T14" fmla="*/ 0 w 47"/>
                  <a:gd name="T15" fmla="*/ 0 h 72"/>
                  <a:gd name="T16" fmla="*/ 0 w 47"/>
                  <a:gd name="T17" fmla="*/ 0 h 72"/>
                  <a:gd name="T18" fmla="*/ 0 w 47"/>
                  <a:gd name="T19" fmla="*/ 0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
                  <a:gd name="T31" fmla="*/ 0 h 72"/>
                  <a:gd name="T32" fmla="*/ 47 w 47"/>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 h="72">
                    <a:moveTo>
                      <a:pt x="22" y="72"/>
                    </a:moveTo>
                    <a:lnTo>
                      <a:pt x="36" y="64"/>
                    </a:lnTo>
                    <a:lnTo>
                      <a:pt x="45" y="52"/>
                    </a:lnTo>
                    <a:lnTo>
                      <a:pt x="47" y="39"/>
                    </a:lnTo>
                    <a:lnTo>
                      <a:pt x="46" y="26"/>
                    </a:lnTo>
                    <a:lnTo>
                      <a:pt x="40" y="13"/>
                    </a:lnTo>
                    <a:lnTo>
                      <a:pt x="30" y="4"/>
                    </a:lnTo>
                    <a:lnTo>
                      <a:pt x="16" y="0"/>
                    </a:lnTo>
                    <a:lnTo>
                      <a:pt x="0" y="2"/>
                    </a:lnTo>
                    <a:lnTo>
                      <a:pt x="22" y="72"/>
                    </a:lnTo>
                    <a:close/>
                  </a:path>
                </a:pathLst>
              </a:custGeom>
              <a:solidFill>
                <a:srgbClr val="A30000"/>
              </a:solidFill>
              <a:ln w="9525">
                <a:noFill/>
                <a:round/>
                <a:headEnd/>
                <a:tailEnd/>
              </a:ln>
            </p:spPr>
            <p:txBody>
              <a:bodyPr/>
              <a:lstStyle/>
              <a:p>
                <a:endParaRPr lang="en-US"/>
              </a:p>
            </p:txBody>
          </p:sp>
          <p:sp>
            <p:nvSpPr>
              <p:cNvPr id="172381" name="Freeform 354"/>
              <p:cNvSpPr>
                <a:spLocks/>
              </p:cNvSpPr>
              <p:nvPr/>
            </p:nvSpPr>
            <p:spPr bwMode="auto">
              <a:xfrm>
                <a:off x="2517" y="1751"/>
                <a:ext cx="218" cy="279"/>
              </a:xfrm>
              <a:custGeom>
                <a:avLst/>
                <a:gdLst>
                  <a:gd name="T0" fmla="*/ 0 w 870"/>
                  <a:gd name="T1" fmla="*/ 0 h 1113"/>
                  <a:gd name="T2" fmla="*/ 0 w 870"/>
                  <a:gd name="T3" fmla="*/ 0 h 1113"/>
                  <a:gd name="T4" fmla="*/ 0 w 870"/>
                  <a:gd name="T5" fmla="*/ 0 h 1113"/>
                  <a:gd name="T6" fmla="*/ 0 w 870"/>
                  <a:gd name="T7" fmla="*/ 0 h 1113"/>
                  <a:gd name="T8" fmla="*/ 0 w 870"/>
                  <a:gd name="T9" fmla="*/ 0 h 1113"/>
                  <a:gd name="T10" fmla="*/ 0 w 870"/>
                  <a:gd name="T11" fmla="*/ 0 h 1113"/>
                  <a:gd name="T12" fmla="*/ 0 w 870"/>
                  <a:gd name="T13" fmla="*/ 0 h 1113"/>
                  <a:gd name="T14" fmla="*/ 0 w 870"/>
                  <a:gd name="T15" fmla="*/ 0 h 1113"/>
                  <a:gd name="T16" fmla="*/ 0 w 870"/>
                  <a:gd name="T17" fmla="*/ 0 h 1113"/>
                  <a:gd name="T18" fmla="*/ 0 w 870"/>
                  <a:gd name="T19" fmla="*/ 0 h 1113"/>
                  <a:gd name="T20" fmla="*/ 0 w 870"/>
                  <a:gd name="T21" fmla="*/ 0 h 1113"/>
                  <a:gd name="T22" fmla="*/ 0 w 870"/>
                  <a:gd name="T23" fmla="*/ 0 h 1113"/>
                  <a:gd name="T24" fmla="*/ 0 w 870"/>
                  <a:gd name="T25" fmla="*/ 0 h 1113"/>
                  <a:gd name="T26" fmla="*/ 0 w 870"/>
                  <a:gd name="T27" fmla="*/ 0 h 1113"/>
                  <a:gd name="T28" fmla="*/ 0 w 870"/>
                  <a:gd name="T29" fmla="*/ 0 h 1113"/>
                  <a:gd name="T30" fmla="*/ 0 w 870"/>
                  <a:gd name="T31" fmla="*/ 0 h 1113"/>
                  <a:gd name="T32" fmla="*/ 0 w 870"/>
                  <a:gd name="T33" fmla="*/ 0 h 1113"/>
                  <a:gd name="T34" fmla="*/ 0 w 870"/>
                  <a:gd name="T35" fmla="*/ 0 h 1113"/>
                  <a:gd name="T36" fmla="*/ 0 w 870"/>
                  <a:gd name="T37" fmla="*/ 0 h 1113"/>
                  <a:gd name="T38" fmla="*/ 0 w 870"/>
                  <a:gd name="T39" fmla="*/ 0 h 1113"/>
                  <a:gd name="T40" fmla="*/ 0 w 870"/>
                  <a:gd name="T41" fmla="*/ 0 h 1113"/>
                  <a:gd name="T42" fmla="*/ 0 w 870"/>
                  <a:gd name="T43" fmla="*/ 0 h 1113"/>
                  <a:gd name="T44" fmla="*/ 0 w 870"/>
                  <a:gd name="T45" fmla="*/ 0 h 1113"/>
                  <a:gd name="T46" fmla="*/ 0 w 870"/>
                  <a:gd name="T47" fmla="*/ 0 h 1113"/>
                  <a:gd name="T48" fmla="*/ 0 w 870"/>
                  <a:gd name="T49" fmla="*/ 0 h 1113"/>
                  <a:gd name="T50" fmla="*/ 0 w 870"/>
                  <a:gd name="T51" fmla="*/ 0 h 1113"/>
                  <a:gd name="T52" fmla="*/ 0 w 870"/>
                  <a:gd name="T53" fmla="*/ 0 h 1113"/>
                  <a:gd name="T54" fmla="*/ 0 w 870"/>
                  <a:gd name="T55" fmla="*/ 0 h 1113"/>
                  <a:gd name="T56" fmla="*/ 0 w 870"/>
                  <a:gd name="T57" fmla="*/ 0 h 1113"/>
                  <a:gd name="T58" fmla="*/ 0 w 870"/>
                  <a:gd name="T59" fmla="*/ 0 h 1113"/>
                  <a:gd name="T60" fmla="*/ 0 w 870"/>
                  <a:gd name="T61" fmla="*/ 0 h 1113"/>
                  <a:gd name="T62" fmla="*/ 0 w 870"/>
                  <a:gd name="T63" fmla="*/ 0 h 1113"/>
                  <a:gd name="T64" fmla="*/ 0 w 870"/>
                  <a:gd name="T65" fmla="*/ 0 h 1113"/>
                  <a:gd name="T66" fmla="*/ 0 w 870"/>
                  <a:gd name="T67" fmla="*/ 0 h 1113"/>
                  <a:gd name="T68" fmla="*/ 0 w 870"/>
                  <a:gd name="T69" fmla="*/ 0 h 1113"/>
                  <a:gd name="T70" fmla="*/ 0 w 870"/>
                  <a:gd name="T71" fmla="*/ 0 h 11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70"/>
                  <a:gd name="T109" fmla="*/ 0 h 1113"/>
                  <a:gd name="T110" fmla="*/ 870 w 870"/>
                  <a:gd name="T111" fmla="*/ 1113 h 111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70" h="1113">
                    <a:moveTo>
                      <a:pt x="74" y="1112"/>
                    </a:moveTo>
                    <a:lnTo>
                      <a:pt x="74" y="1113"/>
                    </a:lnTo>
                    <a:lnTo>
                      <a:pt x="77" y="1057"/>
                    </a:lnTo>
                    <a:lnTo>
                      <a:pt x="81" y="1004"/>
                    </a:lnTo>
                    <a:lnTo>
                      <a:pt x="87" y="952"/>
                    </a:lnTo>
                    <a:lnTo>
                      <a:pt x="94" y="901"/>
                    </a:lnTo>
                    <a:lnTo>
                      <a:pt x="104" y="852"/>
                    </a:lnTo>
                    <a:lnTo>
                      <a:pt x="115" y="806"/>
                    </a:lnTo>
                    <a:lnTo>
                      <a:pt x="129" y="760"/>
                    </a:lnTo>
                    <a:lnTo>
                      <a:pt x="143" y="717"/>
                    </a:lnTo>
                    <a:lnTo>
                      <a:pt x="160" y="675"/>
                    </a:lnTo>
                    <a:lnTo>
                      <a:pt x="176" y="635"/>
                    </a:lnTo>
                    <a:lnTo>
                      <a:pt x="196" y="595"/>
                    </a:lnTo>
                    <a:lnTo>
                      <a:pt x="217" y="557"/>
                    </a:lnTo>
                    <a:lnTo>
                      <a:pt x="239" y="521"/>
                    </a:lnTo>
                    <a:lnTo>
                      <a:pt x="262" y="486"/>
                    </a:lnTo>
                    <a:lnTo>
                      <a:pt x="288" y="452"/>
                    </a:lnTo>
                    <a:lnTo>
                      <a:pt x="313" y="420"/>
                    </a:lnTo>
                    <a:lnTo>
                      <a:pt x="341" y="390"/>
                    </a:lnTo>
                    <a:lnTo>
                      <a:pt x="369" y="360"/>
                    </a:lnTo>
                    <a:lnTo>
                      <a:pt x="399" y="332"/>
                    </a:lnTo>
                    <a:lnTo>
                      <a:pt x="429" y="304"/>
                    </a:lnTo>
                    <a:lnTo>
                      <a:pt x="461" y="280"/>
                    </a:lnTo>
                    <a:lnTo>
                      <a:pt x="495" y="253"/>
                    </a:lnTo>
                    <a:lnTo>
                      <a:pt x="528" y="231"/>
                    </a:lnTo>
                    <a:lnTo>
                      <a:pt x="563" y="209"/>
                    </a:lnTo>
                    <a:lnTo>
                      <a:pt x="599" y="188"/>
                    </a:lnTo>
                    <a:lnTo>
                      <a:pt x="635" y="167"/>
                    </a:lnTo>
                    <a:lnTo>
                      <a:pt x="672" y="149"/>
                    </a:lnTo>
                    <a:lnTo>
                      <a:pt x="710" y="130"/>
                    </a:lnTo>
                    <a:lnTo>
                      <a:pt x="750" y="114"/>
                    </a:lnTo>
                    <a:lnTo>
                      <a:pt x="789" y="98"/>
                    </a:lnTo>
                    <a:lnTo>
                      <a:pt x="829" y="83"/>
                    </a:lnTo>
                    <a:lnTo>
                      <a:pt x="870" y="70"/>
                    </a:lnTo>
                    <a:lnTo>
                      <a:pt x="848" y="0"/>
                    </a:lnTo>
                    <a:lnTo>
                      <a:pt x="804" y="14"/>
                    </a:lnTo>
                    <a:lnTo>
                      <a:pt x="762" y="29"/>
                    </a:lnTo>
                    <a:lnTo>
                      <a:pt x="722" y="45"/>
                    </a:lnTo>
                    <a:lnTo>
                      <a:pt x="680" y="63"/>
                    </a:lnTo>
                    <a:lnTo>
                      <a:pt x="640" y="82"/>
                    </a:lnTo>
                    <a:lnTo>
                      <a:pt x="600" y="102"/>
                    </a:lnTo>
                    <a:lnTo>
                      <a:pt x="562" y="123"/>
                    </a:lnTo>
                    <a:lnTo>
                      <a:pt x="523" y="144"/>
                    </a:lnTo>
                    <a:lnTo>
                      <a:pt x="486" y="169"/>
                    </a:lnTo>
                    <a:lnTo>
                      <a:pt x="450" y="194"/>
                    </a:lnTo>
                    <a:lnTo>
                      <a:pt x="416" y="220"/>
                    </a:lnTo>
                    <a:lnTo>
                      <a:pt x="382" y="247"/>
                    </a:lnTo>
                    <a:lnTo>
                      <a:pt x="347" y="277"/>
                    </a:lnTo>
                    <a:lnTo>
                      <a:pt x="317" y="308"/>
                    </a:lnTo>
                    <a:lnTo>
                      <a:pt x="286" y="338"/>
                    </a:lnTo>
                    <a:lnTo>
                      <a:pt x="256" y="373"/>
                    </a:lnTo>
                    <a:lnTo>
                      <a:pt x="229" y="408"/>
                    </a:lnTo>
                    <a:lnTo>
                      <a:pt x="203" y="444"/>
                    </a:lnTo>
                    <a:lnTo>
                      <a:pt x="176" y="481"/>
                    </a:lnTo>
                    <a:lnTo>
                      <a:pt x="153" y="519"/>
                    </a:lnTo>
                    <a:lnTo>
                      <a:pt x="132" y="560"/>
                    </a:lnTo>
                    <a:lnTo>
                      <a:pt x="109" y="603"/>
                    </a:lnTo>
                    <a:lnTo>
                      <a:pt x="91" y="647"/>
                    </a:lnTo>
                    <a:lnTo>
                      <a:pt x="73" y="692"/>
                    </a:lnTo>
                    <a:lnTo>
                      <a:pt x="57" y="738"/>
                    </a:lnTo>
                    <a:lnTo>
                      <a:pt x="43" y="787"/>
                    </a:lnTo>
                    <a:lnTo>
                      <a:pt x="32" y="837"/>
                    </a:lnTo>
                    <a:lnTo>
                      <a:pt x="22" y="888"/>
                    </a:lnTo>
                    <a:lnTo>
                      <a:pt x="12" y="942"/>
                    </a:lnTo>
                    <a:lnTo>
                      <a:pt x="6" y="997"/>
                    </a:lnTo>
                    <a:lnTo>
                      <a:pt x="2" y="1052"/>
                    </a:lnTo>
                    <a:lnTo>
                      <a:pt x="0" y="1111"/>
                    </a:lnTo>
                    <a:lnTo>
                      <a:pt x="0" y="1112"/>
                    </a:lnTo>
                    <a:lnTo>
                      <a:pt x="0" y="1111"/>
                    </a:lnTo>
                    <a:lnTo>
                      <a:pt x="0" y="1112"/>
                    </a:lnTo>
                    <a:lnTo>
                      <a:pt x="74" y="1112"/>
                    </a:lnTo>
                    <a:close/>
                  </a:path>
                </a:pathLst>
              </a:custGeom>
              <a:solidFill>
                <a:srgbClr val="A30000"/>
              </a:solidFill>
              <a:ln w="9525">
                <a:noFill/>
                <a:round/>
                <a:headEnd/>
                <a:tailEnd/>
              </a:ln>
            </p:spPr>
            <p:txBody>
              <a:bodyPr/>
              <a:lstStyle/>
              <a:p>
                <a:endParaRPr lang="en-US"/>
              </a:p>
            </p:txBody>
          </p:sp>
          <p:sp>
            <p:nvSpPr>
              <p:cNvPr id="172382" name="Freeform 355"/>
              <p:cNvSpPr>
                <a:spLocks/>
              </p:cNvSpPr>
              <p:nvPr/>
            </p:nvSpPr>
            <p:spPr bwMode="auto">
              <a:xfrm>
                <a:off x="2517" y="2029"/>
                <a:ext cx="19" cy="1617"/>
              </a:xfrm>
              <a:custGeom>
                <a:avLst/>
                <a:gdLst>
                  <a:gd name="T0" fmla="*/ 0 w 74"/>
                  <a:gd name="T1" fmla="*/ 2 h 6465"/>
                  <a:gd name="T2" fmla="*/ 0 w 74"/>
                  <a:gd name="T3" fmla="*/ 2 h 6465"/>
                  <a:gd name="T4" fmla="*/ 0 w 74"/>
                  <a:gd name="T5" fmla="*/ 2 h 6465"/>
                  <a:gd name="T6" fmla="*/ 0 w 74"/>
                  <a:gd name="T7" fmla="*/ 1 h 6465"/>
                  <a:gd name="T8" fmla="*/ 0 w 74"/>
                  <a:gd name="T9" fmla="*/ 1 h 6465"/>
                  <a:gd name="T10" fmla="*/ 0 w 74"/>
                  <a:gd name="T11" fmla="*/ 1 h 6465"/>
                  <a:gd name="T12" fmla="*/ 0 w 74"/>
                  <a:gd name="T13" fmla="*/ 1 h 6465"/>
                  <a:gd name="T14" fmla="*/ 0 w 74"/>
                  <a:gd name="T15" fmla="*/ 1 h 6465"/>
                  <a:gd name="T16" fmla="*/ 0 w 74"/>
                  <a:gd name="T17" fmla="*/ 1 h 6465"/>
                  <a:gd name="T18" fmla="*/ 0 w 74"/>
                  <a:gd name="T19" fmla="*/ 1 h 6465"/>
                  <a:gd name="T20" fmla="*/ 0 w 74"/>
                  <a:gd name="T21" fmla="*/ 1 h 6465"/>
                  <a:gd name="T22" fmla="*/ 0 w 74"/>
                  <a:gd name="T23" fmla="*/ 1 h 6465"/>
                  <a:gd name="T24" fmla="*/ 0 w 74"/>
                  <a:gd name="T25" fmla="*/ 0 h 6465"/>
                  <a:gd name="T26" fmla="*/ 0 w 74"/>
                  <a:gd name="T27" fmla="*/ 0 h 6465"/>
                  <a:gd name="T28" fmla="*/ 0 w 74"/>
                  <a:gd name="T29" fmla="*/ 0 h 6465"/>
                  <a:gd name="T30" fmla="*/ 0 w 74"/>
                  <a:gd name="T31" fmla="*/ 0 h 6465"/>
                  <a:gd name="T32" fmla="*/ 0 w 74"/>
                  <a:gd name="T33" fmla="*/ 0 h 6465"/>
                  <a:gd name="T34" fmla="*/ 0 w 74"/>
                  <a:gd name="T35" fmla="*/ 0 h 6465"/>
                  <a:gd name="T36" fmla="*/ 0 w 74"/>
                  <a:gd name="T37" fmla="*/ 0 h 6465"/>
                  <a:gd name="T38" fmla="*/ 0 w 74"/>
                  <a:gd name="T39" fmla="*/ 0 h 6465"/>
                  <a:gd name="T40" fmla="*/ 0 w 74"/>
                  <a:gd name="T41" fmla="*/ 0 h 6465"/>
                  <a:gd name="T42" fmla="*/ 0 w 74"/>
                  <a:gd name="T43" fmla="*/ 1 h 6465"/>
                  <a:gd name="T44" fmla="*/ 0 w 74"/>
                  <a:gd name="T45" fmla="*/ 1 h 6465"/>
                  <a:gd name="T46" fmla="*/ 0 w 74"/>
                  <a:gd name="T47" fmla="*/ 1 h 6465"/>
                  <a:gd name="T48" fmla="*/ 0 w 74"/>
                  <a:gd name="T49" fmla="*/ 1 h 6465"/>
                  <a:gd name="T50" fmla="*/ 0 w 74"/>
                  <a:gd name="T51" fmla="*/ 1 h 6465"/>
                  <a:gd name="T52" fmla="*/ 0 w 74"/>
                  <a:gd name="T53" fmla="*/ 1 h 6465"/>
                  <a:gd name="T54" fmla="*/ 0 w 74"/>
                  <a:gd name="T55" fmla="*/ 1 h 6465"/>
                  <a:gd name="T56" fmla="*/ 0 w 74"/>
                  <a:gd name="T57" fmla="*/ 1 h 6465"/>
                  <a:gd name="T58" fmla="*/ 0 w 74"/>
                  <a:gd name="T59" fmla="*/ 1 h 6465"/>
                  <a:gd name="T60" fmla="*/ 0 w 74"/>
                  <a:gd name="T61" fmla="*/ 2 h 6465"/>
                  <a:gd name="T62" fmla="*/ 0 w 74"/>
                  <a:gd name="T63" fmla="*/ 2 h 6465"/>
                  <a:gd name="T64" fmla="*/ 0 w 74"/>
                  <a:gd name="T65" fmla="*/ 2 h 64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6465"/>
                  <a:gd name="T101" fmla="*/ 74 w 74"/>
                  <a:gd name="T102" fmla="*/ 6465 h 64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6465">
                    <a:moveTo>
                      <a:pt x="74" y="6465"/>
                    </a:moveTo>
                    <a:lnTo>
                      <a:pt x="74" y="6327"/>
                    </a:lnTo>
                    <a:lnTo>
                      <a:pt x="74" y="6173"/>
                    </a:lnTo>
                    <a:lnTo>
                      <a:pt x="74" y="6005"/>
                    </a:lnTo>
                    <a:lnTo>
                      <a:pt x="74" y="5825"/>
                    </a:lnTo>
                    <a:lnTo>
                      <a:pt x="74" y="5633"/>
                    </a:lnTo>
                    <a:lnTo>
                      <a:pt x="74" y="5429"/>
                    </a:lnTo>
                    <a:lnTo>
                      <a:pt x="74" y="5215"/>
                    </a:lnTo>
                    <a:lnTo>
                      <a:pt x="74" y="4993"/>
                    </a:lnTo>
                    <a:lnTo>
                      <a:pt x="74" y="4763"/>
                    </a:lnTo>
                    <a:lnTo>
                      <a:pt x="74" y="4527"/>
                    </a:lnTo>
                    <a:lnTo>
                      <a:pt x="74" y="4286"/>
                    </a:lnTo>
                    <a:lnTo>
                      <a:pt x="74" y="4040"/>
                    </a:lnTo>
                    <a:lnTo>
                      <a:pt x="74" y="3791"/>
                    </a:lnTo>
                    <a:lnTo>
                      <a:pt x="74" y="3541"/>
                    </a:lnTo>
                    <a:lnTo>
                      <a:pt x="74" y="3290"/>
                    </a:lnTo>
                    <a:lnTo>
                      <a:pt x="74" y="3039"/>
                    </a:lnTo>
                    <a:lnTo>
                      <a:pt x="74" y="2791"/>
                    </a:lnTo>
                    <a:lnTo>
                      <a:pt x="74" y="2544"/>
                    </a:lnTo>
                    <a:lnTo>
                      <a:pt x="74" y="2301"/>
                    </a:lnTo>
                    <a:lnTo>
                      <a:pt x="74" y="2063"/>
                    </a:lnTo>
                    <a:lnTo>
                      <a:pt x="74" y="1832"/>
                    </a:lnTo>
                    <a:lnTo>
                      <a:pt x="74" y="1607"/>
                    </a:lnTo>
                    <a:lnTo>
                      <a:pt x="74" y="1391"/>
                    </a:lnTo>
                    <a:lnTo>
                      <a:pt x="74" y="1183"/>
                    </a:lnTo>
                    <a:lnTo>
                      <a:pt x="74" y="987"/>
                    </a:lnTo>
                    <a:lnTo>
                      <a:pt x="74" y="802"/>
                    </a:lnTo>
                    <a:lnTo>
                      <a:pt x="74" y="630"/>
                    </a:lnTo>
                    <a:lnTo>
                      <a:pt x="74" y="471"/>
                    </a:lnTo>
                    <a:lnTo>
                      <a:pt x="74" y="328"/>
                    </a:lnTo>
                    <a:lnTo>
                      <a:pt x="74" y="201"/>
                    </a:lnTo>
                    <a:lnTo>
                      <a:pt x="74" y="92"/>
                    </a:lnTo>
                    <a:lnTo>
                      <a:pt x="74" y="0"/>
                    </a:lnTo>
                    <a:lnTo>
                      <a:pt x="0" y="0"/>
                    </a:lnTo>
                    <a:lnTo>
                      <a:pt x="0" y="92"/>
                    </a:lnTo>
                    <a:lnTo>
                      <a:pt x="0" y="201"/>
                    </a:lnTo>
                    <a:lnTo>
                      <a:pt x="0" y="328"/>
                    </a:lnTo>
                    <a:lnTo>
                      <a:pt x="0" y="471"/>
                    </a:lnTo>
                    <a:lnTo>
                      <a:pt x="0" y="630"/>
                    </a:lnTo>
                    <a:lnTo>
                      <a:pt x="0" y="802"/>
                    </a:lnTo>
                    <a:lnTo>
                      <a:pt x="0" y="987"/>
                    </a:lnTo>
                    <a:lnTo>
                      <a:pt x="0" y="1183"/>
                    </a:lnTo>
                    <a:lnTo>
                      <a:pt x="0" y="1391"/>
                    </a:lnTo>
                    <a:lnTo>
                      <a:pt x="0" y="1607"/>
                    </a:lnTo>
                    <a:lnTo>
                      <a:pt x="0" y="1832"/>
                    </a:lnTo>
                    <a:lnTo>
                      <a:pt x="0" y="2063"/>
                    </a:lnTo>
                    <a:lnTo>
                      <a:pt x="0" y="2301"/>
                    </a:lnTo>
                    <a:lnTo>
                      <a:pt x="0" y="2544"/>
                    </a:lnTo>
                    <a:lnTo>
                      <a:pt x="0" y="2791"/>
                    </a:lnTo>
                    <a:lnTo>
                      <a:pt x="0" y="3039"/>
                    </a:lnTo>
                    <a:lnTo>
                      <a:pt x="0" y="3290"/>
                    </a:lnTo>
                    <a:lnTo>
                      <a:pt x="0" y="3541"/>
                    </a:lnTo>
                    <a:lnTo>
                      <a:pt x="0" y="3791"/>
                    </a:lnTo>
                    <a:lnTo>
                      <a:pt x="0" y="4040"/>
                    </a:lnTo>
                    <a:lnTo>
                      <a:pt x="0" y="4286"/>
                    </a:lnTo>
                    <a:lnTo>
                      <a:pt x="0" y="4527"/>
                    </a:lnTo>
                    <a:lnTo>
                      <a:pt x="0" y="4763"/>
                    </a:lnTo>
                    <a:lnTo>
                      <a:pt x="0" y="4993"/>
                    </a:lnTo>
                    <a:lnTo>
                      <a:pt x="0" y="5215"/>
                    </a:lnTo>
                    <a:lnTo>
                      <a:pt x="0" y="5429"/>
                    </a:lnTo>
                    <a:lnTo>
                      <a:pt x="0" y="5633"/>
                    </a:lnTo>
                    <a:lnTo>
                      <a:pt x="0" y="5825"/>
                    </a:lnTo>
                    <a:lnTo>
                      <a:pt x="0" y="6005"/>
                    </a:lnTo>
                    <a:lnTo>
                      <a:pt x="0" y="6173"/>
                    </a:lnTo>
                    <a:lnTo>
                      <a:pt x="0" y="6327"/>
                    </a:lnTo>
                    <a:lnTo>
                      <a:pt x="0" y="6465"/>
                    </a:lnTo>
                    <a:lnTo>
                      <a:pt x="74" y="6465"/>
                    </a:lnTo>
                    <a:close/>
                  </a:path>
                </a:pathLst>
              </a:custGeom>
              <a:solidFill>
                <a:srgbClr val="A30000"/>
              </a:solidFill>
              <a:ln w="9525">
                <a:noFill/>
                <a:round/>
                <a:headEnd/>
                <a:tailEnd/>
              </a:ln>
            </p:spPr>
            <p:txBody>
              <a:bodyPr/>
              <a:lstStyle/>
              <a:p>
                <a:endParaRPr lang="en-US"/>
              </a:p>
            </p:txBody>
          </p:sp>
          <p:sp>
            <p:nvSpPr>
              <p:cNvPr id="172383" name="Freeform 356"/>
              <p:cNvSpPr>
                <a:spLocks/>
              </p:cNvSpPr>
              <p:nvPr/>
            </p:nvSpPr>
            <p:spPr bwMode="auto">
              <a:xfrm>
                <a:off x="2517" y="3646"/>
                <a:ext cx="19" cy="9"/>
              </a:xfrm>
              <a:custGeom>
                <a:avLst/>
                <a:gdLst>
                  <a:gd name="T0" fmla="*/ 0 w 74"/>
                  <a:gd name="T1" fmla="*/ 0 h 37"/>
                  <a:gd name="T2" fmla="*/ 0 w 74"/>
                  <a:gd name="T3" fmla="*/ 0 h 37"/>
                  <a:gd name="T4" fmla="*/ 0 w 74"/>
                  <a:gd name="T5" fmla="*/ 0 h 37"/>
                  <a:gd name="T6" fmla="*/ 0 w 74"/>
                  <a:gd name="T7" fmla="*/ 0 h 37"/>
                  <a:gd name="T8" fmla="*/ 0 w 74"/>
                  <a:gd name="T9" fmla="*/ 0 h 37"/>
                  <a:gd name="T10" fmla="*/ 0 w 74"/>
                  <a:gd name="T11" fmla="*/ 0 h 37"/>
                  <a:gd name="T12" fmla="*/ 0 w 74"/>
                  <a:gd name="T13" fmla="*/ 0 h 37"/>
                  <a:gd name="T14" fmla="*/ 0 w 74"/>
                  <a:gd name="T15" fmla="*/ 0 h 37"/>
                  <a:gd name="T16" fmla="*/ 0 w 74"/>
                  <a:gd name="T17" fmla="*/ 0 h 37"/>
                  <a:gd name="T18" fmla="*/ 0 w 74"/>
                  <a:gd name="T19" fmla="*/ 0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4"/>
                  <a:gd name="T31" fmla="*/ 0 h 37"/>
                  <a:gd name="T32" fmla="*/ 74 w 74"/>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4" h="37">
                    <a:moveTo>
                      <a:pt x="0" y="0"/>
                    </a:moveTo>
                    <a:lnTo>
                      <a:pt x="4" y="16"/>
                    </a:lnTo>
                    <a:lnTo>
                      <a:pt x="11" y="27"/>
                    </a:lnTo>
                    <a:lnTo>
                      <a:pt x="23" y="35"/>
                    </a:lnTo>
                    <a:lnTo>
                      <a:pt x="37" y="37"/>
                    </a:lnTo>
                    <a:lnTo>
                      <a:pt x="51" y="35"/>
                    </a:lnTo>
                    <a:lnTo>
                      <a:pt x="63" y="27"/>
                    </a:lnTo>
                    <a:lnTo>
                      <a:pt x="71" y="16"/>
                    </a:lnTo>
                    <a:lnTo>
                      <a:pt x="74" y="0"/>
                    </a:lnTo>
                    <a:lnTo>
                      <a:pt x="0" y="0"/>
                    </a:lnTo>
                    <a:close/>
                  </a:path>
                </a:pathLst>
              </a:custGeom>
              <a:solidFill>
                <a:srgbClr val="A30000"/>
              </a:solidFill>
              <a:ln w="9525">
                <a:noFill/>
                <a:round/>
                <a:headEnd/>
                <a:tailEnd/>
              </a:ln>
            </p:spPr>
            <p:txBody>
              <a:bodyPr/>
              <a:lstStyle/>
              <a:p>
                <a:endParaRPr lang="en-US"/>
              </a:p>
            </p:txBody>
          </p:sp>
          <p:sp>
            <p:nvSpPr>
              <p:cNvPr id="172384" name="Freeform 357"/>
              <p:cNvSpPr>
                <a:spLocks/>
              </p:cNvSpPr>
              <p:nvPr/>
            </p:nvSpPr>
            <p:spPr bwMode="auto">
              <a:xfrm>
                <a:off x="2723" y="1755"/>
                <a:ext cx="14" cy="20"/>
              </a:xfrm>
              <a:custGeom>
                <a:avLst/>
                <a:gdLst>
                  <a:gd name="T0" fmla="*/ 0 w 56"/>
                  <a:gd name="T1" fmla="*/ 0 h 82"/>
                  <a:gd name="T2" fmla="*/ 0 w 56"/>
                  <a:gd name="T3" fmla="*/ 0 h 82"/>
                  <a:gd name="T4" fmla="*/ 0 w 56"/>
                  <a:gd name="T5" fmla="*/ 0 h 82"/>
                  <a:gd name="T6" fmla="*/ 0 w 56"/>
                  <a:gd name="T7" fmla="*/ 0 h 82"/>
                  <a:gd name="T8" fmla="*/ 0 w 56"/>
                  <a:gd name="T9" fmla="*/ 0 h 82"/>
                  <a:gd name="T10" fmla="*/ 0 w 56"/>
                  <a:gd name="T11" fmla="*/ 0 h 82"/>
                  <a:gd name="T12" fmla="*/ 0 w 56"/>
                  <a:gd name="T13" fmla="*/ 0 h 82"/>
                  <a:gd name="T14" fmla="*/ 0 w 56"/>
                  <a:gd name="T15" fmla="*/ 0 h 82"/>
                  <a:gd name="T16" fmla="*/ 0 w 56"/>
                  <a:gd name="T17" fmla="*/ 0 h 82"/>
                  <a:gd name="T18" fmla="*/ 0 w 56"/>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82"/>
                  <a:gd name="T32" fmla="*/ 56 w 56"/>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82">
                    <a:moveTo>
                      <a:pt x="27" y="82"/>
                    </a:moveTo>
                    <a:lnTo>
                      <a:pt x="43" y="73"/>
                    </a:lnTo>
                    <a:lnTo>
                      <a:pt x="52" y="59"/>
                    </a:lnTo>
                    <a:lnTo>
                      <a:pt x="56" y="44"/>
                    </a:lnTo>
                    <a:lnTo>
                      <a:pt x="53" y="28"/>
                    </a:lnTo>
                    <a:lnTo>
                      <a:pt x="45" y="15"/>
                    </a:lnTo>
                    <a:lnTo>
                      <a:pt x="34" y="5"/>
                    </a:lnTo>
                    <a:lnTo>
                      <a:pt x="19" y="0"/>
                    </a:lnTo>
                    <a:lnTo>
                      <a:pt x="0" y="2"/>
                    </a:lnTo>
                    <a:lnTo>
                      <a:pt x="27" y="82"/>
                    </a:lnTo>
                    <a:close/>
                  </a:path>
                </a:pathLst>
              </a:custGeom>
              <a:solidFill>
                <a:srgbClr val="910000"/>
              </a:solidFill>
              <a:ln w="9525">
                <a:noFill/>
                <a:round/>
                <a:headEnd/>
                <a:tailEnd/>
              </a:ln>
            </p:spPr>
            <p:txBody>
              <a:bodyPr/>
              <a:lstStyle/>
              <a:p>
                <a:endParaRPr lang="en-US"/>
              </a:p>
            </p:txBody>
          </p:sp>
          <p:sp>
            <p:nvSpPr>
              <p:cNvPr id="172385" name="Freeform 358"/>
              <p:cNvSpPr>
                <a:spLocks/>
              </p:cNvSpPr>
              <p:nvPr/>
            </p:nvSpPr>
            <p:spPr bwMode="auto">
              <a:xfrm>
                <a:off x="2524" y="1755"/>
                <a:ext cx="206" cy="279"/>
              </a:xfrm>
              <a:custGeom>
                <a:avLst/>
                <a:gdLst>
                  <a:gd name="T0" fmla="*/ 0 w 825"/>
                  <a:gd name="T1" fmla="*/ 0 h 1115"/>
                  <a:gd name="T2" fmla="*/ 0 w 825"/>
                  <a:gd name="T3" fmla="*/ 0 h 1115"/>
                  <a:gd name="T4" fmla="*/ 0 w 825"/>
                  <a:gd name="T5" fmla="*/ 0 h 1115"/>
                  <a:gd name="T6" fmla="*/ 0 w 825"/>
                  <a:gd name="T7" fmla="*/ 0 h 1115"/>
                  <a:gd name="T8" fmla="*/ 0 w 825"/>
                  <a:gd name="T9" fmla="*/ 0 h 1115"/>
                  <a:gd name="T10" fmla="*/ 0 w 825"/>
                  <a:gd name="T11" fmla="*/ 0 h 1115"/>
                  <a:gd name="T12" fmla="*/ 0 w 825"/>
                  <a:gd name="T13" fmla="*/ 0 h 1115"/>
                  <a:gd name="T14" fmla="*/ 0 w 825"/>
                  <a:gd name="T15" fmla="*/ 0 h 1115"/>
                  <a:gd name="T16" fmla="*/ 0 w 825"/>
                  <a:gd name="T17" fmla="*/ 0 h 1115"/>
                  <a:gd name="T18" fmla="*/ 0 w 825"/>
                  <a:gd name="T19" fmla="*/ 0 h 1115"/>
                  <a:gd name="T20" fmla="*/ 0 w 825"/>
                  <a:gd name="T21" fmla="*/ 0 h 1115"/>
                  <a:gd name="T22" fmla="*/ 0 w 825"/>
                  <a:gd name="T23" fmla="*/ 0 h 1115"/>
                  <a:gd name="T24" fmla="*/ 0 w 825"/>
                  <a:gd name="T25" fmla="*/ 0 h 1115"/>
                  <a:gd name="T26" fmla="*/ 0 w 825"/>
                  <a:gd name="T27" fmla="*/ 0 h 1115"/>
                  <a:gd name="T28" fmla="*/ 0 w 825"/>
                  <a:gd name="T29" fmla="*/ 0 h 1115"/>
                  <a:gd name="T30" fmla="*/ 0 w 825"/>
                  <a:gd name="T31" fmla="*/ 0 h 1115"/>
                  <a:gd name="T32" fmla="*/ 0 w 825"/>
                  <a:gd name="T33" fmla="*/ 0 h 1115"/>
                  <a:gd name="T34" fmla="*/ 0 w 825"/>
                  <a:gd name="T35" fmla="*/ 0 h 1115"/>
                  <a:gd name="T36" fmla="*/ 0 w 825"/>
                  <a:gd name="T37" fmla="*/ 0 h 1115"/>
                  <a:gd name="T38" fmla="*/ 0 w 825"/>
                  <a:gd name="T39" fmla="*/ 0 h 1115"/>
                  <a:gd name="T40" fmla="*/ 0 w 825"/>
                  <a:gd name="T41" fmla="*/ 0 h 1115"/>
                  <a:gd name="T42" fmla="*/ 0 w 825"/>
                  <a:gd name="T43" fmla="*/ 0 h 1115"/>
                  <a:gd name="T44" fmla="*/ 0 w 825"/>
                  <a:gd name="T45" fmla="*/ 0 h 1115"/>
                  <a:gd name="T46" fmla="*/ 0 w 825"/>
                  <a:gd name="T47" fmla="*/ 0 h 1115"/>
                  <a:gd name="T48" fmla="*/ 0 w 825"/>
                  <a:gd name="T49" fmla="*/ 0 h 1115"/>
                  <a:gd name="T50" fmla="*/ 0 w 825"/>
                  <a:gd name="T51" fmla="*/ 0 h 1115"/>
                  <a:gd name="T52" fmla="*/ 0 w 825"/>
                  <a:gd name="T53" fmla="*/ 0 h 1115"/>
                  <a:gd name="T54" fmla="*/ 0 w 825"/>
                  <a:gd name="T55" fmla="*/ 0 h 1115"/>
                  <a:gd name="T56" fmla="*/ 0 w 825"/>
                  <a:gd name="T57" fmla="*/ 0 h 1115"/>
                  <a:gd name="T58" fmla="*/ 0 w 825"/>
                  <a:gd name="T59" fmla="*/ 0 h 1115"/>
                  <a:gd name="T60" fmla="*/ 0 w 825"/>
                  <a:gd name="T61" fmla="*/ 0 h 1115"/>
                  <a:gd name="T62" fmla="*/ 0 w 825"/>
                  <a:gd name="T63" fmla="*/ 0 h 1115"/>
                  <a:gd name="T64" fmla="*/ 0 w 825"/>
                  <a:gd name="T65" fmla="*/ 0 h 1115"/>
                  <a:gd name="T66" fmla="*/ 0 w 825"/>
                  <a:gd name="T67" fmla="*/ 0 h 1115"/>
                  <a:gd name="T68" fmla="*/ 0 w 825"/>
                  <a:gd name="T69" fmla="*/ 0 h 1115"/>
                  <a:gd name="T70" fmla="*/ 0 w 825"/>
                  <a:gd name="T71" fmla="*/ 0 h 111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5"/>
                  <a:gd name="T109" fmla="*/ 0 h 1115"/>
                  <a:gd name="T110" fmla="*/ 825 w 825"/>
                  <a:gd name="T111" fmla="*/ 1115 h 111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5" h="1115">
                    <a:moveTo>
                      <a:pt x="84" y="1113"/>
                    </a:moveTo>
                    <a:lnTo>
                      <a:pt x="83" y="1115"/>
                    </a:lnTo>
                    <a:lnTo>
                      <a:pt x="86" y="1059"/>
                    </a:lnTo>
                    <a:lnTo>
                      <a:pt x="90" y="1004"/>
                    </a:lnTo>
                    <a:lnTo>
                      <a:pt x="95" y="951"/>
                    </a:lnTo>
                    <a:lnTo>
                      <a:pt x="104" y="901"/>
                    </a:lnTo>
                    <a:lnTo>
                      <a:pt x="113" y="853"/>
                    </a:lnTo>
                    <a:lnTo>
                      <a:pt x="123" y="804"/>
                    </a:lnTo>
                    <a:lnTo>
                      <a:pt x="135" y="759"/>
                    </a:lnTo>
                    <a:lnTo>
                      <a:pt x="149" y="715"/>
                    </a:lnTo>
                    <a:lnTo>
                      <a:pt x="163" y="674"/>
                    </a:lnTo>
                    <a:lnTo>
                      <a:pt x="180" y="634"/>
                    </a:lnTo>
                    <a:lnTo>
                      <a:pt x="197" y="594"/>
                    </a:lnTo>
                    <a:lnTo>
                      <a:pt x="216" y="557"/>
                    </a:lnTo>
                    <a:lnTo>
                      <a:pt x="236" y="522"/>
                    </a:lnTo>
                    <a:lnTo>
                      <a:pt x="257" y="487"/>
                    </a:lnTo>
                    <a:lnTo>
                      <a:pt x="279" y="455"/>
                    </a:lnTo>
                    <a:lnTo>
                      <a:pt x="303" y="424"/>
                    </a:lnTo>
                    <a:lnTo>
                      <a:pt x="328" y="394"/>
                    </a:lnTo>
                    <a:lnTo>
                      <a:pt x="354" y="365"/>
                    </a:lnTo>
                    <a:lnTo>
                      <a:pt x="381" y="338"/>
                    </a:lnTo>
                    <a:lnTo>
                      <a:pt x="410" y="312"/>
                    </a:lnTo>
                    <a:lnTo>
                      <a:pt x="439" y="287"/>
                    </a:lnTo>
                    <a:lnTo>
                      <a:pt x="470" y="261"/>
                    </a:lnTo>
                    <a:lnTo>
                      <a:pt x="501" y="239"/>
                    </a:lnTo>
                    <a:lnTo>
                      <a:pt x="533" y="218"/>
                    </a:lnTo>
                    <a:lnTo>
                      <a:pt x="567" y="198"/>
                    </a:lnTo>
                    <a:lnTo>
                      <a:pt x="601" y="177"/>
                    </a:lnTo>
                    <a:lnTo>
                      <a:pt x="636" y="159"/>
                    </a:lnTo>
                    <a:lnTo>
                      <a:pt x="674" y="141"/>
                    </a:lnTo>
                    <a:lnTo>
                      <a:pt x="708" y="124"/>
                    </a:lnTo>
                    <a:lnTo>
                      <a:pt x="747" y="108"/>
                    </a:lnTo>
                    <a:lnTo>
                      <a:pt x="787" y="93"/>
                    </a:lnTo>
                    <a:lnTo>
                      <a:pt x="825" y="80"/>
                    </a:lnTo>
                    <a:lnTo>
                      <a:pt x="798" y="0"/>
                    </a:lnTo>
                    <a:lnTo>
                      <a:pt x="757" y="16"/>
                    </a:lnTo>
                    <a:lnTo>
                      <a:pt x="717" y="31"/>
                    </a:lnTo>
                    <a:lnTo>
                      <a:pt x="676" y="47"/>
                    </a:lnTo>
                    <a:lnTo>
                      <a:pt x="636" y="66"/>
                    </a:lnTo>
                    <a:lnTo>
                      <a:pt x="599" y="85"/>
                    </a:lnTo>
                    <a:lnTo>
                      <a:pt x="562" y="105"/>
                    </a:lnTo>
                    <a:lnTo>
                      <a:pt x="524" y="126"/>
                    </a:lnTo>
                    <a:lnTo>
                      <a:pt x="488" y="148"/>
                    </a:lnTo>
                    <a:lnTo>
                      <a:pt x="454" y="172"/>
                    </a:lnTo>
                    <a:lnTo>
                      <a:pt x="420" y="196"/>
                    </a:lnTo>
                    <a:lnTo>
                      <a:pt x="386" y="223"/>
                    </a:lnTo>
                    <a:lnTo>
                      <a:pt x="355" y="250"/>
                    </a:lnTo>
                    <a:lnTo>
                      <a:pt x="324" y="278"/>
                    </a:lnTo>
                    <a:lnTo>
                      <a:pt x="294" y="308"/>
                    </a:lnTo>
                    <a:lnTo>
                      <a:pt x="266" y="339"/>
                    </a:lnTo>
                    <a:lnTo>
                      <a:pt x="238" y="372"/>
                    </a:lnTo>
                    <a:lnTo>
                      <a:pt x="212" y="408"/>
                    </a:lnTo>
                    <a:lnTo>
                      <a:pt x="187" y="443"/>
                    </a:lnTo>
                    <a:lnTo>
                      <a:pt x="164" y="480"/>
                    </a:lnTo>
                    <a:lnTo>
                      <a:pt x="141" y="520"/>
                    </a:lnTo>
                    <a:lnTo>
                      <a:pt x="123" y="559"/>
                    </a:lnTo>
                    <a:lnTo>
                      <a:pt x="103" y="602"/>
                    </a:lnTo>
                    <a:lnTo>
                      <a:pt x="86" y="644"/>
                    </a:lnTo>
                    <a:lnTo>
                      <a:pt x="69" y="690"/>
                    </a:lnTo>
                    <a:lnTo>
                      <a:pt x="56" y="737"/>
                    </a:lnTo>
                    <a:lnTo>
                      <a:pt x="43" y="784"/>
                    </a:lnTo>
                    <a:lnTo>
                      <a:pt x="31" y="835"/>
                    </a:lnTo>
                    <a:lnTo>
                      <a:pt x="22" y="886"/>
                    </a:lnTo>
                    <a:lnTo>
                      <a:pt x="13" y="941"/>
                    </a:lnTo>
                    <a:lnTo>
                      <a:pt x="8" y="997"/>
                    </a:lnTo>
                    <a:lnTo>
                      <a:pt x="3" y="1054"/>
                    </a:lnTo>
                    <a:lnTo>
                      <a:pt x="1" y="1112"/>
                    </a:lnTo>
                    <a:lnTo>
                      <a:pt x="0" y="1113"/>
                    </a:lnTo>
                    <a:lnTo>
                      <a:pt x="1" y="1112"/>
                    </a:lnTo>
                    <a:lnTo>
                      <a:pt x="0" y="1113"/>
                    </a:lnTo>
                    <a:lnTo>
                      <a:pt x="84" y="1113"/>
                    </a:lnTo>
                    <a:close/>
                  </a:path>
                </a:pathLst>
              </a:custGeom>
              <a:solidFill>
                <a:srgbClr val="910000"/>
              </a:solidFill>
              <a:ln w="9525">
                <a:noFill/>
                <a:round/>
                <a:headEnd/>
                <a:tailEnd/>
              </a:ln>
            </p:spPr>
            <p:txBody>
              <a:bodyPr/>
              <a:lstStyle/>
              <a:p>
                <a:endParaRPr lang="en-US"/>
              </a:p>
            </p:txBody>
          </p:sp>
          <p:sp>
            <p:nvSpPr>
              <p:cNvPr id="172386" name="Freeform 359"/>
              <p:cNvSpPr>
                <a:spLocks/>
              </p:cNvSpPr>
              <p:nvPr/>
            </p:nvSpPr>
            <p:spPr bwMode="auto">
              <a:xfrm>
                <a:off x="2524" y="2034"/>
                <a:ext cx="21" cy="1615"/>
              </a:xfrm>
              <a:custGeom>
                <a:avLst/>
                <a:gdLst>
                  <a:gd name="T0" fmla="*/ 0 w 84"/>
                  <a:gd name="T1" fmla="*/ 1 h 6463"/>
                  <a:gd name="T2" fmla="*/ 0 w 84"/>
                  <a:gd name="T3" fmla="*/ 1 h 6463"/>
                  <a:gd name="T4" fmla="*/ 0 w 84"/>
                  <a:gd name="T5" fmla="*/ 1 h 6463"/>
                  <a:gd name="T6" fmla="*/ 0 w 84"/>
                  <a:gd name="T7" fmla="*/ 1 h 6463"/>
                  <a:gd name="T8" fmla="*/ 0 w 84"/>
                  <a:gd name="T9" fmla="*/ 1 h 6463"/>
                  <a:gd name="T10" fmla="*/ 0 w 84"/>
                  <a:gd name="T11" fmla="*/ 1 h 6463"/>
                  <a:gd name="T12" fmla="*/ 0 w 84"/>
                  <a:gd name="T13" fmla="*/ 1 h 6463"/>
                  <a:gd name="T14" fmla="*/ 0 w 84"/>
                  <a:gd name="T15" fmla="*/ 1 h 6463"/>
                  <a:gd name="T16" fmla="*/ 0 w 84"/>
                  <a:gd name="T17" fmla="*/ 0 h 6463"/>
                  <a:gd name="T18" fmla="*/ 0 w 84"/>
                  <a:gd name="T19" fmla="*/ 0 h 6463"/>
                  <a:gd name="T20" fmla="*/ 0 w 84"/>
                  <a:gd name="T21" fmla="*/ 0 h 6463"/>
                  <a:gd name="T22" fmla="*/ 0 w 84"/>
                  <a:gd name="T23" fmla="*/ 0 h 6463"/>
                  <a:gd name="T24" fmla="*/ 0 w 84"/>
                  <a:gd name="T25" fmla="*/ 0 h 6463"/>
                  <a:gd name="T26" fmla="*/ 0 w 84"/>
                  <a:gd name="T27" fmla="*/ 0 h 6463"/>
                  <a:gd name="T28" fmla="*/ 0 w 84"/>
                  <a:gd name="T29" fmla="*/ 0 h 6463"/>
                  <a:gd name="T30" fmla="*/ 0 w 84"/>
                  <a:gd name="T31" fmla="*/ 0 h 6463"/>
                  <a:gd name="T32" fmla="*/ 0 w 84"/>
                  <a:gd name="T33" fmla="*/ 0 h 6463"/>
                  <a:gd name="T34" fmla="*/ 0 w 84"/>
                  <a:gd name="T35" fmla="*/ 0 h 6463"/>
                  <a:gd name="T36" fmla="*/ 0 w 84"/>
                  <a:gd name="T37" fmla="*/ 0 h 6463"/>
                  <a:gd name="T38" fmla="*/ 0 w 84"/>
                  <a:gd name="T39" fmla="*/ 0 h 6463"/>
                  <a:gd name="T40" fmla="*/ 0 w 84"/>
                  <a:gd name="T41" fmla="*/ 0 h 6463"/>
                  <a:gd name="T42" fmla="*/ 0 w 84"/>
                  <a:gd name="T43" fmla="*/ 0 h 6463"/>
                  <a:gd name="T44" fmla="*/ 0 w 84"/>
                  <a:gd name="T45" fmla="*/ 0 h 6463"/>
                  <a:gd name="T46" fmla="*/ 0 w 84"/>
                  <a:gd name="T47" fmla="*/ 0 h 6463"/>
                  <a:gd name="T48" fmla="*/ 0 w 84"/>
                  <a:gd name="T49" fmla="*/ 0 h 6463"/>
                  <a:gd name="T50" fmla="*/ 0 w 84"/>
                  <a:gd name="T51" fmla="*/ 1 h 6463"/>
                  <a:gd name="T52" fmla="*/ 0 w 84"/>
                  <a:gd name="T53" fmla="*/ 1 h 6463"/>
                  <a:gd name="T54" fmla="*/ 0 w 84"/>
                  <a:gd name="T55" fmla="*/ 1 h 6463"/>
                  <a:gd name="T56" fmla="*/ 0 w 84"/>
                  <a:gd name="T57" fmla="*/ 1 h 6463"/>
                  <a:gd name="T58" fmla="*/ 0 w 84"/>
                  <a:gd name="T59" fmla="*/ 1 h 6463"/>
                  <a:gd name="T60" fmla="*/ 0 w 84"/>
                  <a:gd name="T61" fmla="*/ 1 h 6463"/>
                  <a:gd name="T62" fmla="*/ 0 w 84"/>
                  <a:gd name="T63" fmla="*/ 1 h 6463"/>
                  <a:gd name="T64" fmla="*/ 0 w 84"/>
                  <a:gd name="T65" fmla="*/ 1 h 64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6463"/>
                  <a:gd name="T101" fmla="*/ 84 w 84"/>
                  <a:gd name="T102" fmla="*/ 6463 h 64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6463">
                    <a:moveTo>
                      <a:pt x="84" y="6463"/>
                    </a:moveTo>
                    <a:lnTo>
                      <a:pt x="84" y="6283"/>
                    </a:lnTo>
                    <a:lnTo>
                      <a:pt x="84" y="6090"/>
                    </a:lnTo>
                    <a:lnTo>
                      <a:pt x="84" y="5886"/>
                    </a:lnTo>
                    <a:lnTo>
                      <a:pt x="84" y="5673"/>
                    </a:lnTo>
                    <a:lnTo>
                      <a:pt x="84" y="5449"/>
                    </a:lnTo>
                    <a:lnTo>
                      <a:pt x="84" y="5218"/>
                    </a:lnTo>
                    <a:lnTo>
                      <a:pt x="84" y="4979"/>
                    </a:lnTo>
                    <a:lnTo>
                      <a:pt x="84" y="4735"/>
                    </a:lnTo>
                    <a:lnTo>
                      <a:pt x="84" y="4485"/>
                    </a:lnTo>
                    <a:lnTo>
                      <a:pt x="84" y="4233"/>
                    </a:lnTo>
                    <a:lnTo>
                      <a:pt x="84" y="3978"/>
                    </a:lnTo>
                    <a:lnTo>
                      <a:pt x="84" y="3721"/>
                    </a:lnTo>
                    <a:lnTo>
                      <a:pt x="84" y="3463"/>
                    </a:lnTo>
                    <a:lnTo>
                      <a:pt x="84" y="3208"/>
                    </a:lnTo>
                    <a:lnTo>
                      <a:pt x="84" y="2953"/>
                    </a:lnTo>
                    <a:lnTo>
                      <a:pt x="84" y="2702"/>
                    </a:lnTo>
                    <a:lnTo>
                      <a:pt x="84" y="2455"/>
                    </a:lnTo>
                    <a:lnTo>
                      <a:pt x="84" y="2213"/>
                    </a:lnTo>
                    <a:lnTo>
                      <a:pt x="84" y="1977"/>
                    </a:lnTo>
                    <a:lnTo>
                      <a:pt x="84" y="1750"/>
                    </a:lnTo>
                    <a:lnTo>
                      <a:pt x="84" y="1530"/>
                    </a:lnTo>
                    <a:lnTo>
                      <a:pt x="84" y="1320"/>
                    </a:lnTo>
                    <a:lnTo>
                      <a:pt x="84" y="1121"/>
                    </a:lnTo>
                    <a:lnTo>
                      <a:pt x="84" y="934"/>
                    </a:lnTo>
                    <a:lnTo>
                      <a:pt x="84" y="760"/>
                    </a:lnTo>
                    <a:lnTo>
                      <a:pt x="84" y="601"/>
                    </a:lnTo>
                    <a:lnTo>
                      <a:pt x="84" y="455"/>
                    </a:lnTo>
                    <a:lnTo>
                      <a:pt x="84" y="327"/>
                    </a:lnTo>
                    <a:lnTo>
                      <a:pt x="84" y="217"/>
                    </a:lnTo>
                    <a:lnTo>
                      <a:pt x="84" y="125"/>
                    </a:lnTo>
                    <a:lnTo>
                      <a:pt x="84" y="53"/>
                    </a:lnTo>
                    <a:lnTo>
                      <a:pt x="84" y="0"/>
                    </a:lnTo>
                    <a:lnTo>
                      <a:pt x="0" y="0"/>
                    </a:lnTo>
                    <a:lnTo>
                      <a:pt x="0" y="53"/>
                    </a:lnTo>
                    <a:lnTo>
                      <a:pt x="0" y="125"/>
                    </a:lnTo>
                    <a:lnTo>
                      <a:pt x="0" y="217"/>
                    </a:lnTo>
                    <a:lnTo>
                      <a:pt x="0" y="327"/>
                    </a:lnTo>
                    <a:lnTo>
                      <a:pt x="0" y="455"/>
                    </a:lnTo>
                    <a:lnTo>
                      <a:pt x="0" y="601"/>
                    </a:lnTo>
                    <a:lnTo>
                      <a:pt x="0" y="760"/>
                    </a:lnTo>
                    <a:lnTo>
                      <a:pt x="0" y="934"/>
                    </a:lnTo>
                    <a:lnTo>
                      <a:pt x="0" y="1121"/>
                    </a:lnTo>
                    <a:lnTo>
                      <a:pt x="0" y="1320"/>
                    </a:lnTo>
                    <a:lnTo>
                      <a:pt x="0" y="1530"/>
                    </a:lnTo>
                    <a:lnTo>
                      <a:pt x="0" y="1750"/>
                    </a:lnTo>
                    <a:lnTo>
                      <a:pt x="0" y="1977"/>
                    </a:lnTo>
                    <a:lnTo>
                      <a:pt x="0" y="2213"/>
                    </a:lnTo>
                    <a:lnTo>
                      <a:pt x="0" y="2455"/>
                    </a:lnTo>
                    <a:lnTo>
                      <a:pt x="0" y="2702"/>
                    </a:lnTo>
                    <a:lnTo>
                      <a:pt x="0" y="2953"/>
                    </a:lnTo>
                    <a:lnTo>
                      <a:pt x="0" y="3208"/>
                    </a:lnTo>
                    <a:lnTo>
                      <a:pt x="0" y="3463"/>
                    </a:lnTo>
                    <a:lnTo>
                      <a:pt x="0" y="3721"/>
                    </a:lnTo>
                    <a:lnTo>
                      <a:pt x="0" y="3978"/>
                    </a:lnTo>
                    <a:lnTo>
                      <a:pt x="0" y="4233"/>
                    </a:lnTo>
                    <a:lnTo>
                      <a:pt x="0" y="4485"/>
                    </a:lnTo>
                    <a:lnTo>
                      <a:pt x="0" y="4735"/>
                    </a:lnTo>
                    <a:lnTo>
                      <a:pt x="0" y="4979"/>
                    </a:lnTo>
                    <a:lnTo>
                      <a:pt x="0" y="5218"/>
                    </a:lnTo>
                    <a:lnTo>
                      <a:pt x="0" y="5449"/>
                    </a:lnTo>
                    <a:lnTo>
                      <a:pt x="0" y="5673"/>
                    </a:lnTo>
                    <a:lnTo>
                      <a:pt x="0" y="5886"/>
                    </a:lnTo>
                    <a:lnTo>
                      <a:pt x="0" y="6090"/>
                    </a:lnTo>
                    <a:lnTo>
                      <a:pt x="0" y="6283"/>
                    </a:lnTo>
                    <a:lnTo>
                      <a:pt x="0" y="6463"/>
                    </a:lnTo>
                    <a:lnTo>
                      <a:pt x="84" y="6463"/>
                    </a:lnTo>
                    <a:close/>
                  </a:path>
                </a:pathLst>
              </a:custGeom>
              <a:solidFill>
                <a:srgbClr val="910000"/>
              </a:solidFill>
              <a:ln w="9525">
                <a:noFill/>
                <a:round/>
                <a:headEnd/>
                <a:tailEnd/>
              </a:ln>
            </p:spPr>
            <p:txBody>
              <a:bodyPr/>
              <a:lstStyle/>
              <a:p>
                <a:endParaRPr lang="en-US"/>
              </a:p>
            </p:txBody>
          </p:sp>
          <p:sp>
            <p:nvSpPr>
              <p:cNvPr id="172387" name="Freeform 360"/>
              <p:cNvSpPr>
                <a:spLocks/>
              </p:cNvSpPr>
              <p:nvPr/>
            </p:nvSpPr>
            <p:spPr bwMode="auto">
              <a:xfrm>
                <a:off x="2524" y="3649"/>
                <a:ext cx="21" cy="11"/>
              </a:xfrm>
              <a:custGeom>
                <a:avLst/>
                <a:gdLst>
                  <a:gd name="T0" fmla="*/ 0 w 84"/>
                  <a:gd name="T1" fmla="*/ 0 h 42"/>
                  <a:gd name="T2" fmla="*/ 0 w 84"/>
                  <a:gd name="T3" fmla="*/ 0 h 42"/>
                  <a:gd name="T4" fmla="*/ 0 w 84"/>
                  <a:gd name="T5" fmla="*/ 0 h 42"/>
                  <a:gd name="T6" fmla="*/ 0 w 84"/>
                  <a:gd name="T7" fmla="*/ 0 h 42"/>
                  <a:gd name="T8" fmla="*/ 0 w 84"/>
                  <a:gd name="T9" fmla="*/ 0 h 42"/>
                  <a:gd name="T10" fmla="*/ 0 w 84"/>
                  <a:gd name="T11" fmla="*/ 0 h 42"/>
                  <a:gd name="T12" fmla="*/ 0 w 84"/>
                  <a:gd name="T13" fmla="*/ 0 h 42"/>
                  <a:gd name="T14" fmla="*/ 0 w 84"/>
                  <a:gd name="T15" fmla="*/ 0 h 42"/>
                  <a:gd name="T16" fmla="*/ 0 w 84"/>
                  <a:gd name="T17" fmla="*/ 0 h 42"/>
                  <a:gd name="T18" fmla="*/ 0 w 84"/>
                  <a:gd name="T19" fmla="*/ 0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42"/>
                  <a:gd name="T32" fmla="*/ 84 w 84"/>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42">
                    <a:moveTo>
                      <a:pt x="0" y="0"/>
                    </a:moveTo>
                    <a:lnTo>
                      <a:pt x="3" y="19"/>
                    </a:lnTo>
                    <a:lnTo>
                      <a:pt x="13" y="31"/>
                    </a:lnTo>
                    <a:lnTo>
                      <a:pt x="27" y="40"/>
                    </a:lnTo>
                    <a:lnTo>
                      <a:pt x="42" y="42"/>
                    </a:lnTo>
                    <a:lnTo>
                      <a:pt x="57" y="40"/>
                    </a:lnTo>
                    <a:lnTo>
                      <a:pt x="71" y="31"/>
                    </a:lnTo>
                    <a:lnTo>
                      <a:pt x="81" y="19"/>
                    </a:lnTo>
                    <a:lnTo>
                      <a:pt x="84" y="0"/>
                    </a:lnTo>
                    <a:lnTo>
                      <a:pt x="0" y="0"/>
                    </a:lnTo>
                    <a:close/>
                  </a:path>
                </a:pathLst>
              </a:custGeom>
              <a:solidFill>
                <a:srgbClr val="910000"/>
              </a:solidFill>
              <a:ln w="9525">
                <a:noFill/>
                <a:round/>
                <a:headEnd/>
                <a:tailEnd/>
              </a:ln>
            </p:spPr>
            <p:txBody>
              <a:bodyPr/>
              <a:lstStyle/>
              <a:p>
                <a:endParaRPr lang="en-US"/>
              </a:p>
            </p:txBody>
          </p:sp>
          <p:sp>
            <p:nvSpPr>
              <p:cNvPr id="172388" name="Freeform 361"/>
              <p:cNvSpPr>
                <a:spLocks/>
              </p:cNvSpPr>
              <p:nvPr/>
            </p:nvSpPr>
            <p:spPr bwMode="auto">
              <a:xfrm>
                <a:off x="2717" y="1759"/>
                <a:ext cx="16" cy="22"/>
              </a:xfrm>
              <a:custGeom>
                <a:avLst/>
                <a:gdLst>
                  <a:gd name="T0" fmla="*/ 0 w 62"/>
                  <a:gd name="T1" fmla="*/ 0 h 91"/>
                  <a:gd name="T2" fmla="*/ 0 w 62"/>
                  <a:gd name="T3" fmla="*/ 0 h 91"/>
                  <a:gd name="T4" fmla="*/ 0 w 62"/>
                  <a:gd name="T5" fmla="*/ 0 h 91"/>
                  <a:gd name="T6" fmla="*/ 0 w 62"/>
                  <a:gd name="T7" fmla="*/ 0 h 91"/>
                  <a:gd name="T8" fmla="*/ 0 w 62"/>
                  <a:gd name="T9" fmla="*/ 0 h 91"/>
                  <a:gd name="T10" fmla="*/ 0 w 62"/>
                  <a:gd name="T11" fmla="*/ 0 h 91"/>
                  <a:gd name="T12" fmla="*/ 0 w 62"/>
                  <a:gd name="T13" fmla="*/ 0 h 91"/>
                  <a:gd name="T14" fmla="*/ 0 w 62"/>
                  <a:gd name="T15" fmla="*/ 0 h 91"/>
                  <a:gd name="T16" fmla="*/ 0 w 62"/>
                  <a:gd name="T17" fmla="*/ 0 h 91"/>
                  <a:gd name="T18" fmla="*/ 0 w 62"/>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91"/>
                  <a:gd name="T32" fmla="*/ 62 w 62"/>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91">
                    <a:moveTo>
                      <a:pt x="32" y="91"/>
                    </a:moveTo>
                    <a:lnTo>
                      <a:pt x="50" y="79"/>
                    </a:lnTo>
                    <a:lnTo>
                      <a:pt x="60" y="64"/>
                    </a:lnTo>
                    <a:lnTo>
                      <a:pt x="62" y="48"/>
                    </a:lnTo>
                    <a:lnTo>
                      <a:pt x="60" y="31"/>
                    </a:lnTo>
                    <a:lnTo>
                      <a:pt x="51" y="16"/>
                    </a:lnTo>
                    <a:lnTo>
                      <a:pt x="37" y="5"/>
                    </a:lnTo>
                    <a:lnTo>
                      <a:pt x="20" y="0"/>
                    </a:lnTo>
                    <a:lnTo>
                      <a:pt x="0" y="4"/>
                    </a:lnTo>
                    <a:lnTo>
                      <a:pt x="32" y="91"/>
                    </a:lnTo>
                    <a:close/>
                  </a:path>
                </a:pathLst>
              </a:custGeom>
              <a:solidFill>
                <a:srgbClr val="7F0000"/>
              </a:solidFill>
              <a:ln w="9525">
                <a:noFill/>
                <a:round/>
                <a:headEnd/>
                <a:tailEnd/>
              </a:ln>
            </p:spPr>
            <p:txBody>
              <a:bodyPr/>
              <a:lstStyle/>
              <a:p>
                <a:endParaRPr lang="en-US"/>
              </a:p>
            </p:txBody>
          </p:sp>
          <p:sp>
            <p:nvSpPr>
              <p:cNvPr id="172389" name="Freeform 362"/>
              <p:cNvSpPr>
                <a:spLocks/>
              </p:cNvSpPr>
              <p:nvPr/>
            </p:nvSpPr>
            <p:spPr bwMode="auto">
              <a:xfrm>
                <a:off x="2530" y="1760"/>
                <a:ext cx="195" cy="279"/>
              </a:xfrm>
              <a:custGeom>
                <a:avLst/>
                <a:gdLst>
                  <a:gd name="T0" fmla="*/ 0 w 780"/>
                  <a:gd name="T1" fmla="*/ 0 h 1115"/>
                  <a:gd name="T2" fmla="*/ 0 w 780"/>
                  <a:gd name="T3" fmla="*/ 0 h 1115"/>
                  <a:gd name="T4" fmla="*/ 0 w 780"/>
                  <a:gd name="T5" fmla="*/ 0 h 1115"/>
                  <a:gd name="T6" fmla="*/ 0 w 780"/>
                  <a:gd name="T7" fmla="*/ 0 h 1115"/>
                  <a:gd name="T8" fmla="*/ 0 w 780"/>
                  <a:gd name="T9" fmla="*/ 0 h 1115"/>
                  <a:gd name="T10" fmla="*/ 0 w 780"/>
                  <a:gd name="T11" fmla="*/ 0 h 1115"/>
                  <a:gd name="T12" fmla="*/ 0 w 780"/>
                  <a:gd name="T13" fmla="*/ 0 h 1115"/>
                  <a:gd name="T14" fmla="*/ 0 w 780"/>
                  <a:gd name="T15" fmla="*/ 0 h 1115"/>
                  <a:gd name="T16" fmla="*/ 0 w 780"/>
                  <a:gd name="T17" fmla="*/ 0 h 1115"/>
                  <a:gd name="T18" fmla="*/ 0 w 780"/>
                  <a:gd name="T19" fmla="*/ 0 h 1115"/>
                  <a:gd name="T20" fmla="*/ 0 w 780"/>
                  <a:gd name="T21" fmla="*/ 0 h 1115"/>
                  <a:gd name="T22" fmla="*/ 0 w 780"/>
                  <a:gd name="T23" fmla="*/ 0 h 1115"/>
                  <a:gd name="T24" fmla="*/ 0 w 780"/>
                  <a:gd name="T25" fmla="*/ 0 h 1115"/>
                  <a:gd name="T26" fmla="*/ 0 w 780"/>
                  <a:gd name="T27" fmla="*/ 0 h 1115"/>
                  <a:gd name="T28" fmla="*/ 0 w 780"/>
                  <a:gd name="T29" fmla="*/ 0 h 1115"/>
                  <a:gd name="T30" fmla="*/ 0 w 780"/>
                  <a:gd name="T31" fmla="*/ 0 h 1115"/>
                  <a:gd name="T32" fmla="*/ 0 w 780"/>
                  <a:gd name="T33" fmla="*/ 0 h 1115"/>
                  <a:gd name="T34" fmla="*/ 0 w 780"/>
                  <a:gd name="T35" fmla="*/ 0 h 1115"/>
                  <a:gd name="T36" fmla="*/ 0 w 780"/>
                  <a:gd name="T37" fmla="*/ 0 h 1115"/>
                  <a:gd name="T38" fmla="*/ 0 w 780"/>
                  <a:gd name="T39" fmla="*/ 0 h 1115"/>
                  <a:gd name="T40" fmla="*/ 0 w 780"/>
                  <a:gd name="T41" fmla="*/ 0 h 1115"/>
                  <a:gd name="T42" fmla="*/ 0 w 780"/>
                  <a:gd name="T43" fmla="*/ 0 h 1115"/>
                  <a:gd name="T44" fmla="*/ 0 w 780"/>
                  <a:gd name="T45" fmla="*/ 0 h 1115"/>
                  <a:gd name="T46" fmla="*/ 0 w 780"/>
                  <a:gd name="T47" fmla="*/ 0 h 1115"/>
                  <a:gd name="T48" fmla="*/ 0 w 780"/>
                  <a:gd name="T49" fmla="*/ 0 h 1115"/>
                  <a:gd name="T50" fmla="*/ 0 w 780"/>
                  <a:gd name="T51" fmla="*/ 0 h 1115"/>
                  <a:gd name="T52" fmla="*/ 0 w 780"/>
                  <a:gd name="T53" fmla="*/ 0 h 1115"/>
                  <a:gd name="T54" fmla="*/ 0 w 780"/>
                  <a:gd name="T55" fmla="*/ 0 h 1115"/>
                  <a:gd name="T56" fmla="*/ 0 w 780"/>
                  <a:gd name="T57" fmla="*/ 0 h 1115"/>
                  <a:gd name="T58" fmla="*/ 0 w 780"/>
                  <a:gd name="T59" fmla="*/ 0 h 1115"/>
                  <a:gd name="T60" fmla="*/ 0 w 780"/>
                  <a:gd name="T61" fmla="*/ 0 h 1115"/>
                  <a:gd name="T62" fmla="*/ 0 w 780"/>
                  <a:gd name="T63" fmla="*/ 0 h 1115"/>
                  <a:gd name="T64" fmla="*/ 0 w 780"/>
                  <a:gd name="T65" fmla="*/ 0 h 1115"/>
                  <a:gd name="T66" fmla="*/ 0 w 780"/>
                  <a:gd name="T67" fmla="*/ 0 h 1115"/>
                  <a:gd name="T68" fmla="*/ 0 w 780"/>
                  <a:gd name="T69" fmla="*/ 0 h 1115"/>
                  <a:gd name="T70" fmla="*/ 0 w 780"/>
                  <a:gd name="T71" fmla="*/ 0 h 111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80"/>
                  <a:gd name="T109" fmla="*/ 0 h 1115"/>
                  <a:gd name="T110" fmla="*/ 780 w 780"/>
                  <a:gd name="T111" fmla="*/ 1115 h 111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80" h="1115">
                    <a:moveTo>
                      <a:pt x="94" y="1114"/>
                    </a:moveTo>
                    <a:lnTo>
                      <a:pt x="93" y="1115"/>
                    </a:lnTo>
                    <a:lnTo>
                      <a:pt x="95" y="1058"/>
                    </a:lnTo>
                    <a:lnTo>
                      <a:pt x="100" y="1004"/>
                    </a:lnTo>
                    <a:lnTo>
                      <a:pt x="107" y="949"/>
                    </a:lnTo>
                    <a:lnTo>
                      <a:pt x="113" y="898"/>
                    </a:lnTo>
                    <a:lnTo>
                      <a:pt x="121" y="849"/>
                    </a:lnTo>
                    <a:lnTo>
                      <a:pt x="130" y="801"/>
                    </a:lnTo>
                    <a:lnTo>
                      <a:pt x="143" y="758"/>
                    </a:lnTo>
                    <a:lnTo>
                      <a:pt x="155" y="712"/>
                    </a:lnTo>
                    <a:lnTo>
                      <a:pt x="167" y="671"/>
                    </a:lnTo>
                    <a:lnTo>
                      <a:pt x="182" y="632"/>
                    </a:lnTo>
                    <a:lnTo>
                      <a:pt x="199" y="593"/>
                    </a:lnTo>
                    <a:lnTo>
                      <a:pt x="216" y="556"/>
                    </a:lnTo>
                    <a:lnTo>
                      <a:pt x="233" y="521"/>
                    </a:lnTo>
                    <a:lnTo>
                      <a:pt x="253" y="489"/>
                    </a:lnTo>
                    <a:lnTo>
                      <a:pt x="273" y="457"/>
                    </a:lnTo>
                    <a:lnTo>
                      <a:pt x="294" y="426"/>
                    </a:lnTo>
                    <a:lnTo>
                      <a:pt x="317" y="396"/>
                    </a:lnTo>
                    <a:lnTo>
                      <a:pt x="340" y="369"/>
                    </a:lnTo>
                    <a:lnTo>
                      <a:pt x="365" y="343"/>
                    </a:lnTo>
                    <a:lnTo>
                      <a:pt x="391" y="316"/>
                    </a:lnTo>
                    <a:lnTo>
                      <a:pt x="417" y="293"/>
                    </a:lnTo>
                    <a:lnTo>
                      <a:pt x="446" y="269"/>
                    </a:lnTo>
                    <a:lnTo>
                      <a:pt x="476" y="247"/>
                    </a:lnTo>
                    <a:lnTo>
                      <a:pt x="504" y="226"/>
                    </a:lnTo>
                    <a:lnTo>
                      <a:pt x="535" y="206"/>
                    </a:lnTo>
                    <a:lnTo>
                      <a:pt x="568" y="186"/>
                    </a:lnTo>
                    <a:lnTo>
                      <a:pt x="601" y="167"/>
                    </a:lnTo>
                    <a:lnTo>
                      <a:pt x="635" y="149"/>
                    </a:lnTo>
                    <a:lnTo>
                      <a:pt x="670" y="133"/>
                    </a:lnTo>
                    <a:lnTo>
                      <a:pt x="706" y="116"/>
                    </a:lnTo>
                    <a:lnTo>
                      <a:pt x="743" y="101"/>
                    </a:lnTo>
                    <a:lnTo>
                      <a:pt x="780" y="87"/>
                    </a:lnTo>
                    <a:lnTo>
                      <a:pt x="748" y="0"/>
                    </a:lnTo>
                    <a:lnTo>
                      <a:pt x="708" y="14"/>
                    </a:lnTo>
                    <a:lnTo>
                      <a:pt x="668" y="32"/>
                    </a:lnTo>
                    <a:lnTo>
                      <a:pt x="630" y="48"/>
                    </a:lnTo>
                    <a:lnTo>
                      <a:pt x="593" y="67"/>
                    </a:lnTo>
                    <a:lnTo>
                      <a:pt x="557" y="85"/>
                    </a:lnTo>
                    <a:lnTo>
                      <a:pt x="521" y="106"/>
                    </a:lnTo>
                    <a:lnTo>
                      <a:pt x="486" y="126"/>
                    </a:lnTo>
                    <a:lnTo>
                      <a:pt x="452" y="149"/>
                    </a:lnTo>
                    <a:lnTo>
                      <a:pt x="419" y="172"/>
                    </a:lnTo>
                    <a:lnTo>
                      <a:pt x="389" y="197"/>
                    </a:lnTo>
                    <a:lnTo>
                      <a:pt x="358" y="221"/>
                    </a:lnTo>
                    <a:lnTo>
                      <a:pt x="327" y="249"/>
                    </a:lnTo>
                    <a:lnTo>
                      <a:pt x="298" y="278"/>
                    </a:lnTo>
                    <a:lnTo>
                      <a:pt x="271" y="306"/>
                    </a:lnTo>
                    <a:lnTo>
                      <a:pt x="245" y="339"/>
                    </a:lnTo>
                    <a:lnTo>
                      <a:pt x="220" y="371"/>
                    </a:lnTo>
                    <a:lnTo>
                      <a:pt x="196" y="405"/>
                    </a:lnTo>
                    <a:lnTo>
                      <a:pt x="174" y="439"/>
                    </a:lnTo>
                    <a:lnTo>
                      <a:pt x="151" y="477"/>
                    </a:lnTo>
                    <a:lnTo>
                      <a:pt x="131" y="516"/>
                    </a:lnTo>
                    <a:lnTo>
                      <a:pt x="114" y="556"/>
                    </a:lnTo>
                    <a:lnTo>
                      <a:pt x="95" y="597"/>
                    </a:lnTo>
                    <a:lnTo>
                      <a:pt x="80" y="641"/>
                    </a:lnTo>
                    <a:lnTo>
                      <a:pt x="65" y="687"/>
                    </a:lnTo>
                    <a:lnTo>
                      <a:pt x="53" y="733"/>
                    </a:lnTo>
                    <a:lnTo>
                      <a:pt x="41" y="781"/>
                    </a:lnTo>
                    <a:lnTo>
                      <a:pt x="29" y="832"/>
                    </a:lnTo>
                    <a:lnTo>
                      <a:pt x="21" y="885"/>
                    </a:lnTo>
                    <a:lnTo>
                      <a:pt x="15" y="939"/>
                    </a:lnTo>
                    <a:lnTo>
                      <a:pt x="8" y="994"/>
                    </a:lnTo>
                    <a:lnTo>
                      <a:pt x="3" y="1053"/>
                    </a:lnTo>
                    <a:lnTo>
                      <a:pt x="1" y="1113"/>
                    </a:lnTo>
                    <a:lnTo>
                      <a:pt x="0" y="1114"/>
                    </a:lnTo>
                    <a:lnTo>
                      <a:pt x="1" y="1113"/>
                    </a:lnTo>
                    <a:lnTo>
                      <a:pt x="0" y="1113"/>
                    </a:lnTo>
                    <a:lnTo>
                      <a:pt x="0" y="1114"/>
                    </a:lnTo>
                    <a:lnTo>
                      <a:pt x="94" y="1114"/>
                    </a:lnTo>
                    <a:close/>
                  </a:path>
                </a:pathLst>
              </a:custGeom>
              <a:solidFill>
                <a:srgbClr val="7F0000"/>
              </a:solidFill>
              <a:ln w="9525">
                <a:noFill/>
                <a:round/>
                <a:headEnd/>
                <a:tailEnd/>
              </a:ln>
            </p:spPr>
            <p:txBody>
              <a:bodyPr/>
              <a:lstStyle/>
              <a:p>
                <a:endParaRPr lang="en-US"/>
              </a:p>
            </p:txBody>
          </p:sp>
          <p:sp>
            <p:nvSpPr>
              <p:cNvPr id="172390" name="Freeform 363"/>
              <p:cNvSpPr>
                <a:spLocks/>
              </p:cNvSpPr>
              <p:nvPr/>
            </p:nvSpPr>
            <p:spPr bwMode="auto">
              <a:xfrm>
                <a:off x="2530" y="2038"/>
                <a:ext cx="24" cy="1617"/>
              </a:xfrm>
              <a:custGeom>
                <a:avLst/>
                <a:gdLst>
                  <a:gd name="T0" fmla="*/ 0 w 94"/>
                  <a:gd name="T1" fmla="*/ 2 h 6468"/>
                  <a:gd name="T2" fmla="*/ 0 w 94"/>
                  <a:gd name="T3" fmla="*/ 2 h 6468"/>
                  <a:gd name="T4" fmla="*/ 0 w 94"/>
                  <a:gd name="T5" fmla="*/ 1 h 6468"/>
                  <a:gd name="T6" fmla="*/ 0 w 94"/>
                  <a:gd name="T7" fmla="*/ 1 h 6468"/>
                  <a:gd name="T8" fmla="*/ 0 w 94"/>
                  <a:gd name="T9" fmla="*/ 1 h 6468"/>
                  <a:gd name="T10" fmla="*/ 0 w 94"/>
                  <a:gd name="T11" fmla="*/ 1 h 6468"/>
                  <a:gd name="T12" fmla="*/ 0 w 94"/>
                  <a:gd name="T13" fmla="*/ 1 h 6468"/>
                  <a:gd name="T14" fmla="*/ 0 w 94"/>
                  <a:gd name="T15" fmla="*/ 1 h 6468"/>
                  <a:gd name="T16" fmla="*/ 0 w 94"/>
                  <a:gd name="T17" fmla="*/ 1 h 6468"/>
                  <a:gd name="T18" fmla="*/ 0 w 94"/>
                  <a:gd name="T19" fmla="*/ 1 h 6468"/>
                  <a:gd name="T20" fmla="*/ 0 w 94"/>
                  <a:gd name="T21" fmla="*/ 0 h 6468"/>
                  <a:gd name="T22" fmla="*/ 0 w 94"/>
                  <a:gd name="T23" fmla="*/ 0 h 6468"/>
                  <a:gd name="T24" fmla="*/ 0 w 94"/>
                  <a:gd name="T25" fmla="*/ 0 h 6468"/>
                  <a:gd name="T26" fmla="*/ 0 w 94"/>
                  <a:gd name="T27" fmla="*/ 0 h 6468"/>
                  <a:gd name="T28" fmla="*/ 0 w 94"/>
                  <a:gd name="T29" fmla="*/ 0 h 6468"/>
                  <a:gd name="T30" fmla="*/ 0 w 94"/>
                  <a:gd name="T31" fmla="*/ 0 h 6468"/>
                  <a:gd name="T32" fmla="*/ 0 w 94"/>
                  <a:gd name="T33" fmla="*/ 0 h 6468"/>
                  <a:gd name="T34" fmla="*/ 0 w 94"/>
                  <a:gd name="T35" fmla="*/ 0 h 6468"/>
                  <a:gd name="T36" fmla="*/ 0 w 94"/>
                  <a:gd name="T37" fmla="*/ 0 h 6468"/>
                  <a:gd name="T38" fmla="*/ 0 w 94"/>
                  <a:gd name="T39" fmla="*/ 0 h 6468"/>
                  <a:gd name="T40" fmla="*/ 0 w 94"/>
                  <a:gd name="T41" fmla="*/ 0 h 6468"/>
                  <a:gd name="T42" fmla="*/ 0 w 94"/>
                  <a:gd name="T43" fmla="*/ 0 h 6468"/>
                  <a:gd name="T44" fmla="*/ 0 w 94"/>
                  <a:gd name="T45" fmla="*/ 1 h 6468"/>
                  <a:gd name="T46" fmla="*/ 0 w 94"/>
                  <a:gd name="T47" fmla="*/ 1 h 6468"/>
                  <a:gd name="T48" fmla="*/ 0 w 94"/>
                  <a:gd name="T49" fmla="*/ 1 h 6468"/>
                  <a:gd name="T50" fmla="*/ 0 w 94"/>
                  <a:gd name="T51" fmla="*/ 1 h 6468"/>
                  <a:gd name="T52" fmla="*/ 0 w 94"/>
                  <a:gd name="T53" fmla="*/ 1 h 6468"/>
                  <a:gd name="T54" fmla="*/ 0 w 94"/>
                  <a:gd name="T55" fmla="*/ 1 h 6468"/>
                  <a:gd name="T56" fmla="*/ 0 w 94"/>
                  <a:gd name="T57" fmla="*/ 1 h 6468"/>
                  <a:gd name="T58" fmla="*/ 0 w 94"/>
                  <a:gd name="T59" fmla="*/ 1 h 6468"/>
                  <a:gd name="T60" fmla="*/ 0 w 94"/>
                  <a:gd name="T61" fmla="*/ 2 h 6468"/>
                  <a:gd name="T62" fmla="*/ 0 w 94"/>
                  <a:gd name="T63" fmla="*/ 2 h 6468"/>
                  <a:gd name="T64" fmla="*/ 0 w 94"/>
                  <a:gd name="T65" fmla="*/ 2 h 64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4"/>
                  <a:gd name="T100" fmla="*/ 0 h 6468"/>
                  <a:gd name="T101" fmla="*/ 94 w 94"/>
                  <a:gd name="T102" fmla="*/ 6468 h 64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4" h="6468">
                    <a:moveTo>
                      <a:pt x="94" y="6468"/>
                    </a:moveTo>
                    <a:lnTo>
                      <a:pt x="94" y="6245"/>
                    </a:lnTo>
                    <a:lnTo>
                      <a:pt x="94" y="6014"/>
                    </a:lnTo>
                    <a:lnTo>
                      <a:pt x="94" y="5774"/>
                    </a:lnTo>
                    <a:lnTo>
                      <a:pt x="94" y="5526"/>
                    </a:lnTo>
                    <a:lnTo>
                      <a:pt x="94" y="5272"/>
                    </a:lnTo>
                    <a:lnTo>
                      <a:pt x="94" y="5013"/>
                    </a:lnTo>
                    <a:lnTo>
                      <a:pt x="94" y="4749"/>
                    </a:lnTo>
                    <a:lnTo>
                      <a:pt x="94" y="4482"/>
                    </a:lnTo>
                    <a:lnTo>
                      <a:pt x="94" y="4214"/>
                    </a:lnTo>
                    <a:lnTo>
                      <a:pt x="94" y="3944"/>
                    </a:lnTo>
                    <a:lnTo>
                      <a:pt x="94" y="3674"/>
                    </a:lnTo>
                    <a:lnTo>
                      <a:pt x="94" y="3406"/>
                    </a:lnTo>
                    <a:lnTo>
                      <a:pt x="94" y="3140"/>
                    </a:lnTo>
                    <a:lnTo>
                      <a:pt x="94" y="2878"/>
                    </a:lnTo>
                    <a:lnTo>
                      <a:pt x="94" y="2619"/>
                    </a:lnTo>
                    <a:lnTo>
                      <a:pt x="94" y="2367"/>
                    </a:lnTo>
                    <a:lnTo>
                      <a:pt x="94" y="2121"/>
                    </a:lnTo>
                    <a:lnTo>
                      <a:pt x="94" y="1884"/>
                    </a:lnTo>
                    <a:lnTo>
                      <a:pt x="94" y="1655"/>
                    </a:lnTo>
                    <a:lnTo>
                      <a:pt x="94" y="1437"/>
                    </a:lnTo>
                    <a:lnTo>
                      <a:pt x="94" y="1230"/>
                    </a:lnTo>
                    <a:lnTo>
                      <a:pt x="94" y="1035"/>
                    </a:lnTo>
                    <a:lnTo>
                      <a:pt x="94" y="853"/>
                    </a:lnTo>
                    <a:lnTo>
                      <a:pt x="94" y="686"/>
                    </a:lnTo>
                    <a:lnTo>
                      <a:pt x="94" y="534"/>
                    </a:lnTo>
                    <a:lnTo>
                      <a:pt x="94" y="399"/>
                    </a:lnTo>
                    <a:lnTo>
                      <a:pt x="94" y="282"/>
                    </a:lnTo>
                    <a:lnTo>
                      <a:pt x="94" y="183"/>
                    </a:lnTo>
                    <a:lnTo>
                      <a:pt x="94" y="105"/>
                    </a:lnTo>
                    <a:lnTo>
                      <a:pt x="94" y="47"/>
                    </a:lnTo>
                    <a:lnTo>
                      <a:pt x="94" y="13"/>
                    </a:lnTo>
                    <a:lnTo>
                      <a:pt x="94" y="0"/>
                    </a:lnTo>
                    <a:lnTo>
                      <a:pt x="0" y="0"/>
                    </a:lnTo>
                    <a:lnTo>
                      <a:pt x="0" y="13"/>
                    </a:lnTo>
                    <a:lnTo>
                      <a:pt x="0" y="47"/>
                    </a:lnTo>
                    <a:lnTo>
                      <a:pt x="0" y="105"/>
                    </a:lnTo>
                    <a:lnTo>
                      <a:pt x="0" y="183"/>
                    </a:lnTo>
                    <a:lnTo>
                      <a:pt x="0" y="282"/>
                    </a:lnTo>
                    <a:lnTo>
                      <a:pt x="0" y="399"/>
                    </a:lnTo>
                    <a:lnTo>
                      <a:pt x="0" y="534"/>
                    </a:lnTo>
                    <a:lnTo>
                      <a:pt x="0" y="686"/>
                    </a:lnTo>
                    <a:lnTo>
                      <a:pt x="0" y="853"/>
                    </a:lnTo>
                    <a:lnTo>
                      <a:pt x="0" y="1035"/>
                    </a:lnTo>
                    <a:lnTo>
                      <a:pt x="0" y="1230"/>
                    </a:lnTo>
                    <a:lnTo>
                      <a:pt x="0" y="1437"/>
                    </a:lnTo>
                    <a:lnTo>
                      <a:pt x="0" y="1655"/>
                    </a:lnTo>
                    <a:lnTo>
                      <a:pt x="0" y="1884"/>
                    </a:lnTo>
                    <a:lnTo>
                      <a:pt x="0" y="2121"/>
                    </a:lnTo>
                    <a:lnTo>
                      <a:pt x="0" y="2367"/>
                    </a:lnTo>
                    <a:lnTo>
                      <a:pt x="0" y="2619"/>
                    </a:lnTo>
                    <a:lnTo>
                      <a:pt x="0" y="2878"/>
                    </a:lnTo>
                    <a:lnTo>
                      <a:pt x="0" y="3140"/>
                    </a:lnTo>
                    <a:lnTo>
                      <a:pt x="0" y="3406"/>
                    </a:lnTo>
                    <a:lnTo>
                      <a:pt x="0" y="3674"/>
                    </a:lnTo>
                    <a:lnTo>
                      <a:pt x="0" y="3944"/>
                    </a:lnTo>
                    <a:lnTo>
                      <a:pt x="0" y="4214"/>
                    </a:lnTo>
                    <a:lnTo>
                      <a:pt x="0" y="4482"/>
                    </a:lnTo>
                    <a:lnTo>
                      <a:pt x="0" y="4749"/>
                    </a:lnTo>
                    <a:lnTo>
                      <a:pt x="0" y="5013"/>
                    </a:lnTo>
                    <a:lnTo>
                      <a:pt x="0" y="5272"/>
                    </a:lnTo>
                    <a:lnTo>
                      <a:pt x="0" y="5526"/>
                    </a:lnTo>
                    <a:lnTo>
                      <a:pt x="0" y="5774"/>
                    </a:lnTo>
                    <a:lnTo>
                      <a:pt x="0" y="6014"/>
                    </a:lnTo>
                    <a:lnTo>
                      <a:pt x="0" y="6245"/>
                    </a:lnTo>
                    <a:lnTo>
                      <a:pt x="0" y="6468"/>
                    </a:lnTo>
                    <a:lnTo>
                      <a:pt x="94" y="6468"/>
                    </a:lnTo>
                    <a:close/>
                  </a:path>
                </a:pathLst>
              </a:custGeom>
              <a:solidFill>
                <a:srgbClr val="7F0000"/>
              </a:solidFill>
              <a:ln w="9525">
                <a:noFill/>
                <a:round/>
                <a:headEnd/>
                <a:tailEnd/>
              </a:ln>
            </p:spPr>
            <p:txBody>
              <a:bodyPr/>
              <a:lstStyle/>
              <a:p>
                <a:endParaRPr lang="en-US"/>
              </a:p>
            </p:txBody>
          </p:sp>
          <p:sp>
            <p:nvSpPr>
              <p:cNvPr id="172391" name="Freeform 364"/>
              <p:cNvSpPr>
                <a:spLocks/>
              </p:cNvSpPr>
              <p:nvPr/>
            </p:nvSpPr>
            <p:spPr bwMode="auto">
              <a:xfrm>
                <a:off x="2530" y="3655"/>
                <a:ext cx="24" cy="12"/>
              </a:xfrm>
              <a:custGeom>
                <a:avLst/>
                <a:gdLst>
                  <a:gd name="T0" fmla="*/ 0 w 94"/>
                  <a:gd name="T1" fmla="*/ 0 h 46"/>
                  <a:gd name="T2" fmla="*/ 0 w 94"/>
                  <a:gd name="T3" fmla="*/ 0 h 46"/>
                  <a:gd name="T4" fmla="*/ 0 w 94"/>
                  <a:gd name="T5" fmla="*/ 0 h 46"/>
                  <a:gd name="T6" fmla="*/ 0 w 94"/>
                  <a:gd name="T7" fmla="*/ 0 h 46"/>
                  <a:gd name="T8" fmla="*/ 0 w 94"/>
                  <a:gd name="T9" fmla="*/ 0 h 46"/>
                  <a:gd name="T10" fmla="*/ 0 w 94"/>
                  <a:gd name="T11" fmla="*/ 0 h 46"/>
                  <a:gd name="T12" fmla="*/ 0 w 94"/>
                  <a:gd name="T13" fmla="*/ 0 h 46"/>
                  <a:gd name="T14" fmla="*/ 0 w 94"/>
                  <a:gd name="T15" fmla="*/ 0 h 46"/>
                  <a:gd name="T16" fmla="*/ 0 w 94"/>
                  <a:gd name="T17" fmla="*/ 0 h 46"/>
                  <a:gd name="T18" fmla="*/ 0 w 94"/>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
                  <a:gd name="T31" fmla="*/ 0 h 46"/>
                  <a:gd name="T32" fmla="*/ 94 w 94"/>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 h="46">
                    <a:moveTo>
                      <a:pt x="0" y="0"/>
                    </a:moveTo>
                    <a:lnTo>
                      <a:pt x="3" y="19"/>
                    </a:lnTo>
                    <a:lnTo>
                      <a:pt x="15" y="34"/>
                    </a:lnTo>
                    <a:lnTo>
                      <a:pt x="29" y="43"/>
                    </a:lnTo>
                    <a:lnTo>
                      <a:pt x="47" y="46"/>
                    </a:lnTo>
                    <a:lnTo>
                      <a:pt x="64" y="43"/>
                    </a:lnTo>
                    <a:lnTo>
                      <a:pt x="79" y="34"/>
                    </a:lnTo>
                    <a:lnTo>
                      <a:pt x="90" y="19"/>
                    </a:lnTo>
                    <a:lnTo>
                      <a:pt x="94" y="0"/>
                    </a:lnTo>
                    <a:lnTo>
                      <a:pt x="0" y="0"/>
                    </a:lnTo>
                    <a:close/>
                  </a:path>
                </a:pathLst>
              </a:custGeom>
              <a:solidFill>
                <a:srgbClr val="7F0000"/>
              </a:solidFill>
              <a:ln w="9525">
                <a:noFill/>
                <a:round/>
                <a:headEnd/>
                <a:tailEnd/>
              </a:ln>
            </p:spPr>
            <p:txBody>
              <a:bodyPr/>
              <a:lstStyle/>
              <a:p>
                <a:endParaRPr lang="en-US"/>
              </a:p>
            </p:txBody>
          </p:sp>
          <p:sp>
            <p:nvSpPr>
              <p:cNvPr id="172392" name="Freeform 365"/>
              <p:cNvSpPr>
                <a:spLocks/>
              </p:cNvSpPr>
              <p:nvPr/>
            </p:nvSpPr>
            <p:spPr bwMode="auto">
              <a:xfrm>
                <a:off x="2789" y="3732"/>
                <a:ext cx="18" cy="10"/>
              </a:xfrm>
              <a:custGeom>
                <a:avLst/>
                <a:gdLst>
                  <a:gd name="T0" fmla="*/ 0 w 75"/>
                  <a:gd name="T1" fmla="*/ 0 h 38"/>
                  <a:gd name="T2" fmla="*/ 0 w 75"/>
                  <a:gd name="T3" fmla="*/ 0 h 38"/>
                  <a:gd name="T4" fmla="*/ 0 w 75"/>
                  <a:gd name="T5" fmla="*/ 0 h 38"/>
                  <a:gd name="T6" fmla="*/ 0 w 75"/>
                  <a:gd name="T7" fmla="*/ 0 h 38"/>
                  <a:gd name="T8" fmla="*/ 0 w 75"/>
                  <a:gd name="T9" fmla="*/ 0 h 38"/>
                  <a:gd name="T10" fmla="*/ 0 w 75"/>
                  <a:gd name="T11" fmla="*/ 0 h 38"/>
                  <a:gd name="T12" fmla="*/ 0 w 75"/>
                  <a:gd name="T13" fmla="*/ 0 h 38"/>
                  <a:gd name="T14" fmla="*/ 0 w 75"/>
                  <a:gd name="T15" fmla="*/ 0 h 38"/>
                  <a:gd name="T16" fmla="*/ 0 w 75"/>
                  <a:gd name="T17" fmla="*/ 0 h 38"/>
                  <a:gd name="T18" fmla="*/ 0 w 75"/>
                  <a:gd name="T19" fmla="*/ 0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38"/>
                  <a:gd name="T32" fmla="*/ 75 w 75"/>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38">
                    <a:moveTo>
                      <a:pt x="0" y="0"/>
                    </a:moveTo>
                    <a:lnTo>
                      <a:pt x="3" y="16"/>
                    </a:lnTo>
                    <a:lnTo>
                      <a:pt x="11" y="28"/>
                    </a:lnTo>
                    <a:lnTo>
                      <a:pt x="22" y="36"/>
                    </a:lnTo>
                    <a:lnTo>
                      <a:pt x="36" y="38"/>
                    </a:lnTo>
                    <a:lnTo>
                      <a:pt x="50" y="36"/>
                    </a:lnTo>
                    <a:lnTo>
                      <a:pt x="62" y="30"/>
                    </a:lnTo>
                    <a:lnTo>
                      <a:pt x="71" y="18"/>
                    </a:lnTo>
                    <a:lnTo>
                      <a:pt x="75" y="2"/>
                    </a:lnTo>
                    <a:lnTo>
                      <a:pt x="0" y="0"/>
                    </a:lnTo>
                    <a:close/>
                  </a:path>
                </a:pathLst>
              </a:custGeom>
              <a:solidFill>
                <a:srgbClr val="D90000"/>
              </a:solidFill>
              <a:ln w="9525">
                <a:noFill/>
                <a:round/>
                <a:headEnd/>
                <a:tailEnd/>
              </a:ln>
            </p:spPr>
            <p:txBody>
              <a:bodyPr/>
              <a:lstStyle/>
              <a:p>
                <a:endParaRPr lang="en-US"/>
              </a:p>
            </p:txBody>
          </p:sp>
          <p:sp>
            <p:nvSpPr>
              <p:cNvPr id="172393" name="Freeform 366"/>
              <p:cNvSpPr>
                <a:spLocks/>
              </p:cNvSpPr>
              <p:nvPr/>
            </p:nvSpPr>
            <p:spPr bwMode="auto">
              <a:xfrm>
                <a:off x="2775" y="2439"/>
                <a:ext cx="34" cy="1294"/>
              </a:xfrm>
              <a:custGeom>
                <a:avLst/>
                <a:gdLst>
                  <a:gd name="T0" fmla="*/ 0 w 137"/>
                  <a:gd name="T1" fmla="*/ 0 h 5176"/>
                  <a:gd name="T2" fmla="*/ 0 w 137"/>
                  <a:gd name="T3" fmla="*/ 0 h 5176"/>
                  <a:gd name="T4" fmla="*/ 0 w 137"/>
                  <a:gd name="T5" fmla="*/ 0 h 5176"/>
                  <a:gd name="T6" fmla="*/ 0 w 137"/>
                  <a:gd name="T7" fmla="*/ 1 h 5176"/>
                  <a:gd name="T8" fmla="*/ 0 w 137"/>
                  <a:gd name="T9" fmla="*/ 1 h 5176"/>
                  <a:gd name="T10" fmla="*/ 0 w 137"/>
                  <a:gd name="T11" fmla="*/ 1 h 5176"/>
                  <a:gd name="T12" fmla="*/ 0 w 137"/>
                  <a:gd name="T13" fmla="*/ 1 h 5176"/>
                  <a:gd name="T14" fmla="*/ 0 w 137"/>
                  <a:gd name="T15" fmla="*/ 1 h 5176"/>
                  <a:gd name="T16" fmla="*/ 0 w 137"/>
                  <a:gd name="T17" fmla="*/ 1 h 5176"/>
                  <a:gd name="T18" fmla="*/ 0 w 137"/>
                  <a:gd name="T19" fmla="*/ 1 h 5176"/>
                  <a:gd name="T20" fmla="*/ 0 w 137"/>
                  <a:gd name="T21" fmla="*/ 1 h 5176"/>
                  <a:gd name="T22" fmla="*/ 0 w 137"/>
                  <a:gd name="T23" fmla="*/ 1 h 5176"/>
                  <a:gd name="T24" fmla="*/ 0 w 137"/>
                  <a:gd name="T25" fmla="*/ 1 h 5176"/>
                  <a:gd name="T26" fmla="*/ 0 w 137"/>
                  <a:gd name="T27" fmla="*/ 1 h 5176"/>
                  <a:gd name="T28" fmla="*/ 0 w 137"/>
                  <a:gd name="T29" fmla="*/ 1 h 5176"/>
                  <a:gd name="T30" fmla="*/ 0 w 137"/>
                  <a:gd name="T31" fmla="*/ 1 h 5176"/>
                  <a:gd name="T32" fmla="*/ 0 w 137"/>
                  <a:gd name="T33" fmla="*/ 1 h 5176"/>
                  <a:gd name="T34" fmla="*/ 0 w 137"/>
                  <a:gd name="T35" fmla="*/ 1 h 5176"/>
                  <a:gd name="T36" fmla="*/ 0 w 137"/>
                  <a:gd name="T37" fmla="*/ 1 h 5176"/>
                  <a:gd name="T38" fmla="*/ 0 w 137"/>
                  <a:gd name="T39" fmla="*/ 1 h 5176"/>
                  <a:gd name="T40" fmla="*/ 0 w 137"/>
                  <a:gd name="T41" fmla="*/ 1 h 5176"/>
                  <a:gd name="T42" fmla="*/ 0 w 137"/>
                  <a:gd name="T43" fmla="*/ 1 h 5176"/>
                  <a:gd name="T44" fmla="*/ 0 w 137"/>
                  <a:gd name="T45" fmla="*/ 1 h 5176"/>
                  <a:gd name="T46" fmla="*/ 0 w 137"/>
                  <a:gd name="T47" fmla="*/ 1 h 5176"/>
                  <a:gd name="T48" fmla="*/ 0 w 137"/>
                  <a:gd name="T49" fmla="*/ 1 h 5176"/>
                  <a:gd name="T50" fmla="*/ 0 w 137"/>
                  <a:gd name="T51" fmla="*/ 1 h 5176"/>
                  <a:gd name="T52" fmla="*/ 0 w 137"/>
                  <a:gd name="T53" fmla="*/ 1 h 5176"/>
                  <a:gd name="T54" fmla="*/ 0 w 137"/>
                  <a:gd name="T55" fmla="*/ 1 h 5176"/>
                  <a:gd name="T56" fmla="*/ 0 w 137"/>
                  <a:gd name="T57" fmla="*/ 1 h 5176"/>
                  <a:gd name="T58" fmla="*/ 0 w 137"/>
                  <a:gd name="T59" fmla="*/ 1 h 5176"/>
                  <a:gd name="T60" fmla="*/ 0 w 137"/>
                  <a:gd name="T61" fmla="*/ 0 h 5176"/>
                  <a:gd name="T62" fmla="*/ 0 w 137"/>
                  <a:gd name="T63" fmla="*/ 0 h 5176"/>
                  <a:gd name="T64" fmla="*/ 0 w 137"/>
                  <a:gd name="T65" fmla="*/ 0 h 5176"/>
                  <a:gd name="T66" fmla="*/ 0 w 137"/>
                  <a:gd name="T67" fmla="*/ 0 h 5176"/>
                  <a:gd name="T68" fmla="*/ 0 w 137"/>
                  <a:gd name="T69" fmla="*/ 0 h 5176"/>
                  <a:gd name="T70" fmla="*/ 0 w 137"/>
                  <a:gd name="T71" fmla="*/ 0 h 51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7"/>
                  <a:gd name="T109" fmla="*/ 0 h 5176"/>
                  <a:gd name="T110" fmla="*/ 137 w 137"/>
                  <a:gd name="T111" fmla="*/ 5176 h 51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7" h="5176">
                    <a:moveTo>
                      <a:pt x="0" y="1"/>
                    </a:moveTo>
                    <a:lnTo>
                      <a:pt x="0" y="2"/>
                    </a:lnTo>
                    <a:lnTo>
                      <a:pt x="9" y="376"/>
                    </a:lnTo>
                    <a:lnTo>
                      <a:pt x="16" y="733"/>
                    </a:lnTo>
                    <a:lnTo>
                      <a:pt x="23" y="1072"/>
                    </a:lnTo>
                    <a:lnTo>
                      <a:pt x="29" y="1396"/>
                    </a:lnTo>
                    <a:lnTo>
                      <a:pt x="35" y="1702"/>
                    </a:lnTo>
                    <a:lnTo>
                      <a:pt x="40" y="1994"/>
                    </a:lnTo>
                    <a:lnTo>
                      <a:pt x="44" y="2270"/>
                    </a:lnTo>
                    <a:lnTo>
                      <a:pt x="48" y="2531"/>
                    </a:lnTo>
                    <a:lnTo>
                      <a:pt x="51" y="2778"/>
                    </a:lnTo>
                    <a:lnTo>
                      <a:pt x="54" y="3009"/>
                    </a:lnTo>
                    <a:lnTo>
                      <a:pt x="56" y="3228"/>
                    </a:lnTo>
                    <a:lnTo>
                      <a:pt x="58" y="3432"/>
                    </a:lnTo>
                    <a:lnTo>
                      <a:pt x="60" y="3623"/>
                    </a:lnTo>
                    <a:lnTo>
                      <a:pt x="61" y="3801"/>
                    </a:lnTo>
                    <a:lnTo>
                      <a:pt x="61" y="3966"/>
                    </a:lnTo>
                    <a:lnTo>
                      <a:pt x="62" y="4119"/>
                    </a:lnTo>
                    <a:lnTo>
                      <a:pt x="62" y="4259"/>
                    </a:lnTo>
                    <a:lnTo>
                      <a:pt x="62" y="4388"/>
                    </a:lnTo>
                    <a:lnTo>
                      <a:pt x="62" y="4507"/>
                    </a:lnTo>
                    <a:lnTo>
                      <a:pt x="62" y="4615"/>
                    </a:lnTo>
                    <a:lnTo>
                      <a:pt x="61" y="4710"/>
                    </a:lnTo>
                    <a:lnTo>
                      <a:pt x="61" y="4797"/>
                    </a:lnTo>
                    <a:lnTo>
                      <a:pt x="60" y="4873"/>
                    </a:lnTo>
                    <a:lnTo>
                      <a:pt x="60" y="4940"/>
                    </a:lnTo>
                    <a:lnTo>
                      <a:pt x="59" y="4997"/>
                    </a:lnTo>
                    <a:lnTo>
                      <a:pt x="58" y="5047"/>
                    </a:lnTo>
                    <a:lnTo>
                      <a:pt x="58" y="5088"/>
                    </a:lnTo>
                    <a:lnTo>
                      <a:pt x="56" y="5119"/>
                    </a:lnTo>
                    <a:lnTo>
                      <a:pt x="56" y="5144"/>
                    </a:lnTo>
                    <a:lnTo>
                      <a:pt x="55" y="5160"/>
                    </a:lnTo>
                    <a:lnTo>
                      <a:pt x="55" y="5171"/>
                    </a:lnTo>
                    <a:lnTo>
                      <a:pt x="55" y="5174"/>
                    </a:lnTo>
                    <a:lnTo>
                      <a:pt x="130" y="5176"/>
                    </a:lnTo>
                    <a:lnTo>
                      <a:pt x="130" y="5171"/>
                    </a:lnTo>
                    <a:lnTo>
                      <a:pt x="130" y="5163"/>
                    </a:lnTo>
                    <a:lnTo>
                      <a:pt x="131" y="5146"/>
                    </a:lnTo>
                    <a:lnTo>
                      <a:pt x="131" y="5122"/>
                    </a:lnTo>
                    <a:lnTo>
                      <a:pt x="132" y="5088"/>
                    </a:lnTo>
                    <a:lnTo>
                      <a:pt x="132" y="5047"/>
                    </a:lnTo>
                    <a:lnTo>
                      <a:pt x="133" y="5000"/>
                    </a:lnTo>
                    <a:lnTo>
                      <a:pt x="135" y="4940"/>
                    </a:lnTo>
                    <a:lnTo>
                      <a:pt x="135" y="4873"/>
                    </a:lnTo>
                    <a:lnTo>
                      <a:pt x="136" y="4797"/>
                    </a:lnTo>
                    <a:lnTo>
                      <a:pt x="136" y="4710"/>
                    </a:lnTo>
                    <a:lnTo>
                      <a:pt x="137" y="4615"/>
                    </a:lnTo>
                    <a:lnTo>
                      <a:pt x="137" y="4507"/>
                    </a:lnTo>
                    <a:lnTo>
                      <a:pt x="137" y="4388"/>
                    </a:lnTo>
                    <a:lnTo>
                      <a:pt x="137" y="4259"/>
                    </a:lnTo>
                    <a:lnTo>
                      <a:pt x="137" y="4119"/>
                    </a:lnTo>
                    <a:lnTo>
                      <a:pt x="136" y="3966"/>
                    </a:lnTo>
                    <a:lnTo>
                      <a:pt x="136" y="3801"/>
                    </a:lnTo>
                    <a:lnTo>
                      <a:pt x="135" y="3623"/>
                    </a:lnTo>
                    <a:lnTo>
                      <a:pt x="132" y="3432"/>
                    </a:lnTo>
                    <a:lnTo>
                      <a:pt x="131" y="3228"/>
                    </a:lnTo>
                    <a:lnTo>
                      <a:pt x="128" y="3009"/>
                    </a:lnTo>
                    <a:lnTo>
                      <a:pt x="126" y="2778"/>
                    </a:lnTo>
                    <a:lnTo>
                      <a:pt x="122" y="2531"/>
                    </a:lnTo>
                    <a:lnTo>
                      <a:pt x="118" y="2270"/>
                    </a:lnTo>
                    <a:lnTo>
                      <a:pt x="115" y="1994"/>
                    </a:lnTo>
                    <a:lnTo>
                      <a:pt x="110" y="1702"/>
                    </a:lnTo>
                    <a:lnTo>
                      <a:pt x="104" y="1394"/>
                    </a:lnTo>
                    <a:lnTo>
                      <a:pt x="97" y="1072"/>
                    </a:lnTo>
                    <a:lnTo>
                      <a:pt x="91" y="730"/>
                    </a:lnTo>
                    <a:lnTo>
                      <a:pt x="84" y="374"/>
                    </a:lnTo>
                    <a:lnTo>
                      <a:pt x="75" y="0"/>
                    </a:lnTo>
                    <a:lnTo>
                      <a:pt x="75" y="1"/>
                    </a:lnTo>
                    <a:lnTo>
                      <a:pt x="0" y="1"/>
                    </a:lnTo>
                    <a:lnTo>
                      <a:pt x="0" y="2"/>
                    </a:lnTo>
                    <a:lnTo>
                      <a:pt x="0" y="1"/>
                    </a:lnTo>
                    <a:close/>
                  </a:path>
                </a:pathLst>
              </a:custGeom>
              <a:solidFill>
                <a:srgbClr val="D90000"/>
              </a:solidFill>
              <a:ln w="9525">
                <a:noFill/>
                <a:round/>
                <a:headEnd/>
                <a:tailEnd/>
              </a:ln>
            </p:spPr>
            <p:txBody>
              <a:bodyPr/>
              <a:lstStyle/>
              <a:p>
                <a:endParaRPr lang="en-US"/>
              </a:p>
            </p:txBody>
          </p:sp>
          <p:sp>
            <p:nvSpPr>
              <p:cNvPr id="172394" name="Freeform 367"/>
              <p:cNvSpPr>
                <a:spLocks/>
              </p:cNvSpPr>
              <p:nvPr/>
            </p:nvSpPr>
            <p:spPr bwMode="auto">
              <a:xfrm>
                <a:off x="2775" y="1780"/>
                <a:ext cx="46" cy="659"/>
              </a:xfrm>
              <a:custGeom>
                <a:avLst/>
                <a:gdLst>
                  <a:gd name="T0" fmla="*/ 0 w 184"/>
                  <a:gd name="T1" fmla="*/ 0 h 2635"/>
                  <a:gd name="T2" fmla="*/ 0 w 184"/>
                  <a:gd name="T3" fmla="*/ 0 h 2635"/>
                  <a:gd name="T4" fmla="*/ 0 w 184"/>
                  <a:gd name="T5" fmla="*/ 0 h 2635"/>
                  <a:gd name="T6" fmla="*/ 0 w 184"/>
                  <a:gd name="T7" fmla="*/ 0 h 2635"/>
                  <a:gd name="T8" fmla="*/ 0 w 184"/>
                  <a:gd name="T9" fmla="*/ 0 h 2635"/>
                  <a:gd name="T10" fmla="*/ 0 w 184"/>
                  <a:gd name="T11" fmla="*/ 0 h 2635"/>
                  <a:gd name="T12" fmla="*/ 0 w 184"/>
                  <a:gd name="T13" fmla="*/ 0 h 2635"/>
                  <a:gd name="T14" fmla="*/ 0 w 184"/>
                  <a:gd name="T15" fmla="*/ 0 h 2635"/>
                  <a:gd name="T16" fmla="*/ 0 w 184"/>
                  <a:gd name="T17" fmla="*/ 0 h 2635"/>
                  <a:gd name="T18" fmla="*/ 0 w 184"/>
                  <a:gd name="T19" fmla="*/ 1 h 2635"/>
                  <a:gd name="T20" fmla="*/ 0 w 184"/>
                  <a:gd name="T21" fmla="*/ 1 h 2635"/>
                  <a:gd name="T22" fmla="*/ 0 w 184"/>
                  <a:gd name="T23" fmla="*/ 1 h 2635"/>
                  <a:gd name="T24" fmla="*/ 0 w 184"/>
                  <a:gd name="T25" fmla="*/ 1 h 2635"/>
                  <a:gd name="T26" fmla="*/ 0 w 184"/>
                  <a:gd name="T27" fmla="*/ 1 h 2635"/>
                  <a:gd name="T28" fmla="*/ 0 w 184"/>
                  <a:gd name="T29" fmla="*/ 1 h 2635"/>
                  <a:gd name="T30" fmla="*/ 0 w 184"/>
                  <a:gd name="T31" fmla="*/ 1 h 2635"/>
                  <a:gd name="T32" fmla="*/ 0 w 184"/>
                  <a:gd name="T33" fmla="*/ 1 h 2635"/>
                  <a:gd name="T34" fmla="*/ 0 w 184"/>
                  <a:gd name="T35" fmla="*/ 1 h 2635"/>
                  <a:gd name="T36" fmla="*/ 0 w 184"/>
                  <a:gd name="T37" fmla="*/ 1 h 2635"/>
                  <a:gd name="T38" fmla="*/ 0 w 184"/>
                  <a:gd name="T39" fmla="*/ 1 h 2635"/>
                  <a:gd name="T40" fmla="*/ 0 w 184"/>
                  <a:gd name="T41" fmla="*/ 1 h 2635"/>
                  <a:gd name="T42" fmla="*/ 0 w 184"/>
                  <a:gd name="T43" fmla="*/ 1 h 2635"/>
                  <a:gd name="T44" fmla="*/ 0 w 184"/>
                  <a:gd name="T45" fmla="*/ 1 h 2635"/>
                  <a:gd name="T46" fmla="*/ 0 w 184"/>
                  <a:gd name="T47" fmla="*/ 0 h 2635"/>
                  <a:gd name="T48" fmla="*/ 0 w 184"/>
                  <a:gd name="T49" fmla="*/ 0 h 2635"/>
                  <a:gd name="T50" fmla="*/ 0 w 184"/>
                  <a:gd name="T51" fmla="*/ 0 h 2635"/>
                  <a:gd name="T52" fmla="*/ 0 w 184"/>
                  <a:gd name="T53" fmla="*/ 0 h 2635"/>
                  <a:gd name="T54" fmla="*/ 0 w 184"/>
                  <a:gd name="T55" fmla="*/ 0 h 2635"/>
                  <a:gd name="T56" fmla="*/ 0 w 184"/>
                  <a:gd name="T57" fmla="*/ 0 h 2635"/>
                  <a:gd name="T58" fmla="*/ 0 w 184"/>
                  <a:gd name="T59" fmla="*/ 0 h 2635"/>
                  <a:gd name="T60" fmla="*/ 0 w 184"/>
                  <a:gd name="T61" fmla="*/ 0 h 2635"/>
                  <a:gd name="T62" fmla="*/ 0 w 184"/>
                  <a:gd name="T63" fmla="*/ 0 h 2635"/>
                  <a:gd name="T64" fmla="*/ 0 w 184"/>
                  <a:gd name="T65" fmla="*/ 0 h 26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4"/>
                  <a:gd name="T100" fmla="*/ 0 h 2635"/>
                  <a:gd name="T101" fmla="*/ 184 w 184"/>
                  <a:gd name="T102" fmla="*/ 2635 h 26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4" h="2635">
                    <a:moveTo>
                      <a:pt x="112" y="0"/>
                    </a:moveTo>
                    <a:lnTo>
                      <a:pt x="102" y="47"/>
                    </a:lnTo>
                    <a:lnTo>
                      <a:pt x="95" y="99"/>
                    </a:lnTo>
                    <a:lnTo>
                      <a:pt x="87" y="154"/>
                    </a:lnTo>
                    <a:lnTo>
                      <a:pt x="80" y="213"/>
                    </a:lnTo>
                    <a:lnTo>
                      <a:pt x="72" y="278"/>
                    </a:lnTo>
                    <a:lnTo>
                      <a:pt x="66" y="345"/>
                    </a:lnTo>
                    <a:lnTo>
                      <a:pt x="60" y="417"/>
                    </a:lnTo>
                    <a:lnTo>
                      <a:pt x="55" y="492"/>
                    </a:lnTo>
                    <a:lnTo>
                      <a:pt x="50" y="569"/>
                    </a:lnTo>
                    <a:lnTo>
                      <a:pt x="45" y="648"/>
                    </a:lnTo>
                    <a:lnTo>
                      <a:pt x="40" y="730"/>
                    </a:lnTo>
                    <a:lnTo>
                      <a:pt x="35" y="816"/>
                    </a:lnTo>
                    <a:lnTo>
                      <a:pt x="31" y="903"/>
                    </a:lnTo>
                    <a:lnTo>
                      <a:pt x="28" y="991"/>
                    </a:lnTo>
                    <a:lnTo>
                      <a:pt x="24" y="1082"/>
                    </a:lnTo>
                    <a:lnTo>
                      <a:pt x="21" y="1173"/>
                    </a:lnTo>
                    <a:lnTo>
                      <a:pt x="18" y="1266"/>
                    </a:lnTo>
                    <a:lnTo>
                      <a:pt x="15" y="1359"/>
                    </a:lnTo>
                    <a:lnTo>
                      <a:pt x="13" y="1453"/>
                    </a:lnTo>
                    <a:lnTo>
                      <a:pt x="12" y="1548"/>
                    </a:lnTo>
                    <a:lnTo>
                      <a:pt x="9" y="1643"/>
                    </a:lnTo>
                    <a:lnTo>
                      <a:pt x="8" y="1739"/>
                    </a:lnTo>
                    <a:lnTo>
                      <a:pt x="7" y="1834"/>
                    </a:lnTo>
                    <a:lnTo>
                      <a:pt x="5" y="1928"/>
                    </a:lnTo>
                    <a:lnTo>
                      <a:pt x="4" y="2021"/>
                    </a:lnTo>
                    <a:lnTo>
                      <a:pt x="3" y="2114"/>
                    </a:lnTo>
                    <a:lnTo>
                      <a:pt x="2" y="2205"/>
                    </a:lnTo>
                    <a:lnTo>
                      <a:pt x="2" y="2295"/>
                    </a:lnTo>
                    <a:lnTo>
                      <a:pt x="0" y="2383"/>
                    </a:lnTo>
                    <a:lnTo>
                      <a:pt x="0" y="2470"/>
                    </a:lnTo>
                    <a:lnTo>
                      <a:pt x="0" y="2553"/>
                    </a:lnTo>
                    <a:lnTo>
                      <a:pt x="0" y="2635"/>
                    </a:lnTo>
                    <a:lnTo>
                      <a:pt x="75" y="2635"/>
                    </a:lnTo>
                    <a:lnTo>
                      <a:pt x="75" y="2553"/>
                    </a:lnTo>
                    <a:lnTo>
                      <a:pt x="75" y="2470"/>
                    </a:lnTo>
                    <a:lnTo>
                      <a:pt x="75" y="2383"/>
                    </a:lnTo>
                    <a:lnTo>
                      <a:pt x="76" y="2295"/>
                    </a:lnTo>
                    <a:lnTo>
                      <a:pt x="76" y="2205"/>
                    </a:lnTo>
                    <a:lnTo>
                      <a:pt x="77" y="2114"/>
                    </a:lnTo>
                    <a:lnTo>
                      <a:pt x="79" y="2021"/>
                    </a:lnTo>
                    <a:lnTo>
                      <a:pt x="80" y="1928"/>
                    </a:lnTo>
                    <a:lnTo>
                      <a:pt x="81" y="1834"/>
                    </a:lnTo>
                    <a:lnTo>
                      <a:pt x="82" y="1739"/>
                    </a:lnTo>
                    <a:lnTo>
                      <a:pt x="84" y="1646"/>
                    </a:lnTo>
                    <a:lnTo>
                      <a:pt x="86" y="1550"/>
                    </a:lnTo>
                    <a:lnTo>
                      <a:pt x="87" y="1456"/>
                    </a:lnTo>
                    <a:lnTo>
                      <a:pt x="90" y="1361"/>
                    </a:lnTo>
                    <a:lnTo>
                      <a:pt x="92" y="1268"/>
                    </a:lnTo>
                    <a:lnTo>
                      <a:pt x="96" y="1175"/>
                    </a:lnTo>
                    <a:lnTo>
                      <a:pt x="99" y="1084"/>
                    </a:lnTo>
                    <a:lnTo>
                      <a:pt x="102" y="994"/>
                    </a:lnTo>
                    <a:lnTo>
                      <a:pt x="106" y="905"/>
                    </a:lnTo>
                    <a:lnTo>
                      <a:pt x="110" y="818"/>
                    </a:lnTo>
                    <a:lnTo>
                      <a:pt x="115" y="735"/>
                    </a:lnTo>
                    <a:lnTo>
                      <a:pt x="120" y="653"/>
                    </a:lnTo>
                    <a:lnTo>
                      <a:pt x="125" y="574"/>
                    </a:lnTo>
                    <a:lnTo>
                      <a:pt x="130" y="497"/>
                    </a:lnTo>
                    <a:lnTo>
                      <a:pt x="135" y="422"/>
                    </a:lnTo>
                    <a:lnTo>
                      <a:pt x="141" y="352"/>
                    </a:lnTo>
                    <a:lnTo>
                      <a:pt x="147" y="285"/>
                    </a:lnTo>
                    <a:lnTo>
                      <a:pt x="155" y="223"/>
                    </a:lnTo>
                    <a:lnTo>
                      <a:pt x="162" y="164"/>
                    </a:lnTo>
                    <a:lnTo>
                      <a:pt x="169" y="109"/>
                    </a:lnTo>
                    <a:lnTo>
                      <a:pt x="177" y="59"/>
                    </a:lnTo>
                    <a:lnTo>
                      <a:pt x="184" y="14"/>
                    </a:lnTo>
                    <a:lnTo>
                      <a:pt x="112" y="0"/>
                    </a:lnTo>
                    <a:close/>
                  </a:path>
                </a:pathLst>
              </a:custGeom>
              <a:solidFill>
                <a:srgbClr val="D90000"/>
              </a:solidFill>
              <a:ln w="9525">
                <a:noFill/>
                <a:round/>
                <a:headEnd/>
                <a:tailEnd/>
              </a:ln>
            </p:spPr>
            <p:txBody>
              <a:bodyPr/>
              <a:lstStyle/>
              <a:p>
                <a:endParaRPr lang="en-US"/>
              </a:p>
            </p:txBody>
          </p:sp>
          <p:sp>
            <p:nvSpPr>
              <p:cNvPr id="172395" name="Freeform 368"/>
              <p:cNvSpPr>
                <a:spLocks/>
              </p:cNvSpPr>
              <p:nvPr/>
            </p:nvSpPr>
            <p:spPr bwMode="auto">
              <a:xfrm>
                <a:off x="2803" y="1773"/>
                <a:ext cx="18" cy="11"/>
              </a:xfrm>
              <a:custGeom>
                <a:avLst/>
                <a:gdLst>
                  <a:gd name="T0" fmla="*/ 0 w 72"/>
                  <a:gd name="T1" fmla="*/ 0 h 43"/>
                  <a:gd name="T2" fmla="*/ 0 w 72"/>
                  <a:gd name="T3" fmla="*/ 0 h 43"/>
                  <a:gd name="T4" fmla="*/ 0 w 72"/>
                  <a:gd name="T5" fmla="*/ 0 h 43"/>
                  <a:gd name="T6" fmla="*/ 0 w 72"/>
                  <a:gd name="T7" fmla="*/ 0 h 43"/>
                  <a:gd name="T8" fmla="*/ 0 w 72"/>
                  <a:gd name="T9" fmla="*/ 0 h 43"/>
                  <a:gd name="T10" fmla="*/ 0 w 72"/>
                  <a:gd name="T11" fmla="*/ 0 h 43"/>
                  <a:gd name="T12" fmla="*/ 0 w 72"/>
                  <a:gd name="T13" fmla="*/ 0 h 43"/>
                  <a:gd name="T14" fmla="*/ 0 w 72"/>
                  <a:gd name="T15" fmla="*/ 0 h 43"/>
                  <a:gd name="T16" fmla="*/ 0 w 72"/>
                  <a:gd name="T17" fmla="*/ 0 h 43"/>
                  <a:gd name="T18" fmla="*/ 0 w 72"/>
                  <a:gd name="T19" fmla="*/ 0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43"/>
                  <a:gd name="T32" fmla="*/ 72 w 72"/>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43">
                    <a:moveTo>
                      <a:pt x="72" y="43"/>
                    </a:moveTo>
                    <a:lnTo>
                      <a:pt x="72" y="27"/>
                    </a:lnTo>
                    <a:lnTo>
                      <a:pt x="66" y="15"/>
                    </a:lnTo>
                    <a:lnTo>
                      <a:pt x="56" y="5"/>
                    </a:lnTo>
                    <a:lnTo>
                      <a:pt x="44" y="0"/>
                    </a:lnTo>
                    <a:lnTo>
                      <a:pt x="30" y="0"/>
                    </a:lnTo>
                    <a:lnTo>
                      <a:pt x="18" y="4"/>
                    </a:lnTo>
                    <a:lnTo>
                      <a:pt x="6" y="14"/>
                    </a:lnTo>
                    <a:lnTo>
                      <a:pt x="0" y="29"/>
                    </a:lnTo>
                    <a:lnTo>
                      <a:pt x="72" y="43"/>
                    </a:lnTo>
                    <a:close/>
                  </a:path>
                </a:pathLst>
              </a:custGeom>
              <a:solidFill>
                <a:srgbClr val="D90000"/>
              </a:solidFill>
              <a:ln w="9525">
                <a:noFill/>
                <a:round/>
                <a:headEnd/>
                <a:tailEnd/>
              </a:ln>
            </p:spPr>
            <p:txBody>
              <a:bodyPr/>
              <a:lstStyle/>
              <a:p>
                <a:endParaRPr lang="en-US"/>
              </a:p>
            </p:txBody>
          </p:sp>
          <p:sp>
            <p:nvSpPr>
              <p:cNvPr id="172396" name="Freeform 369"/>
              <p:cNvSpPr>
                <a:spLocks/>
              </p:cNvSpPr>
              <p:nvPr/>
            </p:nvSpPr>
            <p:spPr bwMode="auto">
              <a:xfrm>
                <a:off x="2772" y="3731"/>
                <a:ext cx="19" cy="10"/>
              </a:xfrm>
              <a:custGeom>
                <a:avLst/>
                <a:gdLst>
                  <a:gd name="T0" fmla="*/ 0 w 75"/>
                  <a:gd name="T1" fmla="*/ 0 h 37"/>
                  <a:gd name="T2" fmla="*/ 0 w 75"/>
                  <a:gd name="T3" fmla="*/ 0 h 37"/>
                  <a:gd name="T4" fmla="*/ 0 w 75"/>
                  <a:gd name="T5" fmla="*/ 0 h 37"/>
                  <a:gd name="T6" fmla="*/ 0 w 75"/>
                  <a:gd name="T7" fmla="*/ 0 h 37"/>
                  <a:gd name="T8" fmla="*/ 0 w 75"/>
                  <a:gd name="T9" fmla="*/ 0 h 37"/>
                  <a:gd name="T10" fmla="*/ 0 w 75"/>
                  <a:gd name="T11" fmla="*/ 0 h 37"/>
                  <a:gd name="T12" fmla="*/ 0 w 75"/>
                  <a:gd name="T13" fmla="*/ 0 h 37"/>
                  <a:gd name="T14" fmla="*/ 0 w 75"/>
                  <a:gd name="T15" fmla="*/ 0 h 37"/>
                  <a:gd name="T16" fmla="*/ 0 w 75"/>
                  <a:gd name="T17" fmla="*/ 0 h 37"/>
                  <a:gd name="T18" fmla="*/ 0 w 75"/>
                  <a:gd name="T19" fmla="*/ 0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37"/>
                  <a:gd name="T32" fmla="*/ 75 w 75"/>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37">
                    <a:moveTo>
                      <a:pt x="0" y="0"/>
                    </a:moveTo>
                    <a:lnTo>
                      <a:pt x="4" y="16"/>
                    </a:lnTo>
                    <a:lnTo>
                      <a:pt x="11" y="27"/>
                    </a:lnTo>
                    <a:lnTo>
                      <a:pt x="24" y="35"/>
                    </a:lnTo>
                    <a:lnTo>
                      <a:pt x="37" y="37"/>
                    </a:lnTo>
                    <a:lnTo>
                      <a:pt x="51" y="35"/>
                    </a:lnTo>
                    <a:lnTo>
                      <a:pt x="64" y="27"/>
                    </a:lnTo>
                    <a:lnTo>
                      <a:pt x="71" y="16"/>
                    </a:lnTo>
                    <a:lnTo>
                      <a:pt x="75" y="0"/>
                    </a:lnTo>
                    <a:lnTo>
                      <a:pt x="0" y="0"/>
                    </a:lnTo>
                    <a:close/>
                  </a:path>
                </a:pathLst>
              </a:custGeom>
              <a:solidFill>
                <a:srgbClr val="D10000"/>
              </a:solidFill>
              <a:ln w="9525">
                <a:noFill/>
                <a:round/>
                <a:headEnd/>
                <a:tailEnd/>
              </a:ln>
            </p:spPr>
            <p:txBody>
              <a:bodyPr/>
              <a:lstStyle/>
              <a:p>
                <a:endParaRPr lang="en-US"/>
              </a:p>
            </p:txBody>
          </p:sp>
          <p:sp>
            <p:nvSpPr>
              <p:cNvPr id="172397" name="Freeform 370"/>
              <p:cNvSpPr>
                <a:spLocks/>
              </p:cNvSpPr>
              <p:nvPr/>
            </p:nvSpPr>
            <p:spPr bwMode="auto">
              <a:xfrm>
                <a:off x="2756" y="2407"/>
                <a:ext cx="35" cy="1324"/>
              </a:xfrm>
              <a:custGeom>
                <a:avLst/>
                <a:gdLst>
                  <a:gd name="T0" fmla="*/ 0 w 139"/>
                  <a:gd name="T1" fmla="*/ 0 h 5296"/>
                  <a:gd name="T2" fmla="*/ 0 w 139"/>
                  <a:gd name="T3" fmla="*/ 0 h 5296"/>
                  <a:gd name="T4" fmla="*/ 0 w 139"/>
                  <a:gd name="T5" fmla="*/ 0 h 5296"/>
                  <a:gd name="T6" fmla="*/ 0 w 139"/>
                  <a:gd name="T7" fmla="*/ 1 h 5296"/>
                  <a:gd name="T8" fmla="*/ 0 w 139"/>
                  <a:gd name="T9" fmla="*/ 1 h 5296"/>
                  <a:gd name="T10" fmla="*/ 0 w 139"/>
                  <a:gd name="T11" fmla="*/ 1 h 5296"/>
                  <a:gd name="T12" fmla="*/ 0 w 139"/>
                  <a:gd name="T13" fmla="*/ 1 h 5296"/>
                  <a:gd name="T14" fmla="*/ 0 w 139"/>
                  <a:gd name="T15" fmla="*/ 1 h 5296"/>
                  <a:gd name="T16" fmla="*/ 0 w 139"/>
                  <a:gd name="T17" fmla="*/ 1 h 5296"/>
                  <a:gd name="T18" fmla="*/ 0 w 139"/>
                  <a:gd name="T19" fmla="*/ 1 h 5296"/>
                  <a:gd name="T20" fmla="*/ 0 w 139"/>
                  <a:gd name="T21" fmla="*/ 1 h 5296"/>
                  <a:gd name="T22" fmla="*/ 0 w 139"/>
                  <a:gd name="T23" fmla="*/ 1 h 5296"/>
                  <a:gd name="T24" fmla="*/ 0 w 139"/>
                  <a:gd name="T25" fmla="*/ 1 h 5296"/>
                  <a:gd name="T26" fmla="*/ 0 w 139"/>
                  <a:gd name="T27" fmla="*/ 1 h 5296"/>
                  <a:gd name="T28" fmla="*/ 0 w 139"/>
                  <a:gd name="T29" fmla="*/ 1 h 5296"/>
                  <a:gd name="T30" fmla="*/ 0 w 139"/>
                  <a:gd name="T31" fmla="*/ 1 h 5296"/>
                  <a:gd name="T32" fmla="*/ 0 w 139"/>
                  <a:gd name="T33" fmla="*/ 1 h 5296"/>
                  <a:gd name="T34" fmla="*/ 0 w 139"/>
                  <a:gd name="T35" fmla="*/ 1 h 5296"/>
                  <a:gd name="T36" fmla="*/ 0 w 139"/>
                  <a:gd name="T37" fmla="*/ 1 h 5296"/>
                  <a:gd name="T38" fmla="*/ 0 w 139"/>
                  <a:gd name="T39" fmla="*/ 1 h 5296"/>
                  <a:gd name="T40" fmla="*/ 0 w 139"/>
                  <a:gd name="T41" fmla="*/ 1 h 5296"/>
                  <a:gd name="T42" fmla="*/ 0 w 139"/>
                  <a:gd name="T43" fmla="*/ 1 h 5296"/>
                  <a:gd name="T44" fmla="*/ 0 w 139"/>
                  <a:gd name="T45" fmla="*/ 1 h 5296"/>
                  <a:gd name="T46" fmla="*/ 0 w 139"/>
                  <a:gd name="T47" fmla="*/ 1 h 5296"/>
                  <a:gd name="T48" fmla="*/ 0 w 139"/>
                  <a:gd name="T49" fmla="*/ 1 h 5296"/>
                  <a:gd name="T50" fmla="*/ 0 w 139"/>
                  <a:gd name="T51" fmla="*/ 1 h 5296"/>
                  <a:gd name="T52" fmla="*/ 0 w 139"/>
                  <a:gd name="T53" fmla="*/ 1 h 5296"/>
                  <a:gd name="T54" fmla="*/ 0 w 139"/>
                  <a:gd name="T55" fmla="*/ 1 h 5296"/>
                  <a:gd name="T56" fmla="*/ 0 w 139"/>
                  <a:gd name="T57" fmla="*/ 1 h 5296"/>
                  <a:gd name="T58" fmla="*/ 0 w 139"/>
                  <a:gd name="T59" fmla="*/ 1 h 5296"/>
                  <a:gd name="T60" fmla="*/ 0 w 139"/>
                  <a:gd name="T61" fmla="*/ 0 h 5296"/>
                  <a:gd name="T62" fmla="*/ 0 w 139"/>
                  <a:gd name="T63" fmla="*/ 0 h 5296"/>
                  <a:gd name="T64" fmla="*/ 0 w 139"/>
                  <a:gd name="T65" fmla="*/ 0 h 5296"/>
                  <a:gd name="T66" fmla="*/ 0 w 139"/>
                  <a:gd name="T67" fmla="*/ 0 h 5296"/>
                  <a:gd name="T68" fmla="*/ 0 w 139"/>
                  <a:gd name="T69" fmla="*/ 0 h 5296"/>
                  <a:gd name="T70" fmla="*/ 0 w 139"/>
                  <a:gd name="T71" fmla="*/ 0 h 52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9"/>
                  <a:gd name="T109" fmla="*/ 0 h 5296"/>
                  <a:gd name="T110" fmla="*/ 139 w 139"/>
                  <a:gd name="T111" fmla="*/ 5296 h 52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9" h="5296">
                    <a:moveTo>
                      <a:pt x="0" y="2"/>
                    </a:moveTo>
                    <a:lnTo>
                      <a:pt x="0" y="3"/>
                    </a:lnTo>
                    <a:lnTo>
                      <a:pt x="7" y="346"/>
                    </a:lnTo>
                    <a:lnTo>
                      <a:pt x="15" y="676"/>
                    </a:lnTo>
                    <a:lnTo>
                      <a:pt x="21" y="994"/>
                    </a:lnTo>
                    <a:lnTo>
                      <a:pt x="27" y="1299"/>
                    </a:lnTo>
                    <a:lnTo>
                      <a:pt x="32" y="1593"/>
                    </a:lnTo>
                    <a:lnTo>
                      <a:pt x="37" y="1874"/>
                    </a:lnTo>
                    <a:lnTo>
                      <a:pt x="42" y="2144"/>
                    </a:lnTo>
                    <a:lnTo>
                      <a:pt x="46" y="2401"/>
                    </a:lnTo>
                    <a:lnTo>
                      <a:pt x="50" y="2647"/>
                    </a:lnTo>
                    <a:lnTo>
                      <a:pt x="52" y="2882"/>
                    </a:lnTo>
                    <a:lnTo>
                      <a:pt x="55" y="3104"/>
                    </a:lnTo>
                    <a:lnTo>
                      <a:pt x="57" y="3315"/>
                    </a:lnTo>
                    <a:lnTo>
                      <a:pt x="60" y="3514"/>
                    </a:lnTo>
                    <a:lnTo>
                      <a:pt x="61" y="3703"/>
                    </a:lnTo>
                    <a:lnTo>
                      <a:pt x="62" y="3881"/>
                    </a:lnTo>
                    <a:lnTo>
                      <a:pt x="63" y="4046"/>
                    </a:lnTo>
                    <a:lnTo>
                      <a:pt x="65" y="4203"/>
                    </a:lnTo>
                    <a:lnTo>
                      <a:pt x="65" y="4347"/>
                    </a:lnTo>
                    <a:lnTo>
                      <a:pt x="65" y="4481"/>
                    </a:lnTo>
                    <a:lnTo>
                      <a:pt x="65" y="4604"/>
                    </a:lnTo>
                    <a:lnTo>
                      <a:pt x="65" y="4717"/>
                    </a:lnTo>
                    <a:lnTo>
                      <a:pt x="65" y="4819"/>
                    </a:lnTo>
                    <a:lnTo>
                      <a:pt x="65" y="4911"/>
                    </a:lnTo>
                    <a:lnTo>
                      <a:pt x="65" y="4993"/>
                    </a:lnTo>
                    <a:lnTo>
                      <a:pt x="65" y="5065"/>
                    </a:lnTo>
                    <a:lnTo>
                      <a:pt x="63" y="5127"/>
                    </a:lnTo>
                    <a:lnTo>
                      <a:pt x="63" y="5179"/>
                    </a:lnTo>
                    <a:lnTo>
                      <a:pt x="63" y="5221"/>
                    </a:lnTo>
                    <a:lnTo>
                      <a:pt x="62" y="5253"/>
                    </a:lnTo>
                    <a:lnTo>
                      <a:pt x="62" y="5277"/>
                    </a:lnTo>
                    <a:lnTo>
                      <a:pt x="62" y="5291"/>
                    </a:lnTo>
                    <a:lnTo>
                      <a:pt x="62" y="5296"/>
                    </a:lnTo>
                    <a:lnTo>
                      <a:pt x="137" y="5296"/>
                    </a:lnTo>
                    <a:lnTo>
                      <a:pt x="137" y="5291"/>
                    </a:lnTo>
                    <a:lnTo>
                      <a:pt x="137" y="5277"/>
                    </a:lnTo>
                    <a:lnTo>
                      <a:pt x="137" y="5255"/>
                    </a:lnTo>
                    <a:lnTo>
                      <a:pt x="138" y="5221"/>
                    </a:lnTo>
                    <a:lnTo>
                      <a:pt x="138" y="5179"/>
                    </a:lnTo>
                    <a:lnTo>
                      <a:pt x="138" y="5127"/>
                    </a:lnTo>
                    <a:lnTo>
                      <a:pt x="139" y="5065"/>
                    </a:lnTo>
                    <a:lnTo>
                      <a:pt x="139" y="4993"/>
                    </a:lnTo>
                    <a:lnTo>
                      <a:pt x="139" y="4911"/>
                    </a:lnTo>
                    <a:lnTo>
                      <a:pt x="139" y="4819"/>
                    </a:lnTo>
                    <a:lnTo>
                      <a:pt x="139" y="4717"/>
                    </a:lnTo>
                    <a:lnTo>
                      <a:pt x="139" y="4604"/>
                    </a:lnTo>
                    <a:lnTo>
                      <a:pt x="139" y="4481"/>
                    </a:lnTo>
                    <a:lnTo>
                      <a:pt x="139" y="4347"/>
                    </a:lnTo>
                    <a:lnTo>
                      <a:pt x="139" y="4203"/>
                    </a:lnTo>
                    <a:lnTo>
                      <a:pt x="138" y="4046"/>
                    </a:lnTo>
                    <a:lnTo>
                      <a:pt x="137" y="3881"/>
                    </a:lnTo>
                    <a:lnTo>
                      <a:pt x="135" y="3703"/>
                    </a:lnTo>
                    <a:lnTo>
                      <a:pt x="134" y="3514"/>
                    </a:lnTo>
                    <a:lnTo>
                      <a:pt x="132" y="3315"/>
                    </a:lnTo>
                    <a:lnTo>
                      <a:pt x="129" y="3104"/>
                    </a:lnTo>
                    <a:lnTo>
                      <a:pt x="127" y="2882"/>
                    </a:lnTo>
                    <a:lnTo>
                      <a:pt x="124" y="2647"/>
                    </a:lnTo>
                    <a:lnTo>
                      <a:pt x="121" y="2401"/>
                    </a:lnTo>
                    <a:lnTo>
                      <a:pt x="117" y="2144"/>
                    </a:lnTo>
                    <a:lnTo>
                      <a:pt x="112" y="1874"/>
                    </a:lnTo>
                    <a:lnTo>
                      <a:pt x="107" y="1593"/>
                    </a:lnTo>
                    <a:lnTo>
                      <a:pt x="102" y="1299"/>
                    </a:lnTo>
                    <a:lnTo>
                      <a:pt x="96" y="992"/>
                    </a:lnTo>
                    <a:lnTo>
                      <a:pt x="89" y="674"/>
                    </a:lnTo>
                    <a:lnTo>
                      <a:pt x="82" y="343"/>
                    </a:lnTo>
                    <a:lnTo>
                      <a:pt x="75" y="0"/>
                    </a:lnTo>
                    <a:lnTo>
                      <a:pt x="75" y="2"/>
                    </a:lnTo>
                    <a:lnTo>
                      <a:pt x="0" y="2"/>
                    </a:lnTo>
                    <a:lnTo>
                      <a:pt x="0" y="3"/>
                    </a:lnTo>
                    <a:lnTo>
                      <a:pt x="0" y="2"/>
                    </a:lnTo>
                    <a:close/>
                  </a:path>
                </a:pathLst>
              </a:custGeom>
              <a:solidFill>
                <a:srgbClr val="D10000"/>
              </a:solidFill>
              <a:ln w="9525">
                <a:noFill/>
                <a:round/>
                <a:headEnd/>
                <a:tailEnd/>
              </a:ln>
            </p:spPr>
            <p:txBody>
              <a:bodyPr/>
              <a:lstStyle/>
              <a:p>
                <a:endParaRPr lang="en-US"/>
              </a:p>
            </p:txBody>
          </p:sp>
          <p:sp>
            <p:nvSpPr>
              <p:cNvPr id="172398" name="Freeform 371"/>
              <p:cNvSpPr>
                <a:spLocks/>
              </p:cNvSpPr>
              <p:nvPr/>
            </p:nvSpPr>
            <p:spPr bwMode="auto">
              <a:xfrm>
                <a:off x="2756" y="1764"/>
                <a:ext cx="59" cy="644"/>
              </a:xfrm>
              <a:custGeom>
                <a:avLst/>
                <a:gdLst>
                  <a:gd name="T0" fmla="*/ 0 w 234"/>
                  <a:gd name="T1" fmla="*/ 0 h 2575"/>
                  <a:gd name="T2" fmla="*/ 0 w 234"/>
                  <a:gd name="T3" fmla="*/ 0 h 2575"/>
                  <a:gd name="T4" fmla="*/ 0 w 234"/>
                  <a:gd name="T5" fmla="*/ 0 h 2575"/>
                  <a:gd name="T6" fmla="*/ 0 w 234"/>
                  <a:gd name="T7" fmla="*/ 0 h 2575"/>
                  <a:gd name="T8" fmla="*/ 0 w 234"/>
                  <a:gd name="T9" fmla="*/ 0 h 2575"/>
                  <a:gd name="T10" fmla="*/ 0 w 234"/>
                  <a:gd name="T11" fmla="*/ 0 h 2575"/>
                  <a:gd name="T12" fmla="*/ 0 w 234"/>
                  <a:gd name="T13" fmla="*/ 0 h 2575"/>
                  <a:gd name="T14" fmla="*/ 0 w 234"/>
                  <a:gd name="T15" fmla="*/ 0 h 2575"/>
                  <a:gd name="T16" fmla="*/ 0 w 234"/>
                  <a:gd name="T17" fmla="*/ 0 h 2575"/>
                  <a:gd name="T18" fmla="*/ 0 w 234"/>
                  <a:gd name="T19" fmla="*/ 0 h 2575"/>
                  <a:gd name="T20" fmla="*/ 0 w 234"/>
                  <a:gd name="T21" fmla="*/ 1 h 2575"/>
                  <a:gd name="T22" fmla="*/ 0 w 234"/>
                  <a:gd name="T23" fmla="*/ 1 h 2575"/>
                  <a:gd name="T24" fmla="*/ 0 w 234"/>
                  <a:gd name="T25" fmla="*/ 1 h 2575"/>
                  <a:gd name="T26" fmla="*/ 0 w 234"/>
                  <a:gd name="T27" fmla="*/ 1 h 2575"/>
                  <a:gd name="T28" fmla="*/ 0 w 234"/>
                  <a:gd name="T29" fmla="*/ 1 h 2575"/>
                  <a:gd name="T30" fmla="*/ 0 w 234"/>
                  <a:gd name="T31" fmla="*/ 1 h 2575"/>
                  <a:gd name="T32" fmla="*/ 0 w 234"/>
                  <a:gd name="T33" fmla="*/ 1 h 2575"/>
                  <a:gd name="T34" fmla="*/ 0 w 234"/>
                  <a:gd name="T35" fmla="*/ 1 h 2575"/>
                  <a:gd name="T36" fmla="*/ 0 w 234"/>
                  <a:gd name="T37" fmla="*/ 1 h 2575"/>
                  <a:gd name="T38" fmla="*/ 0 w 234"/>
                  <a:gd name="T39" fmla="*/ 1 h 2575"/>
                  <a:gd name="T40" fmla="*/ 0 w 234"/>
                  <a:gd name="T41" fmla="*/ 1 h 2575"/>
                  <a:gd name="T42" fmla="*/ 0 w 234"/>
                  <a:gd name="T43" fmla="*/ 1 h 2575"/>
                  <a:gd name="T44" fmla="*/ 0 w 234"/>
                  <a:gd name="T45" fmla="*/ 1 h 2575"/>
                  <a:gd name="T46" fmla="*/ 0 w 234"/>
                  <a:gd name="T47" fmla="*/ 0 h 2575"/>
                  <a:gd name="T48" fmla="*/ 0 w 234"/>
                  <a:gd name="T49" fmla="*/ 0 h 2575"/>
                  <a:gd name="T50" fmla="*/ 0 w 234"/>
                  <a:gd name="T51" fmla="*/ 0 h 2575"/>
                  <a:gd name="T52" fmla="*/ 0 w 234"/>
                  <a:gd name="T53" fmla="*/ 0 h 2575"/>
                  <a:gd name="T54" fmla="*/ 0 w 234"/>
                  <a:gd name="T55" fmla="*/ 0 h 2575"/>
                  <a:gd name="T56" fmla="*/ 0 w 234"/>
                  <a:gd name="T57" fmla="*/ 0 h 2575"/>
                  <a:gd name="T58" fmla="*/ 0 w 234"/>
                  <a:gd name="T59" fmla="*/ 0 h 2575"/>
                  <a:gd name="T60" fmla="*/ 0 w 234"/>
                  <a:gd name="T61" fmla="*/ 0 h 2575"/>
                  <a:gd name="T62" fmla="*/ 0 w 234"/>
                  <a:gd name="T63" fmla="*/ 0 h 2575"/>
                  <a:gd name="T64" fmla="*/ 0 w 234"/>
                  <a:gd name="T65" fmla="*/ 0 h 25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4"/>
                  <a:gd name="T100" fmla="*/ 0 h 2575"/>
                  <a:gd name="T101" fmla="*/ 234 w 234"/>
                  <a:gd name="T102" fmla="*/ 2575 h 25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4" h="2575">
                    <a:moveTo>
                      <a:pt x="162" y="0"/>
                    </a:moveTo>
                    <a:lnTo>
                      <a:pt x="152" y="47"/>
                    </a:lnTo>
                    <a:lnTo>
                      <a:pt x="142" y="96"/>
                    </a:lnTo>
                    <a:lnTo>
                      <a:pt x="132" y="148"/>
                    </a:lnTo>
                    <a:lnTo>
                      <a:pt x="122" y="202"/>
                    </a:lnTo>
                    <a:lnTo>
                      <a:pt x="113" y="261"/>
                    </a:lnTo>
                    <a:lnTo>
                      <a:pt x="106" y="321"/>
                    </a:lnTo>
                    <a:lnTo>
                      <a:pt x="97" y="381"/>
                    </a:lnTo>
                    <a:lnTo>
                      <a:pt x="89" y="447"/>
                    </a:lnTo>
                    <a:lnTo>
                      <a:pt x="82" y="514"/>
                    </a:lnTo>
                    <a:lnTo>
                      <a:pt x="75" y="584"/>
                    </a:lnTo>
                    <a:lnTo>
                      <a:pt x="67" y="656"/>
                    </a:lnTo>
                    <a:lnTo>
                      <a:pt x="61" y="731"/>
                    </a:lnTo>
                    <a:lnTo>
                      <a:pt x="55" y="806"/>
                    </a:lnTo>
                    <a:lnTo>
                      <a:pt x="48" y="885"/>
                    </a:lnTo>
                    <a:lnTo>
                      <a:pt x="43" y="964"/>
                    </a:lnTo>
                    <a:lnTo>
                      <a:pt x="39" y="1046"/>
                    </a:lnTo>
                    <a:lnTo>
                      <a:pt x="34" y="1131"/>
                    </a:lnTo>
                    <a:lnTo>
                      <a:pt x="29" y="1218"/>
                    </a:lnTo>
                    <a:lnTo>
                      <a:pt x="25" y="1306"/>
                    </a:lnTo>
                    <a:lnTo>
                      <a:pt x="21" y="1394"/>
                    </a:lnTo>
                    <a:lnTo>
                      <a:pt x="17" y="1485"/>
                    </a:lnTo>
                    <a:lnTo>
                      <a:pt x="14" y="1578"/>
                    </a:lnTo>
                    <a:lnTo>
                      <a:pt x="11" y="1671"/>
                    </a:lnTo>
                    <a:lnTo>
                      <a:pt x="9" y="1767"/>
                    </a:lnTo>
                    <a:lnTo>
                      <a:pt x="6" y="1864"/>
                    </a:lnTo>
                    <a:lnTo>
                      <a:pt x="4" y="1963"/>
                    </a:lnTo>
                    <a:lnTo>
                      <a:pt x="2" y="2063"/>
                    </a:lnTo>
                    <a:lnTo>
                      <a:pt x="1" y="2162"/>
                    </a:lnTo>
                    <a:lnTo>
                      <a:pt x="0" y="2264"/>
                    </a:lnTo>
                    <a:lnTo>
                      <a:pt x="0" y="2367"/>
                    </a:lnTo>
                    <a:lnTo>
                      <a:pt x="0" y="2470"/>
                    </a:lnTo>
                    <a:lnTo>
                      <a:pt x="0" y="2575"/>
                    </a:lnTo>
                    <a:lnTo>
                      <a:pt x="75" y="2575"/>
                    </a:lnTo>
                    <a:lnTo>
                      <a:pt x="75" y="2470"/>
                    </a:lnTo>
                    <a:lnTo>
                      <a:pt x="75" y="2367"/>
                    </a:lnTo>
                    <a:lnTo>
                      <a:pt x="75" y="2264"/>
                    </a:lnTo>
                    <a:lnTo>
                      <a:pt x="76" y="2162"/>
                    </a:lnTo>
                    <a:lnTo>
                      <a:pt x="77" y="2063"/>
                    </a:lnTo>
                    <a:lnTo>
                      <a:pt x="78" y="1963"/>
                    </a:lnTo>
                    <a:lnTo>
                      <a:pt x="81" y="1866"/>
                    </a:lnTo>
                    <a:lnTo>
                      <a:pt x="83" y="1769"/>
                    </a:lnTo>
                    <a:lnTo>
                      <a:pt x="86" y="1674"/>
                    </a:lnTo>
                    <a:lnTo>
                      <a:pt x="88" y="1580"/>
                    </a:lnTo>
                    <a:lnTo>
                      <a:pt x="92" y="1487"/>
                    </a:lnTo>
                    <a:lnTo>
                      <a:pt x="96" y="1397"/>
                    </a:lnTo>
                    <a:lnTo>
                      <a:pt x="99" y="1308"/>
                    </a:lnTo>
                    <a:lnTo>
                      <a:pt x="103" y="1220"/>
                    </a:lnTo>
                    <a:lnTo>
                      <a:pt x="108" y="1136"/>
                    </a:lnTo>
                    <a:lnTo>
                      <a:pt x="113" y="1051"/>
                    </a:lnTo>
                    <a:lnTo>
                      <a:pt x="118" y="969"/>
                    </a:lnTo>
                    <a:lnTo>
                      <a:pt x="123" y="890"/>
                    </a:lnTo>
                    <a:lnTo>
                      <a:pt x="129" y="811"/>
                    </a:lnTo>
                    <a:lnTo>
                      <a:pt x="135" y="736"/>
                    </a:lnTo>
                    <a:lnTo>
                      <a:pt x="142" y="663"/>
                    </a:lnTo>
                    <a:lnTo>
                      <a:pt x="149" y="591"/>
                    </a:lnTo>
                    <a:lnTo>
                      <a:pt x="157" y="522"/>
                    </a:lnTo>
                    <a:lnTo>
                      <a:pt x="164" y="455"/>
                    </a:lnTo>
                    <a:lnTo>
                      <a:pt x="172" y="391"/>
                    </a:lnTo>
                    <a:lnTo>
                      <a:pt x="180" y="330"/>
                    </a:lnTo>
                    <a:lnTo>
                      <a:pt x="188" y="271"/>
                    </a:lnTo>
                    <a:lnTo>
                      <a:pt x="196" y="215"/>
                    </a:lnTo>
                    <a:lnTo>
                      <a:pt x="206" y="160"/>
                    </a:lnTo>
                    <a:lnTo>
                      <a:pt x="214" y="111"/>
                    </a:lnTo>
                    <a:lnTo>
                      <a:pt x="224" y="62"/>
                    </a:lnTo>
                    <a:lnTo>
                      <a:pt x="234" y="17"/>
                    </a:lnTo>
                    <a:lnTo>
                      <a:pt x="162" y="0"/>
                    </a:lnTo>
                    <a:close/>
                  </a:path>
                </a:pathLst>
              </a:custGeom>
              <a:solidFill>
                <a:srgbClr val="D10000"/>
              </a:solidFill>
              <a:ln w="9525">
                <a:noFill/>
                <a:round/>
                <a:headEnd/>
                <a:tailEnd/>
              </a:ln>
            </p:spPr>
            <p:txBody>
              <a:bodyPr/>
              <a:lstStyle/>
              <a:p>
                <a:endParaRPr lang="en-US"/>
              </a:p>
            </p:txBody>
          </p:sp>
          <p:sp>
            <p:nvSpPr>
              <p:cNvPr id="172399" name="Freeform 372"/>
              <p:cNvSpPr>
                <a:spLocks/>
              </p:cNvSpPr>
              <p:nvPr/>
            </p:nvSpPr>
            <p:spPr bwMode="auto">
              <a:xfrm>
                <a:off x="2797" y="1757"/>
                <a:ext cx="18" cy="11"/>
              </a:xfrm>
              <a:custGeom>
                <a:avLst/>
                <a:gdLst>
                  <a:gd name="T0" fmla="*/ 0 w 72"/>
                  <a:gd name="T1" fmla="*/ 0 h 44"/>
                  <a:gd name="T2" fmla="*/ 0 w 72"/>
                  <a:gd name="T3" fmla="*/ 0 h 44"/>
                  <a:gd name="T4" fmla="*/ 0 w 72"/>
                  <a:gd name="T5" fmla="*/ 0 h 44"/>
                  <a:gd name="T6" fmla="*/ 0 w 72"/>
                  <a:gd name="T7" fmla="*/ 0 h 44"/>
                  <a:gd name="T8" fmla="*/ 0 w 72"/>
                  <a:gd name="T9" fmla="*/ 0 h 44"/>
                  <a:gd name="T10" fmla="*/ 0 w 72"/>
                  <a:gd name="T11" fmla="*/ 0 h 44"/>
                  <a:gd name="T12" fmla="*/ 0 w 72"/>
                  <a:gd name="T13" fmla="*/ 0 h 44"/>
                  <a:gd name="T14" fmla="*/ 0 w 72"/>
                  <a:gd name="T15" fmla="*/ 0 h 44"/>
                  <a:gd name="T16" fmla="*/ 0 w 72"/>
                  <a:gd name="T17" fmla="*/ 0 h 44"/>
                  <a:gd name="T18" fmla="*/ 0 w 72"/>
                  <a:gd name="T19" fmla="*/ 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44"/>
                  <a:gd name="T32" fmla="*/ 72 w 72"/>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44">
                    <a:moveTo>
                      <a:pt x="72" y="44"/>
                    </a:moveTo>
                    <a:lnTo>
                      <a:pt x="72" y="28"/>
                    </a:lnTo>
                    <a:lnTo>
                      <a:pt x="67" y="15"/>
                    </a:lnTo>
                    <a:lnTo>
                      <a:pt x="57" y="6"/>
                    </a:lnTo>
                    <a:lnTo>
                      <a:pt x="44" y="0"/>
                    </a:lnTo>
                    <a:lnTo>
                      <a:pt x="31" y="0"/>
                    </a:lnTo>
                    <a:lnTo>
                      <a:pt x="17" y="3"/>
                    </a:lnTo>
                    <a:lnTo>
                      <a:pt x="6" y="12"/>
                    </a:lnTo>
                    <a:lnTo>
                      <a:pt x="0" y="27"/>
                    </a:lnTo>
                    <a:lnTo>
                      <a:pt x="72" y="44"/>
                    </a:lnTo>
                    <a:close/>
                  </a:path>
                </a:pathLst>
              </a:custGeom>
              <a:solidFill>
                <a:srgbClr val="D10000"/>
              </a:solidFill>
              <a:ln w="9525">
                <a:noFill/>
                <a:round/>
                <a:headEnd/>
                <a:tailEnd/>
              </a:ln>
            </p:spPr>
            <p:txBody>
              <a:bodyPr/>
              <a:lstStyle/>
              <a:p>
                <a:endParaRPr lang="en-US"/>
              </a:p>
            </p:txBody>
          </p:sp>
          <p:sp>
            <p:nvSpPr>
              <p:cNvPr id="172400" name="Freeform 373"/>
              <p:cNvSpPr>
                <a:spLocks/>
              </p:cNvSpPr>
              <p:nvPr/>
            </p:nvSpPr>
            <p:spPr bwMode="auto">
              <a:xfrm>
                <a:off x="2753" y="3728"/>
                <a:ext cx="19" cy="9"/>
              </a:xfrm>
              <a:custGeom>
                <a:avLst/>
                <a:gdLst>
                  <a:gd name="T0" fmla="*/ 0 w 74"/>
                  <a:gd name="T1" fmla="*/ 0 h 38"/>
                  <a:gd name="T2" fmla="*/ 0 w 74"/>
                  <a:gd name="T3" fmla="*/ 0 h 38"/>
                  <a:gd name="T4" fmla="*/ 0 w 74"/>
                  <a:gd name="T5" fmla="*/ 0 h 38"/>
                  <a:gd name="T6" fmla="*/ 0 w 74"/>
                  <a:gd name="T7" fmla="*/ 0 h 38"/>
                  <a:gd name="T8" fmla="*/ 0 w 74"/>
                  <a:gd name="T9" fmla="*/ 0 h 38"/>
                  <a:gd name="T10" fmla="*/ 0 w 74"/>
                  <a:gd name="T11" fmla="*/ 0 h 38"/>
                  <a:gd name="T12" fmla="*/ 0 w 74"/>
                  <a:gd name="T13" fmla="*/ 0 h 38"/>
                  <a:gd name="T14" fmla="*/ 0 w 74"/>
                  <a:gd name="T15" fmla="*/ 0 h 38"/>
                  <a:gd name="T16" fmla="*/ 0 w 74"/>
                  <a:gd name="T17" fmla="*/ 0 h 38"/>
                  <a:gd name="T18" fmla="*/ 0 w 74"/>
                  <a:gd name="T19" fmla="*/ 0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4"/>
                  <a:gd name="T31" fmla="*/ 0 h 38"/>
                  <a:gd name="T32" fmla="*/ 74 w 74"/>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4" h="38">
                    <a:moveTo>
                      <a:pt x="0" y="0"/>
                    </a:moveTo>
                    <a:lnTo>
                      <a:pt x="3" y="17"/>
                    </a:lnTo>
                    <a:lnTo>
                      <a:pt x="11" y="28"/>
                    </a:lnTo>
                    <a:lnTo>
                      <a:pt x="23" y="35"/>
                    </a:lnTo>
                    <a:lnTo>
                      <a:pt x="37" y="38"/>
                    </a:lnTo>
                    <a:lnTo>
                      <a:pt x="51" y="35"/>
                    </a:lnTo>
                    <a:lnTo>
                      <a:pt x="63" y="28"/>
                    </a:lnTo>
                    <a:lnTo>
                      <a:pt x="70" y="17"/>
                    </a:lnTo>
                    <a:lnTo>
                      <a:pt x="74" y="0"/>
                    </a:lnTo>
                    <a:lnTo>
                      <a:pt x="0" y="0"/>
                    </a:lnTo>
                    <a:close/>
                  </a:path>
                </a:pathLst>
              </a:custGeom>
              <a:solidFill>
                <a:srgbClr val="CC0000"/>
              </a:solidFill>
              <a:ln w="9525">
                <a:noFill/>
                <a:round/>
                <a:headEnd/>
                <a:tailEnd/>
              </a:ln>
            </p:spPr>
            <p:txBody>
              <a:bodyPr/>
              <a:lstStyle/>
              <a:p>
                <a:endParaRPr lang="en-US"/>
              </a:p>
            </p:txBody>
          </p:sp>
          <p:sp>
            <p:nvSpPr>
              <p:cNvPr id="172401" name="Freeform 374"/>
              <p:cNvSpPr>
                <a:spLocks/>
              </p:cNvSpPr>
              <p:nvPr/>
            </p:nvSpPr>
            <p:spPr bwMode="auto">
              <a:xfrm>
                <a:off x="2738" y="2374"/>
                <a:ext cx="35" cy="1354"/>
              </a:xfrm>
              <a:custGeom>
                <a:avLst/>
                <a:gdLst>
                  <a:gd name="T0" fmla="*/ 0 w 137"/>
                  <a:gd name="T1" fmla="*/ 0 h 5413"/>
                  <a:gd name="T2" fmla="*/ 0 w 137"/>
                  <a:gd name="T3" fmla="*/ 0 h 5413"/>
                  <a:gd name="T4" fmla="*/ 0 w 137"/>
                  <a:gd name="T5" fmla="*/ 0 h 5413"/>
                  <a:gd name="T6" fmla="*/ 0 w 137"/>
                  <a:gd name="T7" fmla="*/ 1 h 5413"/>
                  <a:gd name="T8" fmla="*/ 0 w 137"/>
                  <a:gd name="T9" fmla="*/ 1 h 5413"/>
                  <a:gd name="T10" fmla="*/ 0 w 137"/>
                  <a:gd name="T11" fmla="*/ 1 h 5413"/>
                  <a:gd name="T12" fmla="*/ 0 w 137"/>
                  <a:gd name="T13" fmla="*/ 1 h 5413"/>
                  <a:gd name="T14" fmla="*/ 0 w 137"/>
                  <a:gd name="T15" fmla="*/ 1 h 5413"/>
                  <a:gd name="T16" fmla="*/ 0 w 137"/>
                  <a:gd name="T17" fmla="*/ 1 h 5413"/>
                  <a:gd name="T18" fmla="*/ 0 w 137"/>
                  <a:gd name="T19" fmla="*/ 1 h 5413"/>
                  <a:gd name="T20" fmla="*/ 0 w 137"/>
                  <a:gd name="T21" fmla="*/ 1 h 5413"/>
                  <a:gd name="T22" fmla="*/ 0 w 137"/>
                  <a:gd name="T23" fmla="*/ 1 h 5413"/>
                  <a:gd name="T24" fmla="*/ 0 w 137"/>
                  <a:gd name="T25" fmla="*/ 1 h 5413"/>
                  <a:gd name="T26" fmla="*/ 0 w 137"/>
                  <a:gd name="T27" fmla="*/ 1 h 5413"/>
                  <a:gd name="T28" fmla="*/ 0 w 137"/>
                  <a:gd name="T29" fmla="*/ 1 h 5413"/>
                  <a:gd name="T30" fmla="*/ 0 w 137"/>
                  <a:gd name="T31" fmla="*/ 1 h 5413"/>
                  <a:gd name="T32" fmla="*/ 0 w 137"/>
                  <a:gd name="T33" fmla="*/ 1 h 5413"/>
                  <a:gd name="T34" fmla="*/ 0 w 137"/>
                  <a:gd name="T35" fmla="*/ 1 h 5413"/>
                  <a:gd name="T36" fmla="*/ 0 w 137"/>
                  <a:gd name="T37" fmla="*/ 1 h 5413"/>
                  <a:gd name="T38" fmla="*/ 0 w 137"/>
                  <a:gd name="T39" fmla="*/ 1 h 5413"/>
                  <a:gd name="T40" fmla="*/ 0 w 137"/>
                  <a:gd name="T41" fmla="*/ 1 h 5413"/>
                  <a:gd name="T42" fmla="*/ 0 w 137"/>
                  <a:gd name="T43" fmla="*/ 1 h 5413"/>
                  <a:gd name="T44" fmla="*/ 0 w 137"/>
                  <a:gd name="T45" fmla="*/ 1 h 5413"/>
                  <a:gd name="T46" fmla="*/ 0 w 137"/>
                  <a:gd name="T47" fmla="*/ 1 h 5413"/>
                  <a:gd name="T48" fmla="*/ 0 w 137"/>
                  <a:gd name="T49" fmla="*/ 1 h 5413"/>
                  <a:gd name="T50" fmla="*/ 0 w 137"/>
                  <a:gd name="T51" fmla="*/ 1 h 5413"/>
                  <a:gd name="T52" fmla="*/ 0 w 137"/>
                  <a:gd name="T53" fmla="*/ 1 h 5413"/>
                  <a:gd name="T54" fmla="*/ 0 w 137"/>
                  <a:gd name="T55" fmla="*/ 1 h 5413"/>
                  <a:gd name="T56" fmla="*/ 0 w 137"/>
                  <a:gd name="T57" fmla="*/ 1 h 5413"/>
                  <a:gd name="T58" fmla="*/ 0 w 137"/>
                  <a:gd name="T59" fmla="*/ 1 h 5413"/>
                  <a:gd name="T60" fmla="*/ 0 w 137"/>
                  <a:gd name="T61" fmla="*/ 1 h 5413"/>
                  <a:gd name="T62" fmla="*/ 0 w 137"/>
                  <a:gd name="T63" fmla="*/ 0 h 5413"/>
                  <a:gd name="T64" fmla="*/ 0 w 137"/>
                  <a:gd name="T65" fmla="*/ 0 h 5413"/>
                  <a:gd name="T66" fmla="*/ 0 w 137"/>
                  <a:gd name="T67" fmla="*/ 0 h 5413"/>
                  <a:gd name="T68" fmla="*/ 0 w 137"/>
                  <a:gd name="T69" fmla="*/ 0 h 5413"/>
                  <a:gd name="T70" fmla="*/ 0 w 137"/>
                  <a:gd name="T71" fmla="*/ 0 h 54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7"/>
                  <a:gd name="T109" fmla="*/ 0 h 5413"/>
                  <a:gd name="T110" fmla="*/ 137 w 137"/>
                  <a:gd name="T111" fmla="*/ 5413 h 541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7" h="5413">
                    <a:moveTo>
                      <a:pt x="0" y="1"/>
                    </a:moveTo>
                    <a:lnTo>
                      <a:pt x="0" y="2"/>
                    </a:lnTo>
                    <a:lnTo>
                      <a:pt x="7" y="314"/>
                    </a:lnTo>
                    <a:lnTo>
                      <a:pt x="14" y="618"/>
                    </a:lnTo>
                    <a:lnTo>
                      <a:pt x="20" y="914"/>
                    </a:lnTo>
                    <a:lnTo>
                      <a:pt x="25" y="1204"/>
                    </a:lnTo>
                    <a:lnTo>
                      <a:pt x="31" y="1482"/>
                    </a:lnTo>
                    <a:lnTo>
                      <a:pt x="35" y="1753"/>
                    </a:lnTo>
                    <a:lnTo>
                      <a:pt x="40" y="2016"/>
                    </a:lnTo>
                    <a:lnTo>
                      <a:pt x="43" y="2270"/>
                    </a:lnTo>
                    <a:lnTo>
                      <a:pt x="46" y="2514"/>
                    </a:lnTo>
                    <a:lnTo>
                      <a:pt x="48" y="2751"/>
                    </a:lnTo>
                    <a:lnTo>
                      <a:pt x="52" y="2978"/>
                    </a:lnTo>
                    <a:lnTo>
                      <a:pt x="53" y="3195"/>
                    </a:lnTo>
                    <a:lnTo>
                      <a:pt x="56" y="3404"/>
                    </a:lnTo>
                    <a:lnTo>
                      <a:pt x="57" y="3603"/>
                    </a:lnTo>
                    <a:lnTo>
                      <a:pt x="58" y="3793"/>
                    </a:lnTo>
                    <a:lnTo>
                      <a:pt x="60" y="3972"/>
                    </a:lnTo>
                    <a:lnTo>
                      <a:pt x="61" y="4142"/>
                    </a:lnTo>
                    <a:lnTo>
                      <a:pt x="61" y="4301"/>
                    </a:lnTo>
                    <a:lnTo>
                      <a:pt x="61" y="4452"/>
                    </a:lnTo>
                    <a:lnTo>
                      <a:pt x="62" y="4591"/>
                    </a:lnTo>
                    <a:lnTo>
                      <a:pt x="62" y="4719"/>
                    </a:lnTo>
                    <a:lnTo>
                      <a:pt x="62" y="4838"/>
                    </a:lnTo>
                    <a:lnTo>
                      <a:pt x="62" y="4945"/>
                    </a:lnTo>
                    <a:lnTo>
                      <a:pt x="62" y="5042"/>
                    </a:lnTo>
                    <a:lnTo>
                      <a:pt x="61" y="5128"/>
                    </a:lnTo>
                    <a:lnTo>
                      <a:pt x="61" y="5203"/>
                    </a:lnTo>
                    <a:lnTo>
                      <a:pt x="61" y="5267"/>
                    </a:lnTo>
                    <a:lnTo>
                      <a:pt x="61" y="5319"/>
                    </a:lnTo>
                    <a:lnTo>
                      <a:pt x="60" y="5360"/>
                    </a:lnTo>
                    <a:lnTo>
                      <a:pt x="60" y="5390"/>
                    </a:lnTo>
                    <a:lnTo>
                      <a:pt x="60" y="5407"/>
                    </a:lnTo>
                    <a:lnTo>
                      <a:pt x="60" y="5413"/>
                    </a:lnTo>
                    <a:lnTo>
                      <a:pt x="134" y="5413"/>
                    </a:lnTo>
                    <a:lnTo>
                      <a:pt x="134" y="5407"/>
                    </a:lnTo>
                    <a:lnTo>
                      <a:pt x="134" y="5390"/>
                    </a:lnTo>
                    <a:lnTo>
                      <a:pt x="134" y="5360"/>
                    </a:lnTo>
                    <a:lnTo>
                      <a:pt x="135" y="5319"/>
                    </a:lnTo>
                    <a:lnTo>
                      <a:pt x="135" y="5267"/>
                    </a:lnTo>
                    <a:lnTo>
                      <a:pt x="135" y="5203"/>
                    </a:lnTo>
                    <a:lnTo>
                      <a:pt x="135" y="5128"/>
                    </a:lnTo>
                    <a:lnTo>
                      <a:pt x="137" y="5042"/>
                    </a:lnTo>
                    <a:lnTo>
                      <a:pt x="137" y="4945"/>
                    </a:lnTo>
                    <a:lnTo>
                      <a:pt x="137" y="4838"/>
                    </a:lnTo>
                    <a:lnTo>
                      <a:pt x="137" y="4719"/>
                    </a:lnTo>
                    <a:lnTo>
                      <a:pt x="137" y="4591"/>
                    </a:lnTo>
                    <a:lnTo>
                      <a:pt x="135" y="4452"/>
                    </a:lnTo>
                    <a:lnTo>
                      <a:pt x="135" y="4301"/>
                    </a:lnTo>
                    <a:lnTo>
                      <a:pt x="135" y="4142"/>
                    </a:lnTo>
                    <a:lnTo>
                      <a:pt x="134" y="3972"/>
                    </a:lnTo>
                    <a:lnTo>
                      <a:pt x="133" y="3793"/>
                    </a:lnTo>
                    <a:lnTo>
                      <a:pt x="132" y="3603"/>
                    </a:lnTo>
                    <a:lnTo>
                      <a:pt x="130" y="3404"/>
                    </a:lnTo>
                    <a:lnTo>
                      <a:pt x="128" y="3195"/>
                    </a:lnTo>
                    <a:lnTo>
                      <a:pt x="127" y="2978"/>
                    </a:lnTo>
                    <a:lnTo>
                      <a:pt x="123" y="2751"/>
                    </a:lnTo>
                    <a:lnTo>
                      <a:pt x="120" y="2514"/>
                    </a:lnTo>
                    <a:lnTo>
                      <a:pt x="118" y="2270"/>
                    </a:lnTo>
                    <a:lnTo>
                      <a:pt x="114" y="2016"/>
                    </a:lnTo>
                    <a:lnTo>
                      <a:pt x="109" y="1753"/>
                    </a:lnTo>
                    <a:lnTo>
                      <a:pt x="106" y="1482"/>
                    </a:lnTo>
                    <a:lnTo>
                      <a:pt x="99" y="1201"/>
                    </a:lnTo>
                    <a:lnTo>
                      <a:pt x="94" y="914"/>
                    </a:lnTo>
                    <a:lnTo>
                      <a:pt x="88" y="616"/>
                    </a:lnTo>
                    <a:lnTo>
                      <a:pt x="82" y="311"/>
                    </a:lnTo>
                    <a:lnTo>
                      <a:pt x="74" y="0"/>
                    </a:lnTo>
                    <a:lnTo>
                      <a:pt x="74" y="1"/>
                    </a:lnTo>
                    <a:lnTo>
                      <a:pt x="0" y="1"/>
                    </a:lnTo>
                    <a:lnTo>
                      <a:pt x="0" y="2"/>
                    </a:lnTo>
                    <a:lnTo>
                      <a:pt x="0" y="1"/>
                    </a:lnTo>
                    <a:close/>
                  </a:path>
                </a:pathLst>
              </a:custGeom>
              <a:solidFill>
                <a:srgbClr val="CC0000"/>
              </a:solidFill>
              <a:ln w="9525">
                <a:noFill/>
                <a:round/>
                <a:headEnd/>
                <a:tailEnd/>
              </a:ln>
            </p:spPr>
            <p:txBody>
              <a:bodyPr/>
              <a:lstStyle/>
              <a:p>
                <a:endParaRPr lang="en-US"/>
              </a:p>
            </p:txBody>
          </p:sp>
          <p:sp>
            <p:nvSpPr>
              <p:cNvPr id="172402" name="Freeform 375"/>
              <p:cNvSpPr>
                <a:spLocks/>
              </p:cNvSpPr>
              <p:nvPr/>
            </p:nvSpPr>
            <p:spPr bwMode="auto">
              <a:xfrm>
                <a:off x="2738" y="1765"/>
                <a:ext cx="67" cy="610"/>
              </a:xfrm>
              <a:custGeom>
                <a:avLst/>
                <a:gdLst>
                  <a:gd name="T0" fmla="*/ 0 w 265"/>
                  <a:gd name="T1" fmla="*/ 0 h 2439"/>
                  <a:gd name="T2" fmla="*/ 0 w 265"/>
                  <a:gd name="T3" fmla="*/ 0 h 2439"/>
                  <a:gd name="T4" fmla="*/ 0 w 265"/>
                  <a:gd name="T5" fmla="*/ 0 h 2439"/>
                  <a:gd name="T6" fmla="*/ 0 w 265"/>
                  <a:gd name="T7" fmla="*/ 0 h 2439"/>
                  <a:gd name="T8" fmla="*/ 0 w 265"/>
                  <a:gd name="T9" fmla="*/ 0 h 2439"/>
                  <a:gd name="T10" fmla="*/ 0 w 265"/>
                  <a:gd name="T11" fmla="*/ 0 h 2439"/>
                  <a:gd name="T12" fmla="*/ 0 w 265"/>
                  <a:gd name="T13" fmla="*/ 0 h 2439"/>
                  <a:gd name="T14" fmla="*/ 0 w 265"/>
                  <a:gd name="T15" fmla="*/ 0 h 2439"/>
                  <a:gd name="T16" fmla="*/ 0 w 265"/>
                  <a:gd name="T17" fmla="*/ 0 h 2439"/>
                  <a:gd name="T18" fmla="*/ 0 w 265"/>
                  <a:gd name="T19" fmla="*/ 0 h 2439"/>
                  <a:gd name="T20" fmla="*/ 0 w 265"/>
                  <a:gd name="T21" fmla="*/ 1 h 2439"/>
                  <a:gd name="T22" fmla="*/ 0 w 265"/>
                  <a:gd name="T23" fmla="*/ 1 h 2439"/>
                  <a:gd name="T24" fmla="*/ 0 w 265"/>
                  <a:gd name="T25" fmla="*/ 1 h 2439"/>
                  <a:gd name="T26" fmla="*/ 0 w 265"/>
                  <a:gd name="T27" fmla="*/ 1 h 2439"/>
                  <a:gd name="T28" fmla="*/ 0 w 265"/>
                  <a:gd name="T29" fmla="*/ 1 h 2439"/>
                  <a:gd name="T30" fmla="*/ 0 w 265"/>
                  <a:gd name="T31" fmla="*/ 1 h 2439"/>
                  <a:gd name="T32" fmla="*/ 0 w 265"/>
                  <a:gd name="T33" fmla="*/ 1 h 2439"/>
                  <a:gd name="T34" fmla="*/ 0 w 265"/>
                  <a:gd name="T35" fmla="*/ 1 h 2439"/>
                  <a:gd name="T36" fmla="*/ 0 w 265"/>
                  <a:gd name="T37" fmla="*/ 1 h 2439"/>
                  <a:gd name="T38" fmla="*/ 0 w 265"/>
                  <a:gd name="T39" fmla="*/ 1 h 2439"/>
                  <a:gd name="T40" fmla="*/ 0 w 265"/>
                  <a:gd name="T41" fmla="*/ 1 h 2439"/>
                  <a:gd name="T42" fmla="*/ 0 w 265"/>
                  <a:gd name="T43" fmla="*/ 1 h 2439"/>
                  <a:gd name="T44" fmla="*/ 0 w 265"/>
                  <a:gd name="T45" fmla="*/ 0 h 2439"/>
                  <a:gd name="T46" fmla="*/ 0 w 265"/>
                  <a:gd name="T47" fmla="*/ 0 h 2439"/>
                  <a:gd name="T48" fmla="*/ 0 w 265"/>
                  <a:gd name="T49" fmla="*/ 0 h 2439"/>
                  <a:gd name="T50" fmla="*/ 0 w 265"/>
                  <a:gd name="T51" fmla="*/ 0 h 2439"/>
                  <a:gd name="T52" fmla="*/ 0 w 265"/>
                  <a:gd name="T53" fmla="*/ 0 h 2439"/>
                  <a:gd name="T54" fmla="*/ 0 w 265"/>
                  <a:gd name="T55" fmla="*/ 0 h 2439"/>
                  <a:gd name="T56" fmla="*/ 0 w 265"/>
                  <a:gd name="T57" fmla="*/ 0 h 2439"/>
                  <a:gd name="T58" fmla="*/ 0 w 265"/>
                  <a:gd name="T59" fmla="*/ 0 h 2439"/>
                  <a:gd name="T60" fmla="*/ 0 w 265"/>
                  <a:gd name="T61" fmla="*/ 0 h 2439"/>
                  <a:gd name="T62" fmla="*/ 0 w 265"/>
                  <a:gd name="T63" fmla="*/ 0 h 2439"/>
                  <a:gd name="T64" fmla="*/ 0 w 265"/>
                  <a:gd name="T65" fmla="*/ 0 h 24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5"/>
                  <a:gd name="T100" fmla="*/ 0 h 2439"/>
                  <a:gd name="T101" fmla="*/ 265 w 265"/>
                  <a:gd name="T102" fmla="*/ 2439 h 24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5" h="2439">
                    <a:moveTo>
                      <a:pt x="193" y="0"/>
                    </a:moveTo>
                    <a:lnTo>
                      <a:pt x="181" y="46"/>
                    </a:lnTo>
                    <a:lnTo>
                      <a:pt x="170" y="92"/>
                    </a:lnTo>
                    <a:lnTo>
                      <a:pt x="159" y="143"/>
                    </a:lnTo>
                    <a:lnTo>
                      <a:pt x="148" y="195"/>
                    </a:lnTo>
                    <a:lnTo>
                      <a:pt x="138" y="249"/>
                    </a:lnTo>
                    <a:lnTo>
                      <a:pt x="127" y="305"/>
                    </a:lnTo>
                    <a:lnTo>
                      <a:pt x="117" y="364"/>
                    </a:lnTo>
                    <a:lnTo>
                      <a:pt x="107" y="426"/>
                    </a:lnTo>
                    <a:lnTo>
                      <a:pt x="98" y="489"/>
                    </a:lnTo>
                    <a:lnTo>
                      <a:pt x="89" y="554"/>
                    </a:lnTo>
                    <a:lnTo>
                      <a:pt x="82" y="621"/>
                    </a:lnTo>
                    <a:lnTo>
                      <a:pt x="73" y="692"/>
                    </a:lnTo>
                    <a:lnTo>
                      <a:pt x="66" y="763"/>
                    </a:lnTo>
                    <a:lnTo>
                      <a:pt x="58" y="836"/>
                    </a:lnTo>
                    <a:lnTo>
                      <a:pt x="52" y="912"/>
                    </a:lnTo>
                    <a:lnTo>
                      <a:pt x="46" y="989"/>
                    </a:lnTo>
                    <a:lnTo>
                      <a:pt x="40" y="1067"/>
                    </a:lnTo>
                    <a:lnTo>
                      <a:pt x="35" y="1148"/>
                    </a:lnTo>
                    <a:lnTo>
                      <a:pt x="28" y="1230"/>
                    </a:lnTo>
                    <a:lnTo>
                      <a:pt x="23" y="1314"/>
                    </a:lnTo>
                    <a:lnTo>
                      <a:pt x="20" y="1400"/>
                    </a:lnTo>
                    <a:lnTo>
                      <a:pt x="16" y="1488"/>
                    </a:lnTo>
                    <a:lnTo>
                      <a:pt x="12" y="1576"/>
                    </a:lnTo>
                    <a:lnTo>
                      <a:pt x="9" y="1667"/>
                    </a:lnTo>
                    <a:lnTo>
                      <a:pt x="6" y="1758"/>
                    </a:lnTo>
                    <a:lnTo>
                      <a:pt x="4" y="1851"/>
                    </a:lnTo>
                    <a:lnTo>
                      <a:pt x="2" y="1947"/>
                    </a:lnTo>
                    <a:lnTo>
                      <a:pt x="1" y="2042"/>
                    </a:lnTo>
                    <a:lnTo>
                      <a:pt x="0" y="2141"/>
                    </a:lnTo>
                    <a:lnTo>
                      <a:pt x="0" y="2239"/>
                    </a:lnTo>
                    <a:lnTo>
                      <a:pt x="0" y="2338"/>
                    </a:lnTo>
                    <a:lnTo>
                      <a:pt x="0" y="2439"/>
                    </a:lnTo>
                    <a:lnTo>
                      <a:pt x="74" y="2439"/>
                    </a:lnTo>
                    <a:lnTo>
                      <a:pt x="74" y="2338"/>
                    </a:lnTo>
                    <a:lnTo>
                      <a:pt x="74" y="2239"/>
                    </a:lnTo>
                    <a:lnTo>
                      <a:pt x="74" y="2141"/>
                    </a:lnTo>
                    <a:lnTo>
                      <a:pt x="76" y="2042"/>
                    </a:lnTo>
                    <a:lnTo>
                      <a:pt x="77" y="1947"/>
                    </a:lnTo>
                    <a:lnTo>
                      <a:pt x="78" y="1854"/>
                    </a:lnTo>
                    <a:lnTo>
                      <a:pt x="81" y="1760"/>
                    </a:lnTo>
                    <a:lnTo>
                      <a:pt x="83" y="1670"/>
                    </a:lnTo>
                    <a:lnTo>
                      <a:pt x="87" y="1579"/>
                    </a:lnTo>
                    <a:lnTo>
                      <a:pt x="91" y="1491"/>
                    </a:lnTo>
                    <a:lnTo>
                      <a:pt x="94" y="1403"/>
                    </a:lnTo>
                    <a:lnTo>
                      <a:pt x="98" y="1319"/>
                    </a:lnTo>
                    <a:lnTo>
                      <a:pt x="103" y="1235"/>
                    </a:lnTo>
                    <a:lnTo>
                      <a:pt x="109" y="1153"/>
                    </a:lnTo>
                    <a:lnTo>
                      <a:pt x="114" y="1072"/>
                    </a:lnTo>
                    <a:lnTo>
                      <a:pt x="120" y="994"/>
                    </a:lnTo>
                    <a:lnTo>
                      <a:pt x="127" y="917"/>
                    </a:lnTo>
                    <a:lnTo>
                      <a:pt x="133" y="843"/>
                    </a:lnTo>
                    <a:lnTo>
                      <a:pt x="140" y="770"/>
                    </a:lnTo>
                    <a:lnTo>
                      <a:pt x="148" y="699"/>
                    </a:lnTo>
                    <a:lnTo>
                      <a:pt x="157" y="631"/>
                    </a:lnTo>
                    <a:lnTo>
                      <a:pt x="164" y="564"/>
                    </a:lnTo>
                    <a:lnTo>
                      <a:pt x="173" y="499"/>
                    </a:lnTo>
                    <a:lnTo>
                      <a:pt x="181" y="436"/>
                    </a:lnTo>
                    <a:lnTo>
                      <a:pt x="191" y="376"/>
                    </a:lnTo>
                    <a:lnTo>
                      <a:pt x="201" y="318"/>
                    </a:lnTo>
                    <a:lnTo>
                      <a:pt x="210" y="262"/>
                    </a:lnTo>
                    <a:lnTo>
                      <a:pt x="220" y="210"/>
                    </a:lnTo>
                    <a:lnTo>
                      <a:pt x="231" y="157"/>
                    </a:lnTo>
                    <a:lnTo>
                      <a:pt x="242" y="109"/>
                    </a:lnTo>
                    <a:lnTo>
                      <a:pt x="254" y="63"/>
                    </a:lnTo>
                    <a:lnTo>
                      <a:pt x="265" y="20"/>
                    </a:lnTo>
                    <a:lnTo>
                      <a:pt x="193" y="0"/>
                    </a:lnTo>
                    <a:close/>
                  </a:path>
                </a:pathLst>
              </a:custGeom>
              <a:solidFill>
                <a:srgbClr val="CC0000"/>
              </a:solidFill>
              <a:ln w="9525">
                <a:noFill/>
                <a:round/>
                <a:headEnd/>
                <a:tailEnd/>
              </a:ln>
            </p:spPr>
            <p:txBody>
              <a:bodyPr/>
              <a:lstStyle/>
              <a:p>
                <a:endParaRPr lang="en-US"/>
              </a:p>
            </p:txBody>
          </p:sp>
          <p:sp>
            <p:nvSpPr>
              <p:cNvPr id="172403" name="Freeform 376"/>
              <p:cNvSpPr>
                <a:spLocks/>
              </p:cNvSpPr>
              <p:nvPr/>
            </p:nvSpPr>
            <p:spPr bwMode="auto">
              <a:xfrm>
                <a:off x="2787" y="1758"/>
                <a:ext cx="18" cy="12"/>
              </a:xfrm>
              <a:custGeom>
                <a:avLst/>
                <a:gdLst>
                  <a:gd name="T0" fmla="*/ 0 w 73"/>
                  <a:gd name="T1" fmla="*/ 0 h 48"/>
                  <a:gd name="T2" fmla="*/ 0 w 73"/>
                  <a:gd name="T3" fmla="*/ 0 h 48"/>
                  <a:gd name="T4" fmla="*/ 0 w 73"/>
                  <a:gd name="T5" fmla="*/ 0 h 48"/>
                  <a:gd name="T6" fmla="*/ 0 w 73"/>
                  <a:gd name="T7" fmla="*/ 0 h 48"/>
                  <a:gd name="T8" fmla="*/ 0 w 73"/>
                  <a:gd name="T9" fmla="*/ 0 h 48"/>
                  <a:gd name="T10" fmla="*/ 0 w 73"/>
                  <a:gd name="T11" fmla="*/ 0 h 48"/>
                  <a:gd name="T12" fmla="*/ 0 w 73"/>
                  <a:gd name="T13" fmla="*/ 0 h 48"/>
                  <a:gd name="T14" fmla="*/ 0 w 73"/>
                  <a:gd name="T15" fmla="*/ 0 h 48"/>
                  <a:gd name="T16" fmla="*/ 0 w 73"/>
                  <a:gd name="T17" fmla="*/ 0 h 48"/>
                  <a:gd name="T18" fmla="*/ 0 w 73"/>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48"/>
                  <a:gd name="T32" fmla="*/ 73 w 73"/>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48">
                    <a:moveTo>
                      <a:pt x="72" y="48"/>
                    </a:moveTo>
                    <a:lnTo>
                      <a:pt x="73" y="31"/>
                    </a:lnTo>
                    <a:lnTo>
                      <a:pt x="68" y="18"/>
                    </a:lnTo>
                    <a:lnTo>
                      <a:pt x="58" y="8"/>
                    </a:lnTo>
                    <a:lnTo>
                      <a:pt x="46" y="2"/>
                    </a:lnTo>
                    <a:lnTo>
                      <a:pt x="31" y="0"/>
                    </a:lnTo>
                    <a:lnTo>
                      <a:pt x="18" y="4"/>
                    </a:lnTo>
                    <a:lnTo>
                      <a:pt x="7" y="13"/>
                    </a:lnTo>
                    <a:lnTo>
                      <a:pt x="0" y="28"/>
                    </a:lnTo>
                    <a:lnTo>
                      <a:pt x="72" y="48"/>
                    </a:lnTo>
                    <a:close/>
                  </a:path>
                </a:pathLst>
              </a:custGeom>
              <a:solidFill>
                <a:srgbClr val="CC0000"/>
              </a:solidFill>
              <a:ln w="9525">
                <a:noFill/>
                <a:round/>
                <a:headEnd/>
                <a:tailEnd/>
              </a:ln>
            </p:spPr>
            <p:txBody>
              <a:bodyPr/>
              <a:lstStyle/>
              <a:p>
                <a:endParaRPr lang="en-US"/>
              </a:p>
            </p:txBody>
          </p:sp>
          <p:sp>
            <p:nvSpPr>
              <p:cNvPr id="172404" name="Freeform 377"/>
              <p:cNvSpPr>
                <a:spLocks/>
              </p:cNvSpPr>
              <p:nvPr/>
            </p:nvSpPr>
            <p:spPr bwMode="auto">
              <a:xfrm>
                <a:off x="2736" y="3729"/>
                <a:ext cx="18" cy="9"/>
              </a:xfrm>
              <a:custGeom>
                <a:avLst/>
                <a:gdLst>
                  <a:gd name="T0" fmla="*/ 0 w 74"/>
                  <a:gd name="T1" fmla="*/ 0 h 37"/>
                  <a:gd name="T2" fmla="*/ 0 w 74"/>
                  <a:gd name="T3" fmla="*/ 0 h 37"/>
                  <a:gd name="T4" fmla="*/ 0 w 74"/>
                  <a:gd name="T5" fmla="*/ 0 h 37"/>
                  <a:gd name="T6" fmla="*/ 0 w 74"/>
                  <a:gd name="T7" fmla="*/ 0 h 37"/>
                  <a:gd name="T8" fmla="*/ 0 w 74"/>
                  <a:gd name="T9" fmla="*/ 0 h 37"/>
                  <a:gd name="T10" fmla="*/ 0 w 74"/>
                  <a:gd name="T11" fmla="*/ 0 h 37"/>
                  <a:gd name="T12" fmla="*/ 0 w 74"/>
                  <a:gd name="T13" fmla="*/ 0 h 37"/>
                  <a:gd name="T14" fmla="*/ 0 w 74"/>
                  <a:gd name="T15" fmla="*/ 0 h 37"/>
                  <a:gd name="T16" fmla="*/ 0 w 74"/>
                  <a:gd name="T17" fmla="*/ 0 h 37"/>
                  <a:gd name="T18" fmla="*/ 0 w 74"/>
                  <a:gd name="T19" fmla="*/ 0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4"/>
                  <a:gd name="T31" fmla="*/ 0 h 37"/>
                  <a:gd name="T32" fmla="*/ 74 w 74"/>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4" h="37">
                    <a:moveTo>
                      <a:pt x="0" y="0"/>
                    </a:moveTo>
                    <a:lnTo>
                      <a:pt x="3" y="16"/>
                    </a:lnTo>
                    <a:lnTo>
                      <a:pt x="11" y="27"/>
                    </a:lnTo>
                    <a:lnTo>
                      <a:pt x="23" y="35"/>
                    </a:lnTo>
                    <a:lnTo>
                      <a:pt x="37" y="37"/>
                    </a:lnTo>
                    <a:lnTo>
                      <a:pt x="51" y="35"/>
                    </a:lnTo>
                    <a:lnTo>
                      <a:pt x="63" y="27"/>
                    </a:lnTo>
                    <a:lnTo>
                      <a:pt x="71" y="16"/>
                    </a:lnTo>
                    <a:lnTo>
                      <a:pt x="74" y="0"/>
                    </a:lnTo>
                    <a:lnTo>
                      <a:pt x="0" y="0"/>
                    </a:lnTo>
                    <a:close/>
                  </a:path>
                </a:pathLst>
              </a:custGeom>
              <a:solidFill>
                <a:srgbClr val="C40000"/>
              </a:solidFill>
              <a:ln w="9525">
                <a:noFill/>
                <a:round/>
                <a:headEnd/>
                <a:tailEnd/>
              </a:ln>
            </p:spPr>
            <p:txBody>
              <a:bodyPr/>
              <a:lstStyle/>
              <a:p>
                <a:endParaRPr lang="en-US"/>
              </a:p>
            </p:txBody>
          </p:sp>
          <p:sp>
            <p:nvSpPr>
              <p:cNvPr id="172405" name="Freeform 378"/>
              <p:cNvSpPr>
                <a:spLocks/>
              </p:cNvSpPr>
              <p:nvPr/>
            </p:nvSpPr>
            <p:spPr bwMode="auto">
              <a:xfrm>
                <a:off x="2720" y="2342"/>
                <a:ext cx="35" cy="1387"/>
              </a:xfrm>
              <a:custGeom>
                <a:avLst/>
                <a:gdLst>
                  <a:gd name="T0" fmla="*/ 0 w 138"/>
                  <a:gd name="T1" fmla="*/ 0 h 5548"/>
                  <a:gd name="T2" fmla="*/ 0 w 138"/>
                  <a:gd name="T3" fmla="*/ 0 h 5548"/>
                  <a:gd name="T4" fmla="*/ 0 w 138"/>
                  <a:gd name="T5" fmla="*/ 0 h 5548"/>
                  <a:gd name="T6" fmla="*/ 0 w 138"/>
                  <a:gd name="T7" fmla="*/ 0 h 5548"/>
                  <a:gd name="T8" fmla="*/ 0 w 138"/>
                  <a:gd name="T9" fmla="*/ 1 h 5548"/>
                  <a:gd name="T10" fmla="*/ 0 w 138"/>
                  <a:gd name="T11" fmla="*/ 1 h 5548"/>
                  <a:gd name="T12" fmla="*/ 0 w 138"/>
                  <a:gd name="T13" fmla="*/ 1 h 5548"/>
                  <a:gd name="T14" fmla="*/ 0 w 138"/>
                  <a:gd name="T15" fmla="*/ 1 h 5548"/>
                  <a:gd name="T16" fmla="*/ 0 w 138"/>
                  <a:gd name="T17" fmla="*/ 1 h 5548"/>
                  <a:gd name="T18" fmla="*/ 0 w 138"/>
                  <a:gd name="T19" fmla="*/ 1 h 5548"/>
                  <a:gd name="T20" fmla="*/ 0 w 138"/>
                  <a:gd name="T21" fmla="*/ 1 h 5548"/>
                  <a:gd name="T22" fmla="*/ 0 w 138"/>
                  <a:gd name="T23" fmla="*/ 1 h 5548"/>
                  <a:gd name="T24" fmla="*/ 0 w 138"/>
                  <a:gd name="T25" fmla="*/ 1 h 5548"/>
                  <a:gd name="T26" fmla="*/ 0 w 138"/>
                  <a:gd name="T27" fmla="*/ 1 h 5548"/>
                  <a:gd name="T28" fmla="*/ 0 w 138"/>
                  <a:gd name="T29" fmla="*/ 1 h 5548"/>
                  <a:gd name="T30" fmla="*/ 0 w 138"/>
                  <a:gd name="T31" fmla="*/ 1 h 5548"/>
                  <a:gd name="T32" fmla="*/ 0 w 138"/>
                  <a:gd name="T33" fmla="*/ 1 h 5548"/>
                  <a:gd name="T34" fmla="*/ 0 w 138"/>
                  <a:gd name="T35" fmla="*/ 1 h 5548"/>
                  <a:gd name="T36" fmla="*/ 0 w 138"/>
                  <a:gd name="T37" fmla="*/ 1 h 5548"/>
                  <a:gd name="T38" fmla="*/ 0 w 138"/>
                  <a:gd name="T39" fmla="*/ 1 h 5548"/>
                  <a:gd name="T40" fmla="*/ 0 w 138"/>
                  <a:gd name="T41" fmla="*/ 1 h 5548"/>
                  <a:gd name="T42" fmla="*/ 0 w 138"/>
                  <a:gd name="T43" fmla="*/ 1 h 5548"/>
                  <a:gd name="T44" fmla="*/ 0 w 138"/>
                  <a:gd name="T45" fmla="*/ 1 h 5548"/>
                  <a:gd name="T46" fmla="*/ 0 w 138"/>
                  <a:gd name="T47" fmla="*/ 1 h 5548"/>
                  <a:gd name="T48" fmla="*/ 0 w 138"/>
                  <a:gd name="T49" fmla="*/ 1 h 5548"/>
                  <a:gd name="T50" fmla="*/ 0 w 138"/>
                  <a:gd name="T51" fmla="*/ 1 h 5548"/>
                  <a:gd name="T52" fmla="*/ 0 w 138"/>
                  <a:gd name="T53" fmla="*/ 1 h 5548"/>
                  <a:gd name="T54" fmla="*/ 0 w 138"/>
                  <a:gd name="T55" fmla="*/ 1 h 5548"/>
                  <a:gd name="T56" fmla="*/ 0 w 138"/>
                  <a:gd name="T57" fmla="*/ 1 h 5548"/>
                  <a:gd name="T58" fmla="*/ 0 w 138"/>
                  <a:gd name="T59" fmla="*/ 1 h 5548"/>
                  <a:gd name="T60" fmla="*/ 0 w 138"/>
                  <a:gd name="T61" fmla="*/ 0 h 5548"/>
                  <a:gd name="T62" fmla="*/ 0 w 138"/>
                  <a:gd name="T63" fmla="*/ 0 h 5548"/>
                  <a:gd name="T64" fmla="*/ 0 w 138"/>
                  <a:gd name="T65" fmla="*/ 0 h 5548"/>
                  <a:gd name="T66" fmla="*/ 0 w 138"/>
                  <a:gd name="T67" fmla="*/ 0 h 5548"/>
                  <a:gd name="T68" fmla="*/ 0 w 138"/>
                  <a:gd name="T69" fmla="*/ 0 h 5548"/>
                  <a:gd name="T70" fmla="*/ 0 w 138"/>
                  <a:gd name="T71" fmla="*/ 0 h 55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5548"/>
                  <a:gd name="T110" fmla="*/ 138 w 138"/>
                  <a:gd name="T111" fmla="*/ 5548 h 554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5548">
                    <a:moveTo>
                      <a:pt x="0" y="1"/>
                    </a:moveTo>
                    <a:lnTo>
                      <a:pt x="0" y="3"/>
                    </a:lnTo>
                    <a:lnTo>
                      <a:pt x="6" y="285"/>
                    </a:lnTo>
                    <a:lnTo>
                      <a:pt x="12" y="563"/>
                    </a:lnTo>
                    <a:lnTo>
                      <a:pt x="18" y="838"/>
                    </a:lnTo>
                    <a:lnTo>
                      <a:pt x="23" y="1106"/>
                    </a:lnTo>
                    <a:lnTo>
                      <a:pt x="28" y="1373"/>
                    </a:lnTo>
                    <a:lnTo>
                      <a:pt x="33" y="1634"/>
                    </a:lnTo>
                    <a:lnTo>
                      <a:pt x="37" y="1891"/>
                    </a:lnTo>
                    <a:lnTo>
                      <a:pt x="41" y="2142"/>
                    </a:lnTo>
                    <a:lnTo>
                      <a:pt x="44" y="2387"/>
                    </a:lnTo>
                    <a:lnTo>
                      <a:pt x="47" y="2626"/>
                    </a:lnTo>
                    <a:lnTo>
                      <a:pt x="49" y="2858"/>
                    </a:lnTo>
                    <a:lnTo>
                      <a:pt x="52" y="3083"/>
                    </a:lnTo>
                    <a:lnTo>
                      <a:pt x="54" y="3302"/>
                    </a:lnTo>
                    <a:lnTo>
                      <a:pt x="55" y="3512"/>
                    </a:lnTo>
                    <a:lnTo>
                      <a:pt x="57" y="3713"/>
                    </a:lnTo>
                    <a:lnTo>
                      <a:pt x="59" y="3907"/>
                    </a:lnTo>
                    <a:lnTo>
                      <a:pt x="59" y="4092"/>
                    </a:lnTo>
                    <a:lnTo>
                      <a:pt x="60" y="4267"/>
                    </a:lnTo>
                    <a:lnTo>
                      <a:pt x="62" y="4434"/>
                    </a:lnTo>
                    <a:lnTo>
                      <a:pt x="62" y="4589"/>
                    </a:lnTo>
                    <a:lnTo>
                      <a:pt x="62" y="4734"/>
                    </a:lnTo>
                    <a:lnTo>
                      <a:pt x="62" y="4870"/>
                    </a:lnTo>
                    <a:lnTo>
                      <a:pt x="63" y="4994"/>
                    </a:lnTo>
                    <a:lnTo>
                      <a:pt x="63" y="5106"/>
                    </a:lnTo>
                    <a:lnTo>
                      <a:pt x="63" y="5206"/>
                    </a:lnTo>
                    <a:lnTo>
                      <a:pt x="63" y="5295"/>
                    </a:lnTo>
                    <a:lnTo>
                      <a:pt x="62" y="5370"/>
                    </a:lnTo>
                    <a:lnTo>
                      <a:pt x="62" y="5434"/>
                    </a:lnTo>
                    <a:lnTo>
                      <a:pt x="62" y="5483"/>
                    </a:lnTo>
                    <a:lnTo>
                      <a:pt x="62" y="5520"/>
                    </a:lnTo>
                    <a:lnTo>
                      <a:pt x="62" y="5541"/>
                    </a:lnTo>
                    <a:lnTo>
                      <a:pt x="62" y="5548"/>
                    </a:lnTo>
                    <a:lnTo>
                      <a:pt x="136" y="5548"/>
                    </a:lnTo>
                    <a:lnTo>
                      <a:pt x="136" y="5541"/>
                    </a:lnTo>
                    <a:lnTo>
                      <a:pt x="136" y="5520"/>
                    </a:lnTo>
                    <a:lnTo>
                      <a:pt x="136" y="5483"/>
                    </a:lnTo>
                    <a:lnTo>
                      <a:pt x="136" y="5434"/>
                    </a:lnTo>
                    <a:lnTo>
                      <a:pt x="136" y="5370"/>
                    </a:lnTo>
                    <a:lnTo>
                      <a:pt x="138" y="5295"/>
                    </a:lnTo>
                    <a:lnTo>
                      <a:pt x="138" y="5206"/>
                    </a:lnTo>
                    <a:lnTo>
                      <a:pt x="138" y="5106"/>
                    </a:lnTo>
                    <a:lnTo>
                      <a:pt x="138" y="4994"/>
                    </a:lnTo>
                    <a:lnTo>
                      <a:pt x="136" y="4870"/>
                    </a:lnTo>
                    <a:lnTo>
                      <a:pt x="136" y="4734"/>
                    </a:lnTo>
                    <a:lnTo>
                      <a:pt x="136" y="4589"/>
                    </a:lnTo>
                    <a:lnTo>
                      <a:pt x="136" y="4434"/>
                    </a:lnTo>
                    <a:lnTo>
                      <a:pt x="135" y="4267"/>
                    </a:lnTo>
                    <a:lnTo>
                      <a:pt x="134" y="4092"/>
                    </a:lnTo>
                    <a:lnTo>
                      <a:pt x="134" y="3907"/>
                    </a:lnTo>
                    <a:lnTo>
                      <a:pt x="131" y="3713"/>
                    </a:lnTo>
                    <a:lnTo>
                      <a:pt x="130" y="3512"/>
                    </a:lnTo>
                    <a:lnTo>
                      <a:pt x="129" y="3302"/>
                    </a:lnTo>
                    <a:lnTo>
                      <a:pt x="126" y="3083"/>
                    </a:lnTo>
                    <a:lnTo>
                      <a:pt x="124" y="2858"/>
                    </a:lnTo>
                    <a:lnTo>
                      <a:pt x="121" y="2626"/>
                    </a:lnTo>
                    <a:lnTo>
                      <a:pt x="119" y="2387"/>
                    </a:lnTo>
                    <a:lnTo>
                      <a:pt x="115" y="2142"/>
                    </a:lnTo>
                    <a:lnTo>
                      <a:pt x="111" y="1891"/>
                    </a:lnTo>
                    <a:lnTo>
                      <a:pt x="108" y="1634"/>
                    </a:lnTo>
                    <a:lnTo>
                      <a:pt x="103" y="1373"/>
                    </a:lnTo>
                    <a:lnTo>
                      <a:pt x="98" y="1106"/>
                    </a:lnTo>
                    <a:lnTo>
                      <a:pt x="93" y="835"/>
                    </a:lnTo>
                    <a:lnTo>
                      <a:pt x="87" y="560"/>
                    </a:lnTo>
                    <a:lnTo>
                      <a:pt x="80" y="282"/>
                    </a:lnTo>
                    <a:lnTo>
                      <a:pt x="74" y="0"/>
                    </a:lnTo>
                    <a:lnTo>
                      <a:pt x="74" y="1"/>
                    </a:lnTo>
                    <a:lnTo>
                      <a:pt x="0" y="1"/>
                    </a:lnTo>
                    <a:lnTo>
                      <a:pt x="0" y="3"/>
                    </a:lnTo>
                    <a:lnTo>
                      <a:pt x="0" y="1"/>
                    </a:lnTo>
                    <a:close/>
                  </a:path>
                </a:pathLst>
              </a:custGeom>
              <a:solidFill>
                <a:srgbClr val="C40000"/>
              </a:solidFill>
              <a:ln w="9525">
                <a:noFill/>
                <a:round/>
                <a:headEnd/>
                <a:tailEnd/>
              </a:ln>
            </p:spPr>
            <p:txBody>
              <a:bodyPr/>
              <a:lstStyle/>
              <a:p>
                <a:endParaRPr lang="en-US"/>
              </a:p>
            </p:txBody>
          </p:sp>
          <p:sp>
            <p:nvSpPr>
              <p:cNvPr id="172406" name="Freeform 379"/>
              <p:cNvSpPr>
                <a:spLocks/>
              </p:cNvSpPr>
              <p:nvPr/>
            </p:nvSpPr>
            <p:spPr bwMode="auto">
              <a:xfrm>
                <a:off x="2720" y="1766"/>
                <a:ext cx="74" cy="576"/>
              </a:xfrm>
              <a:custGeom>
                <a:avLst/>
                <a:gdLst>
                  <a:gd name="T0" fmla="*/ 0 w 297"/>
                  <a:gd name="T1" fmla="*/ 0 h 2303"/>
                  <a:gd name="T2" fmla="*/ 0 w 297"/>
                  <a:gd name="T3" fmla="*/ 0 h 2303"/>
                  <a:gd name="T4" fmla="*/ 0 w 297"/>
                  <a:gd name="T5" fmla="*/ 0 h 2303"/>
                  <a:gd name="T6" fmla="*/ 0 w 297"/>
                  <a:gd name="T7" fmla="*/ 0 h 2303"/>
                  <a:gd name="T8" fmla="*/ 0 w 297"/>
                  <a:gd name="T9" fmla="*/ 0 h 2303"/>
                  <a:gd name="T10" fmla="*/ 0 w 297"/>
                  <a:gd name="T11" fmla="*/ 0 h 2303"/>
                  <a:gd name="T12" fmla="*/ 0 w 297"/>
                  <a:gd name="T13" fmla="*/ 0 h 2303"/>
                  <a:gd name="T14" fmla="*/ 0 w 297"/>
                  <a:gd name="T15" fmla="*/ 0 h 2303"/>
                  <a:gd name="T16" fmla="*/ 0 w 297"/>
                  <a:gd name="T17" fmla="*/ 0 h 2303"/>
                  <a:gd name="T18" fmla="*/ 0 w 297"/>
                  <a:gd name="T19" fmla="*/ 0 h 2303"/>
                  <a:gd name="T20" fmla="*/ 0 w 297"/>
                  <a:gd name="T21" fmla="*/ 0 h 2303"/>
                  <a:gd name="T22" fmla="*/ 0 w 297"/>
                  <a:gd name="T23" fmla="*/ 1 h 2303"/>
                  <a:gd name="T24" fmla="*/ 0 w 297"/>
                  <a:gd name="T25" fmla="*/ 1 h 2303"/>
                  <a:gd name="T26" fmla="*/ 0 w 297"/>
                  <a:gd name="T27" fmla="*/ 1 h 2303"/>
                  <a:gd name="T28" fmla="*/ 0 w 297"/>
                  <a:gd name="T29" fmla="*/ 1 h 2303"/>
                  <a:gd name="T30" fmla="*/ 0 w 297"/>
                  <a:gd name="T31" fmla="*/ 1 h 2303"/>
                  <a:gd name="T32" fmla="*/ 0 w 297"/>
                  <a:gd name="T33" fmla="*/ 1 h 2303"/>
                  <a:gd name="T34" fmla="*/ 0 w 297"/>
                  <a:gd name="T35" fmla="*/ 1 h 2303"/>
                  <a:gd name="T36" fmla="*/ 0 w 297"/>
                  <a:gd name="T37" fmla="*/ 1 h 2303"/>
                  <a:gd name="T38" fmla="*/ 0 w 297"/>
                  <a:gd name="T39" fmla="*/ 1 h 2303"/>
                  <a:gd name="T40" fmla="*/ 0 w 297"/>
                  <a:gd name="T41" fmla="*/ 1 h 2303"/>
                  <a:gd name="T42" fmla="*/ 0 w 297"/>
                  <a:gd name="T43" fmla="*/ 1 h 2303"/>
                  <a:gd name="T44" fmla="*/ 0 w 297"/>
                  <a:gd name="T45" fmla="*/ 0 h 2303"/>
                  <a:gd name="T46" fmla="*/ 0 w 297"/>
                  <a:gd name="T47" fmla="*/ 0 h 2303"/>
                  <a:gd name="T48" fmla="*/ 0 w 297"/>
                  <a:gd name="T49" fmla="*/ 0 h 2303"/>
                  <a:gd name="T50" fmla="*/ 0 w 297"/>
                  <a:gd name="T51" fmla="*/ 0 h 2303"/>
                  <a:gd name="T52" fmla="*/ 0 w 297"/>
                  <a:gd name="T53" fmla="*/ 0 h 2303"/>
                  <a:gd name="T54" fmla="*/ 0 w 297"/>
                  <a:gd name="T55" fmla="*/ 0 h 2303"/>
                  <a:gd name="T56" fmla="*/ 0 w 297"/>
                  <a:gd name="T57" fmla="*/ 0 h 2303"/>
                  <a:gd name="T58" fmla="*/ 0 w 297"/>
                  <a:gd name="T59" fmla="*/ 0 h 2303"/>
                  <a:gd name="T60" fmla="*/ 0 w 297"/>
                  <a:gd name="T61" fmla="*/ 0 h 2303"/>
                  <a:gd name="T62" fmla="*/ 0 w 297"/>
                  <a:gd name="T63" fmla="*/ 0 h 2303"/>
                  <a:gd name="T64" fmla="*/ 0 w 297"/>
                  <a:gd name="T65" fmla="*/ 0 h 23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7"/>
                  <a:gd name="T100" fmla="*/ 0 h 2303"/>
                  <a:gd name="T101" fmla="*/ 297 w 297"/>
                  <a:gd name="T102" fmla="*/ 2303 h 23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7" h="2303">
                    <a:moveTo>
                      <a:pt x="228" y="0"/>
                    </a:moveTo>
                    <a:lnTo>
                      <a:pt x="213" y="44"/>
                    </a:lnTo>
                    <a:lnTo>
                      <a:pt x="200" y="89"/>
                    </a:lnTo>
                    <a:lnTo>
                      <a:pt x="188" y="136"/>
                    </a:lnTo>
                    <a:lnTo>
                      <a:pt x="176" y="186"/>
                    </a:lnTo>
                    <a:lnTo>
                      <a:pt x="163" y="237"/>
                    </a:lnTo>
                    <a:lnTo>
                      <a:pt x="152" y="292"/>
                    </a:lnTo>
                    <a:lnTo>
                      <a:pt x="141" y="346"/>
                    </a:lnTo>
                    <a:lnTo>
                      <a:pt x="130" y="405"/>
                    </a:lnTo>
                    <a:lnTo>
                      <a:pt x="118" y="463"/>
                    </a:lnTo>
                    <a:lnTo>
                      <a:pt x="107" y="524"/>
                    </a:lnTo>
                    <a:lnTo>
                      <a:pt x="98" y="589"/>
                    </a:lnTo>
                    <a:lnTo>
                      <a:pt x="89" y="652"/>
                    </a:lnTo>
                    <a:lnTo>
                      <a:pt x="80" y="719"/>
                    </a:lnTo>
                    <a:lnTo>
                      <a:pt x="71" y="789"/>
                    </a:lnTo>
                    <a:lnTo>
                      <a:pt x="64" y="858"/>
                    </a:lnTo>
                    <a:lnTo>
                      <a:pt x="56" y="929"/>
                    </a:lnTo>
                    <a:lnTo>
                      <a:pt x="49" y="1004"/>
                    </a:lnTo>
                    <a:lnTo>
                      <a:pt x="41" y="1078"/>
                    </a:lnTo>
                    <a:lnTo>
                      <a:pt x="35" y="1156"/>
                    </a:lnTo>
                    <a:lnTo>
                      <a:pt x="30" y="1235"/>
                    </a:lnTo>
                    <a:lnTo>
                      <a:pt x="24" y="1316"/>
                    </a:lnTo>
                    <a:lnTo>
                      <a:pt x="20" y="1396"/>
                    </a:lnTo>
                    <a:lnTo>
                      <a:pt x="15" y="1481"/>
                    </a:lnTo>
                    <a:lnTo>
                      <a:pt x="11" y="1567"/>
                    </a:lnTo>
                    <a:lnTo>
                      <a:pt x="9" y="1653"/>
                    </a:lnTo>
                    <a:lnTo>
                      <a:pt x="5" y="1742"/>
                    </a:lnTo>
                    <a:lnTo>
                      <a:pt x="4" y="1831"/>
                    </a:lnTo>
                    <a:lnTo>
                      <a:pt x="2" y="1923"/>
                    </a:lnTo>
                    <a:lnTo>
                      <a:pt x="2" y="2016"/>
                    </a:lnTo>
                    <a:lnTo>
                      <a:pt x="0" y="2111"/>
                    </a:lnTo>
                    <a:lnTo>
                      <a:pt x="0" y="2206"/>
                    </a:lnTo>
                    <a:lnTo>
                      <a:pt x="2" y="2303"/>
                    </a:lnTo>
                    <a:lnTo>
                      <a:pt x="76" y="2303"/>
                    </a:lnTo>
                    <a:lnTo>
                      <a:pt x="75" y="2206"/>
                    </a:lnTo>
                    <a:lnTo>
                      <a:pt x="75" y="2111"/>
                    </a:lnTo>
                    <a:lnTo>
                      <a:pt x="76" y="2016"/>
                    </a:lnTo>
                    <a:lnTo>
                      <a:pt x="76" y="1923"/>
                    </a:lnTo>
                    <a:lnTo>
                      <a:pt x="79" y="1834"/>
                    </a:lnTo>
                    <a:lnTo>
                      <a:pt x="80" y="1744"/>
                    </a:lnTo>
                    <a:lnTo>
                      <a:pt x="84" y="1656"/>
                    </a:lnTo>
                    <a:lnTo>
                      <a:pt x="86" y="1569"/>
                    </a:lnTo>
                    <a:lnTo>
                      <a:pt x="90" y="1486"/>
                    </a:lnTo>
                    <a:lnTo>
                      <a:pt x="95" y="1401"/>
                    </a:lnTo>
                    <a:lnTo>
                      <a:pt x="98" y="1320"/>
                    </a:lnTo>
                    <a:lnTo>
                      <a:pt x="105" y="1240"/>
                    </a:lnTo>
                    <a:lnTo>
                      <a:pt x="110" y="1161"/>
                    </a:lnTo>
                    <a:lnTo>
                      <a:pt x="116" y="1086"/>
                    </a:lnTo>
                    <a:lnTo>
                      <a:pt x="123" y="1011"/>
                    </a:lnTo>
                    <a:lnTo>
                      <a:pt x="131" y="937"/>
                    </a:lnTo>
                    <a:lnTo>
                      <a:pt x="138" y="866"/>
                    </a:lnTo>
                    <a:lnTo>
                      <a:pt x="146" y="796"/>
                    </a:lnTo>
                    <a:lnTo>
                      <a:pt x="154" y="729"/>
                    </a:lnTo>
                    <a:lnTo>
                      <a:pt x="163" y="662"/>
                    </a:lnTo>
                    <a:lnTo>
                      <a:pt x="173" y="599"/>
                    </a:lnTo>
                    <a:lnTo>
                      <a:pt x="182" y="536"/>
                    </a:lnTo>
                    <a:lnTo>
                      <a:pt x="193" y="476"/>
                    </a:lnTo>
                    <a:lnTo>
                      <a:pt x="202" y="417"/>
                    </a:lnTo>
                    <a:lnTo>
                      <a:pt x="213" y="361"/>
                    </a:lnTo>
                    <a:lnTo>
                      <a:pt x="224" y="307"/>
                    </a:lnTo>
                    <a:lnTo>
                      <a:pt x="235" y="254"/>
                    </a:lnTo>
                    <a:lnTo>
                      <a:pt x="248" y="203"/>
                    </a:lnTo>
                    <a:lnTo>
                      <a:pt x="260" y="156"/>
                    </a:lnTo>
                    <a:lnTo>
                      <a:pt x="273" y="109"/>
                    </a:lnTo>
                    <a:lnTo>
                      <a:pt x="285" y="64"/>
                    </a:lnTo>
                    <a:lnTo>
                      <a:pt x="297" y="22"/>
                    </a:lnTo>
                    <a:lnTo>
                      <a:pt x="228" y="0"/>
                    </a:lnTo>
                    <a:close/>
                  </a:path>
                </a:pathLst>
              </a:custGeom>
              <a:solidFill>
                <a:srgbClr val="C40000"/>
              </a:solidFill>
              <a:ln w="9525">
                <a:noFill/>
                <a:round/>
                <a:headEnd/>
                <a:tailEnd/>
              </a:ln>
            </p:spPr>
            <p:txBody>
              <a:bodyPr/>
              <a:lstStyle/>
              <a:p>
                <a:endParaRPr lang="en-US"/>
              </a:p>
            </p:txBody>
          </p:sp>
          <p:sp>
            <p:nvSpPr>
              <p:cNvPr id="172407" name="Freeform 380"/>
              <p:cNvSpPr>
                <a:spLocks/>
              </p:cNvSpPr>
              <p:nvPr/>
            </p:nvSpPr>
            <p:spPr bwMode="auto">
              <a:xfrm>
                <a:off x="2777" y="1760"/>
                <a:ext cx="18" cy="12"/>
              </a:xfrm>
              <a:custGeom>
                <a:avLst/>
                <a:gdLst>
                  <a:gd name="T0" fmla="*/ 0 w 72"/>
                  <a:gd name="T1" fmla="*/ 0 h 47"/>
                  <a:gd name="T2" fmla="*/ 0 w 72"/>
                  <a:gd name="T3" fmla="*/ 0 h 47"/>
                  <a:gd name="T4" fmla="*/ 0 w 72"/>
                  <a:gd name="T5" fmla="*/ 0 h 47"/>
                  <a:gd name="T6" fmla="*/ 0 w 72"/>
                  <a:gd name="T7" fmla="*/ 0 h 47"/>
                  <a:gd name="T8" fmla="*/ 0 w 72"/>
                  <a:gd name="T9" fmla="*/ 0 h 47"/>
                  <a:gd name="T10" fmla="*/ 0 w 72"/>
                  <a:gd name="T11" fmla="*/ 0 h 47"/>
                  <a:gd name="T12" fmla="*/ 0 w 72"/>
                  <a:gd name="T13" fmla="*/ 0 h 47"/>
                  <a:gd name="T14" fmla="*/ 0 w 72"/>
                  <a:gd name="T15" fmla="*/ 0 h 47"/>
                  <a:gd name="T16" fmla="*/ 0 w 72"/>
                  <a:gd name="T17" fmla="*/ 0 h 47"/>
                  <a:gd name="T18" fmla="*/ 0 w 72"/>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47"/>
                  <a:gd name="T32" fmla="*/ 72 w 72"/>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47">
                    <a:moveTo>
                      <a:pt x="69" y="47"/>
                    </a:moveTo>
                    <a:lnTo>
                      <a:pt x="72" y="31"/>
                    </a:lnTo>
                    <a:lnTo>
                      <a:pt x="67" y="17"/>
                    </a:lnTo>
                    <a:lnTo>
                      <a:pt x="58" y="7"/>
                    </a:lnTo>
                    <a:lnTo>
                      <a:pt x="46" y="1"/>
                    </a:lnTo>
                    <a:lnTo>
                      <a:pt x="32" y="0"/>
                    </a:lnTo>
                    <a:lnTo>
                      <a:pt x="20" y="2"/>
                    </a:lnTo>
                    <a:lnTo>
                      <a:pt x="7" y="11"/>
                    </a:lnTo>
                    <a:lnTo>
                      <a:pt x="0" y="25"/>
                    </a:lnTo>
                    <a:lnTo>
                      <a:pt x="69" y="47"/>
                    </a:lnTo>
                    <a:close/>
                  </a:path>
                </a:pathLst>
              </a:custGeom>
              <a:solidFill>
                <a:srgbClr val="C40000"/>
              </a:solidFill>
              <a:ln w="9525">
                <a:noFill/>
                <a:round/>
                <a:headEnd/>
                <a:tailEnd/>
              </a:ln>
            </p:spPr>
            <p:txBody>
              <a:bodyPr/>
              <a:lstStyle/>
              <a:p>
                <a:endParaRPr lang="en-US"/>
              </a:p>
            </p:txBody>
          </p:sp>
          <p:sp>
            <p:nvSpPr>
              <p:cNvPr id="172408" name="Freeform 381"/>
              <p:cNvSpPr>
                <a:spLocks/>
              </p:cNvSpPr>
              <p:nvPr/>
            </p:nvSpPr>
            <p:spPr bwMode="auto">
              <a:xfrm>
                <a:off x="2718" y="3728"/>
                <a:ext cx="19" cy="9"/>
              </a:xfrm>
              <a:custGeom>
                <a:avLst/>
                <a:gdLst>
                  <a:gd name="T0" fmla="*/ 0 w 75"/>
                  <a:gd name="T1" fmla="*/ 0 h 37"/>
                  <a:gd name="T2" fmla="*/ 0 w 75"/>
                  <a:gd name="T3" fmla="*/ 0 h 37"/>
                  <a:gd name="T4" fmla="*/ 0 w 75"/>
                  <a:gd name="T5" fmla="*/ 0 h 37"/>
                  <a:gd name="T6" fmla="*/ 0 w 75"/>
                  <a:gd name="T7" fmla="*/ 0 h 37"/>
                  <a:gd name="T8" fmla="*/ 0 w 75"/>
                  <a:gd name="T9" fmla="*/ 0 h 37"/>
                  <a:gd name="T10" fmla="*/ 0 w 75"/>
                  <a:gd name="T11" fmla="*/ 0 h 37"/>
                  <a:gd name="T12" fmla="*/ 0 w 75"/>
                  <a:gd name="T13" fmla="*/ 0 h 37"/>
                  <a:gd name="T14" fmla="*/ 0 w 75"/>
                  <a:gd name="T15" fmla="*/ 0 h 37"/>
                  <a:gd name="T16" fmla="*/ 0 w 75"/>
                  <a:gd name="T17" fmla="*/ 0 h 37"/>
                  <a:gd name="T18" fmla="*/ 0 w 75"/>
                  <a:gd name="T19" fmla="*/ 0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37"/>
                  <a:gd name="T32" fmla="*/ 75 w 75"/>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37">
                    <a:moveTo>
                      <a:pt x="0" y="0"/>
                    </a:moveTo>
                    <a:lnTo>
                      <a:pt x="4" y="16"/>
                    </a:lnTo>
                    <a:lnTo>
                      <a:pt x="11" y="27"/>
                    </a:lnTo>
                    <a:lnTo>
                      <a:pt x="24" y="35"/>
                    </a:lnTo>
                    <a:lnTo>
                      <a:pt x="37" y="37"/>
                    </a:lnTo>
                    <a:lnTo>
                      <a:pt x="51" y="35"/>
                    </a:lnTo>
                    <a:lnTo>
                      <a:pt x="63" y="27"/>
                    </a:lnTo>
                    <a:lnTo>
                      <a:pt x="71" y="16"/>
                    </a:lnTo>
                    <a:lnTo>
                      <a:pt x="75" y="0"/>
                    </a:lnTo>
                    <a:lnTo>
                      <a:pt x="0" y="0"/>
                    </a:lnTo>
                    <a:close/>
                  </a:path>
                </a:pathLst>
              </a:custGeom>
              <a:solidFill>
                <a:srgbClr val="BD0000"/>
              </a:solidFill>
              <a:ln w="9525">
                <a:noFill/>
                <a:round/>
                <a:headEnd/>
                <a:tailEnd/>
              </a:ln>
            </p:spPr>
            <p:txBody>
              <a:bodyPr/>
              <a:lstStyle/>
              <a:p>
                <a:endParaRPr lang="en-US"/>
              </a:p>
            </p:txBody>
          </p:sp>
          <p:sp>
            <p:nvSpPr>
              <p:cNvPr id="172409" name="Freeform 382"/>
              <p:cNvSpPr>
                <a:spLocks/>
              </p:cNvSpPr>
              <p:nvPr/>
            </p:nvSpPr>
            <p:spPr bwMode="auto">
              <a:xfrm>
                <a:off x="2702" y="2309"/>
                <a:ext cx="35" cy="1419"/>
              </a:xfrm>
              <a:custGeom>
                <a:avLst/>
                <a:gdLst>
                  <a:gd name="T0" fmla="*/ 0 w 138"/>
                  <a:gd name="T1" fmla="*/ 0 h 5673"/>
                  <a:gd name="T2" fmla="*/ 0 w 138"/>
                  <a:gd name="T3" fmla="*/ 0 h 5673"/>
                  <a:gd name="T4" fmla="*/ 0 w 138"/>
                  <a:gd name="T5" fmla="*/ 0 h 5673"/>
                  <a:gd name="T6" fmla="*/ 0 w 138"/>
                  <a:gd name="T7" fmla="*/ 1 h 5673"/>
                  <a:gd name="T8" fmla="*/ 0 w 138"/>
                  <a:gd name="T9" fmla="*/ 1 h 5673"/>
                  <a:gd name="T10" fmla="*/ 0 w 138"/>
                  <a:gd name="T11" fmla="*/ 1 h 5673"/>
                  <a:gd name="T12" fmla="*/ 0 w 138"/>
                  <a:gd name="T13" fmla="*/ 1 h 5673"/>
                  <a:gd name="T14" fmla="*/ 0 w 138"/>
                  <a:gd name="T15" fmla="*/ 1 h 5673"/>
                  <a:gd name="T16" fmla="*/ 0 w 138"/>
                  <a:gd name="T17" fmla="*/ 1 h 5673"/>
                  <a:gd name="T18" fmla="*/ 0 w 138"/>
                  <a:gd name="T19" fmla="*/ 1 h 5673"/>
                  <a:gd name="T20" fmla="*/ 0 w 138"/>
                  <a:gd name="T21" fmla="*/ 1 h 5673"/>
                  <a:gd name="T22" fmla="*/ 0 w 138"/>
                  <a:gd name="T23" fmla="*/ 1 h 5673"/>
                  <a:gd name="T24" fmla="*/ 0 w 138"/>
                  <a:gd name="T25" fmla="*/ 1 h 5673"/>
                  <a:gd name="T26" fmla="*/ 0 w 138"/>
                  <a:gd name="T27" fmla="*/ 1 h 5673"/>
                  <a:gd name="T28" fmla="*/ 0 w 138"/>
                  <a:gd name="T29" fmla="*/ 2 h 5673"/>
                  <a:gd name="T30" fmla="*/ 0 w 138"/>
                  <a:gd name="T31" fmla="*/ 2 h 5673"/>
                  <a:gd name="T32" fmla="*/ 0 w 138"/>
                  <a:gd name="T33" fmla="*/ 2 h 5673"/>
                  <a:gd name="T34" fmla="*/ 0 w 138"/>
                  <a:gd name="T35" fmla="*/ 2 h 5673"/>
                  <a:gd name="T36" fmla="*/ 0 w 138"/>
                  <a:gd name="T37" fmla="*/ 2 h 5673"/>
                  <a:gd name="T38" fmla="*/ 0 w 138"/>
                  <a:gd name="T39" fmla="*/ 2 h 5673"/>
                  <a:gd name="T40" fmla="*/ 0 w 138"/>
                  <a:gd name="T41" fmla="*/ 1 h 5673"/>
                  <a:gd name="T42" fmla="*/ 0 w 138"/>
                  <a:gd name="T43" fmla="*/ 1 h 5673"/>
                  <a:gd name="T44" fmla="*/ 0 w 138"/>
                  <a:gd name="T45" fmla="*/ 1 h 5673"/>
                  <a:gd name="T46" fmla="*/ 0 w 138"/>
                  <a:gd name="T47" fmla="*/ 1 h 5673"/>
                  <a:gd name="T48" fmla="*/ 0 w 138"/>
                  <a:gd name="T49" fmla="*/ 1 h 5673"/>
                  <a:gd name="T50" fmla="*/ 0 w 138"/>
                  <a:gd name="T51" fmla="*/ 1 h 5673"/>
                  <a:gd name="T52" fmla="*/ 0 w 138"/>
                  <a:gd name="T53" fmla="*/ 1 h 5673"/>
                  <a:gd name="T54" fmla="*/ 0 w 138"/>
                  <a:gd name="T55" fmla="*/ 1 h 5673"/>
                  <a:gd name="T56" fmla="*/ 0 w 138"/>
                  <a:gd name="T57" fmla="*/ 1 h 5673"/>
                  <a:gd name="T58" fmla="*/ 0 w 138"/>
                  <a:gd name="T59" fmla="*/ 1 h 5673"/>
                  <a:gd name="T60" fmla="*/ 0 w 138"/>
                  <a:gd name="T61" fmla="*/ 0 h 5673"/>
                  <a:gd name="T62" fmla="*/ 0 w 138"/>
                  <a:gd name="T63" fmla="*/ 0 h 5673"/>
                  <a:gd name="T64" fmla="*/ 0 w 138"/>
                  <a:gd name="T65" fmla="*/ 0 h 5673"/>
                  <a:gd name="T66" fmla="*/ 0 w 138"/>
                  <a:gd name="T67" fmla="*/ 0 h 5673"/>
                  <a:gd name="T68" fmla="*/ 0 w 138"/>
                  <a:gd name="T69" fmla="*/ 0 h 5673"/>
                  <a:gd name="T70" fmla="*/ 0 w 138"/>
                  <a:gd name="T71" fmla="*/ 0 h 567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5673"/>
                  <a:gd name="T110" fmla="*/ 138 w 138"/>
                  <a:gd name="T111" fmla="*/ 5673 h 567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5673">
                    <a:moveTo>
                      <a:pt x="0" y="1"/>
                    </a:moveTo>
                    <a:lnTo>
                      <a:pt x="0" y="2"/>
                    </a:lnTo>
                    <a:lnTo>
                      <a:pt x="6" y="253"/>
                    </a:lnTo>
                    <a:lnTo>
                      <a:pt x="11" y="505"/>
                    </a:lnTo>
                    <a:lnTo>
                      <a:pt x="17" y="758"/>
                    </a:lnTo>
                    <a:lnTo>
                      <a:pt x="22" y="1010"/>
                    </a:lnTo>
                    <a:lnTo>
                      <a:pt x="26" y="1262"/>
                    </a:lnTo>
                    <a:lnTo>
                      <a:pt x="31" y="1514"/>
                    </a:lnTo>
                    <a:lnTo>
                      <a:pt x="34" y="1764"/>
                    </a:lnTo>
                    <a:lnTo>
                      <a:pt x="38" y="2011"/>
                    </a:lnTo>
                    <a:lnTo>
                      <a:pt x="41" y="2256"/>
                    </a:lnTo>
                    <a:lnTo>
                      <a:pt x="44" y="2497"/>
                    </a:lnTo>
                    <a:lnTo>
                      <a:pt x="47" y="2734"/>
                    </a:lnTo>
                    <a:lnTo>
                      <a:pt x="49" y="2967"/>
                    </a:lnTo>
                    <a:lnTo>
                      <a:pt x="52" y="3194"/>
                    </a:lnTo>
                    <a:lnTo>
                      <a:pt x="53" y="3415"/>
                    </a:lnTo>
                    <a:lnTo>
                      <a:pt x="56" y="3629"/>
                    </a:lnTo>
                    <a:lnTo>
                      <a:pt x="57" y="3837"/>
                    </a:lnTo>
                    <a:lnTo>
                      <a:pt x="58" y="4035"/>
                    </a:lnTo>
                    <a:lnTo>
                      <a:pt x="59" y="4227"/>
                    </a:lnTo>
                    <a:lnTo>
                      <a:pt x="59" y="4409"/>
                    </a:lnTo>
                    <a:lnTo>
                      <a:pt x="61" y="4581"/>
                    </a:lnTo>
                    <a:lnTo>
                      <a:pt x="62" y="4744"/>
                    </a:lnTo>
                    <a:lnTo>
                      <a:pt x="62" y="4894"/>
                    </a:lnTo>
                    <a:lnTo>
                      <a:pt x="62" y="5034"/>
                    </a:lnTo>
                    <a:lnTo>
                      <a:pt x="63" y="5161"/>
                    </a:lnTo>
                    <a:lnTo>
                      <a:pt x="63" y="5277"/>
                    </a:lnTo>
                    <a:lnTo>
                      <a:pt x="63" y="5379"/>
                    </a:lnTo>
                    <a:lnTo>
                      <a:pt x="63" y="5466"/>
                    </a:lnTo>
                    <a:lnTo>
                      <a:pt x="63" y="5539"/>
                    </a:lnTo>
                    <a:lnTo>
                      <a:pt x="63" y="5596"/>
                    </a:lnTo>
                    <a:lnTo>
                      <a:pt x="63" y="5638"/>
                    </a:lnTo>
                    <a:lnTo>
                      <a:pt x="63" y="5664"/>
                    </a:lnTo>
                    <a:lnTo>
                      <a:pt x="63" y="5673"/>
                    </a:lnTo>
                    <a:lnTo>
                      <a:pt x="138" y="5673"/>
                    </a:lnTo>
                    <a:lnTo>
                      <a:pt x="138" y="5664"/>
                    </a:lnTo>
                    <a:lnTo>
                      <a:pt x="138" y="5638"/>
                    </a:lnTo>
                    <a:lnTo>
                      <a:pt x="138" y="5596"/>
                    </a:lnTo>
                    <a:lnTo>
                      <a:pt x="138" y="5539"/>
                    </a:lnTo>
                    <a:lnTo>
                      <a:pt x="138" y="5466"/>
                    </a:lnTo>
                    <a:lnTo>
                      <a:pt x="138" y="5379"/>
                    </a:lnTo>
                    <a:lnTo>
                      <a:pt x="138" y="5277"/>
                    </a:lnTo>
                    <a:lnTo>
                      <a:pt x="138" y="5161"/>
                    </a:lnTo>
                    <a:lnTo>
                      <a:pt x="136" y="5034"/>
                    </a:lnTo>
                    <a:lnTo>
                      <a:pt x="136" y="4894"/>
                    </a:lnTo>
                    <a:lnTo>
                      <a:pt x="136" y="4744"/>
                    </a:lnTo>
                    <a:lnTo>
                      <a:pt x="135" y="4581"/>
                    </a:lnTo>
                    <a:lnTo>
                      <a:pt x="134" y="4409"/>
                    </a:lnTo>
                    <a:lnTo>
                      <a:pt x="134" y="4227"/>
                    </a:lnTo>
                    <a:lnTo>
                      <a:pt x="133" y="4035"/>
                    </a:lnTo>
                    <a:lnTo>
                      <a:pt x="131" y="3837"/>
                    </a:lnTo>
                    <a:lnTo>
                      <a:pt x="130" y="3629"/>
                    </a:lnTo>
                    <a:lnTo>
                      <a:pt x="128" y="3415"/>
                    </a:lnTo>
                    <a:lnTo>
                      <a:pt x="126" y="3194"/>
                    </a:lnTo>
                    <a:lnTo>
                      <a:pt x="124" y="2967"/>
                    </a:lnTo>
                    <a:lnTo>
                      <a:pt x="121" y="2734"/>
                    </a:lnTo>
                    <a:lnTo>
                      <a:pt x="119" y="2497"/>
                    </a:lnTo>
                    <a:lnTo>
                      <a:pt x="115" y="2256"/>
                    </a:lnTo>
                    <a:lnTo>
                      <a:pt x="113" y="2011"/>
                    </a:lnTo>
                    <a:lnTo>
                      <a:pt x="109" y="1764"/>
                    </a:lnTo>
                    <a:lnTo>
                      <a:pt x="105" y="1514"/>
                    </a:lnTo>
                    <a:lnTo>
                      <a:pt x="100" y="1262"/>
                    </a:lnTo>
                    <a:lnTo>
                      <a:pt x="97" y="1010"/>
                    </a:lnTo>
                    <a:lnTo>
                      <a:pt x="92" y="755"/>
                    </a:lnTo>
                    <a:lnTo>
                      <a:pt x="85" y="503"/>
                    </a:lnTo>
                    <a:lnTo>
                      <a:pt x="80" y="251"/>
                    </a:lnTo>
                    <a:lnTo>
                      <a:pt x="74" y="0"/>
                    </a:lnTo>
                    <a:lnTo>
                      <a:pt x="74" y="1"/>
                    </a:lnTo>
                    <a:lnTo>
                      <a:pt x="0" y="1"/>
                    </a:lnTo>
                    <a:lnTo>
                      <a:pt x="0" y="2"/>
                    </a:lnTo>
                    <a:lnTo>
                      <a:pt x="0" y="1"/>
                    </a:lnTo>
                    <a:close/>
                  </a:path>
                </a:pathLst>
              </a:custGeom>
              <a:solidFill>
                <a:srgbClr val="BD0000"/>
              </a:solidFill>
              <a:ln w="9525">
                <a:noFill/>
                <a:round/>
                <a:headEnd/>
                <a:tailEnd/>
              </a:ln>
            </p:spPr>
            <p:txBody>
              <a:bodyPr/>
              <a:lstStyle/>
              <a:p>
                <a:endParaRPr lang="en-US"/>
              </a:p>
            </p:txBody>
          </p:sp>
          <p:sp>
            <p:nvSpPr>
              <p:cNvPr id="172410" name="Freeform 383"/>
              <p:cNvSpPr>
                <a:spLocks/>
              </p:cNvSpPr>
              <p:nvPr/>
            </p:nvSpPr>
            <p:spPr bwMode="auto">
              <a:xfrm>
                <a:off x="2702" y="1767"/>
                <a:ext cx="82" cy="542"/>
              </a:xfrm>
              <a:custGeom>
                <a:avLst/>
                <a:gdLst>
                  <a:gd name="T0" fmla="*/ 0 w 327"/>
                  <a:gd name="T1" fmla="*/ 0 h 2168"/>
                  <a:gd name="T2" fmla="*/ 0 w 327"/>
                  <a:gd name="T3" fmla="*/ 0 h 2168"/>
                  <a:gd name="T4" fmla="*/ 0 w 327"/>
                  <a:gd name="T5" fmla="*/ 0 h 2168"/>
                  <a:gd name="T6" fmla="*/ 0 w 327"/>
                  <a:gd name="T7" fmla="*/ 0 h 2168"/>
                  <a:gd name="T8" fmla="*/ 0 w 327"/>
                  <a:gd name="T9" fmla="*/ 0 h 2168"/>
                  <a:gd name="T10" fmla="*/ 0 w 327"/>
                  <a:gd name="T11" fmla="*/ 0 h 2168"/>
                  <a:gd name="T12" fmla="*/ 0 w 327"/>
                  <a:gd name="T13" fmla="*/ 0 h 2168"/>
                  <a:gd name="T14" fmla="*/ 0 w 327"/>
                  <a:gd name="T15" fmla="*/ 0 h 2168"/>
                  <a:gd name="T16" fmla="*/ 0 w 327"/>
                  <a:gd name="T17" fmla="*/ 0 h 2168"/>
                  <a:gd name="T18" fmla="*/ 0 w 327"/>
                  <a:gd name="T19" fmla="*/ 0 h 2168"/>
                  <a:gd name="T20" fmla="*/ 0 w 327"/>
                  <a:gd name="T21" fmla="*/ 0 h 2168"/>
                  <a:gd name="T22" fmla="*/ 0 w 327"/>
                  <a:gd name="T23" fmla="*/ 0 h 2168"/>
                  <a:gd name="T24" fmla="*/ 0 w 327"/>
                  <a:gd name="T25" fmla="*/ 0 h 2168"/>
                  <a:gd name="T26" fmla="*/ 0 w 327"/>
                  <a:gd name="T27" fmla="*/ 1 h 2168"/>
                  <a:gd name="T28" fmla="*/ 0 w 327"/>
                  <a:gd name="T29" fmla="*/ 1 h 2168"/>
                  <a:gd name="T30" fmla="*/ 0 w 327"/>
                  <a:gd name="T31" fmla="*/ 1 h 2168"/>
                  <a:gd name="T32" fmla="*/ 0 w 327"/>
                  <a:gd name="T33" fmla="*/ 1 h 2168"/>
                  <a:gd name="T34" fmla="*/ 0 w 327"/>
                  <a:gd name="T35" fmla="*/ 1 h 2168"/>
                  <a:gd name="T36" fmla="*/ 0 w 327"/>
                  <a:gd name="T37" fmla="*/ 1 h 2168"/>
                  <a:gd name="T38" fmla="*/ 0 w 327"/>
                  <a:gd name="T39" fmla="*/ 0 h 2168"/>
                  <a:gd name="T40" fmla="*/ 0 w 327"/>
                  <a:gd name="T41" fmla="*/ 0 h 2168"/>
                  <a:gd name="T42" fmla="*/ 0 w 327"/>
                  <a:gd name="T43" fmla="*/ 0 h 2168"/>
                  <a:gd name="T44" fmla="*/ 0 w 327"/>
                  <a:gd name="T45" fmla="*/ 0 h 2168"/>
                  <a:gd name="T46" fmla="*/ 0 w 327"/>
                  <a:gd name="T47" fmla="*/ 0 h 2168"/>
                  <a:gd name="T48" fmla="*/ 0 w 327"/>
                  <a:gd name="T49" fmla="*/ 0 h 2168"/>
                  <a:gd name="T50" fmla="*/ 0 w 327"/>
                  <a:gd name="T51" fmla="*/ 0 h 2168"/>
                  <a:gd name="T52" fmla="*/ 0 w 327"/>
                  <a:gd name="T53" fmla="*/ 0 h 2168"/>
                  <a:gd name="T54" fmla="*/ 0 w 327"/>
                  <a:gd name="T55" fmla="*/ 0 h 2168"/>
                  <a:gd name="T56" fmla="*/ 0 w 327"/>
                  <a:gd name="T57" fmla="*/ 0 h 2168"/>
                  <a:gd name="T58" fmla="*/ 0 w 327"/>
                  <a:gd name="T59" fmla="*/ 0 h 2168"/>
                  <a:gd name="T60" fmla="*/ 0 w 327"/>
                  <a:gd name="T61" fmla="*/ 0 h 2168"/>
                  <a:gd name="T62" fmla="*/ 0 w 327"/>
                  <a:gd name="T63" fmla="*/ 0 h 2168"/>
                  <a:gd name="T64" fmla="*/ 0 w 327"/>
                  <a:gd name="T65" fmla="*/ 0 h 21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7"/>
                  <a:gd name="T100" fmla="*/ 0 h 2168"/>
                  <a:gd name="T101" fmla="*/ 327 w 327"/>
                  <a:gd name="T102" fmla="*/ 2168 h 21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7" h="2168">
                    <a:moveTo>
                      <a:pt x="258" y="0"/>
                    </a:moveTo>
                    <a:lnTo>
                      <a:pt x="243" y="41"/>
                    </a:lnTo>
                    <a:lnTo>
                      <a:pt x="228" y="85"/>
                    </a:lnTo>
                    <a:lnTo>
                      <a:pt x="213" y="131"/>
                    </a:lnTo>
                    <a:lnTo>
                      <a:pt x="199" y="179"/>
                    </a:lnTo>
                    <a:lnTo>
                      <a:pt x="186" y="227"/>
                    </a:lnTo>
                    <a:lnTo>
                      <a:pt x="173" y="277"/>
                    </a:lnTo>
                    <a:lnTo>
                      <a:pt x="160" y="329"/>
                    </a:lnTo>
                    <a:lnTo>
                      <a:pt x="147" y="384"/>
                    </a:lnTo>
                    <a:lnTo>
                      <a:pt x="136" y="438"/>
                    </a:lnTo>
                    <a:lnTo>
                      <a:pt x="125" y="494"/>
                    </a:lnTo>
                    <a:lnTo>
                      <a:pt x="114" y="553"/>
                    </a:lnTo>
                    <a:lnTo>
                      <a:pt x="101" y="613"/>
                    </a:lnTo>
                    <a:lnTo>
                      <a:pt x="91" y="676"/>
                    </a:lnTo>
                    <a:lnTo>
                      <a:pt x="81" y="739"/>
                    </a:lnTo>
                    <a:lnTo>
                      <a:pt x="73" y="805"/>
                    </a:lnTo>
                    <a:lnTo>
                      <a:pt x="64" y="871"/>
                    </a:lnTo>
                    <a:lnTo>
                      <a:pt x="55" y="940"/>
                    </a:lnTo>
                    <a:lnTo>
                      <a:pt x="48" y="1010"/>
                    </a:lnTo>
                    <a:lnTo>
                      <a:pt x="40" y="1081"/>
                    </a:lnTo>
                    <a:lnTo>
                      <a:pt x="34" y="1155"/>
                    </a:lnTo>
                    <a:lnTo>
                      <a:pt x="28" y="1231"/>
                    </a:lnTo>
                    <a:lnTo>
                      <a:pt x="22" y="1307"/>
                    </a:lnTo>
                    <a:lnTo>
                      <a:pt x="17" y="1385"/>
                    </a:lnTo>
                    <a:lnTo>
                      <a:pt x="13" y="1466"/>
                    </a:lnTo>
                    <a:lnTo>
                      <a:pt x="9" y="1548"/>
                    </a:lnTo>
                    <a:lnTo>
                      <a:pt x="5" y="1631"/>
                    </a:lnTo>
                    <a:lnTo>
                      <a:pt x="3" y="1716"/>
                    </a:lnTo>
                    <a:lnTo>
                      <a:pt x="2" y="1804"/>
                    </a:lnTo>
                    <a:lnTo>
                      <a:pt x="0" y="1892"/>
                    </a:lnTo>
                    <a:lnTo>
                      <a:pt x="0" y="1983"/>
                    </a:lnTo>
                    <a:lnTo>
                      <a:pt x="0" y="2075"/>
                    </a:lnTo>
                    <a:lnTo>
                      <a:pt x="2" y="2168"/>
                    </a:lnTo>
                    <a:lnTo>
                      <a:pt x="76" y="2168"/>
                    </a:lnTo>
                    <a:lnTo>
                      <a:pt x="75" y="2075"/>
                    </a:lnTo>
                    <a:lnTo>
                      <a:pt x="75" y="1983"/>
                    </a:lnTo>
                    <a:lnTo>
                      <a:pt x="75" y="1892"/>
                    </a:lnTo>
                    <a:lnTo>
                      <a:pt x="76" y="1804"/>
                    </a:lnTo>
                    <a:lnTo>
                      <a:pt x="77" y="1718"/>
                    </a:lnTo>
                    <a:lnTo>
                      <a:pt x="80" y="1634"/>
                    </a:lnTo>
                    <a:lnTo>
                      <a:pt x="84" y="1550"/>
                    </a:lnTo>
                    <a:lnTo>
                      <a:pt x="87" y="1468"/>
                    </a:lnTo>
                    <a:lnTo>
                      <a:pt x="91" y="1390"/>
                    </a:lnTo>
                    <a:lnTo>
                      <a:pt x="96" y="1312"/>
                    </a:lnTo>
                    <a:lnTo>
                      <a:pt x="102" y="1236"/>
                    </a:lnTo>
                    <a:lnTo>
                      <a:pt x="109" y="1160"/>
                    </a:lnTo>
                    <a:lnTo>
                      <a:pt x="115" y="1088"/>
                    </a:lnTo>
                    <a:lnTo>
                      <a:pt x="122" y="1017"/>
                    </a:lnTo>
                    <a:lnTo>
                      <a:pt x="130" y="948"/>
                    </a:lnTo>
                    <a:lnTo>
                      <a:pt x="138" y="881"/>
                    </a:lnTo>
                    <a:lnTo>
                      <a:pt x="147" y="815"/>
                    </a:lnTo>
                    <a:lnTo>
                      <a:pt x="156" y="749"/>
                    </a:lnTo>
                    <a:lnTo>
                      <a:pt x="166" y="688"/>
                    </a:lnTo>
                    <a:lnTo>
                      <a:pt x="176" y="626"/>
                    </a:lnTo>
                    <a:lnTo>
                      <a:pt x="186" y="567"/>
                    </a:lnTo>
                    <a:lnTo>
                      <a:pt x="197" y="509"/>
                    </a:lnTo>
                    <a:lnTo>
                      <a:pt x="208" y="453"/>
                    </a:lnTo>
                    <a:lnTo>
                      <a:pt x="219" y="398"/>
                    </a:lnTo>
                    <a:lnTo>
                      <a:pt x="232" y="346"/>
                    </a:lnTo>
                    <a:lnTo>
                      <a:pt x="245" y="297"/>
                    </a:lnTo>
                    <a:lnTo>
                      <a:pt x="258" y="247"/>
                    </a:lnTo>
                    <a:lnTo>
                      <a:pt x="271" y="198"/>
                    </a:lnTo>
                    <a:lnTo>
                      <a:pt x="285" y="151"/>
                    </a:lnTo>
                    <a:lnTo>
                      <a:pt x="298" y="108"/>
                    </a:lnTo>
                    <a:lnTo>
                      <a:pt x="312" y="65"/>
                    </a:lnTo>
                    <a:lnTo>
                      <a:pt x="327" y="24"/>
                    </a:lnTo>
                    <a:lnTo>
                      <a:pt x="258" y="0"/>
                    </a:lnTo>
                    <a:close/>
                  </a:path>
                </a:pathLst>
              </a:custGeom>
              <a:solidFill>
                <a:srgbClr val="BD0000"/>
              </a:solidFill>
              <a:ln w="9525">
                <a:noFill/>
                <a:round/>
                <a:headEnd/>
                <a:tailEnd/>
              </a:ln>
            </p:spPr>
            <p:txBody>
              <a:bodyPr/>
              <a:lstStyle/>
              <a:p>
                <a:endParaRPr lang="en-US"/>
              </a:p>
            </p:txBody>
          </p:sp>
          <p:sp>
            <p:nvSpPr>
              <p:cNvPr id="172411" name="Freeform 384"/>
              <p:cNvSpPr>
                <a:spLocks/>
              </p:cNvSpPr>
              <p:nvPr/>
            </p:nvSpPr>
            <p:spPr bwMode="auto">
              <a:xfrm>
                <a:off x="2766" y="1761"/>
                <a:ext cx="18" cy="13"/>
              </a:xfrm>
              <a:custGeom>
                <a:avLst/>
                <a:gdLst>
                  <a:gd name="T0" fmla="*/ 0 w 72"/>
                  <a:gd name="T1" fmla="*/ 0 h 49"/>
                  <a:gd name="T2" fmla="*/ 0 w 72"/>
                  <a:gd name="T3" fmla="*/ 0 h 49"/>
                  <a:gd name="T4" fmla="*/ 0 w 72"/>
                  <a:gd name="T5" fmla="*/ 0 h 49"/>
                  <a:gd name="T6" fmla="*/ 0 w 72"/>
                  <a:gd name="T7" fmla="*/ 0 h 49"/>
                  <a:gd name="T8" fmla="*/ 0 w 72"/>
                  <a:gd name="T9" fmla="*/ 0 h 49"/>
                  <a:gd name="T10" fmla="*/ 0 w 72"/>
                  <a:gd name="T11" fmla="*/ 0 h 49"/>
                  <a:gd name="T12" fmla="*/ 0 w 72"/>
                  <a:gd name="T13" fmla="*/ 0 h 49"/>
                  <a:gd name="T14" fmla="*/ 0 w 72"/>
                  <a:gd name="T15" fmla="*/ 0 h 49"/>
                  <a:gd name="T16" fmla="*/ 0 w 72"/>
                  <a:gd name="T17" fmla="*/ 0 h 49"/>
                  <a:gd name="T18" fmla="*/ 0 w 72"/>
                  <a:gd name="T19" fmla="*/ 0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49"/>
                  <a:gd name="T32" fmla="*/ 72 w 72"/>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49">
                    <a:moveTo>
                      <a:pt x="69" y="49"/>
                    </a:moveTo>
                    <a:lnTo>
                      <a:pt x="72" y="33"/>
                    </a:lnTo>
                    <a:lnTo>
                      <a:pt x="68" y="20"/>
                    </a:lnTo>
                    <a:lnTo>
                      <a:pt x="58" y="10"/>
                    </a:lnTo>
                    <a:lnTo>
                      <a:pt x="47" y="2"/>
                    </a:lnTo>
                    <a:lnTo>
                      <a:pt x="33" y="0"/>
                    </a:lnTo>
                    <a:lnTo>
                      <a:pt x="20" y="2"/>
                    </a:lnTo>
                    <a:lnTo>
                      <a:pt x="8" y="11"/>
                    </a:lnTo>
                    <a:lnTo>
                      <a:pt x="0" y="25"/>
                    </a:lnTo>
                    <a:lnTo>
                      <a:pt x="69" y="49"/>
                    </a:lnTo>
                    <a:close/>
                  </a:path>
                </a:pathLst>
              </a:custGeom>
              <a:solidFill>
                <a:srgbClr val="BD0000"/>
              </a:solidFill>
              <a:ln w="9525">
                <a:noFill/>
                <a:round/>
                <a:headEnd/>
                <a:tailEnd/>
              </a:ln>
            </p:spPr>
            <p:txBody>
              <a:bodyPr/>
              <a:lstStyle/>
              <a:p>
                <a:endParaRPr lang="en-US"/>
              </a:p>
            </p:txBody>
          </p:sp>
          <p:sp>
            <p:nvSpPr>
              <p:cNvPr id="172412" name="Freeform 385"/>
              <p:cNvSpPr>
                <a:spLocks/>
              </p:cNvSpPr>
              <p:nvPr/>
            </p:nvSpPr>
            <p:spPr bwMode="auto">
              <a:xfrm>
                <a:off x="2698" y="3721"/>
                <a:ext cx="26" cy="13"/>
              </a:xfrm>
              <a:custGeom>
                <a:avLst/>
                <a:gdLst>
                  <a:gd name="T0" fmla="*/ 0 w 104"/>
                  <a:gd name="T1" fmla="*/ 0 h 52"/>
                  <a:gd name="T2" fmla="*/ 0 w 104"/>
                  <a:gd name="T3" fmla="*/ 0 h 52"/>
                  <a:gd name="T4" fmla="*/ 0 w 104"/>
                  <a:gd name="T5" fmla="*/ 0 h 52"/>
                  <a:gd name="T6" fmla="*/ 0 w 104"/>
                  <a:gd name="T7" fmla="*/ 0 h 52"/>
                  <a:gd name="T8" fmla="*/ 0 w 104"/>
                  <a:gd name="T9" fmla="*/ 0 h 52"/>
                  <a:gd name="T10" fmla="*/ 0 w 104"/>
                  <a:gd name="T11" fmla="*/ 0 h 52"/>
                  <a:gd name="T12" fmla="*/ 0 w 104"/>
                  <a:gd name="T13" fmla="*/ 0 h 52"/>
                  <a:gd name="T14" fmla="*/ 0 w 104"/>
                  <a:gd name="T15" fmla="*/ 0 h 52"/>
                  <a:gd name="T16" fmla="*/ 0 w 104"/>
                  <a:gd name="T17" fmla="*/ 0 h 52"/>
                  <a:gd name="T18" fmla="*/ 0 w 104"/>
                  <a:gd name="T19" fmla="*/ 0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4"/>
                  <a:gd name="T31" fmla="*/ 0 h 52"/>
                  <a:gd name="T32" fmla="*/ 104 w 104"/>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4" h="52">
                    <a:moveTo>
                      <a:pt x="0" y="0"/>
                    </a:moveTo>
                    <a:lnTo>
                      <a:pt x="5" y="22"/>
                    </a:lnTo>
                    <a:lnTo>
                      <a:pt x="16" y="38"/>
                    </a:lnTo>
                    <a:lnTo>
                      <a:pt x="34" y="48"/>
                    </a:lnTo>
                    <a:lnTo>
                      <a:pt x="52" y="52"/>
                    </a:lnTo>
                    <a:lnTo>
                      <a:pt x="71" y="48"/>
                    </a:lnTo>
                    <a:lnTo>
                      <a:pt x="88" y="38"/>
                    </a:lnTo>
                    <a:lnTo>
                      <a:pt x="99" y="22"/>
                    </a:lnTo>
                    <a:lnTo>
                      <a:pt x="104" y="0"/>
                    </a:lnTo>
                    <a:lnTo>
                      <a:pt x="0" y="0"/>
                    </a:lnTo>
                    <a:close/>
                  </a:path>
                </a:pathLst>
              </a:custGeom>
              <a:solidFill>
                <a:srgbClr val="B50000"/>
              </a:solidFill>
              <a:ln w="9525">
                <a:noFill/>
                <a:round/>
                <a:headEnd/>
                <a:tailEnd/>
              </a:ln>
            </p:spPr>
            <p:txBody>
              <a:bodyPr/>
              <a:lstStyle/>
              <a:p>
                <a:endParaRPr lang="en-US"/>
              </a:p>
            </p:txBody>
          </p:sp>
          <p:sp>
            <p:nvSpPr>
              <p:cNvPr id="172413" name="Freeform 386"/>
              <p:cNvSpPr>
                <a:spLocks/>
              </p:cNvSpPr>
              <p:nvPr/>
            </p:nvSpPr>
            <p:spPr bwMode="auto">
              <a:xfrm>
                <a:off x="2681" y="2277"/>
                <a:ext cx="43" cy="1444"/>
              </a:xfrm>
              <a:custGeom>
                <a:avLst/>
                <a:gdLst>
                  <a:gd name="T0" fmla="*/ 0 w 172"/>
                  <a:gd name="T1" fmla="*/ 0 h 5777"/>
                  <a:gd name="T2" fmla="*/ 0 w 172"/>
                  <a:gd name="T3" fmla="*/ 0 h 5777"/>
                  <a:gd name="T4" fmla="*/ 0 w 172"/>
                  <a:gd name="T5" fmla="*/ 0 h 5777"/>
                  <a:gd name="T6" fmla="*/ 0 w 172"/>
                  <a:gd name="T7" fmla="*/ 0 h 5777"/>
                  <a:gd name="T8" fmla="*/ 0 w 172"/>
                  <a:gd name="T9" fmla="*/ 0 h 5777"/>
                  <a:gd name="T10" fmla="*/ 0 w 172"/>
                  <a:gd name="T11" fmla="*/ 0 h 5777"/>
                  <a:gd name="T12" fmla="*/ 0 w 172"/>
                  <a:gd name="T13" fmla="*/ 1 h 5777"/>
                  <a:gd name="T14" fmla="*/ 0 w 172"/>
                  <a:gd name="T15" fmla="*/ 1 h 5777"/>
                  <a:gd name="T16" fmla="*/ 0 w 172"/>
                  <a:gd name="T17" fmla="*/ 1 h 5777"/>
                  <a:gd name="T18" fmla="*/ 0 w 172"/>
                  <a:gd name="T19" fmla="*/ 1 h 5777"/>
                  <a:gd name="T20" fmla="*/ 0 w 172"/>
                  <a:gd name="T21" fmla="*/ 1 h 5777"/>
                  <a:gd name="T22" fmla="*/ 0 w 172"/>
                  <a:gd name="T23" fmla="*/ 1 h 5777"/>
                  <a:gd name="T24" fmla="*/ 0 w 172"/>
                  <a:gd name="T25" fmla="*/ 1 h 5777"/>
                  <a:gd name="T26" fmla="*/ 0 w 172"/>
                  <a:gd name="T27" fmla="*/ 1 h 5777"/>
                  <a:gd name="T28" fmla="*/ 0 w 172"/>
                  <a:gd name="T29" fmla="*/ 1 h 5777"/>
                  <a:gd name="T30" fmla="*/ 0 w 172"/>
                  <a:gd name="T31" fmla="*/ 1 h 5777"/>
                  <a:gd name="T32" fmla="*/ 0 w 172"/>
                  <a:gd name="T33" fmla="*/ 1 h 5777"/>
                  <a:gd name="T34" fmla="*/ 0 w 172"/>
                  <a:gd name="T35" fmla="*/ 1 h 5777"/>
                  <a:gd name="T36" fmla="*/ 0 w 172"/>
                  <a:gd name="T37" fmla="*/ 1 h 5777"/>
                  <a:gd name="T38" fmla="*/ 0 w 172"/>
                  <a:gd name="T39" fmla="*/ 1 h 5777"/>
                  <a:gd name="T40" fmla="*/ 0 w 172"/>
                  <a:gd name="T41" fmla="*/ 1 h 5777"/>
                  <a:gd name="T42" fmla="*/ 0 w 172"/>
                  <a:gd name="T43" fmla="*/ 1 h 5777"/>
                  <a:gd name="T44" fmla="*/ 0 w 172"/>
                  <a:gd name="T45" fmla="*/ 1 h 5777"/>
                  <a:gd name="T46" fmla="*/ 0 w 172"/>
                  <a:gd name="T47" fmla="*/ 1 h 5777"/>
                  <a:gd name="T48" fmla="*/ 0 w 172"/>
                  <a:gd name="T49" fmla="*/ 1 h 5777"/>
                  <a:gd name="T50" fmla="*/ 0 w 172"/>
                  <a:gd name="T51" fmla="*/ 1 h 5777"/>
                  <a:gd name="T52" fmla="*/ 0 w 172"/>
                  <a:gd name="T53" fmla="*/ 1 h 5777"/>
                  <a:gd name="T54" fmla="*/ 0 w 172"/>
                  <a:gd name="T55" fmla="*/ 0 h 5777"/>
                  <a:gd name="T56" fmla="*/ 0 w 172"/>
                  <a:gd name="T57" fmla="*/ 0 h 5777"/>
                  <a:gd name="T58" fmla="*/ 0 w 172"/>
                  <a:gd name="T59" fmla="*/ 0 h 5777"/>
                  <a:gd name="T60" fmla="*/ 0 w 172"/>
                  <a:gd name="T61" fmla="*/ 0 h 5777"/>
                  <a:gd name="T62" fmla="*/ 0 w 172"/>
                  <a:gd name="T63" fmla="*/ 0 h 5777"/>
                  <a:gd name="T64" fmla="*/ 0 w 172"/>
                  <a:gd name="T65" fmla="*/ 0 h 5777"/>
                  <a:gd name="T66" fmla="*/ 0 w 172"/>
                  <a:gd name="T67" fmla="*/ 0 h 5777"/>
                  <a:gd name="T68" fmla="*/ 0 w 172"/>
                  <a:gd name="T69" fmla="*/ 0 h 57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2"/>
                  <a:gd name="T106" fmla="*/ 0 h 5777"/>
                  <a:gd name="T107" fmla="*/ 172 w 172"/>
                  <a:gd name="T108" fmla="*/ 5777 h 577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2" h="5777">
                    <a:moveTo>
                      <a:pt x="0" y="3"/>
                    </a:moveTo>
                    <a:lnTo>
                      <a:pt x="0" y="3"/>
                    </a:lnTo>
                    <a:lnTo>
                      <a:pt x="6" y="223"/>
                    </a:lnTo>
                    <a:lnTo>
                      <a:pt x="11" y="449"/>
                    </a:lnTo>
                    <a:lnTo>
                      <a:pt x="16" y="680"/>
                    </a:lnTo>
                    <a:lnTo>
                      <a:pt x="21" y="915"/>
                    </a:lnTo>
                    <a:lnTo>
                      <a:pt x="24" y="1153"/>
                    </a:lnTo>
                    <a:lnTo>
                      <a:pt x="29" y="1394"/>
                    </a:lnTo>
                    <a:lnTo>
                      <a:pt x="33" y="1635"/>
                    </a:lnTo>
                    <a:lnTo>
                      <a:pt x="37" y="1879"/>
                    </a:lnTo>
                    <a:lnTo>
                      <a:pt x="41" y="2122"/>
                    </a:lnTo>
                    <a:lnTo>
                      <a:pt x="43" y="2365"/>
                    </a:lnTo>
                    <a:lnTo>
                      <a:pt x="47" y="2606"/>
                    </a:lnTo>
                    <a:lnTo>
                      <a:pt x="48" y="2844"/>
                    </a:lnTo>
                    <a:lnTo>
                      <a:pt x="51" y="3079"/>
                    </a:lnTo>
                    <a:lnTo>
                      <a:pt x="53" y="3310"/>
                    </a:lnTo>
                    <a:lnTo>
                      <a:pt x="54" y="3535"/>
                    </a:lnTo>
                    <a:lnTo>
                      <a:pt x="57" y="3755"/>
                    </a:lnTo>
                    <a:lnTo>
                      <a:pt x="58" y="3969"/>
                    </a:lnTo>
                    <a:lnTo>
                      <a:pt x="59" y="4174"/>
                    </a:lnTo>
                    <a:lnTo>
                      <a:pt x="61" y="4370"/>
                    </a:lnTo>
                    <a:lnTo>
                      <a:pt x="62" y="4558"/>
                    </a:lnTo>
                    <a:lnTo>
                      <a:pt x="63" y="4736"/>
                    </a:lnTo>
                    <a:lnTo>
                      <a:pt x="64" y="4902"/>
                    </a:lnTo>
                    <a:lnTo>
                      <a:pt x="65" y="5057"/>
                    </a:lnTo>
                    <a:lnTo>
                      <a:pt x="65" y="5199"/>
                    </a:lnTo>
                    <a:lnTo>
                      <a:pt x="67" y="5327"/>
                    </a:lnTo>
                    <a:lnTo>
                      <a:pt x="67" y="5441"/>
                    </a:lnTo>
                    <a:lnTo>
                      <a:pt x="67" y="5541"/>
                    </a:lnTo>
                    <a:lnTo>
                      <a:pt x="68" y="5623"/>
                    </a:lnTo>
                    <a:lnTo>
                      <a:pt x="68" y="5689"/>
                    </a:lnTo>
                    <a:lnTo>
                      <a:pt x="68" y="5737"/>
                    </a:lnTo>
                    <a:lnTo>
                      <a:pt x="68" y="5767"/>
                    </a:lnTo>
                    <a:lnTo>
                      <a:pt x="68" y="5777"/>
                    </a:lnTo>
                    <a:lnTo>
                      <a:pt x="172" y="5777"/>
                    </a:lnTo>
                    <a:lnTo>
                      <a:pt x="172" y="5767"/>
                    </a:lnTo>
                    <a:lnTo>
                      <a:pt x="172" y="5737"/>
                    </a:lnTo>
                    <a:lnTo>
                      <a:pt x="172" y="5689"/>
                    </a:lnTo>
                    <a:lnTo>
                      <a:pt x="172" y="5623"/>
                    </a:lnTo>
                    <a:lnTo>
                      <a:pt x="171" y="5541"/>
                    </a:lnTo>
                    <a:lnTo>
                      <a:pt x="171" y="5441"/>
                    </a:lnTo>
                    <a:lnTo>
                      <a:pt x="171" y="5327"/>
                    </a:lnTo>
                    <a:lnTo>
                      <a:pt x="170" y="5199"/>
                    </a:lnTo>
                    <a:lnTo>
                      <a:pt x="170" y="5057"/>
                    </a:lnTo>
                    <a:lnTo>
                      <a:pt x="169" y="4902"/>
                    </a:lnTo>
                    <a:lnTo>
                      <a:pt x="167" y="4736"/>
                    </a:lnTo>
                    <a:lnTo>
                      <a:pt x="166" y="4558"/>
                    </a:lnTo>
                    <a:lnTo>
                      <a:pt x="165" y="4370"/>
                    </a:lnTo>
                    <a:lnTo>
                      <a:pt x="164" y="4174"/>
                    </a:lnTo>
                    <a:lnTo>
                      <a:pt x="162" y="3969"/>
                    </a:lnTo>
                    <a:lnTo>
                      <a:pt x="161" y="3755"/>
                    </a:lnTo>
                    <a:lnTo>
                      <a:pt x="159" y="3535"/>
                    </a:lnTo>
                    <a:lnTo>
                      <a:pt x="158" y="3310"/>
                    </a:lnTo>
                    <a:lnTo>
                      <a:pt x="155" y="3079"/>
                    </a:lnTo>
                    <a:lnTo>
                      <a:pt x="153" y="2844"/>
                    </a:lnTo>
                    <a:lnTo>
                      <a:pt x="149" y="2606"/>
                    </a:lnTo>
                    <a:lnTo>
                      <a:pt x="145" y="2365"/>
                    </a:lnTo>
                    <a:lnTo>
                      <a:pt x="143" y="2122"/>
                    </a:lnTo>
                    <a:lnTo>
                      <a:pt x="139" y="1879"/>
                    </a:lnTo>
                    <a:lnTo>
                      <a:pt x="135" y="1635"/>
                    </a:lnTo>
                    <a:lnTo>
                      <a:pt x="131" y="1392"/>
                    </a:lnTo>
                    <a:lnTo>
                      <a:pt x="126" y="1151"/>
                    </a:lnTo>
                    <a:lnTo>
                      <a:pt x="123" y="912"/>
                    </a:lnTo>
                    <a:lnTo>
                      <a:pt x="118" y="677"/>
                    </a:lnTo>
                    <a:lnTo>
                      <a:pt x="113" y="446"/>
                    </a:lnTo>
                    <a:lnTo>
                      <a:pt x="108" y="220"/>
                    </a:lnTo>
                    <a:lnTo>
                      <a:pt x="102" y="0"/>
                    </a:lnTo>
                    <a:lnTo>
                      <a:pt x="0" y="3"/>
                    </a:lnTo>
                    <a:close/>
                  </a:path>
                </a:pathLst>
              </a:custGeom>
              <a:solidFill>
                <a:srgbClr val="B50000"/>
              </a:solidFill>
              <a:ln w="9525">
                <a:noFill/>
                <a:round/>
                <a:headEnd/>
                <a:tailEnd/>
              </a:ln>
            </p:spPr>
            <p:txBody>
              <a:bodyPr/>
              <a:lstStyle/>
              <a:p>
                <a:endParaRPr lang="en-US"/>
              </a:p>
            </p:txBody>
          </p:sp>
          <p:sp>
            <p:nvSpPr>
              <p:cNvPr id="172414" name="Freeform 387"/>
              <p:cNvSpPr>
                <a:spLocks/>
              </p:cNvSpPr>
              <p:nvPr/>
            </p:nvSpPr>
            <p:spPr bwMode="auto">
              <a:xfrm>
                <a:off x="2680" y="1767"/>
                <a:ext cx="96" cy="510"/>
              </a:xfrm>
              <a:custGeom>
                <a:avLst/>
                <a:gdLst>
                  <a:gd name="T0" fmla="*/ 0 w 387"/>
                  <a:gd name="T1" fmla="*/ 0 h 2041"/>
                  <a:gd name="T2" fmla="*/ 0 w 387"/>
                  <a:gd name="T3" fmla="*/ 0 h 2041"/>
                  <a:gd name="T4" fmla="*/ 0 w 387"/>
                  <a:gd name="T5" fmla="*/ 0 h 2041"/>
                  <a:gd name="T6" fmla="*/ 0 w 387"/>
                  <a:gd name="T7" fmla="*/ 0 h 2041"/>
                  <a:gd name="T8" fmla="*/ 0 w 387"/>
                  <a:gd name="T9" fmla="*/ 0 h 2041"/>
                  <a:gd name="T10" fmla="*/ 0 w 387"/>
                  <a:gd name="T11" fmla="*/ 0 h 2041"/>
                  <a:gd name="T12" fmla="*/ 0 w 387"/>
                  <a:gd name="T13" fmla="*/ 0 h 2041"/>
                  <a:gd name="T14" fmla="*/ 0 w 387"/>
                  <a:gd name="T15" fmla="*/ 0 h 2041"/>
                  <a:gd name="T16" fmla="*/ 0 w 387"/>
                  <a:gd name="T17" fmla="*/ 0 h 2041"/>
                  <a:gd name="T18" fmla="*/ 0 w 387"/>
                  <a:gd name="T19" fmla="*/ 0 h 2041"/>
                  <a:gd name="T20" fmla="*/ 0 w 387"/>
                  <a:gd name="T21" fmla="*/ 0 h 2041"/>
                  <a:gd name="T22" fmla="*/ 0 w 387"/>
                  <a:gd name="T23" fmla="*/ 0 h 2041"/>
                  <a:gd name="T24" fmla="*/ 0 w 387"/>
                  <a:gd name="T25" fmla="*/ 0 h 2041"/>
                  <a:gd name="T26" fmla="*/ 0 w 387"/>
                  <a:gd name="T27" fmla="*/ 0 h 2041"/>
                  <a:gd name="T28" fmla="*/ 0 w 387"/>
                  <a:gd name="T29" fmla="*/ 0 h 2041"/>
                  <a:gd name="T30" fmla="*/ 0 w 387"/>
                  <a:gd name="T31" fmla="*/ 0 h 2041"/>
                  <a:gd name="T32" fmla="*/ 0 w 387"/>
                  <a:gd name="T33" fmla="*/ 0 h 2041"/>
                  <a:gd name="T34" fmla="*/ 0 w 387"/>
                  <a:gd name="T35" fmla="*/ 0 h 2041"/>
                  <a:gd name="T36" fmla="*/ 0 w 387"/>
                  <a:gd name="T37" fmla="*/ 0 h 2041"/>
                  <a:gd name="T38" fmla="*/ 0 w 387"/>
                  <a:gd name="T39" fmla="*/ 0 h 2041"/>
                  <a:gd name="T40" fmla="*/ 0 w 387"/>
                  <a:gd name="T41" fmla="*/ 0 h 2041"/>
                  <a:gd name="T42" fmla="*/ 0 w 387"/>
                  <a:gd name="T43" fmla="*/ 0 h 2041"/>
                  <a:gd name="T44" fmla="*/ 0 w 387"/>
                  <a:gd name="T45" fmla="*/ 0 h 2041"/>
                  <a:gd name="T46" fmla="*/ 0 w 387"/>
                  <a:gd name="T47" fmla="*/ 0 h 2041"/>
                  <a:gd name="T48" fmla="*/ 0 w 387"/>
                  <a:gd name="T49" fmla="*/ 0 h 2041"/>
                  <a:gd name="T50" fmla="*/ 0 w 387"/>
                  <a:gd name="T51" fmla="*/ 0 h 2041"/>
                  <a:gd name="T52" fmla="*/ 0 w 387"/>
                  <a:gd name="T53" fmla="*/ 0 h 2041"/>
                  <a:gd name="T54" fmla="*/ 0 w 387"/>
                  <a:gd name="T55" fmla="*/ 0 h 2041"/>
                  <a:gd name="T56" fmla="*/ 0 w 387"/>
                  <a:gd name="T57" fmla="*/ 0 h 2041"/>
                  <a:gd name="T58" fmla="*/ 0 w 387"/>
                  <a:gd name="T59" fmla="*/ 0 h 2041"/>
                  <a:gd name="T60" fmla="*/ 0 w 387"/>
                  <a:gd name="T61" fmla="*/ 0 h 2041"/>
                  <a:gd name="T62" fmla="*/ 0 w 387"/>
                  <a:gd name="T63" fmla="*/ 0 h 2041"/>
                  <a:gd name="T64" fmla="*/ 0 w 387"/>
                  <a:gd name="T65" fmla="*/ 0 h 20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7"/>
                  <a:gd name="T100" fmla="*/ 0 h 2041"/>
                  <a:gd name="T101" fmla="*/ 387 w 387"/>
                  <a:gd name="T102" fmla="*/ 2041 h 20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7" h="2041">
                    <a:moveTo>
                      <a:pt x="292" y="0"/>
                    </a:moveTo>
                    <a:lnTo>
                      <a:pt x="275" y="41"/>
                    </a:lnTo>
                    <a:lnTo>
                      <a:pt x="258" y="84"/>
                    </a:lnTo>
                    <a:lnTo>
                      <a:pt x="242" y="127"/>
                    </a:lnTo>
                    <a:lnTo>
                      <a:pt x="227" y="172"/>
                    </a:lnTo>
                    <a:lnTo>
                      <a:pt x="212" y="218"/>
                    </a:lnTo>
                    <a:lnTo>
                      <a:pt x="196" y="265"/>
                    </a:lnTo>
                    <a:lnTo>
                      <a:pt x="181" y="314"/>
                    </a:lnTo>
                    <a:lnTo>
                      <a:pt x="168" y="364"/>
                    </a:lnTo>
                    <a:lnTo>
                      <a:pt x="154" y="417"/>
                    </a:lnTo>
                    <a:lnTo>
                      <a:pt x="142" y="470"/>
                    </a:lnTo>
                    <a:lnTo>
                      <a:pt x="129" y="523"/>
                    </a:lnTo>
                    <a:lnTo>
                      <a:pt x="115" y="579"/>
                    </a:lnTo>
                    <a:lnTo>
                      <a:pt x="104" y="637"/>
                    </a:lnTo>
                    <a:lnTo>
                      <a:pt x="93" y="695"/>
                    </a:lnTo>
                    <a:lnTo>
                      <a:pt x="82" y="756"/>
                    </a:lnTo>
                    <a:lnTo>
                      <a:pt x="72" y="818"/>
                    </a:lnTo>
                    <a:lnTo>
                      <a:pt x="63" y="880"/>
                    </a:lnTo>
                    <a:lnTo>
                      <a:pt x="55" y="946"/>
                    </a:lnTo>
                    <a:lnTo>
                      <a:pt x="46" y="1013"/>
                    </a:lnTo>
                    <a:lnTo>
                      <a:pt x="38" y="1081"/>
                    </a:lnTo>
                    <a:lnTo>
                      <a:pt x="31" y="1151"/>
                    </a:lnTo>
                    <a:lnTo>
                      <a:pt x="25" y="1223"/>
                    </a:lnTo>
                    <a:lnTo>
                      <a:pt x="20" y="1296"/>
                    </a:lnTo>
                    <a:lnTo>
                      <a:pt x="15" y="1372"/>
                    </a:lnTo>
                    <a:lnTo>
                      <a:pt x="11" y="1449"/>
                    </a:lnTo>
                    <a:lnTo>
                      <a:pt x="7" y="1527"/>
                    </a:lnTo>
                    <a:lnTo>
                      <a:pt x="5" y="1608"/>
                    </a:lnTo>
                    <a:lnTo>
                      <a:pt x="1" y="1691"/>
                    </a:lnTo>
                    <a:lnTo>
                      <a:pt x="1" y="1776"/>
                    </a:lnTo>
                    <a:lnTo>
                      <a:pt x="0" y="1862"/>
                    </a:lnTo>
                    <a:lnTo>
                      <a:pt x="1" y="1950"/>
                    </a:lnTo>
                    <a:lnTo>
                      <a:pt x="4" y="2041"/>
                    </a:lnTo>
                    <a:lnTo>
                      <a:pt x="106" y="2038"/>
                    </a:lnTo>
                    <a:lnTo>
                      <a:pt x="106" y="1950"/>
                    </a:lnTo>
                    <a:lnTo>
                      <a:pt x="104" y="1862"/>
                    </a:lnTo>
                    <a:lnTo>
                      <a:pt x="106" y="1776"/>
                    </a:lnTo>
                    <a:lnTo>
                      <a:pt x="106" y="1691"/>
                    </a:lnTo>
                    <a:lnTo>
                      <a:pt x="107" y="1611"/>
                    </a:lnTo>
                    <a:lnTo>
                      <a:pt x="109" y="1532"/>
                    </a:lnTo>
                    <a:lnTo>
                      <a:pt x="113" y="1454"/>
                    </a:lnTo>
                    <a:lnTo>
                      <a:pt x="117" y="1377"/>
                    </a:lnTo>
                    <a:lnTo>
                      <a:pt x="122" y="1304"/>
                    </a:lnTo>
                    <a:lnTo>
                      <a:pt x="127" y="1231"/>
                    </a:lnTo>
                    <a:lnTo>
                      <a:pt x="133" y="1161"/>
                    </a:lnTo>
                    <a:lnTo>
                      <a:pt x="140" y="1091"/>
                    </a:lnTo>
                    <a:lnTo>
                      <a:pt x="148" y="1025"/>
                    </a:lnTo>
                    <a:lnTo>
                      <a:pt x="157" y="958"/>
                    </a:lnTo>
                    <a:lnTo>
                      <a:pt x="165" y="895"/>
                    </a:lnTo>
                    <a:lnTo>
                      <a:pt x="174" y="833"/>
                    </a:lnTo>
                    <a:lnTo>
                      <a:pt x="184" y="773"/>
                    </a:lnTo>
                    <a:lnTo>
                      <a:pt x="195" y="715"/>
                    </a:lnTo>
                    <a:lnTo>
                      <a:pt x="206" y="656"/>
                    </a:lnTo>
                    <a:lnTo>
                      <a:pt x="217" y="599"/>
                    </a:lnTo>
                    <a:lnTo>
                      <a:pt x="229" y="546"/>
                    </a:lnTo>
                    <a:lnTo>
                      <a:pt x="241" y="492"/>
                    </a:lnTo>
                    <a:lnTo>
                      <a:pt x="254" y="441"/>
                    </a:lnTo>
                    <a:lnTo>
                      <a:pt x="267" y="392"/>
                    </a:lnTo>
                    <a:lnTo>
                      <a:pt x="281" y="343"/>
                    </a:lnTo>
                    <a:lnTo>
                      <a:pt x="296" y="295"/>
                    </a:lnTo>
                    <a:lnTo>
                      <a:pt x="309" y="250"/>
                    </a:lnTo>
                    <a:lnTo>
                      <a:pt x="324" y="204"/>
                    </a:lnTo>
                    <a:lnTo>
                      <a:pt x="339" y="162"/>
                    </a:lnTo>
                    <a:lnTo>
                      <a:pt x="355" y="121"/>
                    </a:lnTo>
                    <a:lnTo>
                      <a:pt x="372" y="79"/>
                    </a:lnTo>
                    <a:lnTo>
                      <a:pt x="387" y="40"/>
                    </a:lnTo>
                    <a:lnTo>
                      <a:pt x="292" y="0"/>
                    </a:lnTo>
                    <a:close/>
                  </a:path>
                </a:pathLst>
              </a:custGeom>
              <a:solidFill>
                <a:srgbClr val="B50000"/>
              </a:solidFill>
              <a:ln w="9525">
                <a:noFill/>
                <a:round/>
                <a:headEnd/>
                <a:tailEnd/>
              </a:ln>
            </p:spPr>
            <p:txBody>
              <a:bodyPr/>
              <a:lstStyle/>
              <a:p>
                <a:endParaRPr lang="en-US"/>
              </a:p>
            </p:txBody>
          </p:sp>
          <p:sp>
            <p:nvSpPr>
              <p:cNvPr id="172415" name="Freeform 388"/>
              <p:cNvSpPr>
                <a:spLocks/>
              </p:cNvSpPr>
              <p:nvPr/>
            </p:nvSpPr>
            <p:spPr bwMode="auto">
              <a:xfrm>
                <a:off x="2753" y="1759"/>
                <a:ext cx="25" cy="18"/>
              </a:xfrm>
              <a:custGeom>
                <a:avLst/>
                <a:gdLst>
                  <a:gd name="T0" fmla="*/ 0 w 100"/>
                  <a:gd name="T1" fmla="*/ 0 h 71"/>
                  <a:gd name="T2" fmla="*/ 0 w 100"/>
                  <a:gd name="T3" fmla="*/ 0 h 71"/>
                  <a:gd name="T4" fmla="*/ 0 w 100"/>
                  <a:gd name="T5" fmla="*/ 0 h 71"/>
                  <a:gd name="T6" fmla="*/ 0 w 100"/>
                  <a:gd name="T7" fmla="*/ 0 h 71"/>
                  <a:gd name="T8" fmla="*/ 0 w 100"/>
                  <a:gd name="T9" fmla="*/ 0 h 71"/>
                  <a:gd name="T10" fmla="*/ 0 w 100"/>
                  <a:gd name="T11" fmla="*/ 0 h 71"/>
                  <a:gd name="T12" fmla="*/ 0 w 100"/>
                  <a:gd name="T13" fmla="*/ 0 h 71"/>
                  <a:gd name="T14" fmla="*/ 0 w 100"/>
                  <a:gd name="T15" fmla="*/ 0 h 71"/>
                  <a:gd name="T16" fmla="*/ 0 w 100"/>
                  <a:gd name="T17" fmla="*/ 0 h 71"/>
                  <a:gd name="T18" fmla="*/ 0 w 100"/>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
                  <a:gd name="T31" fmla="*/ 0 h 71"/>
                  <a:gd name="T32" fmla="*/ 100 w 100"/>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 h="71">
                    <a:moveTo>
                      <a:pt x="95" y="71"/>
                    </a:moveTo>
                    <a:lnTo>
                      <a:pt x="100" y="49"/>
                    </a:lnTo>
                    <a:lnTo>
                      <a:pt x="95" y="30"/>
                    </a:lnTo>
                    <a:lnTo>
                      <a:pt x="83" y="15"/>
                    </a:lnTo>
                    <a:lnTo>
                      <a:pt x="67" y="4"/>
                    </a:lnTo>
                    <a:lnTo>
                      <a:pt x="49" y="0"/>
                    </a:lnTo>
                    <a:lnTo>
                      <a:pt x="30" y="3"/>
                    </a:lnTo>
                    <a:lnTo>
                      <a:pt x="12" y="13"/>
                    </a:lnTo>
                    <a:lnTo>
                      <a:pt x="0" y="31"/>
                    </a:lnTo>
                    <a:lnTo>
                      <a:pt x="95" y="71"/>
                    </a:lnTo>
                    <a:close/>
                  </a:path>
                </a:pathLst>
              </a:custGeom>
              <a:solidFill>
                <a:srgbClr val="B50000"/>
              </a:solidFill>
              <a:ln w="9525">
                <a:noFill/>
                <a:round/>
                <a:headEnd/>
                <a:tailEnd/>
              </a:ln>
            </p:spPr>
            <p:txBody>
              <a:bodyPr/>
              <a:lstStyle/>
              <a:p>
                <a:endParaRPr lang="en-US"/>
              </a:p>
            </p:txBody>
          </p:sp>
          <p:sp>
            <p:nvSpPr>
              <p:cNvPr id="172416" name="Freeform 389"/>
              <p:cNvSpPr>
                <a:spLocks/>
              </p:cNvSpPr>
              <p:nvPr/>
            </p:nvSpPr>
            <p:spPr bwMode="auto">
              <a:xfrm>
                <a:off x="2743" y="1761"/>
                <a:ext cx="24" cy="19"/>
              </a:xfrm>
              <a:custGeom>
                <a:avLst/>
                <a:gdLst>
                  <a:gd name="T0" fmla="*/ 0 w 98"/>
                  <a:gd name="T1" fmla="*/ 0 h 73"/>
                  <a:gd name="T2" fmla="*/ 0 w 98"/>
                  <a:gd name="T3" fmla="*/ 0 h 73"/>
                  <a:gd name="T4" fmla="*/ 0 w 98"/>
                  <a:gd name="T5" fmla="*/ 0 h 73"/>
                  <a:gd name="T6" fmla="*/ 0 w 98"/>
                  <a:gd name="T7" fmla="*/ 0 h 73"/>
                  <a:gd name="T8" fmla="*/ 0 w 98"/>
                  <a:gd name="T9" fmla="*/ 0 h 73"/>
                  <a:gd name="T10" fmla="*/ 0 w 98"/>
                  <a:gd name="T11" fmla="*/ 0 h 73"/>
                  <a:gd name="T12" fmla="*/ 0 w 98"/>
                  <a:gd name="T13" fmla="*/ 0 h 73"/>
                  <a:gd name="T14" fmla="*/ 0 w 98"/>
                  <a:gd name="T15" fmla="*/ 0 h 73"/>
                  <a:gd name="T16" fmla="*/ 0 w 98"/>
                  <a:gd name="T17" fmla="*/ 0 h 73"/>
                  <a:gd name="T18" fmla="*/ 0 w 98"/>
                  <a:gd name="T19" fmla="*/ 0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73"/>
                  <a:gd name="T32" fmla="*/ 98 w 98"/>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73">
                    <a:moveTo>
                      <a:pt x="92" y="73"/>
                    </a:moveTo>
                    <a:lnTo>
                      <a:pt x="98" y="51"/>
                    </a:lnTo>
                    <a:lnTo>
                      <a:pt x="95" y="32"/>
                    </a:lnTo>
                    <a:lnTo>
                      <a:pt x="84" y="16"/>
                    </a:lnTo>
                    <a:lnTo>
                      <a:pt x="69" y="5"/>
                    </a:lnTo>
                    <a:lnTo>
                      <a:pt x="50" y="0"/>
                    </a:lnTo>
                    <a:lnTo>
                      <a:pt x="31" y="1"/>
                    </a:lnTo>
                    <a:lnTo>
                      <a:pt x="14" y="10"/>
                    </a:lnTo>
                    <a:lnTo>
                      <a:pt x="0" y="28"/>
                    </a:lnTo>
                    <a:lnTo>
                      <a:pt x="92" y="73"/>
                    </a:lnTo>
                    <a:close/>
                  </a:path>
                </a:pathLst>
              </a:custGeom>
              <a:solidFill>
                <a:srgbClr val="AD0000"/>
              </a:solidFill>
              <a:ln w="9525">
                <a:noFill/>
                <a:round/>
                <a:headEnd/>
                <a:tailEnd/>
              </a:ln>
            </p:spPr>
            <p:txBody>
              <a:bodyPr/>
              <a:lstStyle/>
              <a:p>
                <a:endParaRPr lang="en-US"/>
              </a:p>
            </p:txBody>
          </p:sp>
          <p:sp>
            <p:nvSpPr>
              <p:cNvPr id="172417" name="Freeform 390"/>
              <p:cNvSpPr>
                <a:spLocks/>
              </p:cNvSpPr>
              <p:nvPr/>
            </p:nvSpPr>
            <p:spPr bwMode="auto">
              <a:xfrm>
                <a:off x="2661" y="1768"/>
                <a:ext cx="105" cy="477"/>
              </a:xfrm>
              <a:custGeom>
                <a:avLst/>
                <a:gdLst>
                  <a:gd name="T0" fmla="*/ 0 w 417"/>
                  <a:gd name="T1" fmla="*/ 1 h 1905"/>
                  <a:gd name="T2" fmla="*/ 0 w 417"/>
                  <a:gd name="T3" fmla="*/ 1 h 1905"/>
                  <a:gd name="T4" fmla="*/ 0 w 417"/>
                  <a:gd name="T5" fmla="*/ 1 h 1905"/>
                  <a:gd name="T6" fmla="*/ 0 w 417"/>
                  <a:gd name="T7" fmla="*/ 1 h 1905"/>
                  <a:gd name="T8" fmla="*/ 0 w 417"/>
                  <a:gd name="T9" fmla="*/ 0 h 1905"/>
                  <a:gd name="T10" fmla="*/ 0 w 417"/>
                  <a:gd name="T11" fmla="*/ 0 h 1905"/>
                  <a:gd name="T12" fmla="*/ 0 w 417"/>
                  <a:gd name="T13" fmla="*/ 0 h 1905"/>
                  <a:gd name="T14" fmla="*/ 0 w 417"/>
                  <a:gd name="T15" fmla="*/ 0 h 1905"/>
                  <a:gd name="T16" fmla="*/ 0 w 417"/>
                  <a:gd name="T17" fmla="*/ 0 h 1905"/>
                  <a:gd name="T18" fmla="*/ 0 w 417"/>
                  <a:gd name="T19" fmla="*/ 0 h 1905"/>
                  <a:gd name="T20" fmla="*/ 0 w 417"/>
                  <a:gd name="T21" fmla="*/ 0 h 1905"/>
                  <a:gd name="T22" fmla="*/ 0 w 417"/>
                  <a:gd name="T23" fmla="*/ 0 h 1905"/>
                  <a:gd name="T24" fmla="*/ 0 w 417"/>
                  <a:gd name="T25" fmla="*/ 0 h 1905"/>
                  <a:gd name="T26" fmla="*/ 0 w 417"/>
                  <a:gd name="T27" fmla="*/ 0 h 1905"/>
                  <a:gd name="T28" fmla="*/ 0 w 417"/>
                  <a:gd name="T29" fmla="*/ 0 h 1905"/>
                  <a:gd name="T30" fmla="*/ 0 w 417"/>
                  <a:gd name="T31" fmla="*/ 0 h 1905"/>
                  <a:gd name="T32" fmla="*/ 0 w 417"/>
                  <a:gd name="T33" fmla="*/ 0 h 1905"/>
                  <a:gd name="T34" fmla="*/ 0 w 417"/>
                  <a:gd name="T35" fmla="*/ 0 h 1905"/>
                  <a:gd name="T36" fmla="*/ 0 w 417"/>
                  <a:gd name="T37" fmla="*/ 0 h 1905"/>
                  <a:gd name="T38" fmla="*/ 0 w 417"/>
                  <a:gd name="T39" fmla="*/ 0 h 1905"/>
                  <a:gd name="T40" fmla="*/ 0 w 417"/>
                  <a:gd name="T41" fmla="*/ 0 h 1905"/>
                  <a:gd name="T42" fmla="*/ 0 w 417"/>
                  <a:gd name="T43" fmla="*/ 0 h 1905"/>
                  <a:gd name="T44" fmla="*/ 0 w 417"/>
                  <a:gd name="T45" fmla="*/ 0 h 1905"/>
                  <a:gd name="T46" fmla="*/ 0 w 417"/>
                  <a:gd name="T47" fmla="*/ 0 h 1905"/>
                  <a:gd name="T48" fmla="*/ 0 w 417"/>
                  <a:gd name="T49" fmla="*/ 0 h 1905"/>
                  <a:gd name="T50" fmla="*/ 0 w 417"/>
                  <a:gd name="T51" fmla="*/ 0 h 1905"/>
                  <a:gd name="T52" fmla="*/ 0 w 417"/>
                  <a:gd name="T53" fmla="*/ 0 h 1905"/>
                  <a:gd name="T54" fmla="*/ 0 w 417"/>
                  <a:gd name="T55" fmla="*/ 0 h 1905"/>
                  <a:gd name="T56" fmla="*/ 0 w 417"/>
                  <a:gd name="T57" fmla="*/ 0 h 1905"/>
                  <a:gd name="T58" fmla="*/ 0 w 417"/>
                  <a:gd name="T59" fmla="*/ 0 h 1905"/>
                  <a:gd name="T60" fmla="*/ 0 w 417"/>
                  <a:gd name="T61" fmla="*/ 1 h 1905"/>
                  <a:gd name="T62" fmla="*/ 0 w 417"/>
                  <a:gd name="T63" fmla="*/ 1 h 1905"/>
                  <a:gd name="T64" fmla="*/ 0 w 417"/>
                  <a:gd name="T65" fmla="*/ 1 h 1905"/>
                  <a:gd name="T66" fmla="*/ 0 w 417"/>
                  <a:gd name="T67" fmla="*/ 1 h 1905"/>
                  <a:gd name="T68" fmla="*/ 0 w 417"/>
                  <a:gd name="T69" fmla="*/ 1 h 1905"/>
                  <a:gd name="T70" fmla="*/ 0 w 417"/>
                  <a:gd name="T71" fmla="*/ 1 h 190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7"/>
                  <a:gd name="T109" fmla="*/ 0 h 1905"/>
                  <a:gd name="T110" fmla="*/ 417 w 417"/>
                  <a:gd name="T111" fmla="*/ 1905 h 190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7" h="1905">
                    <a:moveTo>
                      <a:pt x="105" y="1903"/>
                    </a:moveTo>
                    <a:lnTo>
                      <a:pt x="105" y="1903"/>
                    </a:lnTo>
                    <a:lnTo>
                      <a:pt x="105" y="1818"/>
                    </a:lnTo>
                    <a:lnTo>
                      <a:pt x="104" y="1734"/>
                    </a:lnTo>
                    <a:lnTo>
                      <a:pt x="104" y="1652"/>
                    </a:lnTo>
                    <a:lnTo>
                      <a:pt x="104" y="1573"/>
                    </a:lnTo>
                    <a:lnTo>
                      <a:pt x="106" y="1498"/>
                    </a:lnTo>
                    <a:lnTo>
                      <a:pt x="110" y="1422"/>
                    </a:lnTo>
                    <a:lnTo>
                      <a:pt x="114" y="1349"/>
                    </a:lnTo>
                    <a:lnTo>
                      <a:pt x="118" y="1279"/>
                    </a:lnTo>
                    <a:lnTo>
                      <a:pt x="124" y="1211"/>
                    </a:lnTo>
                    <a:lnTo>
                      <a:pt x="130" y="1142"/>
                    </a:lnTo>
                    <a:lnTo>
                      <a:pt x="138" y="1078"/>
                    </a:lnTo>
                    <a:lnTo>
                      <a:pt x="145" y="1014"/>
                    </a:lnTo>
                    <a:lnTo>
                      <a:pt x="154" y="952"/>
                    </a:lnTo>
                    <a:lnTo>
                      <a:pt x="162" y="891"/>
                    </a:lnTo>
                    <a:lnTo>
                      <a:pt x="172" y="834"/>
                    </a:lnTo>
                    <a:lnTo>
                      <a:pt x="184" y="777"/>
                    </a:lnTo>
                    <a:lnTo>
                      <a:pt x="195" y="721"/>
                    </a:lnTo>
                    <a:lnTo>
                      <a:pt x="206" y="669"/>
                    </a:lnTo>
                    <a:lnTo>
                      <a:pt x="217" y="615"/>
                    </a:lnTo>
                    <a:lnTo>
                      <a:pt x="230" y="564"/>
                    </a:lnTo>
                    <a:lnTo>
                      <a:pt x="243" y="516"/>
                    </a:lnTo>
                    <a:lnTo>
                      <a:pt x="258" y="468"/>
                    </a:lnTo>
                    <a:lnTo>
                      <a:pt x="272" y="420"/>
                    </a:lnTo>
                    <a:lnTo>
                      <a:pt x="285" y="374"/>
                    </a:lnTo>
                    <a:lnTo>
                      <a:pt x="302" y="330"/>
                    </a:lnTo>
                    <a:lnTo>
                      <a:pt x="317" y="286"/>
                    </a:lnTo>
                    <a:lnTo>
                      <a:pt x="333" y="244"/>
                    </a:lnTo>
                    <a:lnTo>
                      <a:pt x="349" y="202"/>
                    </a:lnTo>
                    <a:lnTo>
                      <a:pt x="365" y="162"/>
                    </a:lnTo>
                    <a:lnTo>
                      <a:pt x="382" y="122"/>
                    </a:lnTo>
                    <a:lnTo>
                      <a:pt x="401" y="82"/>
                    </a:lnTo>
                    <a:lnTo>
                      <a:pt x="417" y="45"/>
                    </a:lnTo>
                    <a:lnTo>
                      <a:pt x="325" y="0"/>
                    </a:lnTo>
                    <a:lnTo>
                      <a:pt x="307" y="40"/>
                    </a:lnTo>
                    <a:lnTo>
                      <a:pt x="288" y="80"/>
                    </a:lnTo>
                    <a:lnTo>
                      <a:pt x="271" y="122"/>
                    </a:lnTo>
                    <a:lnTo>
                      <a:pt x="254" y="164"/>
                    </a:lnTo>
                    <a:lnTo>
                      <a:pt x="236" y="207"/>
                    </a:lnTo>
                    <a:lnTo>
                      <a:pt x="220" y="251"/>
                    </a:lnTo>
                    <a:lnTo>
                      <a:pt x="205" y="295"/>
                    </a:lnTo>
                    <a:lnTo>
                      <a:pt x="188" y="342"/>
                    </a:lnTo>
                    <a:lnTo>
                      <a:pt x="172" y="391"/>
                    </a:lnTo>
                    <a:lnTo>
                      <a:pt x="159" y="438"/>
                    </a:lnTo>
                    <a:lnTo>
                      <a:pt x="144" y="489"/>
                    </a:lnTo>
                    <a:lnTo>
                      <a:pt x="130" y="540"/>
                    </a:lnTo>
                    <a:lnTo>
                      <a:pt x="118" y="593"/>
                    </a:lnTo>
                    <a:lnTo>
                      <a:pt x="104" y="646"/>
                    </a:lnTo>
                    <a:lnTo>
                      <a:pt x="93" y="701"/>
                    </a:lnTo>
                    <a:lnTo>
                      <a:pt x="82" y="757"/>
                    </a:lnTo>
                    <a:lnTo>
                      <a:pt x="70" y="817"/>
                    </a:lnTo>
                    <a:lnTo>
                      <a:pt x="60" y="876"/>
                    </a:lnTo>
                    <a:lnTo>
                      <a:pt x="52" y="937"/>
                    </a:lnTo>
                    <a:lnTo>
                      <a:pt x="43" y="1002"/>
                    </a:lnTo>
                    <a:lnTo>
                      <a:pt x="36" y="1065"/>
                    </a:lnTo>
                    <a:lnTo>
                      <a:pt x="28" y="1132"/>
                    </a:lnTo>
                    <a:lnTo>
                      <a:pt x="22" y="1201"/>
                    </a:lnTo>
                    <a:lnTo>
                      <a:pt x="16" y="1271"/>
                    </a:lnTo>
                    <a:lnTo>
                      <a:pt x="12" y="1344"/>
                    </a:lnTo>
                    <a:lnTo>
                      <a:pt x="8" y="1417"/>
                    </a:lnTo>
                    <a:lnTo>
                      <a:pt x="4" y="1493"/>
                    </a:lnTo>
                    <a:lnTo>
                      <a:pt x="2" y="1571"/>
                    </a:lnTo>
                    <a:lnTo>
                      <a:pt x="0" y="1652"/>
                    </a:lnTo>
                    <a:lnTo>
                      <a:pt x="0" y="1734"/>
                    </a:lnTo>
                    <a:lnTo>
                      <a:pt x="1" y="1818"/>
                    </a:lnTo>
                    <a:lnTo>
                      <a:pt x="3" y="1905"/>
                    </a:lnTo>
                    <a:lnTo>
                      <a:pt x="105" y="1903"/>
                    </a:lnTo>
                    <a:close/>
                  </a:path>
                </a:pathLst>
              </a:custGeom>
              <a:solidFill>
                <a:srgbClr val="AD0000"/>
              </a:solidFill>
              <a:ln w="9525">
                <a:noFill/>
                <a:round/>
                <a:headEnd/>
                <a:tailEnd/>
              </a:ln>
            </p:spPr>
            <p:txBody>
              <a:bodyPr/>
              <a:lstStyle/>
              <a:p>
                <a:endParaRPr lang="en-US"/>
              </a:p>
            </p:txBody>
          </p:sp>
          <p:sp>
            <p:nvSpPr>
              <p:cNvPr id="172418" name="Freeform 391"/>
              <p:cNvSpPr>
                <a:spLocks/>
              </p:cNvSpPr>
              <p:nvPr/>
            </p:nvSpPr>
            <p:spPr bwMode="auto">
              <a:xfrm>
                <a:off x="2662" y="2244"/>
                <a:ext cx="44" cy="1481"/>
              </a:xfrm>
              <a:custGeom>
                <a:avLst/>
                <a:gdLst>
                  <a:gd name="T0" fmla="*/ 0 w 177"/>
                  <a:gd name="T1" fmla="*/ 2 h 5923"/>
                  <a:gd name="T2" fmla="*/ 0 w 177"/>
                  <a:gd name="T3" fmla="*/ 2 h 5923"/>
                  <a:gd name="T4" fmla="*/ 0 w 177"/>
                  <a:gd name="T5" fmla="*/ 2 h 5923"/>
                  <a:gd name="T6" fmla="*/ 0 w 177"/>
                  <a:gd name="T7" fmla="*/ 1 h 5923"/>
                  <a:gd name="T8" fmla="*/ 0 w 177"/>
                  <a:gd name="T9" fmla="*/ 1 h 5923"/>
                  <a:gd name="T10" fmla="*/ 0 w 177"/>
                  <a:gd name="T11" fmla="*/ 1 h 5923"/>
                  <a:gd name="T12" fmla="*/ 0 w 177"/>
                  <a:gd name="T13" fmla="*/ 1 h 5923"/>
                  <a:gd name="T14" fmla="*/ 0 w 177"/>
                  <a:gd name="T15" fmla="*/ 1 h 5923"/>
                  <a:gd name="T16" fmla="*/ 0 w 177"/>
                  <a:gd name="T17" fmla="*/ 1 h 5923"/>
                  <a:gd name="T18" fmla="*/ 0 w 177"/>
                  <a:gd name="T19" fmla="*/ 1 h 5923"/>
                  <a:gd name="T20" fmla="*/ 0 w 177"/>
                  <a:gd name="T21" fmla="*/ 1 h 5923"/>
                  <a:gd name="T22" fmla="*/ 0 w 177"/>
                  <a:gd name="T23" fmla="*/ 1 h 5923"/>
                  <a:gd name="T24" fmla="*/ 0 w 177"/>
                  <a:gd name="T25" fmla="*/ 1 h 5923"/>
                  <a:gd name="T26" fmla="*/ 0 w 177"/>
                  <a:gd name="T27" fmla="*/ 0 h 5923"/>
                  <a:gd name="T28" fmla="*/ 0 w 177"/>
                  <a:gd name="T29" fmla="*/ 0 h 5923"/>
                  <a:gd name="T30" fmla="*/ 0 w 177"/>
                  <a:gd name="T31" fmla="*/ 0 h 5923"/>
                  <a:gd name="T32" fmla="*/ 0 w 177"/>
                  <a:gd name="T33" fmla="*/ 0 h 5923"/>
                  <a:gd name="T34" fmla="*/ 0 w 177"/>
                  <a:gd name="T35" fmla="*/ 0 h 5923"/>
                  <a:gd name="T36" fmla="*/ 0 w 177"/>
                  <a:gd name="T37" fmla="*/ 0 h 5923"/>
                  <a:gd name="T38" fmla="*/ 0 w 177"/>
                  <a:gd name="T39" fmla="*/ 0 h 5923"/>
                  <a:gd name="T40" fmla="*/ 0 w 177"/>
                  <a:gd name="T41" fmla="*/ 1 h 5923"/>
                  <a:gd name="T42" fmla="*/ 0 w 177"/>
                  <a:gd name="T43" fmla="*/ 1 h 5923"/>
                  <a:gd name="T44" fmla="*/ 0 w 177"/>
                  <a:gd name="T45" fmla="*/ 1 h 5923"/>
                  <a:gd name="T46" fmla="*/ 0 w 177"/>
                  <a:gd name="T47" fmla="*/ 1 h 5923"/>
                  <a:gd name="T48" fmla="*/ 0 w 177"/>
                  <a:gd name="T49" fmla="*/ 1 h 5923"/>
                  <a:gd name="T50" fmla="*/ 0 w 177"/>
                  <a:gd name="T51" fmla="*/ 1 h 5923"/>
                  <a:gd name="T52" fmla="*/ 0 w 177"/>
                  <a:gd name="T53" fmla="*/ 1 h 5923"/>
                  <a:gd name="T54" fmla="*/ 0 w 177"/>
                  <a:gd name="T55" fmla="*/ 1 h 5923"/>
                  <a:gd name="T56" fmla="*/ 0 w 177"/>
                  <a:gd name="T57" fmla="*/ 1 h 5923"/>
                  <a:gd name="T58" fmla="*/ 0 w 177"/>
                  <a:gd name="T59" fmla="*/ 2 h 5923"/>
                  <a:gd name="T60" fmla="*/ 0 w 177"/>
                  <a:gd name="T61" fmla="*/ 2 h 5923"/>
                  <a:gd name="T62" fmla="*/ 0 w 177"/>
                  <a:gd name="T63" fmla="*/ 2 h 5923"/>
                  <a:gd name="T64" fmla="*/ 0 w 177"/>
                  <a:gd name="T65" fmla="*/ 2 h 59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7"/>
                  <a:gd name="T100" fmla="*/ 0 h 5923"/>
                  <a:gd name="T101" fmla="*/ 177 w 177"/>
                  <a:gd name="T102" fmla="*/ 5923 h 59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7" h="5923">
                    <a:moveTo>
                      <a:pt x="89" y="5923"/>
                    </a:moveTo>
                    <a:lnTo>
                      <a:pt x="177" y="5876"/>
                    </a:lnTo>
                    <a:lnTo>
                      <a:pt x="177" y="5842"/>
                    </a:lnTo>
                    <a:lnTo>
                      <a:pt x="177" y="5789"/>
                    </a:lnTo>
                    <a:lnTo>
                      <a:pt x="177" y="5714"/>
                    </a:lnTo>
                    <a:lnTo>
                      <a:pt x="176" y="5622"/>
                    </a:lnTo>
                    <a:lnTo>
                      <a:pt x="176" y="5512"/>
                    </a:lnTo>
                    <a:lnTo>
                      <a:pt x="174" y="5385"/>
                    </a:lnTo>
                    <a:lnTo>
                      <a:pt x="174" y="5243"/>
                    </a:lnTo>
                    <a:lnTo>
                      <a:pt x="173" y="5087"/>
                    </a:lnTo>
                    <a:lnTo>
                      <a:pt x="172" y="4916"/>
                    </a:lnTo>
                    <a:lnTo>
                      <a:pt x="171" y="4734"/>
                    </a:lnTo>
                    <a:lnTo>
                      <a:pt x="169" y="4541"/>
                    </a:lnTo>
                    <a:lnTo>
                      <a:pt x="167" y="4337"/>
                    </a:lnTo>
                    <a:lnTo>
                      <a:pt x="166" y="4125"/>
                    </a:lnTo>
                    <a:lnTo>
                      <a:pt x="163" y="3905"/>
                    </a:lnTo>
                    <a:lnTo>
                      <a:pt x="162" y="3678"/>
                    </a:lnTo>
                    <a:lnTo>
                      <a:pt x="159" y="3445"/>
                    </a:lnTo>
                    <a:lnTo>
                      <a:pt x="157" y="3208"/>
                    </a:lnTo>
                    <a:lnTo>
                      <a:pt x="154" y="2967"/>
                    </a:lnTo>
                    <a:lnTo>
                      <a:pt x="151" y="2723"/>
                    </a:lnTo>
                    <a:lnTo>
                      <a:pt x="147" y="2479"/>
                    </a:lnTo>
                    <a:lnTo>
                      <a:pt x="144" y="2234"/>
                    </a:lnTo>
                    <a:lnTo>
                      <a:pt x="141" y="1989"/>
                    </a:lnTo>
                    <a:lnTo>
                      <a:pt x="137" y="1747"/>
                    </a:lnTo>
                    <a:lnTo>
                      <a:pt x="133" y="1506"/>
                    </a:lnTo>
                    <a:lnTo>
                      <a:pt x="130" y="1270"/>
                    </a:lnTo>
                    <a:lnTo>
                      <a:pt x="126" y="1038"/>
                    </a:lnTo>
                    <a:lnTo>
                      <a:pt x="121" y="815"/>
                    </a:lnTo>
                    <a:lnTo>
                      <a:pt x="117" y="597"/>
                    </a:lnTo>
                    <a:lnTo>
                      <a:pt x="112" y="389"/>
                    </a:lnTo>
                    <a:lnTo>
                      <a:pt x="107" y="189"/>
                    </a:lnTo>
                    <a:lnTo>
                      <a:pt x="102" y="0"/>
                    </a:lnTo>
                    <a:lnTo>
                      <a:pt x="0" y="2"/>
                    </a:lnTo>
                    <a:lnTo>
                      <a:pt x="5" y="191"/>
                    </a:lnTo>
                    <a:lnTo>
                      <a:pt x="10" y="391"/>
                    </a:lnTo>
                    <a:lnTo>
                      <a:pt x="15" y="600"/>
                    </a:lnTo>
                    <a:lnTo>
                      <a:pt x="19" y="817"/>
                    </a:lnTo>
                    <a:lnTo>
                      <a:pt x="24" y="1041"/>
                    </a:lnTo>
                    <a:lnTo>
                      <a:pt x="28" y="1272"/>
                    </a:lnTo>
                    <a:lnTo>
                      <a:pt x="31" y="1508"/>
                    </a:lnTo>
                    <a:lnTo>
                      <a:pt x="35" y="1747"/>
                    </a:lnTo>
                    <a:lnTo>
                      <a:pt x="39" y="1989"/>
                    </a:lnTo>
                    <a:lnTo>
                      <a:pt x="43" y="2234"/>
                    </a:lnTo>
                    <a:lnTo>
                      <a:pt x="45" y="2479"/>
                    </a:lnTo>
                    <a:lnTo>
                      <a:pt x="49" y="2723"/>
                    </a:lnTo>
                    <a:lnTo>
                      <a:pt x="50" y="2967"/>
                    </a:lnTo>
                    <a:lnTo>
                      <a:pt x="52" y="3208"/>
                    </a:lnTo>
                    <a:lnTo>
                      <a:pt x="55" y="3445"/>
                    </a:lnTo>
                    <a:lnTo>
                      <a:pt x="57" y="3678"/>
                    </a:lnTo>
                    <a:lnTo>
                      <a:pt x="59" y="3905"/>
                    </a:lnTo>
                    <a:lnTo>
                      <a:pt x="61" y="4125"/>
                    </a:lnTo>
                    <a:lnTo>
                      <a:pt x="62" y="4337"/>
                    </a:lnTo>
                    <a:lnTo>
                      <a:pt x="65" y="4541"/>
                    </a:lnTo>
                    <a:lnTo>
                      <a:pt x="66" y="4734"/>
                    </a:lnTo>
                    <a:lnTo>
                      <a:pt x="67" y="4916"/>
                    </a:lnTo>
                    <a:lnTo>
                      <a:pt x="69" y="5087"/>
                    </a:lnTo>
                    <a:lnTo>
                      <a:pt x="70" y="5243"/>
                    </a:lnTo>
                    <a:lnTo>
                      <a:pt x="70" y="5385"/>
                    </a:lnTo>
                    <a:lnTo>
                      <a:pt x="71" y="5512"/>
                    </a:lnTo>
                    <a:lnTo>
                      <a:pt x="71" y="5622"/>
                    </a:lnTo>
                    <a:lnTo>
                      <a:pt x="72" y="5714"/>
                    </a:lnTo>
                    <a:lnTo>
                      <a:pt x="72" y="5789"/>
                    </a:lnTo>
                    <a:lnTo>
                      <a:pt x="72" y="5842"/>
                    </a:lnTo>
                    <a:lnTo>
                      <a:pt x="72" y="5876"/>
                    </a:lnTo>
                    <a:lnTo>
                      <a:pt x="161" y="5851"/>
                    </a:lnTo>
                    <a:lnTo>
                      <a:pt x="89" y="5923"/>
                    </a:lnTo>
                    <a:close/>
                  </a:path>
                </a:pathLst>
              </a:custGeom>
              <a:solidFill>
                <a:srgbClr val="AD0000"/>
              </a:solidFill>
              <a:ln w="9525">
                <a:noFill/>
                <a:round/>
                <a:headEnd/>
                <a:tailEnd/>
              </a:ln>
            </p:spPr>
            <p:txBody>
              <a:bodyPr/>
              <a:lstStyle/>
              <a:p>
                <a:endParaRPr lang="en-US"/>
              </a:p>
            </p:txBody>
          </p:sp>
          <p:sp>
            <p:nvSpPr>
              <p:cNvPr id="172419" name="Freeform 392"/>
              <p:cNvSpPr>
                <a:spLocks/>
              </p:cNvSpPr>
              <p:nvPr/>
            </p:nvSpPr>
            <p:spPr bwMode="auto">
              <a:xfrm>
                <a:off x="2681" y="3703"/>
                <a:ext cx="21" cy="22"/>
              </a:xfrm>
              <a:custGeom>
                <a:avLst/>
                <a:gdLst>
                  <a:gd name="T0" fmla="*/ 0 w 87"/>
                  <a:gd name="T1" fmla="*/ 0 h 87"/>
                  <a:gd name="T2" fmla="*/ 0 w 87"/>
                  <a:gd name="T3" fmla="*/ 0 h 87"/>
                  <a:gd name="T4" fmla="*/ 0 w 87"/>
                  <a:gd name="T5" fmla="*/ 0 h 87"/>
                  <a:gd name="T6" fmla="*/ 0 w 87"/>
                  <a:gd name="T7" fmla="*/ 0 h 87"/>
                  <a:gd name="T8" fmla="*/ 0 w 87"/>
                  <a:gd name="T9" fmla="*/ 0 h 87"/>
                  <a:gd name="T10" fmla="*/ 0 w 87"/>
                  <a:gd name="T11" fmla="*/ 0 h 87"/>
                  <a:gd name="T12" fmla="*/ 0 w 87"/>
                  <a:gd name="T13" fmla="*/ 0 h 87"/>
                  <a:gd name="T14" fmla="*/ 0 w 87"/>
                  <a:gd name="T15" fmla="*/ 0 h 87"/>
                  <a:gd name="T16" fmla="*/ 0 w 87"/>
                  <a:gd name="T17" fmla="*/ 0 h 87"/>
                  <a:gd name="T18" fmla="*/ 0 w 87"/>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87"/>
                  <a:gd name="T32" fmla="*/ 87 w 87"/>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87">
                    <a:moveTo>
                      <a:pt x="87" y="15"/>
                    </a:moveTo>
                    <a:lnTo>
                      <a:pt x="68" y="2"/>
                    </a:lnTo>
                    <a:lnTo>
                      <a:pt x="49" y="0"/>
                    </a:lnTo>
                    <a:lnTo>
                      <a:pt x="31" y="5"/>
                    </a:lnTo>
                    <a:lnTo>
                      <a:pt x="16" y="15"/>
                    </a:lnTo>
                    <a:lnTo>
                      <a:pt x="5" y="31"/>
                    </a:lnTo>
                    <a:lnTo>
                      <a:pt x="0" y="50"/>
                    </a:lnTo>
                    <a:lnTo>
                      <a:pt x="2" y="68"/>
                    </a:lnTo>
                    <a:lnTo>
                      <a:pt x="15" y="87"/>
                    </a:lnTo>
                    <a:lnTo>
                      <a:pt x="87" y="15"/>
                    </a:lnTo>
                    <a:close/>
                  </a:path>
                </a:pathLst>
              </a:custGeom>
              <a:solidFill>
                <a:srgbClr val="AD0000"/>
              </a:solidFill>
              <a:ln w="9525">
                <a:noFill/>
                <a:round/>
                <a:headEnd/>
                <a:tailEnd/>
              </a:ln>
            </p:spPr>
            <p:txBody>
              <a:bodyPr/>
              <a:lstStyle/>
              <a:p>
                <a:endParaRPr lang="en-US"/>
              </a:p>
            </p:txBody>
          </p:sp>
          <p:sp>
            <p:nvSpPr>
              <p:cNvPr id="172420" name="Freeform 393"/>
              <p:cNvSpPr>
                <a:spLocks/>
              </p:cNvSpPr>
              <p:nvPr/>
            </p:nvSpPr>
            <p:spPr bwMode="auto">
              <a:xfrm>
                <a:off x="2662" y="3710"/>
                <a:ext cx="26" cy="13"/>
              </a:xfrm>
              <a:custGeom>
                <a:avLst/>
                <a:gdLst>
                  <a:gd name="T0" fmla="*/ 0 w 104"/>
                  <a:gd name="T1" fmla="*/ 0 h 52"/>
                  <a:gd name="T2" fmla="*/ 0 w 104"/>
                  <a:gd name="T3" fmla="*/ 0 h 52"/>
                  <a:gd name="T4" fmla="*/ 0 w 104"/>
                  <a:gd name="T5" fmla="*/ 0 h 52"/>
                  <a:gd name="T6" fmla="*/ 0 w 104"/>
                  <a:gd name="T7" fmla="*/ 0 h 52"/>
                  <a:gd name="T8" fmla="*/ 0 w 104"/>
                  <a:gd name="T9" fmla="*/ 0 h 52"/>
                  <a:gd name="T10" fmla="*/ 0 w 104"/>
                  <a:gd name="T11" fmla="*/ 0 h 52"/>
                  <a:gd name="T12" fmla="*/ 0 w 104"/>
                  <a:gd name="T13" fmla="*/ 0 h 52"/>
                  <a:gd name="T14" fmla="*/ 0 w 104"/>
                  <a:gd name="T15" fmla="*/ 0 h 52"/>
                  <a:gd name="T16" fmla="*/ 0 w 104"/>
                  <a:gd name="T17" fmla="*/ 0 h 52"/>
                  <a:gd name="T18" fmla="*/ 0 w 104"/>
                  <a:gd name="T19" fmla="*/ 0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4"/>
                  <a:gd name="T31" fmla="*/ 0 h 52"/>
                  <a:gd name="T32" fmla="*/ 104 w 104"/>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4" h="52">
                    <a:moveTo>
                      <a:pt x="0" y="0"/>
                    </a:moveTo>
                    <a:lnTo>
                      <a:pt x="5" y="22"/>
                    </a:lnTo>
                    <a:lnTo>
                      <a:pt x="16" y="38"/>
                    </a:lnTo>
                    <a:lnTo>
                      <a:pt x="33" y="48"/>
                    </a:lnTo>
                    <a:lnTo>
                      <a:pt x="52" y="52"/>
                    </a:lnTo>
                    <a:lnTo>
                      <a:pt x="71" y="48"/>
                    </a:lnTo>
                    <a:lnTo>
                      <a:pt x="88" y="38"/>
                    </a:lnTo>
                    <a:lnTo>
                      <a:pt x="99" y="22"/>
                    </a:lnTo>
                    <a:lnTo>
                      <a:pt x="104" y="0"/>
                    </a:lnTo>
                    <a:lnTo>
                      <a:pt x="0" y="0"/>
                    </a:lnTo>
                    <a:close/>
                  </a:path>
                </a:pathLst>
              </a:custGeom>
              <a:solidFill>
                <a:srgbClr val="A80000"/>
              </a:solidFill>
              <a:ln w="9525">
                <a:noFill/>
                <a:round/>
                <a:headEnd/>
                <a:tailEnd/>
              </a:ln>
            </p:spPr>
            <p:txBody>
              <a:bodyPr/>
              <a:lstStyle/>
              <a:p>
                <a:endParaRPr lang="en-US"/>
              </a:p>
            </p:txBody>
          </p:sp>
          <p:sp>
            <p:nvSpPr>
              <p:cNvPr id="172421" name="Freeform 394"/>
              <p:cNvSpPr>
                <a:spLocks/>
              </p:cNvSpPr>
              <p:nvPr/>
            </p:nvSpPr>
            <p:spPr bwMode="auto">
              <a:xfrm>
                <a:off x="2645" y="2212"/>
                <a:ext cx="43" cy="1498"/>
              </a:xfrm>
              <a:custGeom>
                <a:avLst/>
                <a:gdLst>
                  <a:gd name="T0" fmla="*/ 0 w 173"/>
                  <a:gd name="T1" fmla="*/ 0 h 5995"/>
                  <a:gd name="T2" fmla="*/ 0 w 173"/>
                  <a:gd name="T3" fmla="*/ 0 h 5995"/>
                  <a:gd name="T4" fmla="*/ 0 w 173"/>
                  <a:gd name="T5" fmla="*/ 0 h 5995"/>
                  <a:gd name="T6" fmla="*/ 0 w 173"/>
                  <a:gd name="T7" fmla="*/ 0 h 5995"/>
                  <a:gd name="T8" fmla="*/ 0 w 173"/>
                  <a:gd name="T9" fmla="*/ 0 h 5995"/>
                  <a:gd name="T10" fmla="*/ 0 w 173"/>
                  <a:gd name="T11" fmla="*/ 0 h 5995"/>
                  <a:gd name="T12" fmla="*/ 0 w 173"/>
                  <a:gd name="T13" fmla="*/ 0 h 5995"/>
                  <a:gd name="T14" fmla="*/ 0 w 173"/>
                  <a:gd name="T15" fmla="*/ 1 h 5995"/>
                  <a:gd name="T16" fmla="*/ 0 w 173"/>
                  <a:gd name="T17" fmla="*/ 1 h 5995"/>
                  <a:gd name="T18" fmla="*/ 0 w 173"/>
                  <a:gd name="T19" fmla="*/ 1 h 5995"/>
                  <a:gd name="T20" fmla="*/ 0 w 173"/>
                  <a:gd name="T21" fmla="*/ 1 h 5995"/>
                  <a:gd name="T22" fmla="*/ 0 w 173"/>
                  <a:gd name="T23" fmla="*/ 1 h 5995"/>
                  <a:gd name="T24" fmla="*/ 0 w 173"/>
                  <a:gd name="T25" fmla="*/ 1 h 5995"/>
                  <a:gd name="T26" fmla="*/ 0 w 173"/>
                  <a:gd name="T27" fmla="*/ 1 h 5995"/>
                  <a:gd name="T28" fmla="*/ 0 w 173"/>
                  <a:gd name="T29" fmla="*/ 1 h 5995"/>
                  <a:gd name="T30" fmla="*/ 0 w 173"/>
                  <a:gd name="T31" fmla="*/ 1 h 5995"/>
                  <a:gd name="T32" fmla="*/ 0 w 173"/>
                  <a:gd name="T33" fmla="*/ 1 h 5995"/>
                  <a:gd name="T34" fmla="*/ 0 w 173"/>
                  <a:gd name="T35" fmla="*/ 1 h 5995"/>
                  <a:gd name="T36" fmla="*/ 0 w 173"/>
                  <a:gd name="T37" fmla="*/ 1 h 5995"/>
                  <a:gd name="T38" fmla="*/ 0 w 173"/>
                  <a:gd name="T39" fmla="*/ 1 h 5995"/>
                  <a:gd name="T40" fmla="*/ 0 w 173"/>
                  <a:gd name="T41" fmla="*/ 1 h 5995"/>
                  <a:gd name="T42" fmla="*/ 0 w 173"/>
                  <a:gd name="T43" fmla="*/ 1 h 5995"/>
                  <a:gd name="T44" fmla="*/ 0 w 173"/>
                  <a:gd name="T45" fmla="*/ 1 h 5995"/>
                  <a:gd name="T46" fmla="*/ 0 w 173"/>
                  <a:gd name="T47" fmla="*/ 1 h 5995"/>
                  <a:gd name="T48" fmla="*/ 0 w 173"/>
                  <a:gd name="T49" fmla="*/ 1 h 5995"/>
                  <a:gd name="T50" fmla="*/ 0 w 173"/>
                  <a:gd name="T51" fmla="*/ 1 h 5995"/>
                  <a:gd name="T52" fmla="*/ 0 w 173"/>
                  <a:gd name="T53" fmla="*/ 1 h 5995"/>
                  <a:gd name="T54" fmla="*/ 0 w 173"/>
                  <a:gd name="T55" fmla="*/ 0 h 5995"/>
                  <a:gd name="T56" fmla="*/ 0 w 173"/>
                  <a:gd name="T57" fmla="*/ 0 h 5995"/>
                  <a:gd name="T58" fmla="*/ 0 w 173"/>
                  <a:gd name="T59" fmla="*/ 0 h 5995"/>
                  <a:gd name="T60" fmla="*/ 0 w 173"/>
                  <a:gd name="T61" fmla="*/ 0 h 5995"/>
                  <a:gd name="T62" fmla="*/ 0 w 173"/>
                  <a:gd name="T63" fmla="*/ 0 h 5995"/>
                  <a:gd name="T64" fmla="*/ 0 w 173"/>
                  <a:gd name="T65" fmla="*/ 0 h 5995"/>
                  <a:gd name="T66" fmla="*/ 0 w 173"/>
                  <a:gd name="T67" fmla="*/ 0 h 59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3"/>
                  <a:gd name="T103" fmla="*/ 0 h 5995"/>
                  <a:gd name="T104" fmla="*/ 173 w 173"/>
                  <a:gd name="T105" fmla="*/ 5995 h 59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3" h="5995">
                    <a:moveTo>
                      <a:pt x="0" y="3"/>
                    </a:moveTo>
                    <a:lnTo>
                      <a:pt x="0" y="3"/>
                    </a:lnTo>
                    <a:lnTo>
                      <a:pt x="5" y="161"/>
                    </a:lnTo>
                    <a:lnTo>
                      <a:pt x="9" y="335"/>
                    </a:lnTo>
                    <a:lnTo>
                      <a:pt x="14" y="521"/>
                    </a:lnTo>
                    <a:lnTo>
                      <a:pt x="18" y="721"/>
                    </a:lnTo>
                    <a:lnTo>
                      <a:pt x="22" y="931"/>
                    </a:lnTo>
                    <a:lnTo>
                      <a:pt x="25" y="1151"/>
                    </a:lnTo>
                    <a:lnTo>
                      <a:pt x="29" y="1380"/>
                    </a:lnTo>
                    <a:lnTo>
                      <a:pt x="33" y="1615"/>
                    </a:lnTo>
                    <a:lnTo>
                      <a:pt x="35" y="1856"/>
                    </a:lnTo>
                    <a:lnTo>
                      <a:pt x="39" y="2102"/>
                    </a:lnTo>
                    <a:lnTo>
                      <a:pt x="40" y="2351"/>
                    </a:lnTo>
                    <a:lnTo>
                      <a:pt x="43" y="2602"/>
                    </a:lnTo>
                    <a:lnTo>
                      <a:pt x="45" y="2853"/>
                    </a:lnTo>
                    <a:lnTo>
                      <a:pt x="48" y="3104"/>
                    </a:lnTo>
                    <a:lnTo>
                      <a:pt x="50" y="3354"/>
                    </a:lnTo>
                    <a:lnTo>
                      <a:pt x="53" y="3599"/>
                    </a:lnTo>
                    <a:lnTo>
                      <a:pt x="55" y="3840"/>
                    </a:lnTo>
                    <a:lnTo>
                      <a:pt x="56" y="4075"/>
                    </a:lnTo>
                    <a:lnTo>
                      <a:pt x="59" y="4302"/>
                    </a:lnTo>
                    <a:lnTo>
                      <a:pt x="60" y="4521"/>
                    </a:lnTo>
                    <a:lnTo>
                      <a:pt x="61" y="4730"/>
                    </a:lnTo>
                    <a:lnTo>
                      <a:pt x="63" y="4927"/>
                    </a:lnTo>
                    <a:lnTo>
                      <a:pt x="64" y="5112"/>
                    </a:lnTo>
                    <a:lnTo>
                      <a:pt x="65" y="5284"/>
                    </a:lnTo>
                    <a:lnTo>
                      <a:pt x="66" y="5439"/>
                    </a:lnTo>
                    <a:lnTo>
                      <a:pt x="66" y="5578"/>
                    </a:lnTo>
                    <a:lnTo>
                      <a:pt x="68" y="5700"/>
                    </a:lnTo>
                    <a:lnTo>
                      <a:pt x="68" y="5803"/>
                    </a:lnTo>
                    <a:lnTo>
                      <a:pt x="69" y="5885"/>
                    </a:lnTo>
                    <a:lnTo>
                      <a:pt x="69" y="5945"/>
                    </a:lnTo>
                    <a:lnTo>
                      <a:pt x="69" y="5982"/>
                    </a:lnTo>
                    <a:lnTo>
                      <a:pt x="69" y="5995"/>
                    </a:lnTo>
                    <a:lnTo>
                      <a:pt x="173" y="5995"/>
                    </a:lnTo>
                    <a:lnTo>
                      <a:pt x="173" y="5982"/>
                    </a:lnTo>
                    <a:lnTo>
                      <a:pt x="173" y="5945"/>
                    </a:lnTo>
                    <a:lnTo>
                      <a:pt x="173" y="5885"/>
                    </a:lnTo>
                    <a:lnTo>
                      <a:pt x="172" y="5803"/>
                    </a:lnTo>
                    <a:lnTo>
                      <a:pt x="172" y="5700"/>
                    </a:lnTo>
                    <a:lnTo>
                      <a:pt x="171" y="5578"/>
                    </a:lnTo>
                    <a:lnTo>
                      <a:pt x="171" y="5439"/>
                    </a:lnTo>
                    <a:lnTo>
                      <a:pt x="169" y="5284"/>
                    </a:lnTo>
                    <a:lnTo>
                      <a:pt x="168" y="5112"/>
                    </a:lnTo>
                    <a:lnTo>
                      <a:pt x="167" y="4927"/>
                    </a:lnTo>
                    <a:lnTo>
                      <a:pt x="166" y="4730"/>
                    </a:lnTo>
                    <a:lnTo>
                      <a:pt x="164" y="4521"/>
                    </a:lnTo>
                    <a:lnTo>
                      <a:pt x="163" y="4302"/>
                    </a:lnTo>
                    <a:lnTo>
                      <a:pt x="161" y="4075"/>
                    </a:lnTo>
                    <a:lnTo>
                      <a:pt x="160" y="3840"/>
                    </a:lnTo>
                    <a:lnTo>
                      <a:pt x="157" y="3599"/>
                    </a:lnTo>
                    <a:lnTo>
                      <a:pt x="155" y="3354"/>
                    </a:lnTo>
                    <a:lnTo>
                      <a:pt x="152" y="3104"/>
                    </a:lnTo>
                    <a:lnTo>
                      <a:pt x="150" y="2853"/>
                    </a:lnTo>
                    <a:lnTo>
                      <a:pt x="147" y="2602"/>
                    </a:lnTo>
                    <a:lnTo>
                      <a:pt x="145" y="2351"/>
                    </a:lnTo>
                    <a:lnTo>
                      <a:pt x="141" y="2102"/>
                    </a:lnTo>
                    <a:lnTo>
                      <a:pt x="137" y="1856"/>
                    </a:lnTo>
                    <a:lnTo>
                      <a:pt x="135" y="1615"/>
                    </a:lnTo>
                    <a:lnTo>
                      <a:pt x="131" y="1377"/>
                    </a:lnTo>
                    <a:lnTo>
                      <a:pt x="127" y="1149"/>
                    </a:lnTo>
                    <a:lnTo>
                      <a:pt x="123" y="929"/>
                    </a:lnTo>
                    <a:lnTo>
                      <a:pt x="120" y="719"/>
                    </a:lnTo>
                    <a:lnTo>
                      <a:pt x="116" y="519"/>
                    </a:lnTo>
                    <a:lnTo>
                      <a:pt x="111" y="332"/>
                    </a:lnTo>
                    <a:lnTo>
                      <a:pt x="107" y="158"/>
                    </a:lnTo>
                    <a:lnTo>
                      <a:pt x="102" y="0"/>
                    </a:lnTo>
                    <a:lnTo>
                      <a:pt x="0" y="3"/>
                    </a:lnTo>
                    <a:close/>
                  </a:path>
                </a:pathLst>
              </a:custGeom>
              <a:solidFill>
                <a:srgbClr val="A80000"/>
              </a:solidFill>
              <a:ln w="9525">
                <a:noFill/>
                <a:round/>
                <a:headEnd/>
                <a:tailEnd/>
              </a:ln>
            </p:spPr>
            <p:txBody>
              <a:bodyPr/>
              <a:lstStyle/>
              <a:p>
                <a:endParaRPr lang="en-US"/>
              </a:p>
            </p:txBody>
          </p:sp>
          <p:sp>
            <p:nvSpPr>
              <p:cNvPr id="172422" name="Freeform 395"/>
              <p:cNvSpPr>
                <a:spLocks/>
              </p:cNvSpPr>
              <p:nvPr/>
            </p:nvSpPr>
            <p:spPr bwMode="auto">
              <a:xfrm>
                <a:off x="2644" y="1770"/>
                <a:ext cx="112" cy="442"/>
              </a:xfrm>
              <a:custGeom>
                <a:avLst/>
                <a:gdLst>
                  <a:gd name="T0" fmla="*/ 0 w 447"/>
                  <a:gd name="T1" fmla="*/ 0 h 1771"/>
                  <a:gd name="T2" fmla="*/ 0 w 447"/>
                  <a:gd name="T3" fmla="*/ 0 h 1771"/>
                  <a:gd name="T4" fmla="*/ 0 w 447"/>
                  <a:gd name="T5" fmla="*/ 0 h 1771"/>
                  <a:gd name="T6" fmla="*/ 0 w 447"/>
                  <a:gd name="T7" fmla="*/ 0 h 1771"/>
                  <a:gd name="T8" fmla="*/ 0 w 447"/>
                  <a:gd name="T9" fmla="*/ 0 h 1771"/>
                  <a:gd name="T10" fmla="*/ 0 w 447"/>
                  <a:gd name="T11" fmla="*/ 0 h 1771"/>
                  <a:gd name="T12" fmla="*/ 0 w 447"/>
                  <a:gd name="T13" fmla="*/ 0 h 1771"/>
                  <a:gd name="T14" fmla="*/ 0 w 447"/>
                  <a:gd name="T15" fmla="*/ 0 h 1771"/>
                  <a:gd name="T16" fmla="*/ 0 w 447"/>
                  <a:gd name="T17" fmla="*/ 0 h 1771"/>
                  <a:gd name="T18" fmla="*/ 0 w 447"/>
                  <a:gd name="T19" fmla="*/ 0 h 1771"/>
                  <a:gd name="T20" fmla="*/ 0 w 447"/>
                  <a:gd name="T21" fmla="*/ 0 h 1771"/>
                  <a:gd name="T22" fmla="*/ 0 w 447"/>
                  <a:gd name="T23" fmla="*/ 0 h 1771"/>
                  <a:gd name="T24" fmla="*/ 0 w 447"/>
                  <a:gd name="T25" fmla="*/ 0 h 1771"/>
                  <a:gd name="T26" fmla="*/ 0 w 447"/>
                  <a:gd name="T27" fmla="*/ 0 h 1771"/>
                  <a:gd name="T28" fmla="*/ 0 w 447"/>
                  <a:gd name="T29" fmla="*/ 0 h 1771"/>
                  <a:gd name="T30" fmla="*/ 0 w 447"/>
                  <a:gd name="T31" fmla="*/ 0 h 1771"/>
                  <a:gd name="T32" fmla="*/ 0 w 447"/>
                  <a:gd name="T33" fmla="*/ 0 h 1771"/>
                  <a:gd name="T34" fmla="*/ 0 w 447"/>
                  <a:gd name="T35" fmla="*/ 0 h 1771"/>
                  <a:gd name="T36" fmla="*/ 0 w 447"/>
                  <a:gd name="T37" fmla="*/ 0 h 1771"/>
                  <a:gd name="T38" fmla="*/ 0 w 447"/>
                  <a:gd name="T39" fmla="*/ 0 h 1771"/>
                  <a:gd name="T40" fmla="*/ 0 w 447"/>
                  <a:gd name="T41" fmla="*/ 0 h 1771"/>
                  <a:gd name="T42" fmla="*/ 0 w 447"/>
                  <a:gd name="T43" fmla="*/ 0 h 1771"/>
                  <a:gd name="T44" fmla="*/ 0 w 447"/>
                  <a:gd name="T45" fmla="*/ 0 h 1771"/>
                  <a:gd name="T46" fmla="*/ 0 w 447"/>
                  <a:gd name="T47" fmla="*/ 0 h 1771"/>
                  <a:gd name="T48" fmla="*/ 0 w 447"/>
                  <a:gd name="T49" fmla="*/ 0 h 1771"/>
                  <a:gd name="T50" fmla="*/ 0 w 447"/>
                  <a:gd name="T51" fmla="*/ 0 h 1771"/>
                  <a:gd name="T52" fmla="*/ 0 w 447"/>
                  <a:gd name="T53" fmla="*/ 0 h 1771"/>
                  <a:gd name="T54" fmla="*/ 0 w 447"/>
                  <a:gd name="T55" fmla="*/ 0 h 1771"/>
                  <a:gd name="T56" fmla="*/ 0 w 447"/>
                  <a:gd name="T57" fmla="*/ 0 h 1771"/>
                  <a:gd name="T58" fmla="*/ 0 w 447"/>
                  <a:gd name="T59" fmla="*/ 0 h 1771"/>
                  <a:gd name="T60" fmla="*/ 0 w 447"/>
                  <a:gd name="T61" fmla="*/ 0 h 1771"/>
                  <a:gd name="T62" fmla="*/ 0 w 447"/>
                  <a:gd name="T63" fmla="*/ 0 h 1771"/>
                  <a:gd name="T64" fmla="*/ 0 w 447"/>
                  <a:gd name="T65" fmla="*/ 0 h 17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7"/>
                  <a:gd name="T100" fmla="*/ 0 h 1771"/>
                  <a:gd name="T101" fmla="*/ 447 w 447"/>
                  <a:gd name="T102" fmla="*/ 1771 h 17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7" h="1771">
                    <a:moveTo>
                      <a:pt x="355" y="0"/>
                    </a:moveTo>
                    <a:lnTo>
                      <a:pt x="335" y="38"/>
                    </a:lnTo>
                    <a:lnTo>
                      <a:pt x="317" y="77"/>
                    </a:lnTo>
                    <a:lnTo>
                      <a:pt x="298" y="115"/>
                    </a:lnTo>
                    <a:lnTo>
                      <a:pt x="279" y="154"/>
                    </a:lnTo>
                    <a:lnTo>
                      <a:pt x="259" y="194"/>
                    </a:lnTo>
                    <a:lnTo>
                      <a:pt x="242" y="236"/>
                    </a:lnTo>
                    <a:lnTo>
                      <a:pt x="225" y="277"/>
                    </a:lnTo>
                    <a:lnTo>
                      <a:pt x="207" y="320"/>
                    </a:lnTo>
                    <a:lnTo>
                      <a:pt x="190" y="364"/>
                    </a:lnTo>
                    <a:lnTo>
                      <a:pt x="174" y="408"/>
                    </a:lnTo>
                    <a:lnTo>
                      <a:pt x="159" y="454"/>
                    </a:lnTo>
                    <a:lnTo>
                      <a:pt x="143" y="500"/>
                    </a:lnTo>
                    <a:lnTo>
                      <a:pt x="129" y="548"/>
                    </a:lnTo>
                    <a:lnTo>
                      <a:pt x="115" y="597"/>
                    </a:lnTo>
                    <a:lnTo>
                      <a:pt x="102" y="646"/>
                    </a:lnTo>
                    <a:lnTo>
                      <a:pt x="89" y="699"/>
                    </a:lnTo>
                    <a:lnTo>
                      <a:pt x="77" y="753"/>
                    </a:lnTo>
                    <a:lnTo>
                      <a:pt x="66" y="807"/>
                    </a:lnTo>
                    <a:lnTo>
                      <a:pt x="56" y="863"/>
                    </a:lnTo>
                    <a:lnTo>
                      <a:pt x="46" y="921"/>
                    </a:lnTo>
                    <a:lnTo>
                      <a:pt x="37" y="981"/>
                    </a:lnTo>
                    <a:lnTo>
                      <a:pt x="29" y="1043"/>
                    </a:lnTo>
                    <a:lnTo>
                      <a:pt x="23" y="1106"/>
                    </a:lnTo>
                    <a:lnTo>
                      <a:pt x="17" y="1172"/>
                    </a:lnTo>
                    <a:lnTo>
                      <a:pt x="12" y="1238"/>
                    </a:lnTo>
                    <a:lnTo>
                      <a:pt x="7" y="1307"/>
                    </a:lnTo>
                    <a:lnTo>
                      <a:pt x="5" y="1380"/>
                    </a:lnTo>
                    <a:lnTo>
                      <a:pt x="2" y="1453"/>
                    </a:lnTo>
                    <a:lnTo>
                      <a:pt x="0" y="1530"/>
                    </a:lnTo>
                    <a:lnTo>
                      <a:pt x="0" y="1607"/>
                    </a:lnTo>
                    <a:lnTo>
                      <a:pt x="0" y="1688"/>
                    </a:lnTo>
                    <a:lnTo>
                      <a:pt x="3" y="1771"/>
                    </a:lnTo>
                    <a:lnTo>
                      <a:pt x="105" y="1768"/>
                    </a:lnTo>
                    <a:lnTo>
                      <a:pt x="104" y="1688"/>
                    </a:lnTo>
                    <a:lnTo>
                      <a:pt x="104" y="1607"/>
                    </a:lnTo>
                    <a:lnTo>
                      <a:pt x="104" y="1530"/>
                    </a:lnTo>
                    <a:lnTo>
                      <a:pt x="104" y="1455"/>
                    </a:lnTo>
                    <a:lnTo>
                      <a:pt x="107" y="1382"/>
                    </a:lnTo>
                    <a:lnTo>
                      <a:pt x="109" y="1312"/>
                    </a:lnTo>
                    <a:lnTo>
                      <a:pt x="114" y="1245"/>
                    </a:lnTo>
                    <a:lnTo>
                      <a:pt x="119" y="1180"/>
                    </a:lnTo>
                    <a:lnTo>
                      <a:pt x="125" y="1116"/>
                    </a:lnTo>
                    <a:lnTo>
                      <a:pt x="131" y="1055"/>
                    </a:lnTo>
                    <a:lnTo>
                      <a:pt x="139" y="996"/>
                    </a:lnTo>
                    <a:lnTo>
                      <a:pt x="148" y="936"/>
                    </a:lnTo>
                    <a:lnTo>
                      <a:pt x="158" y="880"/>
                    </a:lnTo>
                    <a:lnTo>
                      <a:pt x="167" y="827"/>
                    </a:lnTo>
                    <a:lnTo>
                      <a:pt x="179" y="773"/>
                    </a:lnTo>
                    <a:lnTo>
                      <a:pt x="189" y="721"/>
                    </a:lnTo>
                    <a:lnTo>
                      <a:pt x="201" y="674"/>
                    </a:lnTo>
                    <a:lnTo>
                      <a:pt x="215" y="624"/>
                    </a:lnTo>
                    <a:lnTo>
                      <a:pt x="228" y="576"/>
                    </a:lnTo>
                    <a:lnTo>
                      <a:pt x="242" y="530"/>
                    </a:lnTo>
                    <a:lnTo>
                      <a:pt x="256" y="486"/>
                    </a:lnTo>
                    <a:lnTo>
                      <a:pt x="271" y="443"/>
                    </a:lnTo>
                    <a:lnTo>
                      <a:pt x="287" y="399"/>
                    </a:lnTo>
                    <a:lnTo>
                      <a:pt x="302" y="357"/>
                    </a:lnTo>
                    <a:lnTo>
                      <a:pt x="319" y="317"/>
                    </a:lnTo>
                    <a:lnTo>
                      <a:pt x="337" y="276"/>
                    </a:lnTo>
                    <a:lnTo>
                      <a:pt x="354" y="236"/>
                    </a:lnTo>
                    <a:lnTo>
                      <a:pt x="371" y="199"/>
                    </a:lnTo>
                    <a:lnTo>
                      <a:pt x="390" y="159"/>
                    </a:lnTo>
                    <a:lnTo>
                      <a:pt x="409" y="122"/>
                    </a:lnTo>
                    <a:lnTo>
                      <a:pt x="427" y="85"/>
                    </a:lnTo>
                    <a:lnTo>
                      <a:pt x="447" y="48"/>
                    </a:lnTo>
                    <a:lnTo>
                      <a:pt x="355" y="0"/>
                    </a:lnTo>
                    <a:close/>
                  </a:path>
                </a:pathLst>
              </a:custGeom>
              <a:solidFill>
                <a:srgbClr val="A80000"/>
              </a:solidFill>
              <a:ln w="9525">
                <a:noFill/>
                <a:round/>
                <a:headEnd/>
                <a:tailEnd/>
              </a:ln>
            </p:spPr>
            <p:txBody>
              <a:bodyPr/>
              <a:lstStyle/>
              <a:p>
                <a:endParaRPr lang="en-US"/>
              </a:p>
            </p:txBody>
          </p:sp>
          <p:sp>
            <p:nvSpPr>
              <p:cNvPr id="172423" name="Freeform 396"/>
              <p:cNvSpPr>
                <a:spLocks/>
              </p:cNvSpPr>
              <p:nvPr/>
            </p:nvSpPr>
            <p:spPr bwMode="auto">
              <a:xfrm>
                <a:off x="2733" y="1763"/>
                <a:ext cx="24" cy="18"/>
              </a:xfrm>
              <a:custGeom>
                <a:avLst/>
                <a:gdLst>
                  <a:gd name="T0" fmla="*/ 0 w 98"/>
                  <a:gd name="T1" fmla="*/ 0 h 75"/>
                  <a:gd name="T2" fmla="*/ 0 w 98"/>
                  <a:gd name="T3" fmla="*/ 0 h 75"/>
                  <a:gd name="T4" fmla="*/ 0 w 98"/>
                  <a:gd name="T5" fmla="*/ 0 h 75"/>
                  <a:gd name="T6" fmla="*/ 0 w 98"/>
                  <a:gd name="T7" fmla="*/ 0 h 75"/>
                  <a:gd name="T8" fmla="*/ 0 w 98"/>
                  <a:gd name="T9" fmla="*/ 0 h 75"/>
                  <a:gd name="T10" fmla="*/ 0 w 98"/>
                  <a:gd name="T11" fmla="*/ 0 h 75"/>
                  <a:gd name="T12" fmla="*/ 0 w 98"/>
                  <a:gd name="T13" fmla="*/ 0 h 75"/>
                  <a:gd name="T14" fmla="*/ 0 w 98"/>
                  <a:gd name="T15" fmla="*/ 0 h 75"/>
                  <a:gd name="T16" fmla="*/ 0 w 98"/>
                  <a:gd name="T17" fmla="*/ 0 h 75"/>
                  <a:gd name="T18" fmla="*/ 0 w 98"/>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75"/>
                  <a:gd name="T32" fmla="*/ 98 w 98"/>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75">
                    <a:moveTo>
                      <a:pt x="92" y="75"/>
                    </a:moveTo>
                    <a:lnTo>
                      <a:pt x="98" y="52"/>
                    </a:lnTo>
                    <a:lnTo>
                      <a:pt x="96" y="32"/>
                    </a:lnTo>
                    <a:lnTo>
                      <a:pt x="85" y="17"/>
                    </a:lnTo>
                    <a:lnTo>
                      <a:pt x="70" y="5"/>
                    </a:lnTo>
                    <a:lnTo>
                      <a:pt x="51" y="0"/>
                    </a:lnTo>
                    <a:lnTo>
                      <a:pt x="33" y="0"/>
                    </a:lnTo>
                    <a:lnTo>
                      <a:pt x="14" y="10"/>
                    </a:lnTo>
                    <a:lnTo>
                      <a:pt x="0" y="27"/>
                    </a:lnTo>
                    <a:lnTo>
                      <a:pt x="92" y="75"/>
                    </a:lnTo>
                    <a:close/>
                  </a:path>
                </a:pathLst>
              </a:custGeom>
              <a:solidFill>
                <a:srgbClr val="A80000"/>
              </a:solidFill>
              <a:ln w="9525">
                <a:noFill/>
                <a:round/>
                <a:headEnd/>
                <a:tailEnd/>
              </a:ln>
            </p:spPr>
            <p:txBody>
              <a:bodyPr/>
              <a:lstStyle/>
              <a:p>
                <a:endParaRPr lang="en-US"/>
              </a:p>
            </p:txBody>
          </p:sp>
          <p:sp>
            <p:nvSpPr>
              <p:cNvPr id="172424" name="Freeform 397"/>
              <p:cNvSpPr>
                <a:spLocks/>
              </p:cNvSpPr>
              <p:nvPr/>
            </p:nvSpPr>
            <p:spPr bwMode="auto">
              <a:xfrm>
                <a:off x="2648" y="3707"/>
                <a:ext cx="18" cy="9"/>
              </a:xfrm>
              <a:custGeom>
                <a:avLst/>
                <a:gdLst>
                  <a:gd name="T0" fmla="*/ 0 w 74"/>
                  <a:gd name="T1" fmla="*/ 0 h 37"/>
                  <a:gd name="T2" fmla="*/ 0 w 74"/>
                  <a:gd name="T3" fmla="*/ 0 h 37"/>
                  <a:gd name="T4" fmla="*/ 0 w 74"/>
                  <a:gd name="T5" fmla="*/ 0 h 37"/>
                  <a:gd name="T6" fmla="*/ 0 w 74"/>
                  <a:gd name="T7" fmla="*/ 0 h 37"/>
                  <a:gd name="T8" fmla="*/ 0 w 74"/>
                  <a:gd name="T9" fmla="*/ 0 h 37"/>
                  <a:gd name="T10" fmla="*/ 0 w 74"/>
                  <a:gd name="T11" fmla="*/ 0 h 37"/>
                  <a:gd name="T12" fmla="*/ 0 w 74"/>
                  <a:gd name="T13" fmla="*/ 0 h 37"/>
                  <a:gd name="T14" fmla="*/ 0 w 74"/>
                  <a:gd name="T15" fmla="*/ 0 h 37"/>
                  <a:gd name="T16" fmla="*/ 0 w 74"/>
                  <a:gd name="T17" fmla="*/ 0 h 37"/>
                  <a:gd name="T18" fmla="*/ 0 w 74"/>
                  <a:gd name="T19" fmla="*/ 0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4"/>
                  <a:gd name="T31" fmla="*/ 0 h 37"/>
                  <a:gd name="T32" fmla="*/ 74 w 74"/>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4" h="37">
                    <a:moveTo>
                      <a:pt x="0" y="0"/>
                    </a:moveTo>
                    <a:lnTo>
                      <a:pt x="4" y="16"/>
                    </a:lnTo>
                    <a:lnTo>
                      <a:pt x="11" y="27"/>
                    </a:lnTo>
                    <a:lnTo>
                      <a:pt x="23" y="35"/>
                    </a:lnTo>
                    <a:lnTo>
                      <a:pt x="37" y="37"/>
                    </a:lnTo>
                    <a:lnTo>
                      <a:pt x="51" y="35"/>
                    </a:lnTo>
                    <a:lnTo>
                      <a:pt x="63" y="27"/>
                    </a:lnTo>
                    <a:lnTo>
                      <a:pt x="71" y="16"/>
                    </a:lnTo>
                    <a:lnTo>
                      <a:pt x="74" y="0"/>
                    </a:lnTo>
                    <a:lnTo>
                      <a:pt x="0" y="0"/>
                    </a:lnTo>
                    <a:close/>
                  </a:path>
                </a:pathLst>
              </a:custGeom>
              <a:solidFill>
                <a:srgbClr val="A10000"/>
              </a:solidFill>
              <a:ln w="9525">
                <a:noFill/>
                <a:round/>
                <a:headEnd/>
                <a:tailEnd/>
              </a:ln>
            </p:spPr>
            <p:txBody>
              <a:bodyPr/>
              <a:lstStyle/>
              <a:p>
                <a:endParaRPr lang="en-US"/>
              </a:p>
            </p:txBody>
          </p:sp>
          <p:sp>
            <p:nvSpPr>
              <p:cNvPr id="172425" name="Freeform 398"/>
              <p:cNvSpPr>
                <a:spLocks/>
              </p:cNvSpPr>
              <p:nvPr/>
            </p:nvSpPr>
            <p:spPr bwMode="auto">
              <a:xfrm>
                <a:off x="2630" y="2179"/>
                <a:ext cx="36" cy="1528"/>
              </a:xfrm>
              <a:custGeom>
                <a:avLst/>
                <a:gdLst>
                  <a:gd name="T0" fmla="*/ 0 w 146"/>
                  <a:gd name="T1" fmla="*/ 0 h 6111"/>
                  <a:gd name="T2" fmla="*/ 0 w 146"/>
                  <a:gd name="T3" fmla="*/ 0 h 6111"/>
                  <a:gd name="T4" fmla="*/ 0 w 146"/>
                  <a:gd name="T5" fmla="*/ 0 h 6111"/>
                  <a:gd name="T6" fmla="*/ 0 w 146"/>
                  <a:gd name="T7" fmla="*/ 0 h 6111"/>
                  <a:gd name="T8" fmla="*/ 0 w 146"/>
                  <a:gd name="T9" fmla="*/ 1 h 6111"/>
                  <a:gd name="T10" fmla="*/ 0 w 146"/>
                  <a:gd name="T11" fmla="*/ 1 h 6111"/>
                  <a:gd name="T12" fmla="*/ 0 w 146"/>
                  <a:gd name="T13" fmla="*/ 1 h 6111"/>
                  <a:gd name="T14" fmla="*/ 0 w 146"/>
                  <a:gd name="T15" fmla="*/ 1 h 6111"/>
                  <a:gd name="T16" fmla="*/ 0 w 146"/>
                  <a:gd name="T17" fmla="*/ 1 h 6111"/>
                  <a:gd name="T18" fmla="*/ 0 w 146"/>
                  <a:gd name="T19" fmla="*/ 1 h 6111"/>
                  <a:gd name="T20" fmla="*/ 0 w 146"/>
                  <a:gd name="T21" fmla="*/ 1 h 6111"/>
                  <a:gd name="T22" fmla="*/ 0 w 146"/>
                  <a:gd name="T23" fmla="*/ 1 h 6111"/>
                  <a:gd name="T24" fmla="*/ 0 w 146"/>
                  <a:gd name="T25" fmla="*/ 1 h 6111"/>
                  <a:gd name="T26" fmla="*/ 0 w 146"/>
                  <a:gd name="T27" fmla="*/ 2 h 6111"/>
                  <a:gd name="T28" fmla="*/ 0 w 146"/>
                  <a:gd name="T29" fmla="*/ 2 h 6111"/>
                  <a:gd name="T30" fmla="*/ 0 w 146"/>
                  <a:gd name="T31" fmla="*/ 2 h 6111"/>
                  <a:gd name="T32" fmla="*/ 0 w 146"/>
                  <a:gd name="T33" fmla="*/ 2 h 6111"/>
                  <a:gd name="T34" fmla="*/ 0 w 146"/>
                  <a:gd name="T35" fmla="*/ 2 h 6111"/>
                  <a:gd name="T36" fmla="*/ 0 w 146"/>
                  <a:gd name="T37" fmla="*/ 2 h 6111"/>
                  <a:gd name="T38" fmla="*/ 0 w 146"/>
                  <a:gd name="T39" fmla="*/ 2 h 6111"/>
                  <a:gd name="T40" fmla="*/ 0 w 146"/>
                  <a:gd name="T41" fmla="*/ 2 h 6111"/>
                  <a:gd name="T42" fmla="*/ 0 w 146"/>
                  <a:gd name="T43" fmla="*/ 1 h 6111"/>
                  <a:gd name="T44" fmla="*/ 0 w 146"/>
                  <a:gd name="T45" fmla="*/ 1 h 6111"/>
                  <a:gd name="T46" fmla="*/ 0 w 146"/>
                  <a:gd name="T47" fmla="*/ 1 h 6111"/>
                  <a:gd name="T48" fmla="*/ 0 w 146"/>
                  <a:gd name="T49" fmla="*/ 1 h 6111"/>
                  <a:gd name="T50" fmla="*/ 0 w 146"/>
                  <a:gd name="T51" fmla="*/ 1 h 6111"/>
                  <a:gd name="T52" fmla="*/ 0 w 146"/>
                  <a:gd name="T53" fmla="*/ 1 h 6111"/>
                  <a:gd name="T54" fmla="*/ 0 w 146"/>
                  <a:gd name="T55" fmla="*/ 1 h 6111"/>
                  <a:gd name="T56" fmla="*/ 0 w 146"/>
                  <a:gd name="T57" fmla="*/ 1 h 6111"/>
                  <a:gd name="T58" fmla="*/ 0 w 146"/>
                  <a:gd name="T59" fmla="*/ 0 h 6111"/>
                  <a:gd name="T60" fmla="*/ 0 w 146"/>
                  <a:gd name="T61" fmla="*/ 0 h 6111"/>
                  <a:gd name="T62" fmla="*/ 0 w 146"/>
                  <a:gd name="T63" fmla="*/ 0 h 6111"/>
                  <a:gd name="T64" fmla="*/ 0 w 146"/>
                  <a:gd name="T65" fmla="*/ 0 h 6111"/>
                  <a:gd name="T66" fmla="*/ 0 w 146"/>
                  <a:gd name="T67" fmla="*/ 0 h 61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6"/>
                  <a:gd name="T103" fmla="*/ 0 h 6111"/>
                  <a:gd name="T104" fmla="*/ 146 w 146"/>
                  <a:gd name="T105" fmla="*/ 6111 h 61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6" h="6111">
                    <a:moveTo>
                      <a:pt x="0" y="2"/>
                    </a:moveTo>
                    <a:lnTo>
                      <a:pt x="0" y="2"/>
                    </a:lnTo>
                    <a:lnTo>
                      <a:pt x="3" y="130"/>
                    </a:lnTo>
                    <a:lnTo>
                      <a:pt x="7" y="277"/>
                    </a:lnTo>
                    <a:lnTo>
                      <a:pt x="12" y="442"/>
                    </a:lnTo>
                    <a:lnTo>
                      <a:pt x="16" y="623"/>
                    </a:lnTo>
                    <a:lnTo>
                      <a:pt x="18" y="819"/>
                    </a:lnTo>
                    <a:lnTo>
                      <a:pt x="22" y="1029"/>
                    </a:lnTo>
                    <a:lnTo>
                      <a:pt x="26" y="1250"/>
                    </a:lnTo>
                    <a:lnTo>
                      <a:pt x="30" y="1482"/>
                    </a:lnTo>
                    <a:lnTo>
                      <a:pt x="32" y="1723"/>
                    </a:lnTo>
                    <a:lnTo>
                      <a:pt x="36" y="1972"/>
                    </a:lnTo>
                    <a:lnTo>
                      <a:pt x="38" y="2225"/>
                    </a:lnTo>
                    <a:lnTo>
                      <a:pt x="42" y="2483"/>
                    </a:lnTo>
                    <a:lnTo>
                      <a:pt x="44" y="2744"/>
                    </a:lnTo>
                    <a:lnTo>
                      <a:pt x="47" y="3004"/>
                    </a:lnTo>
                    <a:lnTo>
                      <a:pt x="49" y="3265"/>
                    </a:lnTo>
                    <a:lnTo>
                      <a:pt x="52" y="3524"/>
                    </a:lnTo>
                    <a:lnTo>
                      <a:pt x="54" y="3780"/>
                    </a:lnTo>
                    <a:lnTo>
                      <a:pt x="57" y="4030"/>
                    </a:lnTo>
                    <a:lnTo>
                      <a:pt x="58" y="4272"/>
                    </a:lnTo>
                    <a:lnTo>
                      <a:pt x="61" y="4507"/>
                    </a:lnTo>
                    <a:lnTo>
                      <a:pt x="62" y="4732"/>
                    </a:lnTo>
                    <a:lnTo>
                      <a:pt x="64" y="4945"/>
                    </a:lnTo>
                    <a:lnTo>
                      <a:pt x="66" y="5145"/>
                    </a:lnTo>
                    <a:lnTo>
                      <a:pt x="67" y="5332"/>
                    </a:lnTo>
                    <a:lnTo>
                      <a:pt x="68" y="5502"/>
                    </a:lnTo>
                    <a:lnTo>
                      <a:pt x="69" y="5654"/>
                    </a:lnTo>
                    <a:lnTo>
                      <a:pt x="69" y="5787"/>
                    </a:lnTo>
                    <a:lnTo>
                      <a:pt x="71" y="5900"/>
                    </a:lnTo>
                    <a:lnTo>
                      <a:pt x="71" y="5989"/>
                    </a:lnTo>
                    <a:lnTo>
                      <a:pt x="72" y="6056"/>
                    </a:lnTo>
                    <a:lnTo>
                      <a:pt x="72" y="6097"/>
                    </a:lnTo>
                    <a:lnTo>
                      <a:pt x="72" y="6111"/>
                    </a:lnTo>
                    <a:lnTo>
                      <a:pt x="146" y="6111"/>
                    </a:lnTo>
                    <a:lnTo>
                      <a:pt x="146" y="6097"/>
                    </a:lnTo>
                    <a:lnTo>
                      <a:pt x="146" y="6056"/>
                    </a:lnTo>
                    <a:lnTo>
                      <a:pt x="145" y="5989"/>
                    </a:lnTo>
                    <a:lnTo>
                      <a:pt x="145" y="5900"/>
                    </a:lnTo>
                    <a:lnTo>
                      <a:pt x="144" y="5787"/>
                    </a:lnTo>
                    <a:lnTo>
                      <a:pt x="144" y="5654"/>
                    </a:lnTo>
                    <a:lnTo>
                      <a:pt x="143" y="5502"/>
                    </a:lnTo>
                    <a:lnTo>
                      <a:pt x="141" y="5332"/>
                    </a:lnTo>
                    <a:lnTo>
                      <a:pt x="140" y="5145"/>
                    </a:lnTo>
                    <a:lnTo>
                      <a:pt x="139" y="4945"/>
                    </a:lnTo>
                    <a:lnTo>
                      <a:pt x="136" y="4732"/>
                    </a:lnTo>
                    <a:lnTo>
                      <a:pt x="135" y="4507"/>
                    </a:lnTo>
                    <a:lnTo>
                      <a:pt x="133" y="4272"/>
                    </a:lnTo>
                    <a:lnTo>
                      <a:pt x="131" y="4030"/>
                    </a:lnTo>
                    <a:lnTo>
                      <a:pt x="129" y="3780"/>
                    </a:lnTo>
                    <a:lnTo>
                      <a:pt x="127" y="3524"/>
                    </a:lnTo>
                    <a:lnTo>
                      <a:pt x="124" y="3265"/>
                    </a:lnTo>
                    <a:lnTo>
                      <a:pt x="122" y="3004"/>
                    </a:lnTo>
                    <a:lnTo>
                      <a:pt x="119" y="2744"/>
                    </a:lnTo>
                    <a:lnTo>
                      <a:pt x="117" y="2483"/>
                    </a:lnTo>
                    <a:lnTo>
                      <a:pt x="113" y="2225"/>
                    </a:lnTo>
                    <a:lnTo>
                      <a:pt x="110" y="1972"/>
                    </a:lnTo>
                    <a:lnTo>
                      <a:pt x="107" y="1723"/>
                    </a:lnTo>
                    <a:lnTo>
                      <a:pt x="104" y="1482"/>
                    </a:lnTo>
                    <a:lnTo>
                      <a:pt x="100" y="1250"/>
                    </a:lnTo>
                    <a:lnTo>
                      <a:pt x="97" y="1029"/>
                    </a:lnTo>
                    <a:lnTo>
                      <a:pt x="93" y="819"/>
                    </a:lnTo>
                    <a:lnTo>
                      <a:pt x="90" y="623"/>
                    </a:lnTo>
                    <a:lnTo>
                      <a:pt x="87" y="440"/>
                    </a:lnTo>
                    <a:lnTo>
                      <a:pt x="82" y="275"/>
                    </a:lnTo>
                    <a:lnTo>
                      <a:pt x="78" y="128"/>
                    </a:lnTo>
                    <a:lnTo>
                      <a:pt x="74" y="0"/>
                    </a:lnTo>
                    <a:lnTo>
                      <a:pt x="0" y="2"/>
                    </a:lnTo>
                    <a:close/>
                  </a:path>
                </a:pathLst>
              </a:custGeom>
              <a:solidFill>
                <a:srgbClr val="A10000"/>
              </a:solidFill>
              <a:ln w="9525">
                <a:noFill/>
                <a:round/>
                <a:headEnd/>
                <a:tailEnd/>
              </a:ln>
            </p:spPr>
            <p:txBody>
              <a:bodyPr/>
              <a:lstStyle/>
              <a:p>
                <a:endParaRPr lang="en-US"/>
              </a:p>
            </p:txBody>
          </p:sp>
          <p:sp>
            <p:nvSpPr>
              <p:cNvPr id="172426" name="Freeform 399"/>
              <p:cNvSpPr>
                <a:spLocks/>
              </p:cNvSpPr>
              <p:nvPr/>
            </p:nvSpPr>
            <p:spPr bwMode="auto">
              <a:xfrm>
                <a:off x="2629" y="1772"/>
                <a:ext cx="113" cy="408"/>
              </a:xfrm>
              <a:custGeom>
                <a:avLst/>
                <a:gdLst>
                  <a:gd name="T0" fmla="*/ 0 w 451"/>
                  <a:gd name="T1" fmla="*/ 0 h 1628"/>
                  <a:gd name="T2" fmla="*/ 0 w 451"/>
                  <a:gd name="T3" fmla="*/ 0 h 1628"/>
                  <a:gd name="T4" fmla="*/ 0 w 451"/>
                  <a:gd name="T5" fmla="*/ 0 h 1628"/>
                  <a:gd name="T6" fmla="*/ 0 w 451"/>
                  <a:gd name="T7" fmla="*/ 0 h 1628"/>
                  <a:gd name="T8" fmla="*/ 0 w 451"/>
                  <a:gd name="T9" fmla="*/ 0 h 1628"/>
                  <a:gd name="T10" fmla="*/ 0 w 451"/>
                  <a:gd name="T11" fmla="*/ 0 h 1628"/>
                  <a:gd name="T12" fmla="*/ 0 w 451"/>
                  <a:gd name="T13" fmla="*/ 0 h 1628"/>
                  <a:gd name="T14" fmla="*/ 0 w 451"/>
                  <a:gd name="T15" fmla="*/ 0 h 1628"/>
                  <a:gd name="T16" fmla="*/ 0 w 451"/>
                  <a:gd name="T17" fmla="*/ 0 h 1628"/>
                  <a:gd name="T18" fmla="*/ 0 w 451"/>
                  <a:gd name="T19" fmla="*/ 0 h 1628"/>
                  <a:gd name="T20" fmla="*/ 0 w 451"/>
                  <a:gd name="T21" fmla="*/ 0 h 1628"/>
                  <a:gd name="T22" fmla="*/ 0 w 451"/>
                  <a:gd name="T23" fmla="*/ 0 h 1628"/>
                  <a:gd name="T24" fmla="*/ 0 w 451"/>
                  <a:gd name="T25" fmla="*/ 0 h 1628"/>
                  <a:gd name="T26" fmla="*/ 0 w 451"/>
                  <a:gd name="T27" fmla="*/ 0 h 1628"/>
                  <a:gd name="T28" fmla="*/ 0 w 451"/>
                  <a:gd name="T29" fmla="*/ 1 h 1628"/>
                  <a:gd name="T30" fmla="*/ 0 w 451"/>
                  <a:gd name="T31" fmla="*/ 1 h 1628"/>
                  <a:gd name="T32" fmla="*/ 0 w 451"/>
                  <a:gd name="T33" fmla="*/ 1 h 1628"/>
                  <a:gd name="T34" fmla="*/ 0 w 451"/>
                  <a:gd name="T35" fmla="*/ 1 h 1628"/>
                  <a:gd name="T36" fmla="*/ 0 w 451"/>
                  <a:gd name="T37" fmla="*/ 0 h 1628"/>
                  <a:gd name="T38" fmla="*/ 0 w 451"/>
                  <a:gd name="T39" fmla="*/ 0 h 1628"/>
                  <a:gd name="T40" fmla="*/ 0 w 451"/>
                  <a:gd name="T41" fmla="*/ 0 h 1628"/>
                  <a:gd name="T42" fmla="*/ 0 w 451"/>
                  <a:gd name="T43" fmla="*/ 0 h 1628"/>
                  <a:gd name="T44" fmla="*/ 0 w 451"/>
                  <a:gd name="T45" fmla="*/ 0 h 1628"/>
                  <a:gd name="T46" fmla="*/ 0 w 451"/>
                  <a:gd name="T47" fmla="*/ 0 h 1628"/>
                  <a:gd name="T48" fmla="*/ 0 w 451"/>
                  <a:gd name="T49" fmla="*/ 0 h 1628"/>
                  <a:gd name="T50" fmla="*/ 0 w 451"/>
                  <a:gd name="T51" fmla="*/ 0 h 1628"/>
                  <a:gd name="T52" fmla="*/ 0 w 451"/>
                  <a:gd name="T53" fmla="*/ 0 h 1628"/>
                  <a:gd name="T54" fmla="*/ 0 w 451"/>
                  <a:gd name="T55" fmla="*/ 0 h 1628"/>
                  <a:gd name="T56" fmla="*/ 0 w 451"/>
                  <a:gd name="T57" fmla="*/ 0 h 1628"/>
                  <a:gd name="T58" fmla="*/ 0 w 451"/>
                  <a:gd name="T59" fmla="*/ 0 h 1628"/>
                  <a:gd name="T60" fmla="*/ 0 w 451"/>
                  <a:gd name="T61" fmla="*/ 0 h 1628"/>
                  <a:gd name="T62" fmla="*/ 0 w 451"/>
                  <a:gd name="T63" fmla="*/ 0 h 1628"/>
                  <a:gd name="T64" fmla="*/ 0 w 451"/>
                  <a:gd name="T65" fmla="*/ 0 h 16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1"/>
                  <a:gd name="T100" fmla="*/ 0 h 1628"/>
                  <a:gd name="T101" fmla="*/ 451 w 451"/>
                  <a:gd name="T102" fmla="*/ 1628 h 16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1" h="1628">
                    <a:moveTo>
                      <a:pt x="387" y="0"/>
                    </a:moveTo>
                    <a:lnTo>
                      <a:pt x="366" y="36"/>
                    </a:lnTo>
                    <a:lnTo>
                      <a:pt x="344" y="72"/>
                    </a:lnTo>
                    <a:lnTo>
                      <a:pt x="324" y="109"/>
                    </a:lnTo>
                    <a:lnTo>
                      <a:pt x="305" y="145"/>
                    </a:lnTo>
                    <a:lnTo>
                      <a:pt x="285" y="182"/>
                    </a:lnTo>
                    <a:lnTo>
                      <a:pt x="265" y="219"/>
                    </a:lnTo>
                    <a:lnTo>
                      <a:pt x="246" y="258"/>
                    </a:lnTo>
                    <a:lnTo>
                      <a:pt x="227" y="295"/>
                    </a:lnTo>
                    <a:lnTo>
                      <a:pt x="209" y="334"/>
                    </a:lnTo>
                    <a:lnTo>
                      <a:pt x="190" y="375"/>
                    </a:lnTo>
                    <a:lnTo>
                      <a:pt x="174" y="416"/>
                    </a:lnTo>
                    <a:lnTo>
                      <a:pt x="158" y="457"/>
                    </a:lnTo>
                    <a:lnTo>
                      <a:pt x="142" y="500"/>
                    </a:lnTo>
                    <a:lnTo>
                      <a:pt x="127" y="545"/>
                    </a:lnTo>
                    <a:lnTo>
                      <a:pt x="112" y="588"/>
                    </a:lnTo>
                    <a:lnTo>
                      <a:pt x="98" y="636"/>
                    </a:lnTo>
                    <a:lnTo>
                      <a:pt x="86" y="683"/>
                    </a:lnTo>
                    <a:lnTo>
                      <a:pt x="73" y="733"/>
                    </a:lnTo>
                    <a:lnTo>
                      <a:pt x="62" y="784"/>
                    </a:lnTo>
                    <a:lnTo>
                      <a:pt x="52" y="836"/>
                    </a:lnTo>
                    <a:lnTo>
                      <a:pt x="41" y="890"/>
                    </a:lnTo>
                    <a:lnTo>
                      <a:pt x="32" y="946"/>
                    </a:lnTo>
                    <a:lnTo>
                      <a:pt x="25" y="1005"/>
                    </a:lnTo>
                    <a:lnTo>
                      <a:pt x="19" y="1064"/>
                    </a:lnTo>
                    <a:lnTo>
                      <a:pt x="12" y="1128"/>
                    </a:lnTo>
                    <a:lnTo>
                      <a:pt x="9" y="1191"/>
                    </a:lnTo>
                    <a:lnTo>
                      <a:pt x="5" y="1258"/>
                    </a:lnTo>
                    <a:lnTo>
                      <a:pt x="2" y="1327"/>
                    </a:lnTo>
                    <a:lnTo>
                      <a:pt x="1" y="1399"/>
                    </a:lnTo>
                    <a:lnTo>
                      <a:pt x="0" y="1472"/>
                    </a:lnTo>
                    <a:lnTo>
                      <a:pt x="1" y="1549"/>
                    </a:lnTo>
                    <a:lnTo>
                      <a:pt x="4" y="1628"/>
                    </a:lnTo>
                    <a:lnTo>
                      <a:pt x="78" y="1626"/>
                    </a:lnTo>
                    <a:lnTo>
                      <a:pt x="76" y="1546"/>
                    </a:lnTo>
                    <a:lnTo>
                      <a:pt x="75" y="1472"/>
                    </a:lnTo>
                    <a:lnTo>
                      <a:pt x="76" y="1399"/>
                    </a:lnTo>
                    <a:lnTo>
                      <a:pt x="77" y="1329"/>
                    </a:lnTo>
                    <a:lnTo>
                      <a:pt x="80" y="1261"/>
                    </a:lnTo>
                    <a:lnTo>
                      <a:pt x="83" y="1196"/>
                    </a:lnTo>
                    <a:lnTo>
                      <a:pt x="87" y="1133"/>
                    </a:lnTo>
                    <a:lnTo>
                      <a:pt x="93" y="1072"/>
                    </a:lnTo>
                    <a:lnTo>
                      <a:pt x="99" y="1012"/>
                    </a:lnTo>
                    <a:lnTo>
                      <a:pt x="107" y="956"/>
                    </a:lnTo>
                    <a:lnTo>
                      <a:pt x="116" y="903"/>
                    </a:lnTo>
                    <a:lnTo>
                      <a:pt x="124" y="851"/>
                    </a:lnTo>
                    <a:lnTo>
                      <a:pt x="134" y="798"/>
                    </a:lnTo>
                    <a:lnTo>
                      <a:pt x="145" y="750"/>
                    </a:lnTo>
                    <a:lnTo>
                      <a:pt x="158" y="703"/>
                    </a:lnTo>
                    <a:lnTo>
                      <a:pt x="170" y="656"/>
                    </a:lnTo>
                    <a:lnTo>
                      <a:pt x="184" y="611"/>
                    </a:lnTo>
                    <a:lnTo>
                      <a:pt x="196" y="567"/>
                    </a:lnTo>
                    <a:lnTo>
                      <a:pt x="211" y="525"/>
                    </a:lnTo>
                    <a:lnTo>
                      <a:pt x="227" y="484"/>
                    </a:lnTo>
                    <a:lnTo>
                      <a:pt x="244" y="443"/>
                    </a:lnTo>
                    <a:lnTo>
                      <a:pt x="260" y="405"/>
                    </a:lnTo>
                    <a:lnTo>
                      <a:pt x="276" y="366"/>
                    </a:lnTo>
                    <a:lnTo>
                      <a:pt x="295" y="328"/>
                    </a:lnTo>
                    <a:lnTo>
                      <a:pt x="313" y="290"/>
                    </a:lnTo>
                    <a:lnTo>
                      <a:pt x="332" y="252"/>
                    </a:lnTo>
                    <a:lnTo>
                      <a:pt x="349" y="217"/>
                    </a:lnTo>
                    <a:lnTo>
                      <a:pt x="369" y="180"/>
                    </a:lnTo>
                    <a:lnTo>
                      <a:pt x="389" y="144"/>
                    </a:lnTo>
                    <a:lnTo>
                      <a:pt x="409" y="109"/>
                    </a:lnTo>
                    <a:lnTo>
                      <a:pt x="430" y="73"/>
                    </a:lnTo>
                    <a:lnTo>
                      <a:pt x="451" y="37"/>
                    </a:lnTo>
                    <a:lnTo>
                      <a:pt x="387" y="0"/>
                    </a:lnTo>
                    <a:close/>
                  </a:path>
                </a:pathLst>
              </a:custGeom>
              <a:solidFill>
                <a:srgbClr val="A10000"/>
              </a:solidFill>
              <a:ln w="9525">
                <a:noFill/>
                <a:round/>
                <a:headEnd/>
                <a:tailEnd/>
              </a:ln>
            </p:spPr>
            <p:txBody>
              <a:bodyPr/>
              <a:lstStyle/>
              <a:p>
                <a:endParaRPr lang="en-US"/>
              </a:p>
            </p:txBody>
          </p:sp>
          <p:sp>
            <p:nvSpPr>
              <p:cNvPr id="172427" name="Freeform 400"/>
              <p:cNvSpPr>
                <a:spLocks/>
              </p:cNvSpPr>
              <p:nvPr/>
            </p:nvSpPr>
            <p:spPr bwMode="auto">
              <a:xfrm>
                <a:off x="2725" y="1768"/>
                <a:ext cx="18" cy="14"/>
              </a:xfrm>
              <a:custGeom>
                <a:avLst/>
                <a:gdLst>
                  <a:gd name="T0" fmla="*/ 0 w 69"/>
                  <a:gd name="T1" fmla="*/ 0 h 55"/>
                  <a:gd name="T2" fmla="*/ 0 w 69"/>
                  <a:gd name="T3" fmla="*/ 0 h 55"/>
                  <a:gd name="T4" fmla="*/ 0 w 69"/>
                  <a:gd name="T5" fmla="*/ 0 h 55"/>
                  <a:gd name="T6" fmla="*/ 0 w 69"/>
                  <a:gd name="T7" fmla="*/ 0 h 55"/>
                  <a:gd name="T8" fmla="*/ 0 w 69"/>
                  <a:gd name="T9" fmla="*/ 0 h 55"/>
                  <a:gd name="T10" fmla="*/ 0 w 69"/>
                  <a:gd name="T11" fmla="*/ 0 h 55"/>
                  <a:gd name="T12" fmla="*/ 0 w 69"/>
                  <a:gd name="T13" fmla="*/ 0 h 55"/>
                  <a:gd name="T14" fmla="*/ 0 w 69"/>
                  <a:gd name="T15" fmla="*/ 0 h 55"/>
                  <a:gd name="T16" fmla="*/ 0 w 69"/>
                  <a:gd name="T17" fmla="*/ 0 h 55"/>
                  <a:gd name="T18" fmla="*/ 0 w 69"/>
                  <a:gd name="T19" fmla="*/ 0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55"/>
                  <a:gd name="T32" fmla="*/ 69 w 69"/>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55">
                    <a:moveTo>
                      <a:pt x="64" y="55"/>
                    </a:moveTo>
                    <a:lnTo>
                      <a:pt x="69" y="40"/>
                    </a:lnTo>
                    <a:lnTo>
                      <a:pt x="68" y="25"/>
                    </a:lnTo>
                    <a:lnTo>
                      <a:pt x="62" y="14"/>
                    </a:lnTo>
                    <a:lnTo>
                      <a:pt x="51" y="4"/>
                    </a:lnTo>
                    <a:lnTo>
                      <a:pt x="38" y="0"/>
                    </a:lnTo>
                    <a:lnTo>
                      <a:pt x="23" y="0"/>
                    </a:lnTo>
                    <a:lnTo>
                      <a:pt x="11" y="5"/>
                    </a:lnTo>
                    <a:lnTo>
                      <a:pt x="0" y="18"/>
                    </a:lnTo>
                    <a:lnTo>
                      <a:pt x="64" y="55"/>
                    </a:lnTo>
                    <a:close/>
                  </a:path>
                </a:pathLst>
              </a:custGeom>
              <a:solidFill>
                <a:srgbClr val="A10000"/>
              </a:solidFill>
              <a:ln w="9525">
                <a:noFill/>
                <a:round/>
                <a:headEnd/>
                <a:tailEnd/>
              </a:ln>
            </p:spPr>
            <p:txBody>
              <a:bodyPr/>
              <a:lstStyle/>
              <a:p>
                <a:endParaRPr lang="en-US"/>
              </a:p>
            </p:txBody>
          </p:sp>
          <p:sp>
            <p:nvSpPr>
              <p:cNvPr id="172428" name="Freeform 401"/>
              <p:cNvSpPr>
                <a:spLocks/>
              </p:cNvSpPr>
              <p:nvPr/>
            </p:nvSpPr>
            <p:spPr bwMode="auto">
              <a:xfrm>
                <a:off x="2630" y="3691"/>
                <a:ext cx="18" cy="13"/>
              </a:xfrm>
              <a:custGeom>
                <a:avLst/>
                <a:gdLst>
                  <a:gd name="T0" fmla="*/ 0 w 71"/>
                  <a:gd name="T1" fmla="*/ 0 h 54"/>
                  <a:gd name="T2" fmla="*/ 0 w 71"/>
                  <a:gd name="T3" fmla="*/ 0 h 54"/>
                  <a:gd name="T4" fmla="*/ 0 w 71"/>
                  <a:gd name="T5" fmla="*/ 0 h 54"/>
                  <a:gd name="T6" fmla="*/ 0 w 71"/>
                  <a:gd name="T7" fmla="*/ 0 h 54"/>
                  <a:gd name="T8" fmla="*/ 0 w 71"/>
                  <a:gd name="T9" fmla="*/ 0 h 54"/>
                  <a:gd name="T10" fmla="*/ 0 w 71"/>
                  <a:gd name="T11" fmla="*/ 0 h 54"/>
                  <a:gd name="T12" fmla="*/ 0 w 71"/>
                  <a:gd name="T13" fmla="*/ 0 h 54"/>
                  <a:gd name="T14" fmla="*/ 0 w 71"/>
                  <a:gd name="T15" fmla="*/ 0 h 54"/>
                  <a:gd name="T16" fmla="*/ 0 w 71"/>
                  <a:gd name="T17" fmla="*/ 0 h 54"/>
                  <a:gd name="T18" fmla="*/ 0 w 71"/>
                  <a:gd name="T19" fmla="*/ 0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54"/>
                  <a:gd name="T32" fmla="*/ 71 w 71"/>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54">
                    <a:moveTo>
                      <a:pt x="71" y="21"/>
                    </a:moveTo>
                    <a:lnTo>
                      <a:pt x="61" y="8"/>
                    </a:lnTo>
                    <a:lnTo>
                      <a:pt x="48" y="1"/>
                    </a:lnTo>
                    <a:lnTo>
                      <a:pt x="35" y="0"/>
                    </a:lnTo>
                    <a:lnTo>
                      <a:pt x="21" y="4"/>
                    </a:lnTo>
                    <a:lnTo>
                      <a:pt x="10" y="11"/>
                    </a:lnTo>
                    <a:lnTo>
                      <a:pt x="2" y="24"/>
                    </a:lnTo>
                    <a:lnTo>
                      <a:pt x="0" y="38"/>
                    </a:lnTo>
                    <a:lnTo>
                      <a:pt x="4" y="54"/>
                    </a:lnTo>
                    <a:lnTo>
                      <a:pt x="71" y="21"/>
                    </a:lnTo>
                    <a:close/>
                  </a:path>
                </a:pathLst>
              </a:custGeom>
              <a:solidFill>
                <a:srgbClr val="990000"/>
              </a:solidFill>
              <a:ln w="9525">
                <a:noFill/>
                <a:round/>
                <a:headEnd/>
                <a:tailEnd/>
              </a:ln>
            </p:spPr>
            <p:txBody>
              <a:bodyPr/>
              <a:lstStyle/>
              <a:p>
                <a:endParaRPr lang="en-US"/>
              </a:p>
            </p:txBody>
          </p:sp>
          <p:sp>
            <p:nvSpPr>
              <p:cNvPr id="172429" name="Freeform 402"/>
              <p:cNvSpPr>
                <a:spLocks/>
              </p:cNvSpPr>
              <p:nvPr/>
            </p:nvSpPr>
            <p:spPr bwMode="auto">
              <a:xfrm>
                <a:off x="2611" y="2145"/>
                <a:ext cx="38" cy="1559"/>
              </a:xfrm>
              <a:custGeom>
                <a:avLst/>
                <a:gdLst>
                  <a:gd name="T0" fmla="*/ 0 w 150"/>
                  <a:gd name="T1" fmla="*/ 0 h 6235"/>
                  <a:gd name="T2" fmla="*/ 0 w 150"/>
                  <a:gd name="T3" fmla="*/ 0 h 6235"/>
                  <a:gd name="T4" fmla="*/ 0 w 150"/>
                  <a:gd name="T5" fmla="*/ 0 h 6235"/>
                  <a:gd name="T6" fmla="*/ 0 w 150"/>
                  <a:gd name="T7" fmla="*/ 0 h 6235"/>
                  <a:gd name="T8" fmla="*/ 0 w 150"/>
                  <a:gd name="T9" fmla="*/ 0 h 6235"/>
                  <a:gd name="T10" fmla="*/ 0 w 150"/>
                  <a:gd name="T11" fmla="*/ 1 h 6235"/>
                  <a:gd name="T12" fmla="*/ 0 w 150"/>
                  <a:gd name="T13" fmla="*/ 1 h 6235"/>
                  <a:gd name="T14" fmla="*/ 0 w 150"/>
                  <a:gd name="T15" fmla="*/ 1 h 6235"/>
                  <a:gd name="T16" fmla="*/ 0 w 150"/>
                  <a:gd name="T17" fmla="*/ 1 h 6235"/>
                  <a:gd name="T18" fmla="*/ 0 w 150"/>
                  <a:gd name="T19" fmla="*/ 1 h 6235"/>
                  <a:gd name="T20" fmla="*/ 0 w 150"/>
                  <a:gd name="T21" fmla="*/ 1 h 6235"/>
                  <a:gd name="T22" fmla="*/ 0 w 150"/>
                  <a:gd name="T23" fmla="*/ 1 h 6235"/>
                  <a:gd name="T24" fmla="*/ 0 w 150"/>
                  <a:gd name="T25" fmla="*/ 1 h 6235"/>
                  <a:gd name="T26" fmla="*/ 0 w 150"/>
                  <a:gd name="T27" fmla="*/ 2 h 6235"/>
                  <a:gd name="T28" fmla="*/ 0 w 150"/>
                  <a:gd name="T29" fmla="*/ 2 h 6235"/>
                  <a:gd name="T30" fmla="*/ 0 w 150"/>
                  <a:gd name="T31" fmla="*/ 2 h 6235"/>
                  <a:gd name="T32" fmla="*/ 0 w 150"/>
                  <a:gd name="T33" fmla="*/ 2 h 6235"/>
                  <a:gd name="T34" fmla="*/ 0 w 150"/>
                  <a:gd name="T35" fmla="*/ 2 h 6235"/>
                  <a:gd name="T36" fmla="*/ 0 w 150"/>
                  <a:gd name="T37" fmla="*/ 2 h 6235"/>
                  <a:gd name="T38" fmla="*/ 0 w 150"/>
                  <a:gd name="T39" fmla="*/ 2 h 6235"/>
                  <a:gd name="T40" fmla="*/ 0 w 150"/>
                  <a:gd name="T41" fmla="*/ 2 h 6235"/>
                  <a:gd name="T42" fmla="*/ 0 w 150"/>
                  <a:gd name="T43" fmla="*/ 1 h 6235"/>
                  <a:gd name="T44" fmla="*/ 0 w 150"/>
                  <a:gd name="T45" fmla="*/ 1 h 6235"/>
                  <a:gd name="T46" fmla="*/ 0 w 150"/>
                  <a:gd name="T47" fmla="*/ 1 h 6235"/>
                  <a:gd name="T48" fmla="*/ 0 w 150"/>
                  <a:gd name="T49" fmla="*/ 1 h 6235"/>
                  <a:gd name="T50" fmla="*/ 0 w 150"/>
                  <a:gd name="T51" fmla="*/ 1 h 6235"/>
                  <a:gd name="T52" fmla="*/ 0 w 150"/>
                  <a:gd name="T53" fmla="*/ 1 h 6235"/>
                  <a:gd name="T54" fmla="*/ 0 w 150"/>
                  <a:gd name="T55" fmla="*/ 1 h 6235"/>
                  <a:gd name="T56" fmla="*/ 0 w 150"/>
                  <a:gd name="T57" fmla="*/ 1 h 6235"/>
                  <a:gd name="T58" fmla="*/ 0 w 150"/>
                  <a:gd name="T59" fmla="*/ 0 h 6235"/>
                  <a:gd name="T60" fmla="*/ 0 w 150"/>
                  <a:gd name="T61" fmla="*/ 0 h 6235"/>
                  <a:gd name="T62" fmla="*/ 0 w 150"/>
                  <a:gd name="T63" fmla="*/ 0 h 6235"/>
                  <a:gd name="T64" fmla="*/ 0 w 150"/>
                  <a:gd name="T65" fmla="*/ 0 h 6235"/>
                  <a:gd name="T66" fmla="*/ 0 w 150"/>
                  <a:gd name="T67" fmla="*/ 0 h 62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0"/>
                  <a:gd name="T103" fmla="*/ 0 h 6235"/>
                  <a:gd name="T104" fmla="*/ 150 w 150"/>
                  <a:gd name="T105" fmla="*/ 6235 h 623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0" h="6235">
                    <a:moveTo>
                      <a:pt x="0" y="2"/>
                    </a:moveTo>
                    <a:lnTo>
                      <a:pt x="0" y="2"/>
                    </a:lnTo>
                    <a:lnTo>
                      <a:pt x="4" y="99"/>
                    </a:lnTo>
                    <a:lnTo>
                      <a:pt x="8" y="219"/>
                    </a:lnTo>
                    <a:lnTo>
                      <a:pt x="10" y="362"/>
                    </a:lnTo>
                    <a:lnTo>
                      <a:pt x="14" y="526"/>
                    </a:lnTo>
                    <a:lnTo>
                      <a:pt x="18" y="709"/>
                    </a:lnTo>
                    <a:lnTo>
                      <a:pt x="21" y="907"/>
                    </a:lnTo>
                    <a:lnTo>
                      <a:pt x="24" y="1122"/>
                    </a:lnTo>
                    <a:lnTo>
                      <a:pt x="28" y="1350"/>
                    </a:lnTo>
                    <a:lnTo>
                      <a:pt x="31" y="1590"/>
                    </a:lnTo>
                    <a:lnTo>
                      <a:pt x="34" y="1840"/>
                    </a:lnTo>
                    <a:lnTo>
                      <a:pt x="38" y="2098"/>
                    </a:lnTo>
                    <a:lnTo>
                      <a:pt x="40" y="2362"/>
                    </a:lnTo>
                    <a:lnTo>
                      <a:pt x="44" y="2630"/>
                    </a:lnTo>
                    <a:lnTo>
                      <a:pt x="46" y="2902"/>
                    </a:lnTo>
                    <a:lnTo>
                      <a:pt x="49" y="3174"/>
                    </a:lnTo>
                    <a:lnTo>
                      <a:pt x="53" y="3446"/>
                    </a:lnTo>
                    <a:lnTo>
                      <a:pt x="55" y="3715"/>
                    </a:lnTo>
                    <a:lnTo>
                      <a:pt x="58" y="3979"/>
                    </a:lnTo>
                    <a:lnTo>
                      <a:pt x="60" y="4238"/>
                    </a:lnTo>
                    <a:lnTo>
                      <a:pt x="61" y="4488"/>
                    </a:lnTo>
                    <a:lnTo>
                      <a:pt x="64" y="4729"/>
                    </a:lnTo>
                    <a:lnTo>
                      <a:pt x="66" y="4957"/>
                    </a:lnTo>
                    <a:lnTo>
                      <a:pt x="67" y="5174"/>
                    </a:lnTo>
                    <a:lnTo>
                      <a:pt x="69" y="5374"/>
                    </a:lnTo>
                    <a:lnTo>
                      <a:pt x="70" y="5557"/>
                    </a:lnTo>
                    <a:lnTo>
                      <a:pt x="71" y="5723"/>
                    </a:lnTo>
                    <a:lnTo>
                      <a:pt x="72" y="5867"/>
                    </a:lnTo>
                    <a:lnTo>
                      <a:pt x="74" y="5989"/>
                    </a:lnTo>
                    <a:lnTo>
                      <a:pt x="74" y="6087"/>
                    </a:lnTo>
                    <a:lnTo>
                      <a:pt x="75" y="6159"/>
                    </a:lnTo>
                    <a:lnTo>
                      <a:pt x="75" y="6204"/>
                    </a:lnTo>
                    <a:lnTo>
                      <a:pt x="146" y="6202"/>
                    </a:lnTo>
                    <a:lnTo>
                      <a:pt x="79" y="6235"/>
                    </a:lnTo>
                    <a:lnTo>
                      <a:pt x="150" y="6204"/>
                    </a:lnTo>
                    <a:lnTo>
                      <a:pt x="150" y="6159"/>
                    </a:lnTo>
                    <a:lnTo>
                      <a:pt x="148" y="6087"/>
                    </a:lnTo>
                    <a:lnTo>
                      <a:pt x="148" y="5989"/>
                    </a:lnTo>
                    <a:lnTo>
                      <a:pt x="147" y="5867"/>
                    </a:lnTo>
                    <a:lnTo>
                      <a:pt x="146" y="5723"/>
                    </a:lnTo>
                    <a:lnTo>
                      <a:pt x="145" y="5557"/>
                    </a:lnTo>
                    <a:lnTo>
                      <a:pt x="143" y="5374"/>
                    </a:lnTo>
                    <a:lnTo>
                      <a:pt x="142" y="5174"/>
                    </a:lnTo>
                    <a:lnTo>
                      <a:pt x="141" y="4957"/>
                    </a:lnTo>
                    <a:lnTo>
                      <a:pt x="138" y="4729"/>
                    </a:lnTo>
                    <a:lnTo>
                      <a:pt x="136" y="4488"/>
                    </a:lnTo>
                    <a:lnTo>
                      <a:pt x="135" y="4238"/>
                    </a:lnTo>
                    <a:lnTo>
                      <a:pt x="132" y="3979"/>
                    </a:lnTo>
                    <a:lnTo>
                      <a:pt x="130" y="3715"/>
                    </a:lnTo>
                    <a:lnTo>
                      <a:pt x="127" y="3446"/>
                    </a:lnTo>
                    <a:lnTo>
                      <a:pt x="123" y="3174"/>
                    </a:lnTo>
                    <a:lnTo>
                      <a:pt x="121" y="2902"/>
                    </a:lnTo>
                    <a:lnTo>
                      <a:pt x="118" y="2630"/>
                    </a:lnTo>
                    <a:lnTo>
                      <a:pt x="115" y="2362"/>
                    </a:lnTo>
                    <a:lnTo>
                      <a:pt x="112" y="2098"/>
                    </a:lnTo>
                    <a:lnTo>
                      <a:pt x="109" y="1840"/>
                    </a:lnTo>
                    <a:lnTo>
                      <a:pt x="106" y="1590"/>
                    </a:lnTo>
                    <a:lnTo>
                      <a:pt x="102" y="1350"/>
                    </a:lnTo>
                    <a:lnTo>
                      <a:pt x="99" y="1122"/>
                    </a:lnTo>
                    <a:lnTo>
                      <a:pt x="96" y="907"/>
                    </a:lnTo>
                    <a:lnTo>
                      <a:pt x="92" y="707"/>
                    </a:lnTo>
                    <a:lnTo>
                      <a:pt x="89" y="524"/>
                    </a:lnTo>
                    <a:lnTo>
                      <a:pt x="85" y="360"/>
                    </a:lnTo>
                    <a:lnTo>
                      <a:pt x="82" y="217"/>
                    </a:lnTo>
                    <a:lnTo>
                      <a:pt x="79" y="96"/>
                    </a:lnTo>
                    <a:lnTo>
                      <a:pt x="75" y="0"/>
                    </a:lnTo>
                    <a:lnTo>
                      <a:pt x="0" y="2"/>
                    </a:lnTo>
                    <a:close/>
                  </a:path>
                </a:pathLst>
              </a:custGeom>
              <a:solidFill>
                <a:srgbClr val="990000"/>
              </a:solidFill>
              <a:ln w="9525">
                <a:noFill/>
                <a:round/>
                <a:headEnd/>
                <a:tailEnd/>
              </a:ln>
            </p:spPr>
            <p:txBody>
              <a:bodyPr/>
              <a:lstStyle/>
              <a:p>
                <a:endParaRPr lang="en-US"/>
              </a:p>
            </p:txBody>
          </p:sp>
          <p:sp>
            <p:nvSpPr>
              <p:cNvPr id="172430" name="Freeform 403"/>
              <p:cNvSpPr>
                <a:spLocks/>
              </p:cNvSpPr>
              <p:nvPr/>
            </p:nvSpPr>
            <p:spPr bwMode="auto">
              <a:xfrm>
                <a:off x="2610" y="1773"/>
                <a:ext cx="126" cy="373"/>
              </a:xfrm>
              <a:custGeom>
                <a:avLst/>
                <a:gdLst>
                  <a:gd name="T0" fmla="*/ 0 w 502"/>
                  <a:gd name="T1" fmla="*/ 0 h 1490"/>
                  <a:gd name="T2" fmla="*/ 0 w 502"/>
                  <a:gd name="T3" fmla="*/ 0 h 1490"/>
                  <a:gd name="T4" fmla="*/ 0 w 502"/>
                  <a:gd name="T5" fmla="*/ 0 h 1490"/>
                  <a:gd name="T6" fmla="*/ 0 w 502"/>
                  <a:gd name="T7" fmla="*/ 0 h 1490"/>
                  <a:gd name="T8" fmla="*/ 0 w 502"/>
                  <a:gd name="T9" fmla="*/ 0 h 1490"/>
                  <a:gd name="T10" fmla="*/ 0 w 502"/>
                  <a:gd name="T11" fmla="*/ 0 h 1490"/>
                  <a:gd name="T12" fmla="*/ 0 w 502"/>
                  <a:gd name="T13" fmla="*/ 0 h 1490"/>
                  <a:gd name="T14" fmla="*/ 0 w 502"/>
                  <a:gd name="T15" fmla="*/ 0 h 1490"/>
                  <a:gd name="T16" fmla="*/ 0 w 502"/>
                  <a:gd name="T17" fmla="*/ 0 h 1490"/>
                  <a:gd name="T18" fmla="*/ 0 w 502"/>
                  <a:gd name="T19" fmla="*/ 0 h 1490"/>
                  <a:gd name="T20" fmla="*/ 0 w 502"/>
                  <a:gd name="T21" fmla="*/ 0 h 1490"/>
                  <a:gd name="T22" fmla="*/ 0 w 502"/>
                  <a:gd name="T23" fmla="*/ 0 h 1490"/>
                  <a:gd name="T24" fmla="*/ 0 w 502"/>
                  <a:gd name="T25" fmla="*/ 0 h 1490"/>
                  <a:gd name="T26" fmla="*/ 0 w 502"/>
                  <a:gd name="T27" fmla="*/ 0 h 1490"/>
                  <a:gd name="T28" fmla="*/ 0 w 502"/>
                  <a:gd name="T29" fmla="*/ 0 h 1490"/>
                  <a:gd name="T30" fmla="*/ 0 w 502"/>
                  <a:gd name="T31" fmla="*/ 1 h 1490"/>
                  <a:gd name="T32" fmla="*/ 0 w 502"/>
                  <a:gd name="T33" fmla="*/ 1 h 1490"/>
                  <a:gd name="T34" fmla="*/ 0 w 502"/>
                  <a:gd name="T35" fmla="*/ 0 h 1490"/>
                  <a:gd name="T36" fmla="*/ 0 w 502"/>
                  <a:gd name="T37" fmla="*/ 0 h 1490"/>
                  <a:gd name="T38" fmla="*/ 0 w 502"/>
                  <a:gd name="T39" fmla="*/ 0 h 1490"/>
                  <a:gd name="T40" fmla="*/ 0 w 502"/>
                  <a:gd name="T41" fmla="*/ 0 h 1490"/>
                  <a:gd name="T42" fmla="*/ 0 w 502"/>
                  <a:gd name="T43" fmla="*/ 0 h 1490"/>
                  <a:gd name="T44" fmla="*/ 0 w 502"/>
                  <a:gd name="T45" fmla="*/ 0 h 1490"/>
                  <a:gd name="T46" fmla="*/ 0 w 502"/>
                  <a:gd name="T47" fmla="*/ 0 h 1490"/>
                  <a:gd name="T48" fmla="*/ 0 w 502"/>
                  <a:gd name="T49" fmla="*/ 0 h 1490"/>
                  <a:gd name="T50" fmla="*/ 0 w 502"/>
                  <a:gd name="T51" fmla="*/ 0 h 1490"/>
                  <a:gd name="T52" fmla="*/ 0 w 502"/>
                  <a:gd name="T53" fmla="*/ 0 h 1490"/>
                  <a:gd name="T54" fmla="*/ 0 w 502"/>
                  <a:gd name="T55" fmla="*/ 0 h 1490"/>
                  <a:gd name="T56" fmla="*/ 0 w 502"/>
                  <a:gd name="T57" fmla="*/ 0 h 1490"/>
                  <a:gd name="T58" fmla="*/ 0 w 502"/>
                  <a:gd name="T59" fmla="*/ 0 h 1490"/>
                  <a:gd name="T60" fmla="*/ 0 w 502"/>
                  <a:gd name="T61" fmla="*/ 0 h 1490"/>
                  <a:gd name="T62" fmla="*/ 0 w 502"/>
                  <a:gd name="T63" fmla="*/ 0 h 1490"/>
                  <a:gd name="T64" fmla="*/ 0 w 502"/>
                  <a:gd name="T65" fmla="*/ 0 h 14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2"/>
                  <a:gd name="T100" fmla="*/ 0 h 1490"/>
                  <a:gd name="T101" fmla="*/ 502 w 502"/>
                  <a:gd name="T102" fmla="*/ 1490 h 14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2" h="1490">
                    <a:moveTo>
                      <a:pt x="440" y="0"/>
                    </a:moveTo>
                    <a:lnTo>
                      <a:pt x="417" y="35"/>
                    </a:lnTo>
                    <a:lnTo>
                      <a:pt x="395" y="69"/>
                    </a:lnTo>
                    <a:lnTo>
                      <a:pt x="373" y="103"/>
                    </a:lnTo>
                    <a:lnTo>
                      <a:pt x="350" y="137"/>
                    </a:lnTo>
                    <a:lnTo>
                      <a:pt x="329" y="170"/>
                    </a:lnTo>
                    <a:lnTo>
                      <a:pt x="307" y="204"/>
                    </a:lnTo>
                    <a:lnTo>
                      <a:pt x="284" y="238"/>
                    </a:lnTo>
                    <a:lnTo>
                      <a:pt x="264" y="272"/>
                    </a:lnTo>
                    <a:lnTo>
                      <a:pt x="245" y="307"/>
                    </a:lnTo>
                    <a:lnTo>
                      <a:pt x="225" y="343"/>
                    </a:lnTo>
                    <a:lnTo>
                      <a:pt x="205" y="379"/>
                    </a:lnTo>
                    <a:lnTo>
                      <a:pt x="186" y="415"/>
                    </a:lnTo>
                    <a:lnTo>
                      <a:pt x="167" y="454"/>
                    </a:lnTo>
                    <a:lnTo>
                      <a:pt x="151" y="492"/>
                    </a:lnTo>
                    <a:lnTo>
                      <a:pt x="133" y="533"/>
                    </a:lnTo>
                    <a:lnTo>
                      <a:pt x="118" y="574"/>
                    </a:lnTo>
                    <a:lnTo>
                      <a:pt x="103" y="617"/>
                    </a:lnTo>
                    <a:lnTo>
                      <a:pt x="88" y="660"/>
                    </a:lnTo>
                    <a:lnTo>
                      <a:pt x="74" y="706"/>
                    </a:lnTo>
                    <a:lnTo>
                      <a:pt x="62" y="753"/>
                    </a:lnTo>
                    <a:lnTo>
                      <a:pt x="51" y="803"/>
                    </a:lnTo>
                    <a:lnTo>
                      <a:pt x="41" y="854"/>
                    </a:lnTo>
                    <a:lnTo>
                      <a:pt x="31" y="906"/>
                    </a:lnTo>
                    <a:lnTo>
                      <a:pt x="22" y="961"/>
                    </a:lnTo>
                    <a:lnTo>
                      <a:pt x="16" y="1018"/>
                    </a:lnTo>
                    <a:lnTo>
                      <a:pt x="10" y="1079"/>
                    </a:lnTo>
                    <a:lnTo>
                      <a:pt x="6" y="1140"/>
                    </a:lnTo>
                    <a:lnTo>
                      <a:pt x="2" y="1204"/>
                    </a:lnTo>
                    <a:lnTo>
                      <a:pt x="1" y="1271"/>
                    </a:lnTo>
                    <a:lnTo>
                      <a:pt x="0" y="1341"/>
                    </a:lnTo>
                    <a:lnTo>
                      <a:pt x="1" y="1414"/>
                    </a:lnTo>
                    <a:lnTo>
                      <a:pt x="3" y="1490"/>
                    </a:lnTo>
                    <a:lnTo>
                      <a:pt x="78" y="1488"/>
                    </a:lnTo>
                    <a:lnTo>
                      <a:pt x="75" y="1412"/>
                    </a:lnTo>
                    <a:lnTo>
                      <a:pt x="74" y="1341"/>
                    </a:lnTo>
                    <a:lnTo>
                      <a:pt x="75" y="1271"/>
                    </a:lnTo>
                    <a:lnTo>
                      <a:pt x="77" y="1207"/>
                    </a:lnTo>
                    <a:lnTo>
                      <a:pt x="80" y="1145"/>
                    </a:lnTo>
                    <a:lnTo>
                      <a:pt x="84" y="1084"/>
                    </a:lnTo>
                    <a:lnTo>
                      <a:pt x="90" y="1025"/>
                    </a:lnTo>
                    <a:lnTo>
                      <a:pt x="97" y="971"/>
                    </a:lnTo>
                    <a:lnTo>
                      <a:pt x="105" y="918"/>
                    </a:lnTo>
                    <a:lnTo>
                      <a:pt x="113" y="866"/>
                    </a:lnTo>
                    <a:lnTo>
                      <a:pt x="123" y="818"/>
                    </a:lnTo>
                    <a:lnTo>
                      <a:pt x="134" y="771"/>
                    </a:lnTo>
                    <a:lnTo>
                      <a:pt x="146" y="726"/>
                    </a:lnTo>
                    <a:lnTo>
                      <a:pt x="160" y="682"/>
                    </a:lnTo>
                    <a:lnTo>
                      <a:pt x="172" y="639"/>
                    </a:lnTo>
                    <a:lnTo>
                      <a:pt x="187" y="599"/>
                    </a:lnTo>
                    <a:lnTo>
                      <a:pt x="202" y="561"/>
                    </a:lnTo>
                    <a:lnTo>
                      <a:pt x="218" y="522"/>
                    </a:lnTo>
                    <a:lnTo>
                      <a:pt x="235" y="486"/>
                    </a:lnTo>
                    <a:lnTo>
                      <a:pt x="253" y="450"/>
                    </a:lnTo>
                    <a:lnTo>
                      <a:pt x="272" y="414"/>
                    </a:lnTo>
                    <a:lnTo>
                      <a:pt x="289" y="378"/>
                    </a:lnTo>
                    <a:lnTo>
                      <a:pt x="309" y="344"/>
                    </a:lnTo>
                    <a:lnTo>
                      <a:pt x="329" y="310"/>
                    </a:lnTo>
                    <a:lnTo>
                      <a:pt x="349" y="277"/>
                    </a:lnTo>
                    <a:lnTo>
                      <a:pt x="369" y="244"/>
                    </a:lnTo>
                    <a:lnTo>
                      <a:pt x="391" y="210"/>
                    </a:lnTo>
                    <a:lnTo>
                      <a:pt x="412" y="177"/>
                    </a:lnTo>
                    <a:lnTo>
                      <a:pt x="435" y="143"/>
                    </a:lnTo>
                    <a:lnTo>
                      <a:pt x="457" y="108"/>
                    </a:lnTo>
                    <a:lnTo>
                      <a:pt x="480" y="75"/>
                    </a:lnTo>
                    <a:lnTo>
                      <a:pt x="502" y="40"/>
                    </a:lnTo>
                    <a:lnTo>
                      <a:pt x="440" y="0"/>
                    </a:lnTo>
                    <a:close/>
                  </a:path>
                </a:pathLst>
              </a:custGeom>
              <a:solidFill>
                <a:srgbClr val="990000"/>
              </a:solidFill>
              <a:ln w="9525">
                <a:noFill/>
                <a:round/>
                <a:headEnd/>
                <a:tailEnd/>
              </a:ln>
            </p:spPr>
            <p:txBody>
              <a:bodyPr/>
              <a:lstStyle/>
              <a:p>
                <a:endParaRPr lang="en-US"/>
              </a:p>
            </p:txBody>
          </p:sp>
          <p:sp>
            <p:nvSpPr>
              <p:cNvPr id="172431" name="Freeform 404"/>
              <p:cNvSpPr>
                <a:spLocks/>
              </p:cNvSpPr>
              <p:nvPr/>
            </p:nvSpPr>
            <p:spPr bwMode="auto">
              <a:xfrm>
                <a:off x="2720" y="1769"/>
                <a:ext cx="18" cy="14"/>
              </a:xfrm>
              <a:custGeom>
                <a:avLst/>
                <a:gdLst>
                  <a:gd name="T0" fmla="*/ 0 w 68"/>
                  <a:gd name="T1" fmla="*/ 0 h 57"/>
                  <a:gd name="T2" fmla="*/ 0 w 68"/>
                  <a:gd name="T3" fmla="*/ 0 h 57"/>
                  <a:gd name="T4" fmla="*/ 0 w 68"/>
                  <a:gd name="T5" fmla="*/ 0 h 57"/>
                  <a:gd name="T6" fmla="*/ 0 w 68"/>
                  <a:gd name="T7" fmla="*/ 0 h 57"/>
                  <a:gd name="T8" fmla="*/ 0 w 68"/>
                  <a:gd name="T9" fmla="*/ 0 h 57"/>
                  <a:gd name="T10" fmla="*/ 0 w 68"/>
                  <a:gd name="T11" fmla="*/ 0 h 57"/>
                  <a:gd name="T12" fmla="*/ 0 w 68"/>
                  <a:gd name="T13" fmla="*/ 0 h 57"/>
                  <a:gd name="T14" fmla="*/ 0 w 68"/>
                  <a:gd name="T15" fmla="*/ 0 h 57"/>
                  <a:gd name="T16" fmla="*/ 0 w 68"/>
                  <a:gd name="T17" fmla="*/ 0 h 57"/>
                  <a:gd name="T18" fmla="*/ 0 w 68"/>
                  <a:gd name="T19" fmla="*/ 0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57"/>
                  <a:gd name="T32" fmla="*/ 68 w 68"/>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57">
                    <a:moveTo>
                      <a:pt x="62" y="57"/>
                    </a:moveTo>
                    <a:lnTo>
                      <a:pt x="68" y="42"/>
                    </a:lnTo>
                    <a:lnTo>
                      <a:pt x="67" y="27"/>
                    </a:lnTo>
                    <a:lnTo>
                      <a:pt x="61" y="16"/>
                    </a:lnTo>
                    <a:lnTo>
                      <a:pt x="51" y="6"/>
                    </a:lnTo>
                    <a:lnTo>
                      <a:pt x="38" y="1"/>
                    </a:lnTo>
                    <a:lnTo>
                      <a:pt x="25" y="0"/>
                    </a:lnTo>
                    <a:lnTo>
                      <a:pt x="11" y="6"/>
                    </a:lnTo>
                    <a:lnTo>
                      <a:pt x="0" y="17"/>
                    </a:lnTo>
                    <a:lnTo>
                      <a:pt x="62" y="57"/>
                    </a:lnTo>
                    <a:close/>
                  </a:path>
                </a:pathLst>
              </a:custGeom>
              <a:solidFill>
                <a:srgbClr val="990000"/>
              </a:solidFill>
              <a:ln w="9525">
                <a:noFill/>
                <a:round/>
                <a:headEnd/>
                <a:tailEnd/>
              </a:ln>
            </p:spPr>
            <p:txBody>
              <a:bodyPr/>
              <a:lstStyle/>
              <a:p>
                <a:endParaRPr lang="en-US"/>
              </a:p>
            </p:txBody>
          </p:sp>
          <p:sp>
            <p:nvSpPr>
              <p:cNvPr id="172432" name="Freeform 405"/>
              <p:cNvSpPr>
                <a:spLocks/>
              </p:cNvSpPr>
              <p:nvPr/>
            </p:nvSpPr>
            <p:spPr bwMode="auto">
              <a:xfrm>
                <a:off x="2998" y="1778"/>
                <a:ext cx="191" cy="1949"/>
              </a:xfrm>
              <a:custGeom>
                <a:avLst/>
                <a:gdLst>
                  <a:gd name="T0" fmla="*/ 0 w 763"/>
                  <a:gd name="T1" fmla="*/ 0 h 7795"/>
                  <a:gd name="T2" fmla="*/ 0 w 763"/>
                  <a:gd name="T3" fmla="*/ 0 h 7795"/>
                  <a:gd name="T4" fmla="*/ 0 w 763"/>
                  <a:gd name="T5" fmla="*/ 0 h 7795"/>
                  <a:gd name="T6" fmla="*/ 0 w 763"/>
                  <a:gd name="T7" fmla="*/ 0 h 7795"/>
                  <a:gd name="T8" fmla="*/ 0 w 763"/>
                  <a:gd name="T9" fmla="*/ 0 h 7795"/>
                  <a:gd name="T10" fmla="*/ 0 w 763"/>
                  <a:gd name="T11" fmla="*/ 0 h 7795"/>
                  <a:gd name="T12" fmla="*/ 0 w 763"/>
                  <a:gd name="T13" fmla="*/ 0 h 7795"/>
                  <a:gd name="T14" fmla="*/ 0 w 763"/>
                  <a:gd name="T15" fmla="*/ 0 h 7795"/>
                  <a:gd name="T16" fmla="*/ 0 w 763"/>
                  <a:gd name="T17" fmla="*/ 0 h 7795"/>
                  <a:gd name="T18" fmla="*/ 0 w 763"/>
                  <a:gd name="T19" fmla="*/ 0 h 7795"/>
                  <a:gd name="T20" fmla="*/ 0 w 763"/>
                  <a:gd name="T21" fmla="*/ 0 h 7795"/>
                  <a:gd name="T22" fmla="*/ 0 w 763"/>
                  <a:gd name="T23" fmla="*/ 1 h 7795"/>
                  <a:gd name="T24" fmla="*/ 0 w 763"/>
                  <a:gd name="T25" fmla="*/ 1 h 7795"/>
                  <a:gd name="T26" fmla="*/ 0 w 763"/>
                  <a:gd name="T27" fmla="*/ 1 h 7795"/>
                  <a:gd name="T28" fmla="*/ 0 w 763"/>
                  <a:gd name="T29" fmla="*/ 1 h 7795"/>
                  <a:gd name="T30" fmla="*/ 0 w 763"/>
                  <a:gd name="T31" fmla="*/ 2 h 7795"/>
                  <a:gd name="T32" fmla="*/ 0 w 763"/>
                  <a:gd name="T33" fmla="*/ 2 h 7795"/>
                  <a:gd name="T34" fmla="*/ 0 w 763"/>
                  <a:gd name="T35" fmla="*/ 2 h 7795"/>
                  <a:gd name="T36" fmla="*/ 0 w 763"/>
                  <a:gd name="T37" fmla="*/ 2 h 7795"/>
                  <a:gd name="T38" fmla="*/ 0 w 763"/>
                  <a:gd name="T39" fmla="*/ 2 h 7795"/>
                  <a:gd name="T40" fmla="*/ 0 w 763"/>
                  <a:gd name="T41" fmla="*/ 2 h 7795"/>
                  <a:gd name="T42" fmla="*/ 0 w 763"/>
                  <a:gd name="T43" fmla="*/ 2 h 7795"/>
                  <a:gd name="T44" fmla="*/ 0 w 763"/>
                  <a:gd name="T45" fmla="*/ 2 h 7795"/>
                  <a:gd name="T46" fmla="*/ 0 w 763"/>
                  <a:gd name="T47" fmla="*/ 2 h 7795"/>
                  <a:gd name="T48" fmla="*/ 0 w 763"/>
                  <a:gd name="T49" fmla="*/ 2 h 7795"/>
                  <a:gd name="T50" fmla="*/ 0 w 763"/>
                  <a:gd name="T51" fmla="*/ 2 h 7795"/>
                  <a:gd name="T52" fmla="*/ 0 w 763"/>
                  <a:gd name="T53" fmla="*/ 2 h 7795"/>
                  <a:gd name="T54" fmla="*/ 0 w 763"/>
                  <a:gd name="T55" fmla="*/ 2 h 7795"/>
                  <a:gd name="T56" fmla="*/ 0 w 763"/>
                  <a:gd name="T57" fmla="*/ 2 h 7795"/>
                  <a:gd name="T58" fmla="*/ 0 w 763"/>
                  <a:gd name="T59" fmla="*/ 2 h 7795"/>
                  <a:gd name="T60" fmla="*/ 0 w 763"/>
                  <a:gd name="T61" fmla="*/ 1 h 7795"/>
                  <a:gd name="T62" fmla="*/ 0 w 763"/>
                  <a:gd name="T63" fmla="*/ 1 h 7795"/>
                  <a:gd name="T64" fmla="*/ 0 w 763"/>
                  <a:gd name="T65" fmla="*/ 1 h 7795"/>
                  <a:gd name="T66" fmla="*/ 0 w 763"/>
                  <a:gd name="T67" fmla="*/ 1 h 7795"/>
                  <a:gd name="T68" fmla="*/ 0 w 763"/>
                  <a:gd name="T69" fmla="*/ 1 h 7795"/>
                  <a:gd name="T70" fmla="*/ 0 w 763"/>
                  <a:gd name="T71" fmla="*/ 1 h 7795"/>
                  <a:gd name="T72" fmla="*/ 0 w 763"/>
                  <a:gd name="T73" fmla="*/ 0 h 7795"/>
                  <a:gd name="T74" fmla="*/ 0 w 763"/>
                  <a:gd name="T75" fmla="*/ 0 h 7795"/>
                  <a:gd name="T76" fmla="*/ 0 w 763"/>
                  <a:gd name="T77" fmla="*/ 0 h 7795"/>
                  <a:gd name="T78" fmla="*/ 0 w 763"/>
                  <a:gd name="T79" fmla="*/ 0 h 7795"/>
                  <a:gd name="T80" fmla="*/ 0 w 763"/>
                  <a:gd name="T81" fmla="*/ 0 h 7795"/>
                  <a:gd name="T82" fmla="*/ 0 w 763"/>
                  <a:gd name="T83" fmla="*/ 0 h 7795"/>
                  <a:gd name="T84" fmla="*/ 0 w 763"/>
                  <a:gd name="T85" fmla="*/ 0 h 7795"/>
                  <a:gd name="T86" fmla="*/ 0 w 763"/>
                  <a:gd name="T87" fmla="*/ 0 h 7795"/>
                  <a:gd name="T88" fmla="*/ 0 w 763"/>
                  <a:gd name="T89" fmla="*/ 0 h 7795"/>
                  <a:gd name="T90" fmla="*/ 0 w 763"/>
                  <a:gd name="T91" fmla="*/ 0 h 7795"/>
                  <a:gd name="T92" fmla="*/ 0 w 763"/>
                  <a:gd name="T93" fmla="*/ 0 h 7795"/>
                  <a:gd name="T94" fmla="*/ 0 w 763"/>
                  <a:gd name="T95" fmla="*/ 0 h 77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63"/>
                  <a:gd name="T145" fmla="*/ 0 h 7795"/>
                  <a:gd name="T146" fmla="*/ 763 w 763"/>
                  <a:gd name="T147" fmla="*/ 7795 h 77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63" h="7795">
                    <a:moveTo>
                      <a:pt x="0" y="0"/>
                    </a:moveTo>
                    <a:lnTo>
                      <a:pt x="36" y="29"/>
                    </a:lnTo>
                    <a:lnTo>
                      <a:pt x="72" y="59"/>
                    </a:lnTo>
                    <a:lnTo>
                      <a:pt x="107" y="89"/>
                    </a:lnTo>
                    <a:lnTo>
                      <a:pt x="142" y="120"/>
                    </a:lnTo>
                    <a:lnTo>
                      <a:pt x="175" y="150"/>
                    </a:lnTo>
                    <a:lnTo>
                      <a:pt x="209" y="181"/>
                    </a:lnTo>
                    <a:lnTo>
                      <a:pt x="241" y="212"/>
                    </a:lnTo>
                    <a:lnTo>
                      <a:pt x="274" y="243"/>
                    </a:lnTo>
                    <a:lnTo>
                      <a:pt x="305" y="275"/>
                    </a:lnTo>
                    <a:lnTo>
                      <a:pt x="335" y="308"/>
                    </a:lnTo>
                    <a:lnTo>
                      <a:pt x="364" y="340"/>
                    </a:lnTo>
                    <a:lnTo>
                      <a:pt x="393" y="374"/>
                    </a:lnTo>
                    <a:lnTo>
                      <a:pt x="422" y="407"/>
                    </a:lnTo>
                    <a:lnTo>
                      <a:pt x="449" y="442"/>
                    </a:lnTo>
                    <a:lnTo>
                      <a:pt x="475" y="477"/>
                    </a:lnTo>
                    <a:lnTo>
                      <a:pt x="500" y="512"/>
                    </a:lnTo>
                    <a:lnTo>
                      <a:pt x="525" y="549"/>
                    </a:lnTo>
                    <a:lnTo>
                      <a:pt x="548" y="585"/>
                    </a:lnTo>
                    <a:lnTo>
                      <a:pt x="571" y="622"/>
                    </a:lnTo>
                    <a:lnTo>
                      <a:pt x="592" y="661"/>
                    </a:lnTo>
                    <a:lnTo>
                      <a:pt x="613" y="700"/>
                    </a:lnTo>
                    <a:lnTo>
                      <a:pt x="632" y="740"/>
                    </a:lnTo>
                    <a:lnTo>
                      <a:pt x="650" y="781"/>
                    </a:lnTo>
                    <a:lnTo>
                      <a:pt x="668" y="822"/>
                    </a:lnTo>
                    <a:lnTo>
                      <a:pt x="684" y="866"/>
                    </a:lnTo>
                    <a:lnTo>
                      <a:pt x="699" y="909"/>
                    </a:lnTo>
                    <a:lnTo>
                      <a:pt x="712" y="954"/>
                    </a:lnTo>
                    <a:lnTo>
                      <a:pt x="725" y="999"/>
                    </a:lnTo>
                    <a:lnTo>
                      <a:pt x="736" y="1046"/>
                    </a:lnTo>
                    <a:lnTo>
                      <a:pt x="747" y="1093"/>
                    </a:lnTo>
                    <a:lnTo>
                      <a:pt x="756" y="1143"/>
                    </a:lnTo>
                    <a:lnTo>
                      <a:pt x="763" y="1192"/>
                    </a:lnTo>
                    <a:lnTo>
                      <a:pt x="760" y="1650"/>
                    </a:lnTo>
                    <a:lnTo>
                      <a:pt x="756" y="2087"/>
                    </a:lnTo>
                    <a:lnTo>
                      <a:pt x="754" y="2505"/>
                    </a:lnTo>
                    <a:lnTo>
                      <a:pt x="750" y="2901"/>
                    </a:lnTo>
                    <a:lnTo>
                      <a:pt x="747" y="3279"/>
                    </a:lnTo>
                    <a:lnTo>
                      <a:pt x="744" y="3638"/>
                    </a:lnTo>
                    <a:lnTo>
                      <a:pt x="741" y="3978"/>
                    </a:lnTo>
                    <a:lnTo>
                      <a:pt x="737" y="4300"/>
                    </a:lnTo>
                    <a:lnTo>
                      <a:pt x="735" y="4603"/>
                    </a:lnTo>
                    <a:lnTo>
                      <a:pt x="732" y="4890"/>
                    </a:lnTo>
                    <a:lnTo>
                      <a:pt x="729" y="5160"/>
                    </a:lnTo>
                    <a:lnTo>
                      <a:pt x="726" y="5412"/>
                    </a:lnTo>
                    <a:lnTo>
                      <a:pt x="724" y="5648"/>
                    </a:lnTo>
                    <a:lnTo>
                      <a:pt x="721" y="5869"/>
                    </a:lnTo>
                    <a:lnTo>
                      <a:pt x="720" y="6074"/>
                    </a:lnTo>
                    <a:lnTo>
                      <a:pt x="717" y="6265"/>
                    </a:lnTo>
                    <a:lnTo>
                      <a:pt x="715" y="6441"/>
                    </a:lnTo>
                    <a:lnTo>
                      <a:pt x="712" y="6603"/>
                    </a:lnTo>
                    <a:lnTo>
                      <a:pt x="711" y="6750"/>
                    </a:lnTo>
                    <a:lnTo>
                      <a:pt x="710" y="6883"/>
                    </a:lnTo>
                    <a:lnTo>
                      <a:pt x="708" y="7005"/>
                    </a:lnTo>
                    <a:lnTo>
                      <a:pt x="706" y="7113"/>
                    </a:lnTo>
                    <a:lnTo>
                      <a:pt x="705" y="7210"/>
                    </a:lnTo>
                    <a:lnTo>
                      <a:pt x="704" y="7295"/>
                    </a:lnTo>
                    <a:lnTo>
                      <a:pt x="703" y="7367"/>
                    </a:lnTo>
                    <a:lnTo>
                      <a:pt x="701" y="7429"/>
                    </a:lnTo>
                    <a:lnTo>
                      <a:pt x="701" y="7481"/>
                    </a:lnTo>
                    <a:lnTo>
                      <a:pt x="700" y="7522"/>
                    </a:lnTo>
                    <a:lnTo>
                      <a:pt x="700" y="7553"/>
                    </a:lnTo>
                    <a:lnTo>
                      <a:pt x="699" y="7574"/>
                    </a:lnTo>
                    <a:lnTo>
                      <a:pt x="699" y="7588"/>
                    </a:lnTo>
                    <a:lnTo>
                      <a:pt x="699" y="7592"/>
                    </a:lnTo>
                    <a:lnTo>
                      <a:pt x="669" y="7611"/>
                    </a:lnTo>
                    <a:lnTo>
                      <a:pt x="635" y="7631"/>
                    </a:lnTo>
                    <a:lnTo>
                      <a:pt x="598" y="7650"/>
                    </a:lnTo>
                    <a:lnTo>
                      <a:pt x="557" y="7669"/>
                    </a:lnTo>
                    <a:lnTo>
                      <a:pt x="516" y="7687"/>
                    </a:lnTo>
                    <a:lnTo>
                      <a:pt x="474" y="7703"/>
                    </a:lnTo>
                    <a:lnTo>
                      <a:pt x="430" y="7720"/>
                    </a:lnTo>
                    <a:lnTo>
                      <a:pt x="389" y="7734"/>
                    </a:lnTo>
                    <a:lnTo>
                      <a:pt x="348" y="7747"/>
                    </a:lnTo>
                    <a:lnTo>
                      <a:pt x="311" y="7759"/>
                    </a:lnTo>
                    <a:lnTo>
                      <a:pt x="277" y="7769"/>
                    </a:lnTo>
                    <a:lnTo>
                      <a:pt x="247" y="7779"/>
                    </a:lnTo>
                    <a:lnTo>
                      <a:pt x="223" y="7785"/>
                    </a:lnTo>
                    <a:lnTo>
                      <a:pt x="204" y="7792"/>
                    </a:lnTo>
                    <a:lnTo>
                      <a:pt x="192" y="7794"/>
                    </a:lnTo>
                    <a:lnTo>
                      <a:pt x="188" y="7795"/>
                    </a:lnTo>
                    <a:lnTo>
                      <a:pt x="188" y="7693"/>
                    </a:lnTo>
                    <a:lnTo>
                      <a:pt x="189" y="7567"/>
                    </a:lnTo>
                    <a:lnTo>
                      <a:pt x="192" y="7416"/>
                    </a:lnTo>
                    <a:lnTo>
                      <a:pt x="194" y="7245"/>
                    </a:lnTo>
                    <a:lnTo>
                      <a:pt x="196" y="7054"/>
                    </a:lnTo>
                    <a:lnTo>
                      <a:pt x="200" y="6845"/>
                    </a:lnTo>
                    <a:lnTo>
                      <a:pt x="204" y="6620"/>
                    </a:lnTo>
                    <a:lnTo>
                      <a:pt x="209" y="6381"/>
                    </a:lnTo>
                    <a:lnTo>
                      <a:pt x="214" y="6130"/>
                    </a:lnTo>
                    <a:lnTo>
                      <a:pt x="219" y="5869"/>
                    </a:lnTo>
                    <a:lnTo>
                      <a:pt x="224" y="5600"/>
                    </a:lnTo>
                    <a:lnTo>
                      <a:pt x="230" y="5323"/>
                    </a:lnTo>
                    <a:lnTo>
                      <a:pt x="236" y="5042"/>
                    </a:lnTo>
                    <a:lnTo>
                      <a:pt x="242" y="4759"/>
                    </a:lnTo>
                    <a:lnTo>
                      <a:pt x="247" y="4474"/>
                    </a:lnTo>
                    <a:lnTo>
                      <a:pt x="255" y="4190"/>
                    </a:lnTo>
                    <a:lnTo>
                      <a:pt x="261" y="3909"/>
                    </a:lnTo>
                    <a:lnTo>
                      <a:pt x="266" y="3633"/>
                    </a:lnTo>
                    <a:lnTo>
                      <a:pt x="272" y="3362"/>
                    </a:lnTo>
                    <a:lnTo>
                      <a:pt x="279" y="3101"/>
                    </a:lnTo>
                    <a:lnTo>
                      <a:pt x="285" y="2850"/>
                    </a:lnTo>
                    <a:lnTo>
                      <a:pt x="290" y="2610"/>
                    </a:lnTo>
                    <a:lnTo>
                      <a:pt x="295" y="2385"/>
                    </a:lnTo>
                    <a:lnTo>
                      <a:pt x="300" y="2175"/>
                    </a:lnTo>
                    <a:lnTo>
                      <a:pt x="305" y="1984"/>
                    </a:lnTo>
                    <a:lnTo>
                      <a:pt x="308" y="1811"/>
                    </a:lnTo>
                    <a:lnTo>
                      <a:pt x="312" y="1661"/>
                    </a:lnTo>
                    <a:lnTo>
                      <a:pt x="315" y="1533"/>
                    </a:lnTo>
                    <a:lnTo>
                      <a:pt x="317" y="1430"/>
                    </a:lnTo>
                    <a:lnTo>
                      <a:pt x="320" y="1354"/>
                    </a:lnTo>
                    <a:lnTo>
                      <a:pt x="321" y="1308"/>
                    </a:lnTo>
                    <a:lnTo>
                      <a:pt x="321" y="1292"/>
                    </a:lnTo>
                    <a:lnTo>
                      <a:pt x="317" y="1235"/>
                    </a:lnTo>
                    <a:lnTo>
                      <a:pt x="312" y="1178"/>
                    </a:lnTo>
                    <a:lnTo>
                      <a:pt x="306" y="1120"/>
                    </a:lnTo>
                    <a:lnTo>
                      <a:pt x="297" y="1062"/>
                    </a:lnTo>
                    <a:lnTo>
                      <a:pt x="288" y="1005"/>
                    </a:lnTo>
                    <a:lnTo>
                      <a:pt x="280" y="948"/>
                    </a:lnTo>
                    <a:lnTo>
                      <a:pt x="269" y="891"/>
                    </a:lnTo>
                    <a:lnTo>
                      <a:pt x="257" y="835"/>
                    </a:lnTo>
                    <a:lnTo>
                      <a:pt x="245" y="779"/>
                    </a:lnTo>
                    <a:lnTo>
                      <a:pt x="233" y="724"/>
                    </a:lnTo>
                    <a:lnTo>
                      <a:pt x="219" y="669"/>
                    </a:lnTo>
                    <a:lnTo>
                      <a:pt x="205" y="616"/>
                    </a:lnTo>
                    <a:lnTo>
                      <a:pt x="192" y="565"/>
                    </a:lnTo>
                    <a:lnTo>
                      <a:pt x="177" y="514"/>
                    </a:lnTo>
                    <a:lnTo>
                      <a:pt x="163" y="466"/>
                    </a:lnTo>
                    <a:lnTo>
                      <a:pt x="148" y="418"/>
                    </a:lnTo>
                    <a:lnTo>
                      <a:pt x="134" y="372"/>
                    </a:lnTo>
                    <a:lnTo>
                      <a:pt x="121" y="329"/>
                    </a:lnTo>
                    <a:lnTo>
                      <a:pt x="107" y="288"/>
                    </a:lnTo>
                    <a:lnTo>
                      <a:pt x="93" y="248"/>
                    </a:lnTo>
                    <a:lnTo>
                      <a:pt x="80" y="212"/>
                    </a:lnTo>
                    <a:lnTo>
                      <a:pt x="68" y="177"/>
                    </a:lnTo>
                    <a:lnTo>
                      <a:pt x="56" y="145"/>
                    </a:lnTo>
                    <a:lnTo>
                      <a:pt x="46" y="116"/>
                    </a:lnTo>
                    <a:lnTo>
                      <a:pt x="36" y="90"/>
                    </a:lnTo>
                    <a:lnTo>
                      <a:pt x="27" y="67"/>
                    </a:lnTo>
                    <a:lnTo>
                      <a:pt x="19" y="47"/>
                    </a:lnTo>
                    <a:lnTo>
                      <a:pt x="12" y="31"/>
                    </a:lnTo>
                    <a:lnTo>
                      <a:pt x="8" y="17"/>
                    </a:lnTo>
                    <a:lnTo>
                      <a:pt x="4" y="7"/>
                    </a:lnTo>
                    <a:lnTo>
                      <a:pt x="1" y="2"/>
                    </a:lnTo>
                    <a:lnTo>
                      <a:pt x="0" y="0"/>
                    </a:lnTo>
                    <a:close/>
                  </a:path>
                </a:pathLst>
              </a:custGeom>
              <a:solidFill>
                <a:srgbClr val="FF0D26"/>
              </a:solidFill>
              <a:ln w="9525">
                <a:noFill/>
                <a:round/>
                <a:headEnd/>
                <a:tailEnd/>
              </a:ln>
            </p:spPr>
            <p:txBody>
              <a:bodyPr/>
              <a:lstStyle/>
              <a:p>
                <a:endParaRPr lang="en-US"/>
              </a:p>
            </p:txBody>
          </p:sp>
          <p:sp>
            <p:nvSpPr>
              <p:cNvPr id="172433" name="Freeform 406"/>
              <p:cNvSpPr>
                <a:spLocks/>
              </p:cNvSpPr>
              <p:nvPr/>
            </p:nvSpPr>
            <p:spPr bwMode="auto">
              <a:xfrm>
                <a:off x="2943" y="1780"/>
                <a:ext cx="4" cy="3"/>
              </a:xfrm>
              <a:custGeom>
                <a:avLst/>
                <a:gdLst>
                  <a:gd name="T0" fmla="*/ 0 w 17"/>
                  <a:gd name="T1" fmla="*/ 0 h 11"/>
                  <a:gd name="T2" fmla="*/ 0 w 17"/>
                  <a:gd name="T3" fmla="*/ 0 h 11"/>
                  <a:gd name="T4" fmla="*/ 0 w 17"/>
                  <a:gd name="T5" fmla="*/ 0 h 11"/>
                  <a:gd name="T6" fmla="*/ 0 w 17"/>
                  <a:gd name="T7" fmla="*/ 0 h 11"/>
                  <a:gd name="T8" fmla="*/ 0 w 17"/>
                  <a:gd name="T9" fmla="*/ 0 h 11"/>
                  <a:gd name="T10" fmla="*/ 0 w 17"/>
                  <a:gd name="T11" fmla="*/ 0 h 11"/>
                  <a:gd name="T12" fmla="*/ 0 60000 65536"/>
                  <a:gd name="T13" fmla="*/ 0 60000 65536"/>
                  <a:gd name="T14" fmla="*/ 0 60000 65536"/>
                  <a:gd name="T15" fmla="*/ 0 60000 65536"/>
                  <a:gd name="T16" fmla="*/ 0 60000 65536"/>
                  <a:gd name="T17" fmla="*/ 0 60000 65536"/>
                  <a:gd name="T18" fmla="*/ 0 w 17"/>
                  <a:gd name="T19" fmla="*/ 0 h 11"/>
                  <a:gd name="T20" fmla="*/ 17 w 1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7" h="11">
                    <a:moveTo>
                      <a:pt x="17" y="6"/>
                    </a:moveTo>
                    <a:lnTo>
                      <a:pt x="13" y="1"/>
                    </a:lnTo>
                    <a:lnTo>
                      <a:pt x="7" y="0"/>
                    </a:lnTo>
                    <a:lnTo>
                      <a:pt x="1" y="3"/>
                    </a:lnTo>
                    <a:lnTo>
                      <a:pt x="0" y="11"/>
                    </a:lnTo>
                    <a:lnTo>
                      <a:pt x="17" y="6"/>
                    </a:lnTo>
                    <a:close/>
                  </a:path>
                </a:pathLst>
              </a:custGeom>
              <a:solidFill>
                <a:srgbClr val="D90000"/>
              </a:solidFill>
              <a:ln w="9525">
                <a:noFill/>
                <a:round/>
                <a:headEnd/>
                <a:tailEnd/>
              </a:ln>
            </p:spPr>
            <p:txBody>
              <a:bodyPr/>
              <a:lstStyle/>
              <a:p>
                <a:endParaRPr lang="en-US"/>
              </a:p>
            </p:txBody>
          </p:sp>
          <p:sp>
            <p:nvSpPr>
              <p:cNvPr id="172434" name="Freeform 407"/>
              <p:cNvSpPr>
                <a:spLocks/>
              </p:cNvSpPr>
              <p:nvPr/>
            </p:nvSpPr>
            <p:spPr bwMode="auto">
              <a:xfrm>
                <a:off x="2943" y="1782"/>
                <a:ext cx="76" cy="448"/>
              </a:xfrm>
              <a:custGeom>
                <a:avLst/>
                <a:gdLst>
                  <a:gd name="T0" fmla="*/ 0 w 307"/>
                  <a:gd name="T1" fmla="*/ 1 h 1792"/>
                  <a:gd name="T2" fmla="*/ 0 w 307"/>
                  <a:gd name="T3" fmla="*/ 1 h 1792"/>
                  <a:gd name="T4" fmla="*/ 0 w 307"/>
                  <a:gd name="T5" fmla="*/ 1 h 1792"/>
                  <a:gd name="T6" fmla="*/ 0 w 307"/>
                  <a:gd name="T7" fmla="*/ 0 h 1792"/>
                  <a:gd name="T8" fmla="*/ 0 w 307"/>
                  <a:gd name="T9" fmla="*/ 0 h 1792"/>
                  <a:gd name="T10" fmla="*/ 0 w 307"/>
                  <a:gd name="T11" fmla="*/ 0 h 1792"/>
                  <a:gd name="T12" fmla="*/ 0 w 307"/>
                  <a:gd name="T13" fmla="*/ 0 h 1792"/>
                  <a:gd name="T14" fmla="*/ 0 w 307"/>
                  <a:gd name="T15" fmla="*/ 0 h 1792"/>
                  <a:gd name="T16" fmla="*/ 0 w 307"/>
                  <a:gd name="T17" fmla="*/ 0 h 1792"/>
                  <a:gd name="T18" fmla="*/ 0 w 307"/>
                  <a:gd name="T19" fmla="*/ 0 h 1792"/>
                  <a:gd name="T20" fmla="*/ 0 w 307"/>
                  <a:gd name="T21" fmla="*/ 0 h 1792"/>
                  <a:gd name="T22" fmla="*/ 0 w 307"/>
                  <a:gd name="T23" fmla="*/ 0 h 1792"/>
                  <a:gd name="T24" fmla="*/ 0 w 307"/>
                  <a:gd name="T25" fmla="*/ 0 h 1792"/>
                  <a:gd name="T26" fmla="*/ 0 w 307"/>
                  <a:gd name="T27" fmla="*/ 0 h 1792"/>
                  <a:gd name="T28" fmla="*/ 0 w 307"/>
                  <a:gd name="T29" fmla="*/ 0 h 1792"/>
                  <a:gd name="T30" fmla="*/ 0 w 307"/>
                  <a:gd name="T31" fmla="*/ 0 h 1792"/>
                  <a:gd name="T32" fmla="*/ 0 w 307"/>
                  <a:gd name="T33" fmla="*/ 0 h 1792"/>
                  <a:gd name="T34" fmla="*/ 0 w 307"/>
                  <a:gd name="T35" fmla="*/ 0 h 1792"/>
                  <a:gd name="T36" fmla="*/ 0 w 307"/>
                  <a:gd name="T37" fmla="*/ 0 h 1792"/>
                  <a:gd name="T38" fmla="*/ 0 w 307"/>
                  <a:gd name="T39" fmla="*/ 0 h 1792"/>
                  <a:gd name="T40" fmla="*/ 0 w 307"/>
                  <a:gd name="T41" fmla="*/ 0 h 1792"/>
                  <a:gd name="T42" fmla="*/ 0 w 307"/>
                  <a:gd name="T43" fmla="*/ 0 h 1792"/>
                  <a:gd name="T44" fmla="*/ 0 w 307"/>
                  <a:gd name="T45" fmla="*/ 0 h 1792"/>
                  <a:gd name="T46" fmla="*/ 0 w 307"/>
                  <a:gd name="T47" fmla="*/ 0 h 1792"/>
                  <a:gd name="T48" fmla="*/ 0 w 307"/>
                  <a:gd name="T49" fmla="*/ 0 h 1792"/>
                  <a:gd name="T50" fmla="*/ 0 w 307"/>
                  <a:gd name="T51" fmla="*/ 0 h 1792"/>
                  <a:gd name="T52" fmla="*/ 0 w 307"/>
                  <a:gd name="T53" fmla="*/ 0 h 1792"/>
                  <a:gd name="T54" fmla="*/ 0 w 307"/>
                  <a:gd name="T55" fmla="*/ 0 h 1792"/>
                  <a:gd name="T56" fmla="*/ 0 w 307"/>
                  <a:gd name="T57" fmla="*/ 0 h 1792"/>
                  <a:gd name="T58" fmla="*/ 0 w 307"/>
                  <a:gd name="T59" fmla="*/ 0 h 1792"/>
                  <a:gd name="T60" fmla="*/ 0 w 307"/>
                  <a:gd name="T61" fmla="*/ 1 h 1792"/>
                  <a:gd name="T62" fmla="*/ 0 w 307"/>
                  <a:gd name="T63" fmla="*/ 1 h 1792"/>
                  <a:gd name="T64" fmla="*/ 0 w 307"/>
                  <a:gd name="T65" fmla="*/ 1 h 1792"/>
                  <a:gd name="T66" fmla="*/ 0 w 307"/>
                  <a:gd name="T67" fmla="*/ 1 h 1792"/>
                  <a:gd name="T68" fmla="*/ 0 w 307"/>
                  <a:gd name="T69" fmla="*/ 1 h 1792"/>
                  <a:gd name="T70" fmla="*/ 0 w 307"/>
                  <a:gd name="T71" fmla="*/ 1 h 17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7"/>
                  <a:gd name="T109" fmla="*/ 0 h 1792"/>
                  <a:gd name="T110" fmla="*/ 307 w 307"/>
                  <a:gd name="T111" fmla="*/ 1792 h 179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7" h="1792">
                    <a:moveTo>
                      <a:pt x="307" y="1792"/>
                    </a:moveTo>
                    <a:lnTo>
                      <a:pt x="307" y="1792"/>
                    </a:lnTo>
                    <a:lnTo>
                      <a:pt x="304" y="1707"/>
                    </a:lnTo>
                    <a:lnTo>
                      <a:pt x="302" y="1626"/>
                    </a:lnTo>
                    <a:lnTo>
                      <a:pt x="299" y="1548"/>
                    </a:lnTo>
                    <a:lnTo>
                      <a:pt x="296" y="1475"/>
                    </a:lnTo>
                    <a:lnTo>
                      <a:pt x="292" y="1404"/>
                    </a:lnTo>
                    <a:lnTo>
                      <a:pt x="287" y="1334"/>
                    </a:lnTo>
                    <a:lnTo>
                      <a:pt x="282" y="1268"/>
                    </a:lnTo>
                    <a:lnTo>
                      <a:pt x="276" y="1206"/>
                    </a:lnTo>
                    <a:lnTo>
                      <a:pt x="268" y="1147"/>
                    </a:lnTo>
                    <a:lnTo>
                      <a:pt x="261" y="1088"/>
                    </a:lnTo>
                    <a:lnTo>
                      <a:pt x="253" y="1032"/>
                    </a:lnTo>
                    <a:lnTo>
                      <a:pt x="245" y="978"/>
                    </a:lnTo>
                    <a:lnTo>
                      <a:pt x="236" y="925"/>
                    </a:lnTo>
                    <a:lnTo>
                      <a:pt x="227" y="875"/>
                    </a:lnTo>
                    <a:lnTo>
                      <a:pt x="217" y="825"/>
                    </a:lnTo>
                    <a:lnTo>
                      <a:pt x="207" y="775"/>
                    </a:lnTo>
                    <a:lnTo>
                      <a:pt x="196" y="728"/>
                    </a:lnTo>
                    <a:lnTo>
                      <a:pt x="186" y="681"/>
                    </a:lnTo>
                    <a:lnTo>
                      <a:pt x="175" y="635"/>
                    </a:lnTo>
                    <a:lnTo>
                      <a:pt x="164" y="589"/>
                    </a:lnTo>
                    <a:lnTo>
                      <a:pt x="151" y="543"/>
                    </a:lnTo>
                    <a:lnTo>
                      <a:pt x="140" y="497"/>
                    </a:lnTo>
                    <a:lnTo>
                      <a:pt x="128" y="451"/>
                    </a:lnTo>
                    <a:lnTo>
                      <a:pt x="117" y="405"/>
                    </a:lnTo>
                    <a:lnTo>
                      <a:pt x="104" y="358"/>
                    </a:lnTo>
                    <a:lnTo>
                      <a:pt x="92" y="310"/>
                    </a:lnTo>
                    <a:lnTo>
                      <a:pt x="79" y="262"/>
                    </a:lnTo>
                    <a:lnTo>
                      <a:pt x="67" y="212"/>
                    </a:lnTo>
                    <a:lnTo>
                      <a:pt x="54" y="161"/>
                    </a:lnTo>
                    <a:lnTo>
                      <a:pt x="42" y="109"/>
                    </a:lnTo>
                    <a:lnTo>
                      <a:pt x="30" y="56"/>
                    </a:lnTo>
                    <a:lnTo>
                      <a:pt x="17" y="0"/>
                    </a:lnTo>
                    <a:lnTo>
                      <a:pt x="0" y="5"/>
                    </a:lnTo>
                    <a:lnTo>
                      <a:pt x="12" y="61"/>
                    </a:lnTo>
                    <a:lnTo>
                      <a:pt x="25" y="114"/>
                    </a:lnTo>
                    <a:lnTo>
                      <a:pt x="37" y="166"/>
                    </a:lnTo>
                    <a:lnTo>
                      <a:pt x="49" y="217"/>
                    </a:lnTo>
                    <a:lnTo>
                      <a:pt x="62" y="267"/>
                    </a:lnTo>
                    <a:lnTo>
                      <a:pt x="74" y="315"/>
                    </a:lnTo>
                    <a:lnTo>
                      <a:pt x="87" y="363"/>
                    </a:lnTo>
                    <a:lnTo>
                      <a:pt x="99" y="410"/>
                    </a:lnTo>
                    <a:lnTo>
                      <a:pt x="110" y="456"/>
                    </a:lnTo>
                    <a:lnTo>
                      <a:pt x="123" y="502"/>
                    </a:lnTo>
                    <a:lnTo>
                      <a:pt x="134" y="548"/>
                    </a:lnTo>
                    <a:lnTo>
                      <a:pt x="146" y="594"/>
                    </a:lnTo>
                    <a:lnTo>
                      <a:pt x="158" y="640"/>
                    </a:lnTo>
                    <a:lnTo>
                      <a:pt x="169" y="686"/>
                    </a:lnTo>
                    <a:lnTo>
                      <a:pt x="179" y="733"/>
                    </a:lnTo>
                    <a:lnTo>
                      <a:pt x="190" y="780"/>
                    </a:lnTo>
                    <a:lnTo>
                      <a:pt x="200" y="827"/>
                    </a:lnTo>
                    <a:lnTo>
                      <a:pt x="210" y="877"/>
                    </a:lnTo>
                    <a:lnTo>
                      <a:pt x="219" y="928"/>
                    </a:lnTo>
                    <a:lnTo>
                      <a:pt x="227" y="980"/>
                    </a:lnTo>
                    <a:lnTo>
                      <a:pt x="236" y="1035"/>
                    </a:lnTo>
                    <a:lnTo>
                      <a:pt x="243" y="1091"/>
                    </a:lnTo>
                    <a:lnTo>
                      <a:pt x="251" y="1149"/>
                    </a:lnTo>
                    <a:lnTo>
                      <a:pt x="258" y="1209"/>
                    </a:lnTo>
                    <a:lnTo>
                      <a:pt x="265" y="1271"/>
                    </a:lnTo>
                    <a:lnTo>
                      <a:pt x="270" y="1337"/>
                    </a:lnTo>
                    <a:lnTo>
                      <a:pt x="275" y="1404"/>
                    </a:lnTo>
                    <a:lnTo>
                      <a:pt x="278" y="1475"/>
                    </a:lnTo>
                    <a:lnTo>
                      <a:pt x="282" y="1548"/>
                    </a:lnTo>
                    <a:lnTo>
                      <a:pt x="284" y="1626"/>
                    </a:lnTo>
                    <a:lnTo>
                      <a:pt x="287" y="1707"/>
                    </a:lnTo>
                    <a:lnTo>
                      <a:pt x="287" y="1792"/>
                    </a:lnTo>
                    <a:lnTo>
                      <a:pt x="306" y="1792"/>
                    </a:lnTo>
                    <a:lnTo>
                      <a:pt x="307" y="1792"/>
                    </a:lnTo>
                    <a:lnTo>
                      <a:pt x="306" y="1792"/>
                    </a:lnTo>
                    <a:lnTo>
                      <a:pt x="307" y="1792"/>
                    </a:lnTo>
                    <a:close/>
                  </a:path>
                </a:pathLst>
              </a:custGeom>
              <a:solidFill>
                <a:srgbClr val="D90000"/>
              </a:solidFill>
              <a:ln w="9525">
                <a:noFill/>
                <a:round/>
                <a:headEnd/>
                <a:tailEnd/>
              </a:ln>
            </p:spPr>
            <p:txBody>
              <a:bodyPr/>
              <a:lstStyle/>
              <a:p>
                <a:endParaRPr lang="en-US"/>
              </a:p>
            </p:txBody>
          </p:sp>
          <p:sp>
            <p:nvSpPr>
              <p:cNvPr id="172435" name="Freeform 408"/>
              <p:cNvSpPr>
                <a:spLocks/>
              </p:cNvSpPr>
              <p:nvPr/>
            </p:nvSpPr>
            <p:spPr bwMode="auto">
              <a:xfrm>
                <a:off x="2991" y="2230"/>
                <a:ext cx="28" cy="1506"/>
              </a:xfrm>
              <a:custGeom>
                <a:avLst/>
                <a:gdLst>
                  <a:gd name="T0" fmla="*/ 0 w 113"/>
                  <a:gd name="T1" fmla="*/ 2 h 6023"/>
                  <a:gd name="T2" fmla="*/ 0 w 113"/>
                  <a:gd name="T3" fmla="*/ 2 h 6023"/>
                  <a:gd name="T4" fmla="*/ 0 w 113"/>
                  <a:gd name="T5" fmla="*/ 2 h 6023"/>
                  <a:gd name="T6" fmla="*/ 0 w 113"/>
                  <a:gd name="T7" fmla="*/ 2 h 6023"/>
                  <a:gd name="T8" fmla="*/ 0 w 113"/>
                  <a:gd name="T9" fmla="*/ 1 h 6023"/>
                  <a:gd name="T10" fmla="*/ 0 w 113"/>
                  <a:gd name="T11" fmla="*/ 1 h 6023"/>
                  <a:gd name="T12" fmla="*/ 0 w 113"/>
                  <a:gd name="T13" fmla="*/ 1 h 6023"/>
                  <a:gd name="T14" fmla="*/ 0 w 113"/>
                  <a:gd name="T15" fmla="*/ 1 h 6023"/>
                  <a:gd name="T16" fmla="*/ 0 w 113"/>
                  <a:gd name="T17" fmla="*/ 1 h 6023"/>
                  <a:gd name="T18" fmla="*/ 0 w 113"/>
                  <a:gd name="T19" fmla="*/ 1 h 6023"/>
                  <a:gd name="T20" fmla="*/ 0 w 113"/>
                  <a:gd name="T21" fmla="*/ 1 h 6023"/>
                  <a:gd name="T22" fmla="*/ 0 w 113"/>
                  <a:gd name="T23" fmla="*/ 1 h 6023"/>
                  <a:gd name="T24" fmla="*/ 0 w 113"/>
                  <a:gd name="T25" fmla="*/ 1 h 6023"/>
                  <a:gd name="T26" fmla="*/ 0 w 113"/>
                  <a:gd name="T27" fmla="*/ 0 h 6023"/>
                  <a:gd name="T28" fmla="*/ 0 w 113"/>
                  <a:gd name="T29" fmla="*/ 0 h 6023"/>
                  <a:gd name="T30" fmla="*/ 0 w 113"/>
                  <a:gd name="T31" fmla="*/ 0 h 6023"/>
                  <a:gd name="T32" fmla="*/ 0 w 113"/>
                  <a:gd name="T33" fmla="*/ 0 h 6023"/>
                  <a:gd name="T34" fmla="*/ 0 w 113"/>
                  <a:gd name="T35" fmla="*/ 0 h 6023"/>
                  <a:gd name="T36" fmla="*/ 0 w 113"/>
                  <a:gd name="T37" fmla="*/ 0 h 6023"/>
                  <a:gd name="T38" fmla="*/ 0 w 113"/>
                  <a:gd name="T39" fmla="*/ 0 h 6023"/>
                  <a:gd name="T40" fmla="*/ 0 w 113"/>
                  <a:gd name="T41" fmla="*/ 1 h 6023"/>
                  <a:gd name="T42" fmla="*/ 0 w 113"/>
                  <a:gd name="T43" fmla="*/ 1 h 6023"/>
                  <a:gd name="T44" fmla="*/ 0 w 113"/>
                  <a:gd name="T45" fmla="*/ 1 h 6023"/>
                  <a:gd name="T46" fmla="*/ 0 w 113"/>
                  <a:gd name="T47" fmla="*/ 1 h 6023"/>
                  <a:gd name="T48" fmla="*/ 0 w 113"/>
                  <a:gd name="T49" fmla="*/ 1 h 6023"/>
                  <a:gd name="T50" fmla="*/ 0 w 113"/>
                  <a:gd name="T51" fmla="*/ 1 h 6023"/>
                  <a:gd name="T52" fmla="*/ 0 w 113"/>
                  <a:gd name="T53" fmla="*/ 1 h 6023"/>
                  <a:gd name="T54" fmla="*/ 0 w 113"/>
                  <a:gd name="T55" fmla="*/ 1 h 6023"/>
                  <a:gd name="T56" fmla="*/ 0 w 113"/>
                  <a:gd name="T57" fmla="*/ 1 h 6023"/>
                  <a:gd name="T58" fmla="*/ 0 w 113"/>
                  <a:gd name="T59" fmla="*/ 2 h 6023"/>
                  <a:gd name="T60" fmla="*/ 0 w 113"/>
                  <a:gd name="T61" fmla="*/ 2 h 6023"/>
                  <a:gd name="T62" fmla="*/ 0 w 113"/>
                  <a:gd name="T63" fmla="*/ 2 h 6023"/>
                  <a:gd name="T64" fmla="*/ 0 w 113"/>
                  <a:gd name="T65" fmla="*/ 2 h 60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3"/>
                  <a:gd name="T100" fmla="*/ 0 h 6023"/>
                  <a:gd name="T101" fmla="*/ 113 w 113"/>
                  <a:gd name="T102" fmla="*/ 6023 h 60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3" h="6023">
                    <a:moveTo>
                      <a:pt x="18" y="6023"/>
                    </a:moveTo>
                    <a:lnTo>
                      <a:pt x="20" y="6012"/>
                    </a:lnTo>
                    <a:lnTo>
                      <a:pt x="21" y="5977"/>
                    </a:lnTo>
                    <a:lnTo>
                      <a:pt x="21" y="5922"/>
                    </a:lnTo>
                    <a:lnTo>
                      <a:pt x="22" y="5844"/>
                    </a:lnTo>
                    <a:lnTo>
                      <a:pt x="25" y="5749"/>
                    </a:lnTo>
                    <a:lnTo>
                      <a:pt x="26" y="5636"/>
                    </a:lnTo>
                    <a:lnTo>
                      <a:pt x="28" y="5504"/>
                    </a:lnTo>
                    <a:lnTo>
                      <a:pt x="31" y="5357"/>
                    </a:lnTo>
                    <a:lnTo>
                      <a:pt x="35" y="5196"/>
                    </a:lnTo>
                    <a:lnTo>
                      <a:pt x="36" y="5021"/>
                    </a:lnTo>
                    <a:lnTo>
                      <a:pt x="39" y="4833"/>
                    </a:lnTo>
                    <a:lnTo>
                      <a:pt x="43" y="4633"/>
                    </a:lnTo>
                    <a:lnTo>
                      <a:pt x="47" y="4424"/>
                    </a:lnTo>
                    <a:lnTo>
                      <a:pt x="51" y="4206"/>
                    </a:lnTo>
                    <a:lnTo>
                      <a:pt x="54" y="3979"/>
                    </a:lnTo>
                    <a:lnTo>
                      <a:pt x="58" y="3746"/>
                    </a:lnTo>
                    <a:lnTo>
                      <a:pt x="62" y="3506"/>
                    </a:lnTo>
                    <a:lnTo>
                      <a:pt x="66" y="3262"/>
                    </a:lnTo>
                    <a:lnTo>
                      <a:pt x="69" y="3015"/>
                    </a:lnTo>
                    <a:lnTo>
                      <a:pt x="74" y="2765"/>
                    </a:lnTo>
                    <a:lnTo>
                      <a:pt x="78" y="2514"/>
                    </a:lnTo>
                    <a:lnTo>
                      <a:pt x="82" y="2263"/>
                    </a:lnTo>
                    <a:lnTo>
                      <a:pt x="85" y="2014"/>
                    </a:lnTo>
                    <a:lnTo>
                      <a:pt x="89" y="1766"/>
                    </a:lnTo>
                    <a:lnTo>
                      <a:pt x="93" y="1522"/>
                    </a:lnTo>
                    <a:lnTo>
                      <a:pt x="97" y="1282"/>
                    </a:lnTo>
                    <a:lnTo>
                      <a:pt x="100" y="1048"/>
                    </a:lnTo>
                    <a:lnTo>
                      <a:pt x="102" y="821"/>
                    </a:lnTo>
                    <a:lnTo>
                      <a:pt x="105" y="601"/>
                    </a:lnTo>
                    <a:lnTo>
                      <a:pt x="109" y="390"/>
                    </a:lnTo>
                    <a:lnTo>
                      <a:pt x="110" y="188"/>
                    </a:lnTo>
                    <a:lnTo>
                      <a:pt x="113" y="0"/>
                    </a:lnTo>
                    <a:lnTo>
                      <a:pt x="93" y="0"/>
                    </a:lnTo>
                    <a:lnTo>
                      <a:pt x="90" y="188"/>
                    </a:lnTo>
                    <a:lnTo>
                      <a:pt x="89" y="390"/>
                    </a:lnTo>
                    <a:lnTo>
                      <a:pt x="88" y="601"/>
                    </a:lnTo>
                    <a:lnTo>
                      <a:pt x="84" y="821"/>
                    </a:lnTo>
                    <a:lnTo>
                      <a:pt x="81" y="1048"/>
                    </a:lnTo>
                    <a:lnTo>
                      <a:pt x="79" y="1282"/>
                    </a:lnTo>
                    <a:lnTo>
                      <a:pt x="76" y="1522"/>
                    </a:lnTo>
                    <a:lnTo>
                      <a:pt x="72" y="1766"/>
                    </a:lnTo>
                    <a:lnTo>
                      <a:pt x="68" y="2014"/>
                    </a:lnTo>
                    <a:lnTo>
                      <a:pt x="64" y="2263"/>
                    </a:lnTo>
                    <a:lnTo>
                      <a:pt x="61" y="2514"/>
                    </a:lnTo>
                    <a:lnTo>
                      <a:pt x="57" y="2765"/>
                    </a:lnTo>
                    <a:lnTo>
                      <a:pt x="52" y="3015"/>
                    </a:lnTo>
                    <a:lnTo>
                      <a:pt x="48" y="3262"/>
                    </a:lnTo>
                    <a:lnTo>
                      <a:pt x="44" y="3506"/>
                    </a:lnTo>
                    <a:lnTo>
                      <a:pt x="41" y="3746"/>
                    </a:lnTo>
                    <a:lnTo>
                      <a:pt x="37" y="3979"/>
                    </a:lnTo>
                    <a:lnTo>
                      <a:pt x="33" y="4206"/>
                    </a:lnTo>
                    <a:lnTo>
                      <a:pt x="30" y="4424"/>
                    </a:lnTo>
                    <a:lnTo>
                      <a:pt x="26" y="4633"/>
                    </a:lnTo>
                    <a:lnTo>
                      <a:pt x="22" y="4833"/>
                    </a:lnTo>
                    <a:lnTo>
                      <a:pt x="18" y="5021"/>
                    </a:lnTo>
                    <a:lnTo>
                      <a:pt x="15" y="5196"/>
                    </a:lnTo>
                    <a:lnTo>
                      <a:pt x="13" y="5357"/>
                    </a:lnTo>
                    <a:lnTo>
                      <a:pt x="11" y="5504"/>
                    </a:lnTo>
                    <a:lnTo>
                      <a:pt x="8" y="5636"/>
                    </a:lnTo>
                    <a:lnTo>
                      <a:pt x="5" y="5749"/>
                    </a:lnTo>
                    <a:lnTo>
                      <a:pt x="5" y="5844"/>
                    </a:lnTo>
                    <a:lnTo>
                      <a:pt x="1" y="5922"/>
                    </a:lnTo>
                    <a:lnTo>
                      <a:pt x="1" y="5977"/>
                    </a:lnTo>
                    <a:lnTo>
                      <a:pt x="0" y="6012"/>
                    </a:lnTo>
                    <a:lnTo>
                      <a:pt x="1" y="6023"/>
                    </a:lnTo>
                    <a:lnTo>
                      <a:pt x="18" y="6023"/>
                    </a:lnTo>
                    <a:close/>
                  </a:path>
                </a:pathLst>
              </a:custGeom>
              <a:solidFill>
                <a:srgbClr val="D90000"/>
              </a:solidFill>
              <a:ln w="9525">
                <a:noFill/>
                <a:round/>
                <a:headEnd/>
                <a:tailEnd/>
              </a:ln>
            </p:spPr>
            <p:txBody>
              <a:bodyPr/>
              <a:lstStyle/>
              <a:p>
                <a:endParaRPr lang="en-US"/>
              </a:p>
            </p:txBody>
          </p:sp>
          <p:sp>
            <p:nvSpPr>
              <p:cNvPr id="172436" name="Freeform 409"/>
              <p:cNvSpPr>
                <a:spLocks/>
              </p:cNvSpPr>
              <p:nvPr/>
            </p:nvSpPr>
            <p:spPr bwMode="auto">
              <a:xfrm>
                <a:off x="2991" y="3736"/>
                <a:ext cx="5" cy="2"/>
              </a:xfrm>
              <a:custGeom>
                <a:avLst/>
                <a:gdLst>
                  <a:gd name="T0" fmla="*/ 0 w 17"/>
                  <a:gd name="T1" fmla="*/ 0 h 9"/>
                  <a:gd name="T2" fmla="*/ 0 w 17"/>
                  <a:gd name="T3" fmla="*/ 0 h 9"/>
                  <a:gd name="T4" fmla="*/ 0 w 17"/>
                  <a:gd name="T5" fmla="*/ 0 h 9"/>
                  <a:gd name="T6" fmla="*/ 0 w 17"/>
                  <a:gd name="T7" fmla="*/ 0 h 9"/>
                  <a:gd name="T8" fmla="*/ 0 w 17"/>
                  <a:gd name="T9" fmla="*/ 0 h 9"/>
                  <a:gd name="T10" fmla="*/ 0 w 17"/>
                  <a:gd name="T11" fmla="*/ 0 h 9"/>
                  <a:gd name="T12" fmla="*/ 0 60000 65536"/>
                  <a:gd name="T13" fmla="*/ 0 60000 65536"/>
                  <a:gd name="T14" fmla="*/ 0 60000 65536"/>
                  <a:gd name="T15" fmla="*/ 0 60000 65536"/>
                  <a:gd name="T16" fmla="*/ 0 60000 65536"/>
                  <a:gd name="T17" fmla="*/ 0 60000 65536"/>
                  <a:gd name="T18" fmla="*/ 0 w 17"/>
                  <a:gd name="T19" fmla="*/ 0 h 9"/>
                  <a:gd name="T20" fmla="*/ 17 w 17"/>
                  <a:gd name="T21" fmla="*/ 9 h 9"/>
                </a:gdLst>
                <a:ahLst/>
                <a:cxnLst>
                  <a:cxn ang="T12">
                    <a:pos x="T0" y="T1"/>
                  </a:cxn>
                  <a:cxn ang="T13">
                    <a:pos x="T2" y="T3"/>
                  </a:cxn>
                  <a:cxn ang="T14">
                    <a:pos x="T4" y="T5"/>
                  </a:cxn>
                  <a:cxn ang="T15">
                    <a:pos x="T6" y="T7"/>
                  </a:cxn>
                  <a:cxn ang="T16">
                    <a:pos x="T8" y="T9"/>
                  </a:cxn>
                  <a:cxn ang="T17">
                    <a:pos x="T10" y="T11"/>
                  </a:cxn>
                </a:cxnLst>
                <a:rect l="T18" t="T19" r="T20" b="T21"/>
                <a:pathLst>
                  <a:path w="17" h="9">
                    <a:moveTo>
                      <a:pt x="0" y="0"/>
                    </a:moveTo>
                    <a:lnTo>
                      <a:pt x="2" y="7"/>
                    </a:lnTo>
                    <a:lnTo>
                      <a:pt x="9" y="9"/>
                    </a:lnTo>
                    <a:lnTo>
                      <a:pt x="15" y="7"/>
                    </a:lnTo>
                    <a:lnTo>
                      <a:pt x="17" y="0"/>
                    </a:lnTo>
                    <a:lnTo>
                      <a:pt x="0" y="0"/>
                    </a:lnTo>
                    <a:close/>
                  </a:path>
                </a:pathLst>
              </a:custGeom>
              <a:solidFill>
                <a:srgbClr val="D90000"/>
              </a:solidFill>
              <a:ln w="9525">
                <a:noFill/>
                <a:round/>
                <a:headEnd/>
                <a:tailEnd/>
              </a:ln>
            </p:spPr>
            <p:txBody>
              <a:bodyPr/>
              <a:lstStyle/>
              <a:p>
                <a:endParaRPr lang="en-US"/>
              </a:p>
            </p:txBody>
          </p:sp>
          <p:sp>
            <p:nvSpPr>
              <p:cNvPr id="172437" name="Freeform 410"/>
              <p:cNvSpPr>
                <a:spLocks/>
              </p:cNvSpPr>
              <p:nvPr/>
            </p:nvSpPr>
            <p:spPr bwMode="auto">
              <a:xfrm>
                <a:off x="3217" y="3641"/>
                <a:ext cx="5" cy="2"/>
              </a:xfrm>
              <a:custGeom>
                <a:avLst/>
                <a:gdLst>
                  <a:gd name="T0" fmla="*/ 0 w 19"/>
                  <a:gd name="T1" fmla="*/ 0 h 8"/>
                  <a:gd name="T2" fmla="*/ 0 w 19"/>
                  <a:gd name="T3" fmla="*/ 0 h 8"/>
                  <a:gd name="T4" fmla="*/ 0 w 19"/>
                  <a:gd name="T5" fmla="*/ 0 h 8"/>
                  <a:gd name="T6" fmla="*/ 0 w 19"/>
                  <a:gd name="T7" fmla="*/ 0 h 8"/>
                  <a:gd name="T8" fmla="*/ 0 w 19"/>
                  <a:gd name="T9" fmla="*/ 0 h 8"/>
                  <a:gd name="T10" fmla="*/ 0 w 19"/>
                  <a:gd name="T11" fmla="*/ 0 h 8"/>
                  <a:gd name="T12" fmla="*/ 0 60000 65536"/>
                  <a:gd name="T13" fmla="*/ 0 60000 65536"/>
                  <a:gd name="T14" fmla="*/ 0 60000 65536"/>
                  <a:gd name="T15" fmla="*/ 0 60000 65536"/>
                  <a:gd name="T16" fmla="*/ 0 60000 65536"/>
                  <a:gd name="T17" fmla="*/ 0 60000 65536"/>
                  <a:gd name="T18" fmla="*/ 0 w 19"/>
                  <a:gd name="T19" fmla="*/ 0 h 8"/>
                  <a:gd name="T20" fmla="*/ 19 w 19"/>
                  <a:gd name="T21" fmla="*/ 8 h 8"/>
                </a:gdLst>
                <a:ahLst/>
                <a:cxnLst>
                  <a:cxn ang="T12">
                    <a:pos x="T0" y="T1"/>
                  </a:cxn>
                  <a:cxn ang="T13">
                    <a:pos x="T2" y="T3"/>
                  </a:cxn>
                  <a:cxn ang="T14">
                    <a:pos x="T4" y="T5"/>
                  </a:cxn>
                  <a:cxn ang="T15">
                    <a:pos x="T6" y="T7"/>
                  </a:cxn>
                  <a:cxn ang="T16">
                    <a:pos x="T8" y="T9"/>
                  </a:cxn>
                  <a:cxn ang="T17">
                    <a:pos x="T10" y="T11"/>
                  </a:cxn>
                </a:cxnLst>
                <a:rect l="T18" t="T19" r="T20" b="T21"/>
                <a:pathLst>
                  <a:path w="19" h="8">
                    <a:moveTo>
                      <a:pt x="0" y="0"/>
                    </a:moveTo>
                    <a:lnTo>
                      <a:pt x="3" y="7"/>
                    </a:lnTo>
                    <a:lnTo>
                      <a:pt x="10" y="8"/>
                    </a:lnTo>
                    <a:lnTo>
                      <a:pt x="17" y="7"/>
                    </a:lnTo>
                    <a:lnTo>
                      <a:pt x="19" y="0"/>
                    </a:lnTo>
                    <a:lnTo>
                      <a:pt x="0" y="0"/>
                    </a:lnTo>
                    <a:close/>
                  </a:path>
                </a:pathLst>
              </a:custGeom>
              <a:solidFill>
                <a:srgbClr val="D90000"/>
              </a:solidFill>
              <a:ln w="9525">
                <a:noFill/>
                <a:round/>
                <a:headEnd/>
                <a:tailEnd/>
              </a:ln>
            </p:spPr>
            <p:txBody>
              <a:bodyPr/>
              <a:lstStyle/>
              <a:p>
                <a:endParaRPr lang="en-US"/>
              </a:p>
            </p:txBody>
          </p:sp>
          <p:sp>
            <p:nvSpPr>
              <p:cNvPr id="172438" name="Freeform 411"/>
              <p:cNvSpPr>
                <a:spLocks/>
              </p:cNvSpPr>
              <p:nvPr/>
            </p:nvSpPr>
            <p:spPr bwMode="auto">
              <a:xfrm>
                <a:off x="3217" y="2113"/>
                <a:ext cx="17" cy="1528"/>
              </a:xfrm>
              <a:custGeom>
                <a:avLst/>
                <a:gdLst>
                  <a:gd name="T0" fmla="*/ 0 w 65"/>
                  <a:gd name="T1" fmla="*/ 0 h 6114"/>
                  <a:gd name="T2" fmla="*/ 0 w 65"/>
                  <a:gd name="T3" fmla="*/ 0 h 6114"/>
                  <a:gd name="T4" fmla="*/ 0 w 65"/>
                  <a:gd name="T5" fmla="*/ 0 h 6114"/>
                  <a:gd name="T6" fmla="*/ 0 w 65"/>
                  <a:gd name="T7" fmla="*/ 0 h 6114"/>
                  <a:gd name="T8" fmla="*/ 0 w 65"/>
                  <a:gd name="T9" fmla="*/ 0 h 6114"/>
                  <a:gd name="T10" fmla="*/ 0 w 65"/>
                  <a:gd name="T11" fmla="*/ 0 h 6114"/>
                  <a:gd name="T12" fmla="*/ 0 w 65"/>
                  <a:gd name="T13" fmla="*/ 0 h 6114"/>
                  <a:gd name="T14" fmla="*/ 0 w 65"/>
                  <a:gd name="T15" fmla="*/ 1 h 6114"/>
                  <a:gd name="T16" fmla="*/ 0 w 65"/>
                  <a:gd name="T17" fmla="*/ 1 h 6114"/>
                  <a:gd name="T18" fmla="*/ 0 w 65"/>
                  <a:gd name="T19" fmla="*/ 1 h 6114"/>
                  <a:gd name="T20" fmla="*/ 0 w 65"/>
                  <a:gd name="T21" fmla="*/ 1 h 6114"/>
                  <a:gd name="T22" fmla="*/ 0 w 65"/>
                  <a:gd name="T23" fmla="*/ 1 h 6114"/>
                  <a:gd name="T24" fmla="*/ 0 w 65"/>
                  <a:gd name="T25" fmla="*/ 1 h 6114"/>
                  <a:gd name="T26" fmla="*/ 0 w 65"/>
                  <a:gd name="T27" fmla="*/ 1 h 6114"/>
                  <a:gd name="T28" fmla="*/ 0 w 65"/>
                  <a:gd name="T29" fmla="*/ 1 h 6114"/>
                  <a:gd name="T30" fmla="*/ 0 w 65"/>
                  <a:gd name="T31" fmla="*/ 1 h 6114"/>
                  <a:gd name="T32" fmla="*/ 0 w 65"/>
                  <a:gd name="T33" fmla="*/ 1 h 6114"/>
                  <a:gd name="T34" fmla="*/ 0 w 65"/>
                  <a:gd name="T35" fmla="*/ 1 h 6114"/>
                  <a:gd name="T36" fmla="*/ 0 w 65"/>
                  <a:gd name="T37" fmla="*/ 1 h 6114"/>
                  <a:gd name="T38" fmla="*/ 0 w 65"/>
                  <a:gd name="T39" fmla="*/ 1 h 6114"/>
                  <a:gd name="T40" fmla="*/ 0 w 65"/>
                  <a:gd name="T41" fmla="*/ 1 h 6114"/>
                  <a:gd name="T42" fmla="*/ 0 w 65"/>
                  <a:gd name="T43" fmla="*/ 1 h 6114"/>
                  <a:gd name="T44" fmla="*/ 0 w 65"/>
                  <a:gd name="T45" fmla="*/ 1 h 6114"/>
                  <a:gd name="T46" fmla="*/ 0 w 65"/>
                  <a:gd name="T47" fmla="*/ 1 h 6114"/>
                  <a:gd name="T48" fmla="*/ 0 w 65"/>
                  <a:gd name="T49" fmla="*/ 1 h 6114"/>
                  <a:gd name="T50" fmla="*/ 0 w 65"/>
                  <a:gd name="T51" fmla="*/ 1 h 6114"/>
                  <a:gd name="T52" fmla="*/ 0 w 65"/>
                  <a:gd name="T53" fmla="*/ 0 h 6114"/>
                  <a:gd name="T54" fmla="*/ 0 w 65"/>
                  <a:gd name="T55" fmla="*/ 0 h 6114"/>
                  <a:gd name="T56" fmla="*/ 0 w 65"/>
                  <a:gd name="T57" fmla="*/ 0 h 6114"/>
                  <a:gd name="T58" fmla="*/ 0 w 65"/>
                  <a:gd name="T59" fmla="*/ 0 h 6114"/>
                  <a:gd name="T60" fmla="*/ 0 w 65"/>
                  <a:gd name="T61" fmla="*/ 0 h 6114"/>
                  <a:gd name="T62" fmla="*/ 0 w 65"/>
                  <a:gd name="T63" fmla="*/ 0 h 6114"/>
                  <a:gd name="T64" fmla="*/ 0 w 65"/>
                  <a:gd name="T65" fmla="*/ 0 h 6114"/>
                  <a:gd name="T66" fmla="*/ 0 w 65"/>
                  <a:gd name="T67" fmla="*/ 0 h 6114"/>
                  <a:gd name="T68" fmla="*/ 0 w 65"/>
                  <a:gd name="T69" fmla="*/ 0 h 6114"/>
                  <a:gd name="T70" fmla="*/ 0 w 65"/>
                  <a:gd name="T71" fmla="*/ 0 h 61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5"/>
                  <a:gd name="T109" fmla="*/ 0 h 6114"/>
                  <a:gd name="T110" fmla="*/ 65 w 65"/>
                  <a:gd name="T111" fmla="*/ 6114 h 61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5" h="6114">
                    <a:moveTo>
                      <a:pt x="47" y="0"/>
                    </a:moveTo>
                    <a:lnTo>
                      <a:pt x="46" y="0"/>
                    </a:lnTo>
                    <a:lnTo>
                      <a:pt x="46" y="99"/>
                    </a:lnTo>
                    <a:lnTo>
                      <a:pt x="46" y="219"/>
                    </a:lnTo>
                    <a:lnTo>
                      <a:pt x="44" y="362"/>
                    </a:lnTo>
                    <a:lnTo>
                      <a:pt x="43" y="525"/>
                    </a:lnTo>
                    <a:lnTo>
                      <a:pt x="43" y="706"/>
                    </a:lnTo>
                    <a:lnTo>
                      <a:pt x="42" y="904"/>
                    </a:lnTo>
                    <a:lnTo>
                      <a:pt x="39" y="1116"/>
                    </a:lnTo>
                    <a:lnTo>
                      <a:pt x="38" y="1341"/>
                    </a:lnTo>
                    <a:lnTo>
                      <a:pt x="37" y="1577"/>
                    </a:lnTo>
                    <a:lnTo>
                      <a:pt x="34" y="1823"/>
                    </a:lnTo>
                    <a:lnTo>
                      <a:pt x="33" y="2077"/>
                    </a:lnTo>
                    <a:lnTo>
                      <a:pt x="31" y="2336"/>
                    </a:lnTo>
                    <a:lnTo>
                      <a:pt x="29" y="2600"/>
                    </a:lnTo>
                    <a:lnTo>
                      <a:pt x="27" y="2866"/>
                    </a:lnTo>
                    <a:lnTo>
                      <a:pt x="24" y="3133"/>
                    </a:lnTo>
                    <a:lnTo>
                      <a:pt x="23" y="3400"/>
                    </a:lnTo>
                    <a:lnTo>
                      <a:pt x="21" y="3663"/>
                    </a:lnTo>
                    <a:lnTo>
                      <a:pt x="18" y="3922"/>
                    </a:lnTo>
                    <a:lnTo>
                      <a:pt x="16" y="4175"/>
                    </a:lnTo>
                    <a:lnTo>
                      <a:pt x="15" y="4420"/>
                    </a:lnTo>
                    <a:lnTo>
                      <a:pt x="12" y="4656"/>
                    </a:lnTo>
                    <a:lnTo>
                      <a:pt x="11" y="4880"/>
                    </a:lnTo>
                    <a:lnTo>
                      <a:pt x="8" y="5091"/>
                    </a:lnTo>
                    <a:lnTo>
                      <a:pt x="7" y="5287"/>
                    </a:lnTo>
                    <a:lnTo>
                      <a:pt x="6" y="5466"/>
                    </a:lnTo>
                    <a:lnTo>
                      <a:pt x="3" y="5628"/>
                    </a:lnTo>
                    <a:lnTo>
                      <a:pt x="2" y="5769"/>
                    </a:lnTo>
                    <a:lnTo>
                      <a:pt x="2" y="5889"/>
                    </a:lnTo>
                    <a:lnTo>
                      <a:pt x="1" y="5984"/>
                    </a:lnTo>
                    <a:lnTo>
                      <a:pt x="0" y="6055"/>
                    </a:lnTo>
                    <a:lnTo>
                      <a:pt x="0" y="6099"/>
                    </a:lnTo>
                    <a:lnTo>
                      <a:pt x="0" y="6114"/>
                    </a:lnTo>
                    <a:lnTo>
                      <a:pt x="19" y="6114"/>
                    </a:lnTo>
                    <a:lnTo>
                      <a:pt x="19" y="6099"/>
                    </a:lnTo>
                    <a:lnTo>
                      <a:pt x="19" y="6055"/>
                    </a:lnTo>
                    <a:lnTo>
                      <a:pt x="21" y="5984"/>
                    </a:lnTo>
                    <a:lnTo>
                      <a:pt x="22" y="5889"/>
                    </a:lnTo>
                    <a:lnTo>
                      <a:pt x="22" y="5769"/>
                    </a:lnTo>
                    <a:lnTo>
                      <a:pt x="23" y="5628"/>
                    </a:lnTo>
                    <a:lnTo>
                      <a:pt x="26" y="5466"/>
                    </a:lnTo>
                    <a:lnTo>
                      <a:pt x="27" y="5287"/>
                    </a:lnTo>
                    <a:lnTo>
                      <a:pt x="28" y="5091"/>
                    </a:lnTo>
                    <a:lnTo>
                      <a:pt x="31" y="4880"/>
                    </a:lnTo>
                    <a:lnTo>
                      <a:pt x="32" y="4656"/>
                    </a:lnTo>
                    <a:lnTo>
                      <a:pt x="34" y="4420"/>
                    </a:lnTo>
                    <a:lnTo>
                      <a:pt x="36" y="4175"/>
                    </a:lnTo>
                    <a:lnTo>
                      <a:pt x="38" y="3922"/>
                    </a:lnTo>
                    <a:lnTo>
                      <a:pt x="41" y="3663"/>
                    </a:lnTo>
                    <a:lnTo>
                      <a:pt x="43" y="3400"/>
                    </a:lnTo>
                    <a:lnTo>
                      <a:pt x="44" y="3133"/>
                    </a:lnTo>
                    <a:lnTo>
                      <a:pt x="47" y="2866"/>
                    </a:lnTo>
                    <a:lnTo>
                      <a:pt x="49" y="2600"/>
                    </a:lnTo>
                    <a:lnTo>
                      <a:pt x="51" y="2336"/>
                    </a:lnTo>
                    <a:lnTo>
                      <a:pt x="53" y="2077"/>
                    </a:lnTo>
                    <a:lnTo>
                      <a:pt x="54" y="1823"/>
                    </a:lnTo>
                    <a:lnTo>
                      <a:pt x="57" y="1577"/>
                    </a:lnTo>
                    <a:lnTo>
                      <a:pt x="58" y="1341"/>
                    </a:lnTo>
                    <a:lnTo>
                      <a:pt x="59" y="1116"/>
                    </a:lnTo>
                    <a:lnTo>
                      <a:pt x="62" y="904"/>
                    </a:lnTo>
                    <a:lnTo>
                      <a:pt x="63" y="706"/>
                    </a:lnTo>
                    <a:lnTo>
                      <a:pt x="63" y="525"/>
                    </a:lnTo>
                    <a:lnTo>
                      <a:pt x="64" y="362"/>
                    </a:lnTo>
                    <a:lnTo>
                      <a:pt x="65" y="219"/>
                    </a:lnTo>
                    <a:lnTo>
                      <a:pt x="65" y="99"/>
                    </a:lnTo>
                    <a:lnTo>
                      <a:pt x="65" y="0"/>
                    </a:lnTo>
                    <a:lnTo>
                      <a:pt x="64" y="0"/>
                    </a:lnTo>
                    <a:lnTo>
                      <a:pt x="47" y="0"/>
                    </a:lnTo>
                    <a:lnTo>
                      <a:pt x="46" y="0"/>
                    </a:lnTo>
                    <a:lnTo>
                      <a:pt x="47" y="0"/>
                    </a:lnTo>
                    <a:close/>
                  </a:path>
                </a:pathLst>
              </a:custGeom>
              <a:solidFill>
                <a:srgbClr val="D90000"/>
              </a:solidFill>
              <a:ln w="9525">
                <a:noFill/>
                <a:round/>
                <a:headEnd/>
                <a:tailEnd/>
              </a:ln>
            </p:spPr>
            <p:txBody>
              <a:bodyPr/>
              <a:lstStyle/>
              <a:p>
                <a:endParaRPr lang="en-US"/>
              </a:p>
            </p:txBody>
          </p:sp>
          <p:sp>
            <p:nvSpPr>
              <p:cNvPr id="172439" name="Freeform 412"/>
              <p:cNvSpPr>
                <a:spLocks/>
              </p:cNvSpPr>
              <p:nvPr/>
            </p:nvSpPr>
            <p:spPr bwMode="auto">
              <a:xfrm>
                <a:off x="3021" y="1752"/>
                <a:ext cx="213" cy="361"/>
              </a:xfrm>
              <a:custGeom>
                <a:avLst/>
                <a:gdLst>
                  <a:gd name="T0" fmla="*/ 0 w 853"/>
                  <a:gd name="T1" fmla="*/ 0 h 1444"/>
                  <a:gd name="T2" fmla="*/ 0 w 853"/>
                  <a:gd name="T3" fmla="*/ 0 h 1444"/>
                  <a:gd name="T4" fmla="*/ 0 w 853"/>
                  <a:gd name="T5" fmla="*/ 0 h 1444"/>
                  <a:gd name="T6" fmla="*/ 0 w 853"/>
                  <a:gd name="T7" fmla="*/ 0 h 1444"/>
                  <a:gd name="T8" fmla="*/ 0 w 853"/>
                  <a:gd name="T9" fmla="*/ 0 h 1444"/>
                  <a:gd name="T10" fmla="*/ 0 w 853"/>
                  <a:gd name="T11" fmla="*/ 0 h 1444"/>
                  <a:gd name="T12" fmla="*/ 0 w 853"/>
                  <a:gd name="T13" fmla="*/ 0 h 1444"/>
                  <a:gd name="T14" fmla="*/ 0 w 853"/>
                  <a:gd name="T15" fmla="*/ 0 h 1444"/>
                  <a:gd name="T16" fmla="*/ 0 w 853"/>
                  <a:gd name="T17" fmla="*/ 0 h 1444"/>
                  <a:gd name="T18" fmla="*/ 0 w 853"/>
                  <a:gd name="T19" fmla="*/ 0 h 1444"/>
                  <a:gd name="T20" fmla="*/ 0 w 853"/>
                  <a:gd name="T21" fmla="*/ 0 h 1444"/>
                  <a:gd name="T22" fmla="*/ 0 w 853"/>
                  <a:gd name="T23" fmla="*/ 0 h 1444"/>
                  <a:gd name="T24" fmla="*/ 0 w 853"/>
                  <a:gd name="T25" fmla="*/ 0 h 1444"/>
                  <a:gd name="T26" fmla="*/ 0 w 853"/>
                  <a:gd name="T27" fmla="*/ 0 h 1444"/>
                  <a:gd name="T28" fmla="*/ 0 w 853"/>
                  <a:gd name="T29" fmla="*/ 0 h 1444"/>
                  <a:gd name="T30" fmla="*/ 0 w 853"/>
                  <a:gd name="T31" fmla="*/ 0 h 1444"/>
                  <a:gd name="T32" fmla="*/ 0 w 853"/>
                  <a:gd name="T33" fmla="*/ 0 h 1444"/>
                  <a:gd name="T34" fmla="*/ 0 w 853"/>
                  <a:gd name="T35" fmla="*/ 0 h 1444"/>
                  <a:gd name="T36" fmla="*/ 0 w 853"/>
                  <a:gd name="T37" fmla="*/ 0 h 1444"/>
                  <a:gd name="T38" fmla="*/ 0 w 853"/>
                  <a:gd name="T39" fmla="*/ 0 h 1444"/>
                  <a:gd name="T40" fmla="*/ 0 w 853"/>
                  <a:gd name="T41" fmla="*/ 0 h 1444"/>
                  <a:gd name="T42" fmla="*/ 0 w 853"/>
                  <a:gd name="T43" fmla="*/ 0 h 1444"/>
                  <a:gd name="T44" fmla="*/ 0 w 853"/>
                  <a:gd name="T45" fmla="*/ 0 h 1444"/>
                  <a:gd name="T46" fmla="*/ 0 w 853"/>
                  <a:gd name="T47" fmla="*/ 0 h 1444"/>
                  <a:gd name="T48" fmla="*/ 0 w 853"/>
                  <a:gd name="T49" fmla="*/ 0 h 1444"/>
                  <a:gd name="T50" fmla="*/ 0 w 853"/>
                  <a:gd name="T51" fmla="*/ 0 h 1444"/>
                  <a:gd name="T52" fmla="*/ 0 w 853"/>
                  <a:gd name="T53" fmla="*/ 0 h 1444"/>
                  <a:gd name="T54" fmla="*/ 0 w 853"/>
                  <a:gd name="T55" fmla="*/ 0 h 1444"/>
                  <a:gd name="T56" fmla="*/ 0 w 853"/>
                  <a:gd name="T57" fmla="*/ 0 h 1444"/>
                  <a:gd name="T58" fmla="*/ 0 w 853"/>
                  <a:gd name="T59" fmla="*/ 0 h 1444"/>
                  <a:gd name="T60" fmla="*/ 0 w 853"/>
                  <a:gd name="T61" fmla="*/ 0 h 1444"/>
                  <a:gd name="T62" fmla="*/ 0 w 853"/>
                  <a:gd name="T63" fmla="*/ 0 h 1444"/>
                  <a:gd name="T64" fmla="*/ 0 w 853"/>
                  <a:gd name="T65" fmla="*/ 0 h 14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3"/>
                  <a:gd name="T100" fmla="*/ 0 h 1444"/>
                  <a:gd name="T101" fmla="*/ 853 w 853"/>
                  <a:gd name="T102" fmla="*/ 1444 h 14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3" h="1444">
                    <a:moveTo>
                      <a:pt x="0" y="18"/>
                    </a:moveTo>
                    <a:lnTo>
                      <a:pt x="50" y="43"/>
                    </a:lnTo>
                    <a:lnTo>
                      <a:pt x="99" y="68"/>
                    </a:lnTo>
                    <a:lnTo>
                      <a:pt x="145" y="92"/>
                    </a:lnTo>
                    <a:lnTo>
                      <a:pt x="191" y="117"/>
                    </a:lnTo>
                    <a:lnTo>
                      <a:pt x="236" y="143"/>
                    </a:lnTo>
                    <a:lnTo>
                      <a:pt x="280" y="171"/>
                    </a:lnTo>
                    <a:lnTo>
                      <a:pt x="321" y="199"/>
                    </a:lnTo>
                    <a:lnTo>
                      <a:pt x="362" y="228"/>
                    </a:lnTo>
                    <a:lnTo>
                      <a:pt x="399" y="258"/>
                    </a:lnTo>
                    <a:lnTo>
                      <a:pt x="437" y="289"/>
                    </a:lnTo>
                    <a:lnTo>
                      <a:pt x="474" y="320"/>
                    </a:lnTo>
                    <a:lnTo>
                      <a:pt x="507" y="353"/>
                    </a:lnTo>
                    <a:lnTo>
                      <a:pt x="539" y="388"/>
                    </a:lnTo>
                    <a:lnTo>
                      <a:pt x="571" y="424"/>
                    </a:lnTo>
                    <a:lnTo>
                      <a:pt x="600" y="461"/>
                    </a:lnTo>
                    <a:lnTo>
                      <a:pt x="629" y="501"/>
                    </a:lnTo>
                    <a:lnTo>
                      <a:pt x="655" y="542"/>
                    </a:lnTo>
                    <a:lnTo>
                      <a:pt x="679" y="584"/>
                    </a:lnTo>
                    <a:lnTo>
                      <a:pt x="701" y="630"/>
                    </a:lnTo>
                    <a:lnTo>
                      <a:pt x="723" y="678"/>
                    </a:lnTo>
                    <a:lnTo>
                      <a:pt x="742" y="726"/>
                    </a:lnTo>
                    <a:lnTo>
                      <a:pt x="759" y="778"/>
                    </a:lnTo>
                    <a:lnTo>
                      <a:pt x="776" y="833"/>
                    </a:lnTo>
                    <a:lnTo>
                      <a:pt x="791" y="890"/>
                    </a:lnTo>
                    <a:lnTo>
                      <a:pt x="802" y="949"/>
                    </a:lnTo>
                    <a:lnTo>
                      <a:pt x="813" y="1011"/>
                    </a:lnTo>
                    <a:lnTo>
                      <a:pt x="820" y="1075"/>
                    </a:lnTo>
                    <a:lnTo>
                      <a:pt x="827" y="1144"/>
                    </a:lnTo>
                    <a:lnTo>
                      <a:pt x="832" y="1213"/>
                    </a:lnTo>
                    <a:lnTo>
                      <a:pt x="833" y="1287"/>
                    </a:lnTo>
                    <a:lnTo>
                      <a:pt x="833" y="1364"/>
                    </a:lnTo>
                    <a:lnTo>
                      <a:pt x="833" y="1444"/>
                    </a:lnTo>
                    <a:lnTo>
                      <a:pt x="850" y="1444"/>
                    </a:lnTo>
                    <a:lnTo>
                      <a:pt x="853" y="1364"/>
                    </a:lnTo>
                    <a:lnTo>
                      <a:pt x="853" y="1287"/>
                    </a:lnTo>
                    <a:lnTo>
                      <a:pt x="849" y="1213"/>
                    </a:lnTo>
                    <a:lnTo>
                      <a:pt x="844" y="1141"/>
                    </a:lnTo>
                    <a:lnTo>
                      <a:pt x="838" y="1073"/>
                    </a:lnTo>
                    <a:lnTo>
                      <a:pt x="830" y="1008"/>
                    </a:lnTo>
                    <a:lnTo>
                      <a:pt x="819" y="946"/>
                    </a:lnTo>
                    <a:lnTo>
                      <a:pt x="808" y="885"/>
                    </a:lnTo>
                    <a:lnTo>
                      <a:pt x="793" y="828"/>
                    </a:lnTo>
                    <a:lnTo>
                      <a:pt x="777" y="773"/>
                    </a:lnTo>
                    <a:lnTo>
                      <a:pt x="759" y="721"/>
                    </a:lnTo>
                    <a:lnTo>
                      <a:pt x="741" y="670"/>
                    </a:lnTo>
                    <a:lnTo>
                      <a:pt x="718" y="623"/>
                    </a:lnTo>
                    <a:lnTo>
                      <a:pt x="696" y="577"/>
                    </a:lnTo>
                    <a:lnTo>
                      <a:pt x="670" y="532"/>
                    </a:lnTo>
                    <a:lnTo>
                      <a:pt x="644" y="491"/>
                    </a:lnTo>
                    <a:lnTo>
                      <a:pt x="615" y="452"/>
                    </a:lnTo>
                    <a:lnTo>
                      <a:pt x="585" y="412"/>
                    </a:lnTo>
                    <a:lnTo>
                      <a:pt x="554" y="376"/>
                    </a:lnTo>
                    <a:lnTo>
                      <a:pt x="520" y="341"/>
                    </a:lnTo>
                    <a:lnTo>
                      <a:pt x="486" y="307"/>
                    </a:lnTo>
                    <a:lnTo>
                      <a:pt x="450" y="274"/>
                    </a:lnTo>
                    <a:lnTo>
                      <a:pt x="411" y="243"/>
                    </a:lnTo>
                    <a:lnTo>
                      <a:pt x="372" y="213"/>
                    </a:lnTo>
                    <a:lnTo>
                      <a:pt x="331" y="184"/>
                    </a:lnTo>
                    <a:lnTo>
                      <a:pt x="290" y="156"/>
                    </a:lnTo>
                    <a:lnTo>
                      <a:pt x="246" y="128"/>
                    </a:lnTo>
                    <a:lnTo>
                      <a:pt x="201" y="102"/>
                    </a:lnTo>
                    <a:lnTo>
                      <a:pt x="155" y="75"/>
                    </a:lnTo>
                    <a:lnTo>
                      <a:pt x="107" y="50"/>
                    </a:lnTo>
                    <a:lnTo>
                      <a:pt x="57" y="25"/>
                    </a:lnTo>
                    <a:lnTo>
                      <a:pt x="7" y="0"/>
                    </a:lnTo>
                    <a:lnTo>
                      <a:pt x="0" y="18"/>
                    </a:lnTo>
                    <a:close/>
                  </a:path>
                </a:pathLst>
              </a:custGeom>
              <a:solidFill>
                <a:srgbClr val="D90000"/>
              </a:solidFill>
              <a:ln w="9525">
                <a:noFill/>
                <a:round/>
                <a:headEnd/>
                <a:tailEnd/>
              </a:ln>
            </p:spPr>
            <p:txBody>
              <a:bodyPr/>
              <a:lstStyle/>
              <a:p>
                <a:endParaRPr lang="en-US"/>
              </a:p>
            </p:txBody>
          </p:sp>
          <p:sp>
            <p:nvSpPr>
              <p:cNvPr id="172440" name="Freeform 413"/>
              <p:cNvSpPr>
                <a:spLocks/>
              </p:cNvSpPr>
              <p:nvPr/>
            </p:nvSpPr>
            <p:spPr bwMode="auto">
              <a:xfrm>
                <a:off x="3019" y="1752"/>
                <a:ext cx="4" cy="4"/>
              </a:xfrm>
              <a:custGeom>
                <a:avLst/>
                <a:gdLst>
                  <a:gd name="T0" fmla="*/ 0 w 12"/>
                  <a:gd name="T1" fmla="*/ 0 h 18"/>
                  <a:gd name="T2" fmla="*/ 0 w 12"/>
                  <a:gd name="T3" fmla="*/ 0 h 18"/>
                  <a:gd name="T4" fmla="*/ 0 w 12"/>
                  <a:gd name="T5" fmla="*/ 0 h 18"/>
                  <a:gd name="T6" fmla="*/ 0 w 12"/>
                  <a:gd name="T7" fmla="*/ 0 h 18"/>
                  <a:gd name="T8" fmla="*/ 0 w 12"/>
                  <a:gd name="T9" fmla="*/ 0 h 18"/>
                  <a:gd name="T10" fmla="*/ 0 w 12"/>
                  <a:gd name="T11" fmla="*/ 0 h 18"/>
                  <a:gd name="T12" fmla="*/ 0 60000 65536"/>
                  <a:gd name="T13" fmla="*/ 0 60000 65536"/>
                  <a:gd name="T14" fmla="*/ 0 60000 65536"/>
                  <a:gd name="T15" fmla="*/ 0 60000 65536"/>
                  <a:gd name="T16" fmla="*/ 0 60000 65536"/>
                  <a:gd name="T17" fmla="*/ 0 60000 65536"/>
                  <a:gd name="T18" fmla="*/ 0 w 12"/>
                  <a:gd name="T19" fmla="*/ 0 h 18"/>
                  <a:gd name="T20" fmla="*/ 12 w 12"/>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2" h="18">
                    <a:moveTo>
                      <a:pt x="12" y="0"/>
                    </a:moveTo>
                    <a:lnTo>
                      <a:pt x="5" y="0"/>
                    </a:lnTo>
                    <a:lnTo>
                      <a:pt x="0" y="5"/>
                    </a:lnTo>
                    <a:lnTo>
                      <a:pt x="0" y="13"/>
                    </a:lnTo>
                    <a:lnTo>
                      <a:pt x="5" y="18"/>
                    </a:lnTo>
                    <a:lnTo>
                      <a:pt x="12" y="0"/>
                    </a:lnTo>
                    <a:close/>
                  </a:path>
                </a:pathLst>
              </a:custGeom>
              <a:solidFill>
                <a:srgbClr val="D90000"/>
              </a:solidFill>
              <a:ln w="9525">
                <a:noFill/>
                <a:round/>
                <a:headEnd/>
                <a:tailEnd/>
              </a:ln>
            </p:spPr>
            <p:txBody>
              <a:bodyPr/>
              <a:lstStyle/>
              <a:p>
                <a:endParaRPr lang="en-US"/>
              </a:p>
            </p:txBody>
          </p:sp>
          <p:sp>
            <p:nvSpPr>
              <p:cNvPr id="172441" name="Freeform 414"/>
              <p:cNvSpPr>
                <a:spLocks/>
              </p:cNvSpPr>
              <p:nvPr/>
            </p:nvSpPr>
            <p:spPr bwMode="auto">
              <a:xfrm>
                <a:off x="2947" y="1784"/>
                <a:ext cx="86" cy="423"/>
              </a:xfrm>
              <a:custGeom>
                <a:avLst/>
                <a:gdLst>
                  <a:gd name="T0" fmla="*/ 0 w 344"/>
                  <a:gd name="T1" fmla="*/ 0 h 1695"/>
                  <a:gd name="T2" fmla="*/ 0 w 344"/>
                  <a:gd name="T3" fmla="*/ 0 h 1695"/>
                  <a:gd name="T4" fmla="*/ 0 w 344"/>
                  <a:gd name="T5" fmla="*/ 0 h 1695"/>
                  <a:gd name="T6" fmla="*/ 0 w 344"/>
                  <a:gd name="T7" fmla="*/ 0 h 1695"/>
                  <a:gd name="T8" fmla="*/ 0 w 344"/>
                  <a:gd name="T9" fmla="*/ 0 h 1695"/>
                  <a:gd name="T10" fmla="*/ 0 w 344"/>
                  <a:gd name="T11" fmla="*/ 0 h 1695"/>
                  <a:gd name="T12" fmla="*/ 0 w 344"/>
                  <a:gd name="T13" fmla="*/ 0 h 1695"/>
                  <a:gd name="T14" fmla="*/ 0 w 344"/>
                  <a:gd name="T15" fmla="*/ 0 h 1695"/>
                  <a:gd name="T16" fmla="*/ 0 w 344"/>
                  <a:gd name="T17" fmla="*/ 0 h 1695"/>
                  <a:gd name="T18" fmla="*/ 0 w 344"/>
                  <a:gd name="T19" fmla="*/ 0 h 1695"/>
                  <a:gd name="T20" fmla="*/ 0 w 344"/>
                  <a:gd name="T21" fmla="*/ 0 h 1695"/>
                  <a:gd name="T22" fmla="*/ 0 w 344"/>
                  <a:gd name="T23" fmla="*/ 0 h 1695"/>
                  <a:gd name="T24" fmla="*/ 0 w 344"/>
                  <a:gd name="T25" fmla="*/ 0 h 1695"/>
                  <a:gd name="T26" fmla="*/ 0 w 344"/>
                  <a:gd name="T27" fmla="*/ 0 h 1695"/>
                  <a:gd name="T28" fmla="*/ 0 w 344"/>
                  <a:gd name="T29" fmla="*/ 0 h 1695"/>
                  <a:gd name="T30" fmla="*/ 0 w 344"/>
                  <a:gd name="T31" fmla="*/ 0 h 1695"/>
                  <a:gd name="T32" fmla="*/ 0 w 344"/>
                  <a:gd name="T33" fmla="*/ 0 h 1695"/>
                  <a:gd name="T34" fmla="*/ 0 w 344"/>
                  <a:gd name="T35" fmla="*/ 0 h 1695"/>
                  <a:gd name="T36" fmla="*/ 0 w 344"/>
                  <a:gd name="T37" fmla="*/ 0 h 1695"/>
                  <a:gd name="T38" fmla="*/ 0 w 344"/>
                  <a:gd name="T39" fmla="*/ 0 h 1695"/>
                  <a:gd name="T40" fmla="*/ 0 w 344"/>
                  <a:gd name="T41" fmla="*/ 0 h 1695"/>
                  <a:gd name="T42" fmla="*/ 0 w 344"/>
                  <a:gd name="T43" fmla="*/ 0 h 1695"/>
                  <a:gd name="T44" fmla="*/ 0 w 344"/>
                  <a:gd name="T45" fmla="*/ 0 h 1695"/>
                  <a:gd name="T46" fmla="*/ 0 w 344"/>
                  <a:gd name="T47" fmla="*/ 0 h 1695"/>
                  <a:gd name="T48" fmla="*/ 0 w 344"/>
                  <a:gd name="T49" fmla="*/ 0 h 1695"/>
                  <a:gd name="T50" fmla="*/ 0 w 344"/>
                  <a:gd name="T51" fmla="*/ 0 h 1695"/>
                  <a:gd name="T52" fmla="*/ 0 w 344"/>
                  <a:gd name="T53" fmla="*/ 0 h 1695"/>
                  <a:gd name="T54" fmla="*/ 0 w 344"/>
                  <a:gd name="T55" fmla="*/ 0 h 1695"/>
                  <a:gd name="T56" fmla="*/ 0 w 344"/>
                  <a:gd name="T57" fmla="*/ 0 h 1695"/>
                  <a:gd name="T58" fmla="*/ 0 w 344"/>
                  <a:gd name="T59" fmla="*/ 0 h 1695"/>
                  <a:gd name="T60" fmla="*/ 0 w 344"/>
                  <a:gd name="T61" fmla="*/ 0 h 1695"/>
                  <a:gd name="T62" fmla="*/ 0 w 344"/>
                  <a:gd name="T63" fmla="*/ 0 h 1695"/>
                  <a:gd name="T64" fmla="*/ 0 w 344"/>
                  <a:gd name="T65" fmla="*/ 0 h 1695"/>
                  <a:gd name="T66" fmla="*/ 0 w 344"/>
                  <a:gd name="T67" fmla="*/ 0 h 1695"/>
                  <a:gd name="T68" fmla="*/ 0 w 344"/>
                  <a:gd name="T69" fmla="*/ 0 h 1695"/>
                  <a:gd name="T70" fmla="*/ 0 w 344"/>
                  <a:gd name="T71" fmla="*/ 0 h 169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4"/>
                  <a:gd name="T109" fmla="*/ 0 h 1695"/>
                  <a:gd name="T110" fmla="*/ 344 w 344"/>
                  <a:gd name="T111" fmla="*/ 1695 h 169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4" h="1695">
                    <a:moveTo>
                      <a:pt x="344" y="1695"/>
                    </a:moveTo>
                    <a:lnTo>
                      <a:pt x="343" y="1695"/>
                    </a:lnTo>
                    <a:lnTo>
                      <a:pt x="342" y="1614"/>
                    </a:lnTo>
                    <a:lnTo>
                      <a:pt x="339" y="1535"/>
                    </a:lnTo>
                    <a:lnTo>
                      <a:pt x="337" y="1461"/>
                    </a:lnTo>
                    <a:lnTo>
                      <a:pt x="333" y="1391"/>
                    </a:lnTo>
                    <a:lnTo>
                      <a:pt x="329" y="1322"/>
                    </a:lnTo>
                    <a:lnTo>
                      <a:pt x="324" y="1258"/>
                    </a:lnTo>
                    <a:lnTo>
                      <a:pt x="319" y="1194"/>
                    </a:lnTo>
                    <a:lnTo>
                      <a:pt x="313" y="1135"/>
                    </a:lnTo>
                    <a:lnTo>
                      <a:pt x="307" y="1078"/>
                    </a:lnTo>
                    <a:lnTo>
                      <a:pt x="301" y="1023"/>
                    </a:lnTo>
                    <a:lnTo>
                      <a:pt x="293" y="968"/>
                    </a:lnTo>
                    <a:lnTo>
                      <a:pt x="285" y="917"/>
                    </a:lnTo>
                    <a:lnTo>
                      <a:pt x="277" y="868"/>
                    </a:lnTo>
                    <a:lnTo>
                      <a:pt x="268" y="818"/>
                    </a:lnTo>
                    <a:lnTo>
                      <a:pt x="259" y="772"/>
                    </a:lnTo>
                    <a:lnTo>
                      <a:pt x="249" y="726"/>
                    </a:lnTo>
                    <a:lnTo>
                      <a:pt x="239" y="681"/>
                    </a:lnTo>
                    <a:lnTo>
                      <a:pt x="229" y="638"/>
                    </a:lnTo>
                    <a:lnTo>
                      <a:pt x="217" y="593"/>
                    </a:lnTo>
                    <a:lnTo>
                      <a:pt x="206" y="549"/>
                    </a:lnTo>
                    <a:lnTo>
                      <a:pt x="194" y="507"/>
                    </a:lnTo>
                    <a:lnTo>
                      <a:pt x="181" y="465"/>
                    </a:lnTo>
                    <a:lnTo>
                      <a:pt x="169" y="421"/>
                    </a:lnTo>
                    <a:lnTo>
                      <a:pt x="157" y="378"/>
                    </a:lnTo>
                    <a:lnTo>
                      <a:pt x="144" y="334"/>
                    </a:lnTo>
                    <a:lnTo>
                      <a:pt x="130" y="291"/>
                    </a:lnTo>
                    <a:lnTo>
                      <a:pt x="117" y="245"/>
                    </a:lnTo>
                    <a:lnTo>
                      <a:pt x="103" y="199"/>
                    </a:lnTo>
                    <a:lnTo>
                      <a:pt x="88" y="152"/>
                    </a:lnTo>
                    <a:lnTo>
                      <a:pt x="74" y="103"/>
                    </a:lnTo>
                    <a:lnTo>
                      <a:pt x="60" y="52"/>
                    </a:lnTo>
                    <a:lnTo>
                      <a:pt x="45" y="0"/>
                    </a:lnTo>
                    <a:lnTo>
                      <a:pt x="0" y="13"/>
                    </a:lnTo>
                    <a:lnTo>
                      <a:pt x="15" y="65"/>
                    </a:lnTo>
                    <a:lnTo>
                      <a:pt x="30" y="116"/>
                    </a:lnTo>
                    <a:lnTo>
                      <a:pt x="43" y="164"/>
                    </a:lnTo>
                    <a:lnTo>
                      <a:pt x="58" y="211"/>
                    </a:lnTo>
                    <a:lnTo>
                      <a:pt x="72" y="257"/>
                    </a:lnTo>
                    <a:lnTo>
                      <a:pt x="86" y="303"/>
                    </a:lnTo>
                    <a:lnTo>
                      <a:pt x="99" y="347"/>
                    </a:lnTo>
                    <a:lnTo>
                      <a:pt x="112" y="390"/>
                    </a:lnTo>
                    <a:lnTo>
                      <a:pt x="124" y="434"/>
                    </a:lnTo>
                    <a:lnTo>
                      <a:pt x="137" y="477"/>
                    </a:lnTo>
                    <a:lnTo>
                      <a:pt x="149" y="520"/>
                    </a:lnTo>
                    <a:lnTo>
                      <a:pt x="162" y="562"/>
                    </a:lnTo>
                    <a:lnTo>
                      <a:pt x="173" y="605"/>
                    </a:lnTo>
                    <a:lnTo>
                      <a:pt x="184" y="648"/>
                    </a:lnTo>
                    <a:lnTo>
                      <a:pt x="194" y="691"/>
                    </a:lnTo>
                    <a:lnTo>
                      <a:pt x="204" y="736"/>
                    </a:lnTo>
                    <a:lnTo>
                      <a:pt x="214" y="782"/>
                    </a:lnTo>
                    <a:lnTo>
                      <a:pt x="224" y="828"/>
                    </a:lnTo>
                    <a:lnTo>
                      <a:pt x="232" y="875"/>
                    </a:lnTo>
                    <a:lnTo>
                      <a:pt x="240" y="925"/>
                    </a:lnTo>
                    <a:lnTo>
                      <a:pt x="249" y="976"/>
                    </a:lnTo>
                    <a:lnTo>
                      <a:pt x="256" y="1028"/>
                    </a:lnTo>
                    <a:lnTo>
                      <a:pt x="262" y="1082"/>
                    </a:lnTo>
                    <a:lnTo>
                      <a:pt x="268" y="1140"/>
                    </a:lnTo>
                    <a:lnTo>
                      <a:pt x="275" y="1199"/>
                    </a:lnTo>
                    <a:lnTo>
                      <a:pt x="280" y="1260"/>
                    </a:lnTo>
                    <a:lnTo>
                      <a:pt x="285" y="1325"/>
                    </a:lnTo>
                    <a:lnTo>
                      <a:pt x="288" y="1393"/>
                    </a:lnTo>
                    <a:lnTo>
                      <a:pt x="292" y="1464"/>
                    </a:lnTo>
                    <a:lnTo>
                      <a:pt x="295" y="1537"/>
                    </a:lnTo>
                    <a:lnTo>
                      <a:pt x="297" y="1614"/>
                    </a:lnTo>
                    <a:lnTo>
                      <a:pt x="298" y="1695"/>
                    </a:lnTo>
                    <a:lnTo>
                      <a:pt x="297" y="1695"/>
                    </a:lnTo>
                    <a:lnTo>
                      <a:pt x="343" y="1695"/>
                    </a:lnTo>
                    <a:lnTo>
                      <a:pt x="344" y="1695"/>
                    </a:lnTo>
                    <a:lnTo>
                      <a:pt x="343" y="1695"/>
                    </a:lnTo>
                    <a:lnTo>
                      <a:pt x="344" y="1695"/>
                    </a:lnTo>
                    <a:close/>
                  </a:path>
                </a:pathLst>
              </a:custGeom>
              <a:solidFill>
                <a:srgbClr val="DE0000"/>
              </a:solidFill>
              <a:ln w="9525">
                <a:noFill/>
                <a:round/>
                <a:headEnd/>
                <a:tailEnd/>
              </a:ln>
            </p:spPr>
            <p:txBody>
              <a:bodyPr/>
              <a:lstStyle/>
              <a:p>
                <a:endParaRPr lang="en-US"/>
              </a:p>
            </p:txBody>
          </p:sp>
          <p:sp>
            <p:nvSpPr>
              <p:cNvPr id="172442" name="Freeform 415"/>
              <p:cNvSpPr>
                <a:spLocks/>
              </p:cNvSpPr>
              <p:nvPr/>
            </p:nvSpPr>
            <p:spPr bwMode="auto">
              <a:xfrm>
                <a:off x="2999" y="2207"/>
                <a:ext cx="34" cy="1529"/>
              </a:xfrm>
              <a:custGeom>
                <a:avLst/>
                <a:gdLst>
                  <a:gd name="T0" fmla="*/ 0 w 135"/>
                  <a:gd name="T1" fmla="*/ 1 h 6116"/>
                  <a:gd name="T2" fmla="*/ 0 w 135"/>
                  <a:gd name="T3" fmla="*/ 1 h 6116"/>
                  <a:gd name="T4" fmla="*/ 0 w 135"/>
                  <a:gd name="T5" fmla="*/ 1 h 6116"/>
                  <a:gd name="T6" fmla="*/ 0 w 135"/>
                  <a:gd name="T7" fmla="*/ 1 h 6116"/>
                  <a:gd name="T8" fmla="*/ 0 w 135"/>
                  <a:gd name="T9" fmla="*/ 1 h 6116"/>
                  <a:gd name="T10" fmla="*/ 0 w 135"/>
                  <a:gd name="T11" fmla="*/ 1 h 6116"/>
                  <a:gd name="T12" fmla="*/ 0 w 135"/>
                  <a:gd name="T13" fmla="*/ 1 h 6116"/>
                  <a:gd name="T14" fmla="*/ 0 w 135"/>
                  <a:gd name="T15" fmla="*/ 1 h 6116"/>
                  <a:gd name="T16" fmla="*/ 0 w 135"/>
                  <a:gd name="T17" fmla="*/ 1 h 6116"/>
                  <a:gd name="T18" fmla="*/ 0 w 135"/>
                  <a:gd name="T19" fmla="*/ 1 h 6116"/>
                  <a:gd name="T20" fmla="*/ 0 w 135"/>
                  <a:gd name="T21" fmla="*/ 1 h 6116"/>
                  <a:gd name="T22" fmla="*/ 0 w 135"/>
                  <a:gd name="T23" fmla="*/ 1 h 6116"/>
                  <a:gd name="T24" fmla="*/ 0 w 135"/>
                  <a:gd name="T25" fmla="*/ 0 h 6116"/>
                  <a:gd name="T26" fmla="*/ 0 w 135"/>
                  <a:gd name="T27" fmla="*/ 0 h 6116"/>
                  <a:gd name="T28" fmla="*/ 0 w 135"/>
                  <a:gd name="T29" fmla="*/ 0 h 6116"/>
                  <a:gd name="T30" fmla="*/ 0 w 135"/>
                  <a:gd name="T31" fmla="*/ 0 h 6116"/>
                  <a:gd name="T32" fmla="*/ 0 w 135"/>
                  <a:gd name="T33" fmla="*/ 0 h 6116"/>
                  <a:gd name="T34" fmla="*/ 0 w 135"/>
                  <a:gd name="T35" fmla="*/ 0 h 6116"/>
                  <a:gd name="T36" fmla="*/ 0 w 135"/>
                  <a:gd name="T37" fmla="*/ 0 h 6116"/>
                  <a:gd name="T38" fmla="*/ 0 w 135"/>
                  <a:gd name="T39" fmla="*/ 0 h 6116"/>
                  <a:gd name="T40" fmla="*/ 0 w 135"/>
                  <a:gd name="T41" fmla="*/ 1 h 6116"/>
                  <a:gd name="T42" fmla="*/ 0 w 135"/>
                  <a:gd name="T43" fmla="*/ 1 h 6116"/>
                  <a:gd name="T44" fmla="*/ 0 w 135"/>
                  <a:gd name="T45" fmla="*/ 1 h 6116"/>
                  <a:gd name="T46" fmla="*/ 0 w 135"/>
                  <a:gd name="T47" fmla="*/ 1 h 6116"/>
                  <a:gd name="T48" fmla="*/ 0 w 135"/>
                  <a:gd name="T49" fmla="*/ 1 h 6116"/>
                  <a:gd name="T50" fmla="*/ 0 w 135"/>
                  <a:gd name="T51" fmla="*/ 1 h 6116"/>
                  <a:gd name="T52" fmla="*/ 0 w 135"/>
                  <a:gd name="T53" fmla="*/ 1 h 6116"/>
                  <a:gd name="T54" fmla="*/ 0 w 135"/>
                  <a:gd name="T55" fmla="*/ 1 h 6116"/>
                  <a:gd name="T56" fmla="*/ 0 w 135"/>
                  <a:gd name="T57" fmla="*/ 1 h 6116"/>
                  <a:gd name="T58" fmla="*/ 0 w 135"/>
                  <a:gd name="T59" fmla="*/ 1 h 6116"/>
                  <a:gd name="T60" fmla="*/ 0 w 135"/>
                  <a:gd name="T61" fmla="*/ 1 h 6116"/>
                  <a:gd name="T62" fmla="*/ 0 w 135"/>
                  <a:gd name="T63" fmla="*/ 1 h 6116"/>
                  <a:gd name="T64" fmla="*/ 0 w 135"/>
                  <a:gd name="T65" fmla="*/ 1 h 6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5"/>
                  <a:gd name="T100" fmla="*/ 0 h 6116"/>
                  <a:gd name="T101" fmla="*/ 135 w 135"/>
                  <a:gd name="T102" fmla="*/ 6116 h 6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5" h="6116">
                    <a:moveTo>
                      <a:pt x="46" y="6116"/>
                    </a:moveTo>
                    <a:lnTo>
                      <a:pt x="47" y="6103"/>
                    </a:lnTo>
                    <a:lnTo>
                      <a:pt x="48" y="6067"/>
                    </a:lnTo>
                    <a:lnTo>
                      <a:pt x="50" y="6008"/>
                    </a:lnTo>
                    <a:lnTo>
                      <a:pt x="51" y="5927"/>
                    </a:lnTo>
                    <a:lnTo>
                      <a:pt x="52" y="5826"/>
                    </a:lnTo>
                    <a:lnTo>
                      <a:pt x="53" y="5706"/>
                    </a:lnTo>
                    <a:lnTo>
                      <a:pt x="56" y="5569"/>
                    </a:lnTo>
                    <a:lnTo>
                      <a:pt x="59" y="5414"/>
                    </a:lnTo>
                    <a:lnTo>
                      <a:pt x="62" y="5245"/>
                    </a:lnTo>
                    <a:lnTo>
                      <a:pt x="63" y="5061"/>
                    </a:lnTo>
                    <a:lnTo>
                      <a:pt x="67" y="4865"/>
                    </a:lnTo>
                    <a:lnTo>
                      <a:pt x="71" y="4657"/>
                    </a:lnTo>
                    <a:lnTo>
                      <a:pt x="74" y="4438"/>
                    </a:lnTo>
                    <a:lnTo>
                      <a:pt x="78" y="4212"/>
                    </a:lnTo>
                    <a:lnTo>
                      <a:pt x="82" y="3977"/>
                    </a:lnTo>
                    <a:lnTo>
                      <a:pt x="86" y="3735"/>
                    </a:lnTo>
                    <a:lnTo>
                      <a:pt x="89" y="3489"/>
                    </a:lnTo>
                    <a:lnTo>
                      <a:pt x="93" y="3238"/>
                    </a:lnTo>
                    <a:lnTo>
                      <a:pt x="97" y="2985"/>
                    </a:lnTo>
                    <a:lnTo>
                      <a:pt x="100" y="2729"/>
                    </a:lnTo>
                    <a:lnTo>
                      <a:pt x="104" y="2474"/>
                    </a:lnTo>
                    <a:lnTo>
                      <a:pt x="108" y="2219"/>
                    </a:lnTo>
                    <a:lnTo>
                      <a:pt x="112" y="1967"/>
                    </a:lnTo>
                    <a:lnTo>
                      <a:pt x="115" y="1717"/>
                    </a:lnTo>
                    <a:lnTo>
                      <a:pt x="118" y="1474"/>
                    </a:lnTo>
                    <a:lnTo>
                      <a:pt x="122" y="1235"/>
                    </a:lnTo>
                    <a:lnTo>
                      <a:pt x="125" y="1004"/>
                    </a:lnTo>
                    <a:lnTo>
                      <a:pt x="128" y="782"/>
                    </a:lnTo>
                    <a:lnTo>
                      <a:pt x="130" y="569"/>
                    </a:lnTo>
                    <a:lnTo>
                      <a:pt x="133" y="367"/>
                    </a:lnTo>
                    <a:lnTo>
                      <a:pt x="134" y="177"/>
                    </a:lnTo>
                    <a:lnTo>
                      <a:pt x="135" y="0"/>
                    </a:lnTo>
                    <a:lnTo>
                      <a:pt x="88" y="0"/>
                    </a:lnTo>
                    <a:lnTo>
                      <a:pt x="87" y="177"/>
                    </a:lnTo>
                    <a:lnTo>
                      <a:pt x="86" y="367"/>
                    </a:lnTo>
                    <a:lnTo>
                      <a:pt x="83" y="569"/>
                    </a:lnTo>
                    <a:lnTo>
                      <a:pt x="81" y="782"/>
                    </a:lnTo>
                    <a:lnTo>
                      <a:pt x="78" y="1004"/>
                    </a:lnTo>
                    <a:lnTo>
                      <a:pt x="77" y="1235"/>
                    </a:lnTo>
                    <a:lnTo>
                      <a:pt x="73" y="1474"/>
                    </a:lnTo>
                    <a:lnTo>
                      <a:pt x="71" y="1717"/>
                    </a:lnTo>
                    <a:lnTo>
                      <a:pt x="67" y="1967"/>
                    </a:lnTo>
                    <a:lnTo>
                      <a:pt x="63" y="2219"/>
                    </a:lnTo>
                    <a:lnTo>
                      <a:pt x="59" y="2474"/>
                    </a:lnTo>
                    <a:lnTo>
                      <a:pt x="56" y="2729"/>
                    </a:lnTo>
                    <a:lnTo>
                      <a:pt x="52" y="2985"/>
                    </a:lnTo>
                    <a:lnTo>
                      <a:pt x="48" y="3238"/>
                    </a:lnTo>
                    <a:lnTo>
                      <a:pt x="45" y="3489"/>
                    </a:lnTo>
                    <a:lnTo>
                      <a:pt x="41" y="3735"/>
                    </a:lnTo>
                    <a:lnTo>
                      <a:pt x="37" y="3977"/>
                    </a:lnTo>
                    <a:lnTo>
                      <a:pt x="33" y="4212"/>
                    </a:lnTo>
                    <a:lnTo>
                      <a:pt x="30" y="4438"/>
                    </a:lnTo>
                    <a:lnTo>
                      <a:pt x="26" y="4657"/>
                    </a:lnTo>
                    <a:lnTo>
                      <a:pt x="22" y="4865"/>
                    </a:lnTo>
                    <a:lnTo>
                      <a:pt x="18" y="5061"/>
                    </a:lnTo>
                    <a:lnTo>
                      <a:pt x="15" y="5245"/>
                    </a:lnTo>
                    <a:lnTo>
                      <a:pt x="12" y="5414"/>
                    </a:lnTo>
                    <a:lnTo>
                      <a:pt x="11" y="5569"/>
                    </a:lnTo>
                    <a:lnTo>
                      <a:pt x="8" y="5706"/>
                    </a:lnTo>
                    <a:lnTo>
                      <a:pt x="5" y="5826"/>
                    </a:lnTo>
                    <a:lnTo>
                      <a:pt x="4" y="5927"/>
                    </a:lnTo>
                    <a:lnTo>
                      <a:pt x="2" y="6008"/>
                    </a:lnTo>
                    <a:lnTo>
                      <a:pt x="1" y="6067"/>
                    </a:lnTo>
                    <a:lnTo>
                      <a:pt x="0" y="6103"/>
                    </a:lnTo>
                    <a:lnTo>
                      <a:pt x="1" y="6116"/>
                    </a:lnTo>
                    <a:lnTo>
                      <a:pt x="46" y="6116"/>
                    </a:lnTo>
                    <a:close/>
                  </a:path>
                </a:pathLst>
              </a:custGeom>
              <a:solidFill>
                <a:srgbClr val="DE0000"/>
              </a:solidFill>
              <a:ln w="9525">
                <a:noFill/>
                <a:round/>
                <a:headEnd/>
                <a:tailEnd/>
              </a:ln>
            </p:spPr>
            <p:txBody>
              <a:bodyPr/>
              <a:lstStyle/>
              <a:p>
                <a:endParaRPr lang="en-US"/>
              </a:p>
            </p:txBody>
          </p:sp>
          <p:sp>
            <p:nvSpPr>
              <p:cNvPr id="172443" name="Freeform 416"/>
              <p:cNvSpPr>
                <a:spLocks/>
              </p:cNvSpPr>
              <p:nvPr/>
            </p:nvSpPr>
            <p:spPr bwMode="auto">
              <a:xfrm>
                <a:off x="2954" y="1786"/>
                <a:ext cx="90" cy="405"/>
              </a:xfrm>
              <a:custGeom>
                <a:avLst/>
                <a:gdLst>
                  <a:gd name="T0" fmla="*/ 0 w 359"/>
                  <a:gd name="T1" fmla="*/ 1 h 1620"/>
                  <a:gd name="T2" fmla="*/ 0 w 359"/>
                  <a:gd name="T3" fmla="*/ 1 h 1620"/>
                  <a:gd name="T4" fmla="*/ 0 w 359"/>
                  <a:gd name="T5" fmla="*/ 0 h 1620"/>
                  <a:gd name="T6" fmla="*/ 0 w 359"/>
                  <a:gd name="T7" fmla="*/ 0 h 1620"/>
                  <a:gd name="T8" fmla="*/ 0 w 359"/>
                  <a:gd name="T9" fmla="*/ 0 h 1620"/>
                  <a:gd name="T10" fmla="*/ 0 w 359"/>
                  <a:gd name="T11" fmla="*/ 0 h 1620"/>
                  <a:gd name="T12" fmla="*/ 0 w 359"/>
                  <a:gd name="T13" fmla="*/ 0 h 1620"/>
                  <a:gd name="T14" fmla="*/ 0 w 359"/>
                  <a:gd name="T15" fmla="*/ 0 h 1620"/>
                  <a:gd name="T16" fmla="*/ 0 w 359"/>
                  <a:gd name="T17" fmla="*/ 0 h 1620"/>
                  <a:gd name="T18" fmla="*/ 0 w 359"/>
                  <a:gd name="T19" fmla="*/ 0 h 1620"/>
                  <a:gd name="T20" fmla="*/ 0 w 359"/>
                  <a:gd name="T21" fmla="*/ 0 h 1620"/>
                  <a:gd name="T22" fmla="*/ 0 w 359"/>
                  <a:gd name="T23" fmla="*/ 0 h 1620"/>
                  <a:gd name="T24" fmla="*/ 0 w 359"/>
                  <a:gd name="T25" fmla="*/ 0 h 1620"/>
                  <a:gd name="T26" fmla="*/ 0 w 359"/>
                  <a:gd name="T27" fmla="*/ 0 h 1620"/>
                  <a:gd name="T28" fmla="*/ 0 w 359"/>
                  <a:gd name="T29" fmla="*/ 0 h 1620"/>
                  <a:gd name="T30" fmla="*/ 0 w 359"/>
                  <a:gd name="T31" fmla="*/ 0 h 1620"/>
                  <a:gd name="T32" fmla="*/ 0 w 359"/>
                  <a:gd name="T33" fmla="*/ 0 h 1620"/>
                  <a:gd name="T34" fmla="*/ 0 w 359"/>
                  <a:gd name="T35" fmla="*/ 0 h 1620"/>
                  <a:gd name="T36" fmla="*/ 0 w 359"/>
                  <a:gd name="T37" fmla="*/ 0 h 1620"/>
                  <a:gd name="T38" fmla="*/ 0 w 359"/>
                  <a:gd name="T39" fmla="*/ 0 h 1620"/>
                  <a:gd name="T40" fmla="*/ 0 w 359"/>
                  <a:gd name="T41" fmla="*/ 0 h 1620"/>
                  <a:gd name="T42" fmla="*/ 0 w 359"/>
                  <a:gd name="T43" fmla="*/ 0 h 1620"/>
                  <a:gd name="T44" fmla="*/ 0 w 359"/>
                  <a:gd name="T45" fmla="*/ 0 h 1620"/>
                  <a:gd name="T46" fmla="*/ 0 w 359"/>
                  <a:gd name="T47" fmla="*/ 0 h 1620"/>
                  <a:gd name="T48" fmla="*/ 0 w 359"/>
                  <a:gd name="T49" fmla="*/ 0 h 1620"/>
                  <a:gd name="T50" fmla="*/ 0 w 359"/>
                  <a:gd name="T51" fmla="*/ 0 h 1620"/>
                  <a:gd name="T52" fmla="*/ 0 w 359"/>
                  <a:gd name="T53" fmla="*/ 0 h 1620"/>
                  <a:gd name="T54" fmla="*/ 0 w 359"/>
                  <a:gd name="T55" fmla="*/ 0 h 1620"/>
                  <a:gd name="T56" fmla="*/ 0 w 359"/>
                  <a:gd name="T57" fmla="*/ 0 h 1620"/>
                  <a:gd name="T58" fmla="*/ 0 w 359"/>
                  <a:gd name="T59" fmla="*/ 0 h 1620"/>
                  <a:gd name="T60" fmla="*/ 0 w 359"/>
                  <a:gd name="T61" fmla="*/ 0 h 1620"/>
                  <a:gd name="T62" fmla="*/ 0 w 359"/>
                  <a:gd name="T63" fmla="*/ 1 h 1620"/>
                  <a:gd name="T64" fmla="*/ 0 w 359"/>
                  <a:gd name="T65" fmla="*/ 1 h 1620"/>
                  <a:gd name="T66" fmla="*/ 0 w 359"/>
                  <a:gd name="T67" fmla="*/ 1 h 1620"/>
                  <a:gd name="T68" fmla="*/ 0 w 359"/>
                  <a:gd name="T69" fmla="*/ 1 h 1620"/>
                  <a:gd name="T70" fmla="*/ 0 w 359"/>
                  <a:gd name="T71" fmla="*/ 1 h 16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59"/>
                  <a:gd name="T109" fmla="*/ 0 h 1620"/>
                  <a:gd name="T110" fmla="*/ 359 w 359"/>
                  <a:gd name="T111" fmla="*/ 1620 h 16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59" h="1620">
                    <a:moveTo>
                      <a:pt x="359" y="1620"/>
                    </a:moveTo>
                    <a:lnTo>
                      <a:pt x="358" y="1620"/>
                    </a:lnTo>
                    <a:lnTo>
                      <a:pt x="357" y="1542"/>
                    </a:lnTo>
                    <a:lnTo>
                      <a:pt x="354" y="1466"/>
                    </a:lnTo>
                    <a:lnTo>
                      <a:pt x="350" y="1394"/>
                    </a:lnTo>
                    <a:lnTo>
                      <a:pt x="348" y="1324"/>
                    </a:lnTo>
                    <a:lnTo>
                      <a:pt x="343" y="1259"/>
                    </a:lnTo>
                    <a:lnTo>
                      <a:pt x="339" y="1195"/>
                    </a:lnTo>
                    <a:lnTo>
                      <a:pt x="334" y="1133"/>
                    </a:lnTo>
                    <a:lnTo>
                      <a:pt x="328" y="1075"/>
                    </a:lnTo>
                    <a:lnTo>
                      <a:pt x="322" y="1018"/>
                    </a:lnTo>
                    <a:lnTo>
                      <a:pt x="316" y="962"/>
                    </a:lnTo>
                    <a:lnTo>
                      <a:pt x="308" y="909"/>
                    </a:lnTo>
                    <a:lnTo>
                      <a:pt x="301" y="859"/>
                    </a:lnTo>
                    <a:lnTo>
                      <a:pt x="292" y="809"/>
                    </a:lnTo>
                    <a:lnTo>
                      <a:pt x="283" y="762"/>
                    </a:lnTo>
                    <a:lnTo>
                      <a:pt x="275" y="716"/>
                    </a:lnTo>
                    <a:lnTo>
                      <a:pt x="265" y="670"/>
                    </a:lnTo>
                    <a:lnTo>
                      <a:pt x="255" y="625"/>
                    </a:lnTo>
                    <a:lnTo>
                      <a:pt x="243" y="583"/>
                    </a:lnTo>
                    <a:lnTo>
                      <a:pt x="232" y="540"/>
                    </a:lnTo>
                    <a:lnTo>
                      <a:pt x="221" y="497"/>
                    </a:lnTo>
                    <a:lnTo>
                      <a:pt x="209" y="456"/>
                    </a:lnTo>
                    <a:lnTo>
                      <a:pt x="196" y="416"/>
                    </a:lnTo>
                    <a:lnTo>
                      <a:pt x="183" y="375"/>
                    </a:lnTo>
                    <a:lnTo>
                      <a:pt x="169" y="334"/>
                    </a:lnTo>
                    <a:lnTo>
                      <a:pt x="155" y="294"/>
                    </a:lnTo>
                    <a:lnTo>
                      <a:pt x="141" y="253"/>
                    </a:lnTo>
                    <a:lnTo>
                      <a:pt x="127" y="214"/>
                    </a:lnTo>
                    <a:lnTo>
                      <a:pt x="112" y="171"/>
                    </a:lnTo>
                    <a:lnTo>
                      <a:pt x="95" y="130"/>
                    </a:lnTo>
                    <a:lnTo>
                      <a:pt x="81" y="88"/>
                    </a:lnTo>
                    <a:lnTo>
                      <a:pt x="63" y="45"/>
                    </a:lnTo>
                    <a:lnTo>
                      <a:pt x="47" y="0"/>
                    </a:lnTo>
                    <a:lnTo>
                      <a:pt x="0" y="17"/>
                    </a:lnTo>
                    <a:lnTo>
                      <a:pt x="16" y="62"/>
                    </a:lnTo>
                    <a:lnTo>
                      <a:pt x="33" y="106"/>
                    </a:lnTo>
                    <a:lnTo>
                      <a:pt x="48" y="148"/>
                    </a:lnTo>
                    <a:lnTo>
                      <a:pt x="64" y="189"/>
                    </a:lnTo>
                    <a:lnTo>
                      <a:pt x="79" y="231"/>
                    </a:lnTo>
                    <a:lnTo>
                      <a:pt x="94" y="271"/>
                    </a:lnTo>
                    <a:lnTo>
                      <a:pt x="108" y="312"/>
                    </a:lnTo>
                    <a:lnTo>
                      <a:pt x="122" y="352"/>
                    </a:lnTo>
                    <a:lnTo>
                      <a:pt x="135" y="390"/>
                    </a:lnTo>
                    <a:lnTo>
                      <a:pt x="146" y="431"/>
                    </a:lnTo>
                    <a:lnTo>
                      <a:pt x="159" y="471"/>
                    </a:lnTo>
                    <a:lnTo>
                      <a:pt x="171" y="512"/>
                    </a:lnTo>
                    <a:lnTo>
                      <a:pt x="183" y="553"/>
                    </a:lnTo>
                    <a:lnTo>
                      <a:pt x="194" y="595"/>
                    </a:lnTo>
                    <a:lnTo>
                      <a:pt x="205" y="637"/>
                    </a:lnTo>
                    <a:lnTo>
                      <a:pt x="215" y="680"/>
                    </a:lnTo>
                    <a:lnTo>
                      <a:pt x="225" y="726"/>
                    </a:lnTo>
                    <a:lnTo>
                      <a:pt x="233" y="772"/>
                    </a:lnTo>
                    <a:lnTo>
                      <a:pt x="242" y="819"/>
                    </a:lnTo>
                    <a:lnTo>
                      <a:pt x="251" y="866"/>
                    </a:lnTo>
                    <a:lnTo>
                      <a:pt x="258" y="917"/>
                    </a:lnTo>
                    <a:lnTo>
                      <a:pt x="266" y="969"/>
                    </a:lnTo>
                    <a:lnTo>
                      <a:pt x="272" y="1023"/>
                    </a:lnTo>
                    <a:lnTo>
                      <a:pt x="278" y="1080"/>
                    </a:lnTo>
                    <a:lnTo>
                      <a:pt x="284" y="1138"/>
                    </a:lnTo>
                    <a:lnTo>
                      <a:pt x="289" y="1198"/>
                    </a:lnTo>
                    <a:lnTo>
                      <a:pt x="293" y="1261"/>
                    </a:lnTo>
                    <a:lnTo>
                      <a:pt x="298" y="1327"/>
                    </a:lnTo>
                    <a:lnTo>
                      <a:pt x="301" y="1397"/>
                    </a:lnTo>
                    <a:lnTo>
                      <a:pt x="304" y="1469"/>
                    </a:lnTo>
                    <a:lnTo>
                      <a:pt x="307" y="1542"/>
                    </a:lnTo>
                    <a:lnTo>
                      <a:pt x="308" y="1620"/>
                    </a:lnTo>
                    <a:lnTo>
                      <a:pt x="307" y="1620"/>
                    </a:lnTo>
                    <a:lnTo>
                      <a:pt x="359" y="1620"/>
                    </a:lnTo>
                    <a:lnTo>
                      <a:pt x="358" y="1620"/>
                    </a:lnTo>
                    <a:lnTo>
                      <a:pt x="359" y="1620"/>
                    </a:lnTo>
                    <a:close/>
                  </a:path>
                </a:pathLst>
              </a:custGeom>
              <a:solidFill>
                <a:srgbClr val="E00000"/>
              </a:solidFill>
              <a:ln w="9525">
                <a:noFill/>
                <a:round/>
                <a:headEnd/>
                <a:tailEnd/>
              </a:ln>
            </p:spPr>
            <p:txBody>
              <a:bodyPr/>
              <a:lstStyle/>
              <a:p>
                <a:endParaRPr lang="en-US"/>
              </a:p>
            </p:txBody>
          </p:sp>
          <p:sp>
            <p:nvSpPr>
              <p:cNvPr id="172444" name="Freeform 417"/>
              <p:cNvSpPr>
                <a:spLocks/>
              </p:cNvSpPr>
              <p:nvPr/>
            </p:nvSpPr>
            <p:spPr bwMode="auto">
              <a:xfrm>
                <a:off x="3010" y="2191"/>
                <a:ext cx="34" cy="1542"/>
              </a:xfrm>
              <a:custGeom>
                <a:avLst/>
                <a:gdLst>
                  <a:gd name="T0" fmla="*/ 0 w 138"/>
                  <a:gd name="T1" fmla="*/ 1 h 6171"/>
                  <a:gd name="T2" fmla="*/ 0 w 138"/>
                  <a:gd name="T3" fmla="*/ 1 h 6171"/>
                  <a:gd name="T4" fmla="*/ 0 w 138"/>
                  <a:gd name="T5" fmla="*/ 1 h 6171"/>
                  <a:gd name="T6" fmla="*/ 0 w 138"/>
                  <a:gd name="T7" fmla="*/ 1 h 6171"/>
                  <a:gd name="T8" fmla="*/ 0 w 138"/>
                  <a:gd name="T9" fmla="*/ 1 h 6171"/>
                  <a:gd name="T10" fmla="*/ 0 w 138"/>
                  <a:gd name="T11" fmla="*/ 1 h 6171"/>
                  <a:gd name="T12" fmla="*/ 0 w 138"/>
                  <a:gd name="T13" fmla="*/ 1 h 6171"/>
                  <a:gd name="T14" fmla="*/ 0 w 138"/>
                  <a:gd name="T15" fmla="*/ 1 h 6171"/>
                  <a:gd name="T16" fmla="*/ 0 w 138"/>
                  <a:gd name="T17" fmla="*/ 1 h 6171"/>
                  <a:gd name="T18" fmla="*/ 0 w 138"/>
                  <a:gd name="T19" fmla="*/ 1 h 6171"/>
                  <a:gd name="T20" fmla="*/ 0 w 138"/>
                  <a:gd name="T21" fmla="*/ 0 h 6171"/>
                  <a:gd name="T22" fmla="*/ 0 w 138"/>
                  <a:gd name="T23" fmla="*/ 0 h 6171"/>
                  <a:gd name="T24" fmla="*/ 0 w 138"/>
                  <a:gd name="T25" fmla="*/ 0 h 6171"/>
                  <a:gd name="T26" fmla="*/ 0 w 138"/>
                  <a:gd name="T27" fmla="*/ 0 h 6171"/>
                  <a:gd name="T28" fmla="*/ 0 w 138"/>
                  <a:gd name="T29" fmla="*/ 0 h 6171"/>
                  <a:gd name="T30" fmla="*/ 0 w 138"/>
                  <a:gd name="T31" fmla="*/ 0 h 6171"/>
                  <a:gd name="T32" fmla="*/ 0 w 138"/>
                  <a:gd name="T33" fmla="*/ 0 h 6171"/>
                  <a:gd name="T34" fmla="*/ 0 w 138"/>
                  <a:gd name="T35" fmla="*/ 0 h 6171"/>
                  <a:gd name="T36" fmla="*/ 0 w 138"/>
                  <a:gd name="T37" fmla="*/ 0 h 6171"/>
                  <a:gd name="T38" fmla="*/ 0 w 138"/>
                  <a:gd name="T39" fmla="*/ 0 h 6171"/>
                  <a:gd name="T40" fmla="*/ 0 w 138"/>
                  <a:gd name="T41" fmla="*/ 0 h 6171"/>
                  <a:gd name="T42" fmla="*/ 0 w 138"/>
                  <a:gd name="T43" fmla="*/ 0 h 6171"/>
                  <a:gd name="T44" fmla="*/ 0 w 138"/>
                  <a:gd name="T45" fmla="*/ 0 h 6171"/>
                  <a:gd name="T46" fmla="*/ 0 w 138"/>
                  <a:gd name="T47" fmla="*/ 1 h 6171"/>
                  <a:gd name="T48" fmla="*/ 0 w 138"/>
                  <a:gd name="T49" fmla="*/ 1 h 6171"/>
                  <a:gd name="T50" fmla="*/ 0 w 138"/>
                  <a:gd name="T51" fmla="*/ 1 h 6171"/>
                  <a:gd name="T52" fmla="*/ 0 w 138"/>
                  <a:gd name="T53" fmla="*/ 1 h 6171"/>
                  <a:gd name="T54" fmla="*/ 0 w 138"/>
                  <a:gd name="T55" fmla="*/ 1 h 6171"/>
                  <a:gd name="T56" fmla="*/ 0 w 138"/>
                  <a:gd name="T57" fmla="*/ 1 h 6171"/>
                  <a:gd name="T58" fmla="*/ 0 w 138"/>
                  <a:gd name="T59" fmla="*/ 1 h 6171"/>
                  <a:gd name="T60" fmla="*/ 0 w 138"/>
                  <a:gd name="T61" fmla="*/ 1 h 6171"/>
                  <a:gd name="T62" fmla="*/ 0 w 138"/>
                  <a:gd name="T63" fmla="*/ 1 h 6171"/>
                  <a:gd name="T64" fmla="*/ 0 w 138"/>
                  <a:gd name="T65" fmla="*/ 1 h 61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8"/>
                  <a:gd name="T100" fmla="*/ 0 h 6171"/>
                  <a:gd name="T101" fmla="*/ 138 w 138"/>
                  <a:gd name="T102" fmla="*/ 6171 h 61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8" h="6171">
                    <a:moveTo>
                      <a:pt x="51" y="6171"/>
                    </a:moveTo>
                    <a:lnTo>
                      <a:pt x="52" y="6158"/>
                    </a:lnTo>
                    <a:lnTo>
                      <a:pt x="54" y="6120"/>
                    </a:lnTo>
                    <a:lnTo>
                      <a:pt x="55" y="6058"/>
                    </a:lnTo>
                    <a:lnTo>
                      <a:pt x="56" y="5973"/>
                    </a:lnTo>
                    <a:lnTo>
                      <a:pt x="57" y="5868"/>
                    </a:lnTo>
                    <a:lnTo>
                      <a:pt x="58" y="5743"/>
                    </a:lnTo>
                    <a:lnTo>
                      <a:pt x="61" y="5599"/>
                    </a:lnTo>
                    <a:lnTo>
                      <a:pt x="65" y="5439"/>
                    </a:lnTo>
                    <a:lnTo>
                      <a:pt x="66" y="5264"/>
                    </a:lnTo>
                    <a:lnTo>
                      <a:pt x="70" y="5072"/>
                    </a:lnTo>
                    <a:lnTo>
                      <a:pt x="73" y="4870"/>
                    </a:lnTo>
                    <a:lnTo>
                      <a:pt x="77" y="4655"/>
                    </a:lnTo>
                    <a:lnTo>
                      <a:pt x="80" y="4429"/>
                    </a:lnTo>
                    <a:lnTo>
                      <a:pt x="83" y="4195"/>
                    </a:lnTo>
                    <a:lnTo>
                      <a:pt x="88" y="3954"/>
                    </a:lnTo>
                    <a:lnTo>
                      <a:pt x="92" y="3706"/>
                    </a:lnTo>
                    <a:lnTo>
                      <a:pt x="96" y="3453"/>
                    </a:lnTo>
                    <a:lnTo>
                      <a:pt x="100" y="3197"/>
                    </a:lnTo>
                    <a:lnTo>
                      <a:pt x="103" y="2939"/>
                    </a:lnTo>
                    <a:lnTo>
                      <a:pt x="107" y="2679"/>
                    </a:lnTo>
                    <a:lnTo>
                      <a:pt x="111" y="2421"/>
                    </a:lnTo>
                    <a:lnTo>
                      <a:pt x="114" y="2165"/>
                    </a:lnTo>
                    <a:lnTo>
                      <a:pt x="119" y="1911"/>
                    </a:lnTo>
                    <a:lnTo>
                      <a:pt x="121" y="1662"/>
                    </a:lnTo>
                    <a:lnTo>
                      <a:pt x="124" y="1419"/>
                    </a:lnTo>
                    <a:lnTo>
                      <a:pt x="128" y="1184"/>
                    </a:lnTo>
                    <a:lnTo>
                      <a:pt x="131" y="957"/>
                    </a:lnTo>
                    <a:lnTo>
                      <a:pt x="133" y="741"/>
                    </a:lnTo>
                    <a:lnTo>
                      <a:pt x="134" y="535"/>
                    </a:lnTo>
                    <a:lnTo>
                      <a:pt x="136" y="342"/>
                    </a:lnTo>
                    <a:lnTo>
                      <a:pt x="137" y="163"/>
                    </a:lnTo>
                    <a:lnTo>
                      <a:pt x="138" y="0"/>
                    </a:lnTo>
                    <a:lnTo>
                      <a:pt x="86" y="0"/>
                    </a:lnTo>
                    <a:lnTo>
                      <a:pt x="85" y="163"/>
                    </a:lnTo>
                    <a:lnTo>
                      <a:pt x="83" y="342"/>
                    </a:lnTo>
                    <a:lnTo>
                      <a:pt x="82" y="535"/>
                    </a:lnTo>
                    <a:lnTo>
                      <a:pt x="81" y="741"/>
                    </a:lnTo>
                    <a:lnTo>
                      <a:pt x="78" y="957"/>
                    </a:lnTo>
                    <a:lnTo>
                      <a:pt x="76" y="1184"/>
                    </a:lnTo>
                    <a:lnTo>
                      <a:pt x="75" y="1419"/>
                    </a:lnTo>
                    <a:lnTo>
                      <a:pt x="71" y="1662"/>
                    </a:lnTo>
                    <a:lnTo>
                      <a:pt x="67" y="1911"/>
                    </a:lnTo>
                    <a:lnTo>
                      <a:pt x="65" y="2165"/>
                    </a:lnTo>
                    <a:lnTo>
                      <a:pt x="61" y="2421"/>
                    </a:lnTo>
                    <a:lnTo>
                      <a:pt x="57" y="2679"/>
                    </a:lnTo>
                    <a:lnTo>
                      <a:pt x="54" y="2939"/>
                    </a:lnTo>
                    <a:lnTo>
                      <a:pt x="50" y="3197"/>
                    </a:lnTo>
                    <a:lnTo>
                      <a:pt x="46" y="3453"/>
                    </a:lnTo>
                    <a:lnTo>
                      <a:pt x="42" y="3706"/>
                    </a:lnTo>
                    <a:lnTo>
                      <a:pt x="39" y="3954"/>
                    </a:lnTo>
                    <a:lnTo>
                      <a:pt x="34" y="4195"/>
                    </a:lnTo>
                    <a:lnTo>
                      <a:pt x="30" y="4429"/>
                    </a:lnTo>
                    <a:lnTo>
                      <a:pt x="27" y="4655"/>
                    </a:lnTo>
                    <a:lnTo>
                      <a:pt x="24" y="4870"/>
                    </a:lnTo>
                    <a:lnTo>
                      <a:pt x="20" y="5072"/>
                    </a:lnTo>
                    <a:lnTo>
                      <a:pt x="16" y="5264"/>
                    </a:lnTo>
                    <a:lnTo>
                      <a:pt x="12" y="5439"/>
                    </a:lnTo>
                    <a:lnTo>
                      <a:pt x="11" y="5599"/>
                    </a:lnTo>
                    <a:lnTo>
                      <a:pt x="9" y="5743"/>
                    </a:lnTo>
                    <a:lnTo>
                      <a:pt x="5" y="5868"/>
                    </a:lnTo>
                    <a:lnTo>
                      <a:pt x="4" y="5973"/>
                    </a:lnTo>
                    <a:lnTo>
                      <a:pt x="3" y="6058"/>
                    </a:lnTo>
                    <a:lnTo>
                      <a:pt x="1" y="6120"/>
                    </a:lnTo>
                    <a:lnTo>
                      <a:pt x="0" y="6158"/>
                    </a:lnTo>
                    <a:lnTo>
                      <a:pt x="1" y="6171"/>
                    </a:lnTo>
                    <a:lnTo>
                      <a:pt x="51" y="6171"/>
                    </a:lnTo>
                    <a:close/>
                  </a:path>
                </a:pathLst>
              </a:custGeom>
              <a:solidFill>
                <a:srgbClr val="E00000"/>
              </a:solidFill>
              <a:ln w="9525">
                <a:noFill/>
                <a:round/>
                <a:headEnd/>
                <a:tailEnd/>
              </a:ln>
            </p:spPr>
            <p:txBody>
              <a:bodyPr/>
              <a:lstStyle/>
              <a:p>
                <a:endParaRPr lang="en-US"/>
              </a:p>
            </p:txBody>
          </p:sp>
          <p:sp>
            <p:nvSpPr>
              <p:cNvPr id="172445" name="Freeform 418"/>
              <p:cNvSpPr>
                <a:spLocks/>
              </p:cNvSpPr>
              <p:nvPr/>
            </p:nvSpPr>
            <p:spPr bwMode="auto">
              <a:xfrm>
                <a:off x="2962" y="1788"/>
                <a:ext cx="94" cy="386"/>
              </a:xfrm>
              <a:custGeom>
                <a:avLst/>
                <a:gdLst>
                  <a:gd name="T0" fmla="*/ 0 w 377"/>
                  <a:gd name="T1" fmla="*/ 1 h 1544"/>
                  <a:gd name="T2" fmla="*/ 0 w 377"/>
                  <a:gd name="T3" fmla="*/ 1 h 1544"/>
                  <a:gd name="T4" fmla="*/ 0 w 377"/>
                  <a:gd name="T5" fmla="*/ 0 h 1544"/>
                  <a:gd name="T6" fmla="*/ 0 w 377"/>
                  <a:gd name="T7" fmla="*/ 0 h 1544"/>
                  <a:gd name="T8" fmla="*/ 0 w 377"/>
                  <a:gd name="T9" fmla="*/ 0 h 1544"/>
                  <a:gd name="T10" fmla="*/ 0 w 377"/>
                  <a:gd name="T11" fmla="*/ 0 h 1544"/>
                  <a:gd name="T12" fmla="*/ 0 w 377"/>
                  <a:gd name="T13" fmla="*/ 0 h 1544"/>
                  <a:gd name="T14" fmla="*/ 0 w 377"/>
                  <a:gd name="T15" fmla="*/ 0 h 1544"/>
                  <a:gd name="T16" fmla="*/ 0 w 377"/>
                  <a:gd name="T17" fmla="*/ 0 h 1544"/>
                  <a:gd name="T18" fmla="*/ 0 w 377"/>
                  <a:gd name="T19" fmla="*/ 0 h 1544"/>
                  <a:gd name="T20" fmla="*/ 0 w 377"/>
                  <a:gd name="T21" fmla="*/ 0 h 1544"/>
                  <a:gd name="T22" fmla="*/ 0 w 377"/>
                  <a:gd name="T23" fmla="*/ 0 h 1544"/>
                  <a:gd name="T24" fmla="*/ 0 w 377"/>
                  <a:gd name="T25" fmla="*/ 0 h 1544"/>
                  <a:gd name="T26" fmla="*/ 0 w 377"/>
                  <a:gd name="T27" fmla="*/ 0 h 1544"/>
                  <a:gd name="T28" fmla="*/ 0 w 377"/>
                  <a:gd name="T29" fmla="*/ 0 h 1544"/>
                  <a:gd name="T30" fmla="*/ 0 w 377"/>
                  <a:gd name="T31" fmla="*/ 0 h 1544"/>
                  <a:gd name="T32" fmla="*/ 0 w 377"/>
                  <a:gd name="T33" fmla="*/ 0 h 1544"/>
                  <a:gd name="T34" fmla="*/ 0 w 377"/>
                  <a:gd name="T35" fmla="*/ 0 h 1544"/>
                  <a:gd name="T36" fmla="*/ 0 w 377"/>
                  <a:gd name="T37" fmla="*/ 0 h 1544"/>
                  <a:gd name="T38" fmla="*/ 0 w 377"/>
                  <a:gd name="T39" fmla="*/ 0 h 1544"/>
                  <a:gd name="T40" fmla="*/ 0 w 377"/>
                  <a:gd name="T41" fmla="*/ 0 h 1544"/>
                  <a:gd name="T42" fmla="*/ 0 w 377"/>
                  <a:gd name="T43" fmla="*/ 0 h 1544"/>
                  <a:gd name="T44" fmla="*/ 0 w 377"/>
                  <a:gd name="T45" fmla="*/ 0 h 1544"/>
                  <a:gd name="T46" fmla="*/ 0 w 377"/>
                  <a:gd name="T47" fmla="*/ 0 h 1544"/>
                  <a:gd name="T48" fmla="*/ 0 w 377"/>
                  <a:gd name="T49" fmla="*/ 0 h 1544"/>
                  <a:gd name="T50" fmla="*/ 0 w 377"/>
                  <a:gd name="T51" fmla="*/ 0 h 1544"/>
                  <a:gd name="T52" fmla="*/ 0 w 377"/>
                  <a:gd name="T53" fmla="*/ 0 h 1544"/>
                  <a:gd name="T54" fmla="*/ 0 w 377"/>
                  <a:gd name="T55" fmla="*/ 0 h 1544"/>
                  <a:gd name="T56" fmla="*/ 0 w 377"/>
                  <a:gd name="T57" fmla="*/ 0 h 1544"/>
                  <a:gd name="T58" fmla="*/ 0 w 377"/>
                  <a:gd name="T59" fmla="*/ 0 h 1544"/>
                  <a:gd name="T60" fmla="*/ 0 w 377"/>
                  <a:gd name="T61" fmla="*/ 0 h 1544"/>
                  <a:gd name="T62" fmla="*/ 0 w 377"/>
                  <a:gd name="T63" fmla="*/ 0 h 1544"/>
                  <a:gd name="T64" fmla="*/ 0 w 377"/>
                  <a:gd name="T65" fmla="*/ 1 h 1544"/>
                  <a:gd name="T66" fmla="*/ 0 w 377"/>
                  <a:gd name="T67" fmla="*/ 1 h 1544"/>
                  <a:gd name="T68" fmla="*/ 0 w 377"/>
                  <a:gd name="T69" fmla="*/ 1 h 1544"/>
                  <a:gd name="T70" fmla="*/ 0 w 377"/>
                  <a:gd name="T71" fmla="*/ 1 h 15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7"/>
                  <a:gd name="T109" fmla="*/ 0 h 1544"/>
                  <a:gd name="T110" fmla="*/ 377 w 377"/>
                  <a:gd name="T111" fmla="*/ 1544 h 15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7" h="1544">
                    <a:moveTo>
                      <a:pt x="377" y="1544"/>
                    </a:moveTo>
                    <a:lnTo>
                      <a:pt x="376" y="1544"/>
                    </a:lnTo>
                    <a:lnTo>
                      <a:pt x="373" y="1468"/>
                    </a:lnTo>
                    <a:lnTo>
                      <a:pt x="371" y="1396"/>
                    </a:lnTo>
                    <a:lnTo>
                      <a:pt x="368" y="1327"/>
                    </a:lnTo>
                    <a:lnTo>
                      <a:pt x="364" y="1261"/>
                    </a:lnTo>
                    <a:lnTo>
                      <a:pt x="359" y="1196"/>
                    </a:lnTo>
                    <a:lnTo>
                      <a:pt x="356" y="1134"/>
                    </a:lnTo>
                    <a:lnTo>
                      <a:pt x="349" y="1074"/>
                    </a:lnTo>
                    <a:lnTo>
                      <a:pt x="344" y="1017"/>
                    </a:lnTo>
                    <a:lnTo>
                      <a:pt x="338" y="961"/>
                    </a:lnTo>
                    <a:lnTo>
                      <a:pt x="331" y="908"/>
                    </a:lnTo>
                    <a:lnTo>
                      <a:pt x="323" y="857"/>
                    </a:lnTo>
                    <a:lnTo>
                      <a:pt x="316" y="809"/>
                    </a:lnTo>
                    <a:lnTo>
                      <a:pt x="307" y="759"/>
                    </a:lnTo>
                    <a:lnTo>
                      <a:pt x="297" y="713"/>
                    </a:lnTo>
                    <a:lnTo>
                      <a:pt x="289" y="668"/>
                    </a:lnTo>
                    <a:lnTo>
                      <a:pt x="279" y="623"/>
                    </a:lnTo>
                    <a:lnTo>
                      <a:pt x="267" y="581"/>
                    </a:lnTo>
                    <a:lnTo>
                      <a:pt x="256" y="539"/>
                    </a:lnTo>
                    <a:lnTo>
                      <a:pt x="245" y="498"/>
                    </a:lnTo>
                    <a:lnTo>
                      <a:pt x="233" y="458"/>
                    </a:lnTo>
                    <a:lnTo>
                      <a:pt x="219" y="417"/>
                    </a:lnTo>
                    <a:lnTo>
                      <a:pt x="205" y="380"/>
                    </a:lnTo>
                    <a:lnTo>
                      <a:pt x="192" y="341"/>
                    </a:lnTo>
                    <a:lnTo>
                      <a:pt x="178" y="304"/>
                    </a:lnTo>
                    <a:lnTo>
                      <a:pt x="163" y="266"/>
                    </a:lnTo>
                    <a:lnTo>
                      <a:pt x="148" y="228"/>
                    </a:lnTo>
                    <a:lnTo>
                      <a:pt x="132" y="191"/>
                    </a:lnTo>
                    <a:lnTo>
                      <a:pt x="116" y="154"/>
                    </a:lnTo>
                    <a:lnTo>
                      <a:pt x="100" y="116"/>
                    </a:lnTo>
                    <a:lnTo>
                      <a:pt x="82" y="78"/>
                    </a:lnTo>
                    <a:lnTo>
                      <a:pt x="63" y="38"/>
                    </a:lnTo>
                    <a:lnTo>
                      <a:pt x="45" y="0"/>
                    </a:lnTo>
                    <a:lnTo>
                      <a:pt x="0" y="22"/>
                    </a:lnTo>
                    <a:lnTo>
                      <a:pt x="19" y="61"/>
                    </a:lnTo>
                    <a:lnTo>
                      <a:pt x="35" y="98"/>
                    </a:lnTo>
                    <a:lnTo>
                      <a:pt x="52" y="136"/>
                    </a:lnTo>
                    <a:lnTo>
                      <a:pt x="68" y="174"/>
                    </a:lnTo>
                    <a:lnTo>
                      <a:pt x="85" y="211"/>
                    </a:lnTo>
                    <a:lnTo>
                      <a:pt x="101" y="248"/>
                    </a:lnTo>
                    <a:lnTo>
                      <a:pt x="116" y="285"/>
                    </a:lnTo>
                    <a:lnTo>
                      <a:pt x="131" y="321"/>
                    </a:lnTo>
                    <a:lnTo>
                      <a:pt x="144" y="359"/>
                    </a:lnTo>
                    <a:lnTo>
                      <a:pt x="158" y="397"/>
                    </a:lnTo>
                    <a:lnTo>
                      <a:pt x="172" y="435"/>
                    </a:lnTo>
                    <a:lnTo>
                      <a:pt x="183" y="473"/>
                    </a:lnTo>
                    <a:lnTo>
                      <a:pt x="195" y="513"/>
                    </a:lnTo>
                    <a:lnTo>
                      <a:pt x="206" y="551"/>
                    </a:lnTo>
                    <a:lnTo>
                      <a:pt x="218" y="594"/>
                    </a:lnTo>
                    <a:lnTo>
                      <a:pt x="229" y="636"/>
                    </a:lnTo>
                    <a:lnTo>
                      <a:pt x="239" y="678"/>
                    </a:lnTo>
                    <a:lnTo>
                      <a:pt x="247" y="723"/>
                    </a:lnTo>
                    <a:lnTo>
                      <a:pt x="257" y="769"/>
                    </a:lnTo>
                    <a:lnTo>
                      <a:pt x="266" y="816"/>
                    </a:lnTo>
                    <a:lnTo>
                      <a:pt x="274" y="864"/>
                    </a:lnTo>
                    <a:lnTo>
                      <a:pt x="281" y="915"/>
                    </a:lnTo>
                    <a:lnTo>
                      <a:pt x="289" y="969"/>
                    </a:lnTo>
                    <a:lnTo>
                      <a:pt x="295" y="1022"/>
                    </a:lnTo>
                    <a:lnTo>
                      <a:pt x="300" y="1079"/>
                    </a:lnTo>
                    <a:lnTo>
                      <a:pt x="306" y="1139"/>
                    </a:lnTo>
                    <a:lnTo>
                      <a:pt x="310" y="1199"/>
                    </a:lnTo>
                    <a:lnTo>
                      <a:pt x="315" y="1263"/>
                    </a:lnTo>
                    <a:lnTo>
                      <a:pt x="318" y="1329"/>
                    </a:lnTo>
                    <a:lnTo>
                      <a:pt x="321" y="1399"/>
                    </a:lnTo>
                    <a:lnTo>
                      <a:pt x="323" y="1471"/>
                    </a:lnTo>
                    <a:lnTo>
                      <a:pt x="326" y="1544"/>
                    </a:lnTo>
                    <a:lnTo>
                      <a:pt x="325" y="1544"/>
                    </a:lnTo>
                    <a:lnTo>
                      <a:pt x="377" y="1544"/>
                    </a:lnTo>
                    <a:lnTo>
                      <a:pt x="376" y="1544"/>
                    </a:lnTo>
                    <a:lnTo>
                      <a:pt x="377" y="1544"/>
                    </a:lnTo>
                    <a:close/>
                  </a:path>
                </a:pathLst>
              </a:custGeom>
              <a:solidFill>
                <a:srgbClr val="E50005"/>
              </a:solidFill>
              <a:ln w="9525">
                <a:noFill/>
                <a:round/>
                <a:headEnd/>
                <a:tailEnd/>
              </a:ln>
            </p:spPr>
            <p:txBody>
              <a:bodyPr/>
              <a:lstStyle/>
              <a:p>
                <a:endParaRPr lang="en-US"/>
              </a:p>
            </p:txBody>
          </p:sp>
          <p:sp>
            <p:nvSpPr>
              <p:cNvPr id="172446" name="Freeform 419"/>
              <p:cNvSpPr>
                <a:spLocks/>
              </p:cNvSpPr>
              <p:nvPr/>
            </p:nvSpPr>
            <p:spPr bwMode="auto">
              <a:xfrm>
                <a:off x="3021" y="2174"/>
                <a:ext cx="35" cy="1557"/>
              </a:xfrm>
              <a:custGeom>
                <a:avLst/>
                <a:gdLst>
                  <a:gd name="T0" fmla="*/ 0 w 142"/>
                  <a:gd name="T1" fmla="*/ 2 h 6228"/>
                  <a:gd name="T2" fmla="*/ 0 w 142"/>
                  <a:gd name="T3" fmla="*/ 2 h 6228"/>
                  <a:gd name="T4" fmla="*/ 0 w 142"/>
                  <a:gd name="T5" fmla="*/ 2 h 6228"/>
                  <a:gd name="T6" fmla="*/ 0 w 142"/>
                  <a:gd name="T7" fmla="*/ 2 h 6228"/>
                  <a:gd name="T8" fmla="*/ 0 w 142"/>
                  <a:gd name="T9" fmla="*/ 1 h 6228"/>
                  <a:gd name="T10" fmla="*/ 0 w 142"/>
                  <a:gd name="T11" fmla="*/ 1 h 6228"/>
                  <a:gd name="T12" fmla="*/ 0 w 142"/>
                  <a:gd name="T13" fmla="*/ 1 h 6228"/>
                  <a:gd name="T14" fmla="*/ 0 w 142"/>
                  <a:gd name="T15" fmla="*/ 1 h 6228"/>
                  <a:gd name="T16" fmla="*/ 0 w 142"/>
                  <a:gd name="T17" fmla="*/ 1 h 6228"/>
                  <a:gd name="T18" fmla="*/ 0 w 142"/>
                  <a:gd name="T19" fmla="*/ 1 h 6228"/>
                  <a:gd name="T20" fmla="*/ 0 w 142"/>
                  <a:gd name="T21" fmla="*/ 1 h 6228"/>
                  <a:gd name="T22" fmla="*/ 0 w 142"/>
                  <a:gd name="T23" fmla="*/ 1 h 6228"/>
                  <a:gd name="T24" fmla="*/ 0 w 142"/>
                  <a:gd name="T25" fmla="*/ 1 h 6228"/>
                  <a:gd name="T26" fmla="*/ 0 w 142"/>
                  <a:gd name="T27" fmla="*/ 0 h 6228"/>
                  <a:gd name="T28" fmla="*/ 0 w 142"/>
                  <a:gd name="T29" fmla="*/ 0 h 6228"/>
                  <a:gd name="T30" fmla="*/ 0 w 142"/>
                  <a:gd name="T31" fmla="*/ 0 h 6228"/>
                  <a:gd name="T32" fmla="*/ 0 w 142"/>
                  <a:gd name="T33" fmla="*/ 0 h 6228"/>
                  <a:gd name="T34" fmla="*/ 0 w 142"/>
                  <a:gd name="T35" fmla="*/ 0 h 6228"/>
                  <a:gd name="T36" fmla="*/ 0 w 142"/>
                  <a:gd name="T37" fmla="*/ 0 h 6228"/>
                  <a:gd name="T38" fmla="*/ 0 w 142"/>
                  <a:gd name="T39" fmla="*/ 0 h 6228"/>
                  <a:gd name="T40" fmla="*/ 0 w 142"/>
                  <a:gd name="T41" fmla="*/ 1 h 6228"/>
                  <a:gd name="T42" fmla="*/ 0 w 142"/>
                  <a:gd name="T43" fmla="*/ 1 h 6228"/>
                  <a:gd name="T44" fmla="*/ 0 w 142"/>
                  <a:gd name="T45" fmla="*/ 1 h 6228"/>
                  <a:gd name="T46" fmla="*/ 0 w 142"/>
                  <a:gd name="T47" fmla="*/ 1 h 6228"/>
                  <a:gd name="T48" fmla="*/ 0 w 142"/>
                  <a:gd name="T49" fmla="*/ 1 h 6228"/>
                  <a:gd name="T50" fmla="*/ 0 w 142"/>
                  <a:gd name="T51" fmla="*/ 1 h 6228"/>
                  <a:gd name="T52" fmla="*/ 0 w 142"/>
                  <a:gd name="T53" fmla="*/ 1 h 6228"/>
                  <a:gd name="T54" fmla="*/ 0 w 142"/>
                  <a:gd name="T55" fmla="*/ 1 h 6228"/>
                  <a:gd name="T56" fmla="*/ 0 w 142"/>
                  <a:gd name="T57" fmla="*/ 2 h 6228"/>
                  <a:gd name="T58" fmla="*/ 0 w 142"/>
                  <a:gd name="T59" fmla="*/ 2 h 6228"/>
                  <a:gd name="T60" fmla="*/ 0 w 142"/>
                  <a:gd name="T61" fmla="*/ 2 h 6228"/>
                  <a:gd name="T62" fmla="*/ 0 w 142"/>
                  <a:gd name="T63" fmla="*/ 2 h 6228"/>
                  <a:gd name="T64" fmla="*/ 0 w 142"/>
                  <a:gd name="T65" fmla="*/ 2 h 62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2"/>
                  <a:gd name="T100" fmla="*/ 0 h 6228"/>
                  <a:gd name="T101" fmla="*/ 142 w 142"/>
                  <a:gd name="T102" fmla="*/ 6228 h 62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2" h="6228">
                    <a:moveTo>
                      <a:pt x="51" y="6228"/>
                    </a:moveTo>
                    <a:lnTo>
                      <a:pt x="52" y="6214"/>
                    </a:lnTo>
                    <a:lnTo>
                      <a:pt x="54" y="6174"/>
                    </a:lnTo>
                    <a:lnTo>
                      <a:pt x="55" y="6110"/>
                    </a:lnTo>
                    <a:lnTo>
                      <a:pt x="56" y="6022"/>
                    </a:lnTo>
                    <a:lnTo>
                      <a:pt x="57" y="5912"/>
                    </a:lnTo>
                    <a:lnTo>
                      <a:pt x="60" y="5782"/>
                    </a:lnTo>
                    <a:lnTo>
                      <a:pt x="62" y="5633"/>
                    </a:lnTo>
                    <a:lnTo>
                      <a:pt x="65" y="5466"/>
                    </a:lnTo>
                    <a:lnTo>
                      <a:pt x="68" y="5283"/>
                    </a:lnTo>
                    <a:lnTo>
                      <a:pt x="72" y="5086"/>
                    </a:lnTo>
                    <a:lnTo>
                      <a:pt x="76" y="4876"/>
                    </a:lnTo>
                    <a:lnTo>
                      <a:pt x="80" y="4653"/>
                    </a:lnTo>
                    <a:lnTo>
                      <a:pt x="83" y="4421"/>
                    </a:lnTo>
                    <a:lnTo>
                      <a:pt x="87" y="4180"/>
                    </a:lnTo>
                    <a:lnTo>
                      <a:pt x="92" y="3932"/>
                    </a:lnTo>
                    <a:lnTo>
                      <a:pt x="96" y="3678"/>
                    </a:lnTo>
                    <a:lnTo>
                      <a:pt x="100" y="3420"/>
                    </a:lnTo>
                    <a:lnTo>
                      <a:pt x="104" y="3157"/>
                    </a:lnTo>
                    <a:lnTo>
                      <a:pt x="108" y="2894"/>
                    </a:lnTo>
                    <a:lnTo>
                      <a:pt x="112" y="2632"/>
                    </a:lnTo>
                    <a:lnTo>
                      <a:pt x="116" y="2370"/>
                    </a:lnTo>
                    <a:lnTo>
                      <a:pt x="119" y="2111"/>
                    </a:lnTo>
                    <a:lnTo>
                      <a:pt x="123" y="1856"/>
                    </a:lnTo>
                    <a:lnTo>
                      <a:pt x="127" y="1608"/>
                    </a:lnTo>
                    <a:lnTo>
                      <a:pt x="131" y="1366"/>
                    </a:lnTo>
                    <a:lnTo>
                      <a:pt x="133" y="1133"/>
                    </a:lnTo>
                    <a:lnTo>
                      <a:pt x="136" y="911"/>
                    </a:lnTo>
                    <a:lnTo>
                      <a:pt x="138" y="700"/>
                    </a:lnTo>
                    <a:lnTo>
                      <a:pt x="139" y="501"/>
                    </a:lnTo>
                    <a:lnTo>
                      <a:pt x="141" y="318"/>
                    </a:lnTo>
                    <a:lnTo>
                      <a:pt x="142" y="150"/>
                    </a:lnTo>
                    <a:lnTo>
                      <a:pt x="142" y="0"/>
                    </a:lnTo>
                    <a:lnTo>
                      <a:pt x="90" y="0"/>
                    </a:lnTo>
                    <a:lnTo>
                      <a:pt x="90" y="150"/>
                    </a:lnTo>
                    <a:lnTo>
                      <a:pt x="88" y="318"/>
                    </a:lnTo>
                    <a:lnTo>
                      <a:pt x="87" y="501"/>
                    </a:lnTo>
                    <a:lnTo>
                      <a:pt x="86" y="700"/>
                    </a:lnTo>
                    <a:lnTo>
                      <a:pt x="83" y="911"/>
                    </a:lnTo>
                    <a:lnTo>
                      <a:pt x="81" y="1133"/>
                    </a:lnTo>
                    <a:lnTo>
                      <a:pt x="78" y="1366"/>
                    </a:lnTo>
                    <a:lnTo>
                      <a:pt x="77" y="1608"/>
                    </a:lnTo>
                    <a:lnTo>
                      <a:pt x="73" y="1856"/>
                    </a:lnTo>
                    <a:lnTo>
                      <a:pt x="70" y="2111"/>
                    </a:lnTo>
                    <a:lnTo>
                      <a:pt x="66" y="2370"/>
                    </a:lnTo>
                    <a:lnTo>
                      <a:pt x="62" y="2632"/>
                    </a:lnTo>
                    <a:lnTo>
                      <a:pt x="58" y="2894"/>
                    </a:lnTo>
                    <a:lnTo>
                      <a:pt x="55" y="3157"/>
                    </a:lnTo>
                    <a:lnTo>
                      <a:pt x="50" y="3420"/>
                    </a:lnTo>
                    <a:lnTo>
                      <a:pt x="46" y="3678"/>
                    </a:lnTo>
                    <a:lnTo>
                      <a:pt x="42" y="3932"/>
                    </a:lnTo>
                    <a:lnTo>
                      <a:pt x="37" y="4180"/>
                    </a:lnTo>
                    <a:lnTo>
                      <a:pt x="34" y="4421"/>
                    </a:lnTo>
                    <a:lnTo>
                      <a:pt x="30" y="4653"/>
                    </a:lnTo>
                    <a:lnTo>
                      <a:pt x="26" y="4876"/>
                    </a:lnTo>
                    <a:lnTo>
                      <a:pt x="22" y="5086"/>
                    </a:lnTo>
                    <a:lnTo>
                      <a:pt x="19" y="5283"/>
                    </a:lnTo>
                    <a:lnTo>
                      <a:pt x="15" y="5466"/>
                    </a:lnTo>
                    <a:lnTo>
                      <a:pt x="12" y="5633"/>
                    </a:lnTo>
                    <a:lnTo>
                      <a:pt x="10" y="5782"/>
                    </a:lnTo>
                    <a:lnTo>
                      <a:pt x="8" y="5912"/>
                    </a:lnTo>
                    <a:lnTo>
                      <a:pt x="4" y="6022"/>
                    </a:lnTo>
                    <a:lnTo>
                      <a:pt x="3" y="6110"/>
                    </a:lnTo>
                    <a:lnTo>
                      <a:pt x="1" y="6174"/>
                    </a:lnTo>
                    <a:lnTo>
                      <a:pt x="0" y="6214"/>
                    </a:lnTo>
                    <a:lnTo>
                      <a:pt x="1" y="6228"/>
                    </a:lnTo>
                    <a:lnTo>
                      <a:pt x="51" y="6228"/>
                    </a:lnTo>
                    <a:close/>
                  </a:path>
                </a:pathLst>
              </a:custGeom>
              <a:solidFill>
                <a:srgbClr val="E50005"/>
              </a:solidFill>
              <a:ln w="9525">
                <a:noFill/>
                <a:round/>
                <a:headEnd/>
                <a:tailEnd/>
              </a:ln>
            </p:spPr>
            <p:txBody>
              <a:bodyPr/>
              <a:lstStyle/>
              <a:p>
                <a:endParaRPr lang="en-US"/>
              </a:p>
            </p:txBody>
          </p:sp>
          <p:sp>
            <p:nvSpPr>
              <p:cNvPr id="172447" name="Freeform 420"/>
              <p:cNvSpPr>
                <a:spLocks/>
              </p:cNvSpPr>
              <p:nvPr/>
            </p:nvSpPr>
            <p:spPr bwMode="auto">
              <a:xfrm>
                <a:off x="2969" y="1784"/>
                <a:ext cx="100" cy="365"/>
              </a:xfrm>
              <a:custGeom>
                <a:avLst/>
                <a:gdLst>
                  <a:gd name="T0" fmla="*/ 0 w 400"/>
                  <a:gd name="T1" fmla="*/ 1 h 1458"/>
                  <a:gd name="T2" fmla="*/ 0 w 400"/>
                  <a:gd name="T3" fmla="*/ 0 h 1458"/>
                  <a:gd name="T4" fmla="*/ 0 w 400"/>
                  <a:gd name="T5" fmla="*/ 0 h 1458"/>
                  <a:gd name="T6" fmla="*/ 0 w 400"/>
                  <a:gd name="T7" fmla="*/ 0 h 1458"/>
                  <a:gd name="T8" fmla="*/ 0 w 400"/>
                  <a:gd name="T9" fmla="*/ 0 h 1458"/>
                  <a:gd name="T10" fmla="*/ 0 w 400"/>
                  <a:gd name="T11" fmla="*/ 0 h 1458"/>
                  <a:gd name="T12" fmla="*/ 0 w 400"/>
                  <a:gd name="T13" fmla="*/ 0 h 1458"/>
                  <a:gd name="T14" fmla="*/ 0 w 400"/>
                  <a:gd name="T15" fmla="*/ 0 h 1458"/>
                  <a:gd name="T16" fmla="*/ 0 w 400"/>
                  <a:gd name="T17" fmla="*/ 0 h 1458"/>
                  <a:gd name="T18" fmla="*/ 0 w 400"/>
                  <a:gd name="T19" fmla="*/ 0 h 1458"/>
                  <a:gd name="T20" fmla="*/ 0 w 400"/>
                  <a:gd name="T21" fmla="*/ 0 h 1458"/>
                  <a:gd name="T22" fmla="*/ 0 w 400"/>
                  <a:gd name="T23" fmla="*/ 0 h 1458"/>
                  <a:gd name="T24" fmla="*/ 0 w 400"/>
                  <a:gd name="T25" fmla="*/ 0 h 1458"/>
                  <a:gd name="T26" fmla="*/ 0 w 400"/>
                  <a:gd name="T27" fmla="*/ 0 h 1458"/>
                  <a:gd name="T28" fmla="*/ 0 w 400"/>
                  <a:gd name="T29" fmla="*/ 0 h 1458"/>
                  <a:gd name="T30" fmla="*/ 0 w 400"/>
                  <a:gd name="T31" fmla="*/ 0 h 1458"/>
                  <a:gd name="T32" fmla="*/ 0 w 400"/>
                  <a:gd name="T33" fmla="*/ 0 h 1458"/>
                  <a:gd name="T34" fmla="*/ 0 w 400"/>
                  <a:gd name="T35" fmla="*/ 0 h 1458"/>
                  <a:gd name="T36" fmla="*/ 0 w 400"/>
                  <a:gd name="T37" fmla="*/ 0 h 1458"/>
                  <a:gd name="T38" fmla="*/ 0 w 400"/>
                  <a:gd name="T39" fmla="*/ 0 h 1458"/>
                  <a:gd name="T40" fmla="*/ 0 w 400"/>
                  <a:gd name="T41" fmla="*/ 0 h 1458"/>
                  <a:gd name="T42" fmla="*/ 0 w 400"/>
                  <a:gd name="T43" fmla="*/ 0 h 1458"/>
                  <a:gd name="T44" fmla="*/ 0 w 400"/>
                  <a:gd name="T45" fmla="*/ 0 h 1458"/>
                  <a:gd name="T46" fmla="*/ 0 w 400"/>
                  <a:gd name="T47" fmla="*/ 0 h 1458"/>
                  <a:gd name="T48" fmla="*/ 0 w 400"/>
                  <a:gd name="T49" fmla="*/ 0 h 1458"/>
                  <a:gd name="T50" fmla="*/ 0 w 400"/>
                  <a:gd name="T51" fmla="*/ 0 h 1458"/>
                  <a:gd name="T52" fmla="*/ 0 w 400"/>
                  <a:gd name="T53" fmla="*/ 0 h 1458"/>
                  <a:gd name="T54" fmla="*/ 0 w 400"/>
                  <a:gd name="T55" fmla="*/ 0 h 1458"/>
                  <a:gd name="T56" fmla="*/ 0 w 400"/>
                  <a:gd name="T57" fmla="*/ 0 h 1458"/>
                  <a:gd name="T58" fmla="*/ 0 w 400"/>
                  <a:gd name="T59" fmla="*/ 0 h 1458"/>
                  <a:gd name="T60" fmla="*/ 0 w 400"/>
                  <a:gd name="T61" fmla="*/ 0 h 1458"/>
                  <a:gd name="T62" fmla="*/ 0 w 400"/>
                  <a:gd name="T63" fmla="*/ 0 h 1458"/>
                  <a:gd name="T64" fmla="*/ 0 w 400"/>
                  <a:gd name="T65" fmla="*/ 1 h 1458"/>
                  <a:gd name="T66" fmla="*/ 0 w 400"/>
                  <a:gd name="T67" fmla="*/ 1 h 1458"/>
                  <a:gd name="T68" fmla="*/ 0 w 400"/>
                  <a:gd name="T69" fmla="*/ 1 h 1458"/>
                  <a:gd name="T70" fmla="*/ 0 w 400"/>
                  <a:gd name="T71" fmla="*/ 1 h 14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00"/>
                  <a:gd name="T109" fmla="*/ 0 h 1458"/>
                  <a:gd name="T110" fmla="*/ 400 w 400"/>
                  <a:gd name="T111" fmla="*/ 1458 h 145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00" h="1458">
                    <a:moveTo>
                      <a:pt x="400" y="1458"/>
                    </a:moveTo>
                    <a:lnTo>
                      <a:pt x="398" y="1458"/>
                    </a:lnTo>
                    <a:lnTo>
                      <a:pt x="396" y="1385"/>
                    </a:lnTo>
                    <a:lnTo>
                      <a:pt x="393" y="1317"/>
                    </a:lnTo>
                    <a:lnTo>
                      <a:pt x="390" y="1251"/>
                    </a:lnTo>
                    <a:lnTo>
                      <a:pt x="386" y="1186"/>
                    </a:lnTo>
                    <a:lnTo>
                      <a:pt x="381" y="1124"/>
                    </a:lnTo>
                    <a:lnTo>
                      <a:pt x="375" y="1065"/>
                    </a:lnTo>
                    <a:lnTo>
                      <a:pt x="370" y="1007"/>
                    </a:lnTo>
                    <a:lnTo>
                      <a:pt x="362" y="952"/>
                    </a:lnTo>
                    <a:lnTo>
                      <a:pt x="356" y="898"/>
                    </a:lnTo>
                    <a:lnTo>
                      <a:pt x="347" y="847"/>
                    </a:lnTo>
                    <a:lnTo>
                      <a:pt x="340" y="797"/>
                    </a:lnTo>
                    <a:lnTo>
                      <a:pt x="331" y="749"/>
                    </a:lnTo>
                    <a:lnTo>
                      <a:pt x="321" y="703"/>
                    </a:lnTo>
                    <a:lnTo>
                      <a:pt x="311" y="658"/>
                    </a:lnTo>
                    <a:lnTo>
                      <a:pt x="301" y="614"/>
                    </a:lnTo>
                    <a:lnTo>
                      <a:pt x="290" y="573"/>
                    </a:lnTo>
                    <a:lnTo>
                      <a:pt x="279" y="530"/>
                    </a:lnTo>
                    <a:lnTo>
                      <a:pt x="265" y="491"/>
                    </a:lnTo>
                    <a:lnTo>
                      <a:pt x="253" y="451"/>
                    </a:lnTo>
                    <a:lnTo>
                      <a:pt x="239" y="413"/>
                    </a:lnTo>
                    <a:lnTo>
                      <a:pt x="227" y="377"/>
                    </a:lnTo>
                    <a:lnTo>
                      <a:pt x="212" y="340"/>
                    </a:lnTo>
                    <a:lnTo>
                      <a:pt x="198" y="305"/>
                    </a:lnTo>
                    <a:lnTo>
                      <a:pt x="183" y="271"/>
                    </a:lnTo>
                    <a:lnTo>
                      <a:pt x="166" y="235"/>
                    </a:lnTo>
                    <a:lnTo>
                      <a:pt x="150" y="201"/>
                    </a:lnTo>
                    <a:lnTo>
                      <a:pt x="133" y="167"/>
                    </a:lnTo>
                    <a:lnTo>
                      <a:pt x="117" y="134"/>
                    </a:lnTo>
                    <a:lnTo>
                      <a:pt x="100" y="100"/>
                    </a:lnTo>
                    <a:lnTo>
                      <a:pt x="82" y="67"/>
                    </a:lnTo>
                    <a:lnTo>
                      <a:pt x="64" y="33"/>
                    </a:lnTo>
                    <a:lnTo>
                      <a:pt x="45" y="0"/>
                    </a:lnTo>
                    <a:lnTo>
                      <a:pt x="0" y="25"/>
                    </a:lnTo>
                    <a:lnTo>
                      <a:pt x="19" y="58"/>
                    </a:lnTo>
                    <a:lnTo>
                      <a:pt x="38" y="92"/>
                    </a:lnTo>
                    <a:lnTo>
                      <a:pt x="55" y="125"/>
                    </a:lnTo>
                    <a:lnTo>
                      <a:pt x="73" y="156"/>
                    </a:lnTo>
                    <a:lnTo>
                      <a:pt x="89" y="190"/>
                    </a:lnTo>
                    <a:lnTo>
                      <a:pt x="105" y="223"/>
                    </a:lnTo>
                    <a:lnTo>
                      <a:pt x="121" y="257"/>
                    </a:lnTo>
                    <a:lnTo>
                      <a:pt x="136" y="290"/>
                    </a:lnTo>
                    <a:lnTo>
                      <a:pt x="151" y="325"/>
                    </a:lnTo>
                    <a:lnTo>
                      <a:pt x="165" y="360"/>
                    </a:lnTo>
                    <a:lnTo>
                      <a:pt x="179" y="395"/>
                    </a:lnTo>
                    <a:lnTo>
                      <a:pt x="192" y="431"/>
                    </a:lnTo>
                    <a:lnTo>
                      <a:pt x="206" y="468"/>
                    </a:lnTo>
                    <a:lnTo>
                      <a:pt x="218" y="505"/>
                    </a:lnTo>
                    <a:lnTo>
                      <a:pt x="229" y="545"/>
                    </a:lnTo>
                    <a:lnTo>
                      <a:pt x="240" y="585"/>
                    </a:lnTo>
                    <a:lnTo>
                      <a:pt x="252" y="626"/>
                    </a:lnTo>
                    <a:lnTo>
                      <a:pt x="262" y="668"/>
                    </a:lnTo>
                    <a:lnTo>
                      <a:pt x="271" y="713"/>
                    </a:lnTo>
                    <a:lnTo>
                      <a:pt x="281" y="759"/>
                    </a:lnTo>
                    <a:lnTo>
                      <a:pt x="290" y="805"/>
                    </a:lnTo>
                    <a:lnTo>
                      <a:pt x="298" y="855"/>
                    </a:lnTo>
                    <a:lnTo>
                      <a:pt x="306" y="906"/>
                    </a:lnTo>
                    <a:lnTo>
                      <a:pt x="312" y="959"/>
                    </a:lnTo>
                    <a:lnTo>
                      <a:pt x="320" y="1012"/>
                    </a:lnTo>
                    <a:lnTo>
                      <a:pt x="325" y="1070"/>
                    </a:lnTo>
                    <a:lnTo>
                      <a:pt x="331" y="1129"/>
                    </a:lnTo>
                    <a:lnTo>
                      <a:pt x="336" y="1189"/>
                    </a:lnTo>
                    <a:lnTo>
                      <a:pt x="340" y="1253"/>
                    </a:lnTo>
                    <a:lnTo>
                      <a:pt x="344" y="1319"/>
                    </a:lnTo>
                    <a:lnTo>
                      <a:pt x="346" y="1388"/>
                    </a:lnTo>
                    <a:lnTo>
                      <a:pt x="349" y="1458"/>
                    </a:lnTo>
                    <a:lnTo>
                      <a:pt x="347" y="1458"/>
                    </a:lnTo>
                    <a:lnTo>
                      <a:pt x="400" y="1458"/>
                    </a:lnTo>
                    <a:lnTo>
                      <a:pt x="398" y="1458"/>
                    </a:lnTo>
                    <a:lnTo>
                      <a:pt x="400" y="1458"/>
                    </a:lnTo>
                    <a:close/>
                  </a:path>
                </a:pathLst>
              </a:custGeom>
              <a:solidFill>
                <a:srgbClr val="EB000B"/>
              </a:solidFill>
              <a:ln w="9525">
                <a:noFill/>
                <a:round/>
                <a:headEnd/>
                <a:tailEnd/>
              </a:ln>
            </p:spPr>
            <p:txBody>
              <a:bodyPr/>
              <a:lstStyle/>
              <a:p>
                <a:endParaRPr lang="en-US"/>
              </a:p>
            </p:txBody>
          </p:sp>
          <p:sp>
            <p:nvSpPr>
              <p:cNvPr id="172448" name="Freeform 421"/>
              <p:cNvSpPr>
                <a:spLocks/>
              </p:cNvSpPr>
              <p:nvPr/>
            </p:nvSpPr>
            <p:spPr bwMode="auto">
              <a:xfrm>
                <a:off x="3032" y="2149"/>
                <a:ext cx="37" cy="1579"/>
              </a:xfrm>
              <a:custGeom>
                <a:avLst/>
                <a:gdLst>
                  <a:gd name="T0" fmla="*/ 0 w 147"/>
                  <a:gd name="T1" fmla="*/ 1 h 6319"/>
                  <a:gd name="T2" fmla="*/ 0 w 147"/>
                  <a:gd name="T3" fmla="*/ 1 h 6319"/>
                  <a:gd name="T4" fmla="*/ 0 w 147"/>
                  <a:gd name="T5" fmla="*/ 1 h 6319"/>
                  <a:gd name="T6" fmla="*/ 0 w 147"/>
                  <a:gd name="T7" fmla="*/ 1 h 6319"/>
                  <a:gd name="T8" fmla="*/ 0 w 147"/>
                  <a:gd name="T9" fmla="*/ 1 h 6319"/>
                  <a:gd name="T10" fmla="*/ 0 w 147"/>
                  <a:gd name="T11" fmla="*/ 1 h 6319"/>
                  <a:gd name="T12" fmla="*/ 0 w 147"/>
                  <a:gd name="T13" fmla="*/ 1 h 6319"/>
                  <a:gd name="T14" fmla="*/ 0 w 147"/>
                  <a:gd name="T15" fmla="*/ 1 h 6319"/>
                  <a:gd name="T16" fmla="*/ 0 w 147"/>
                  <a:gd name="T17" fmla="*/ 1 h 6319"/>
                  <a:gd name="T18" fmla="*/ 0 w 147"/>
                  <a:gd name="T19" fmla="*/ 1 h 6319"/>
                  <a:gd name="T20" fmla="*/ 0 w 147"/>
                  <a:gd name="T21" fmla="*/ 0 h 6319"/>
                  <a:gd name="T22" fmla="*/ 0 w 147"/>
                  <a:gd name="T23" fmla="*/ 0 h 6319"/>
                  <a:gd name="T24" fmla="*/ 0 w 147"/>
                  <a:gd name="T25" fmla="*/ 0 h 6319"/>
                  <a:gd name="T26" fmla="*/ 0 w 147"/>
                  <a:gd name="T27" fmla="*/ 0 h 6319"/>
                  <a:gd name="T28" fmla="*/ 0 w 147"/>
                  <a:gd name="T29" fmla="*/ 0 h 6319"/>
                  <a:gd name="T30" fmla="*/ 0 w 147"/>
                  <a:gd name="T31" fmla="*/ 0 h 6319"/>
                  <a:gd name="T32" fmla="*/ 0 w 147"/>
                  <a:gd name="T33" fmla="*/ 0 h 6319"/>
                  <a:gd name="T34" fmla="*/ 0 w 147"/>
                  <a:gd name="T35" fmla="*/ 0 h 6319"/>
                  <a:gd name="T36" fmla="*/ 0 w 147"/>
                  <a:gd name="T37" fmla="*/ 0 h 6319"/>
                  <a:gd name="T38" fmla="*/ 0 w 147"/>
                  <a:gd name="T39" fmla="*/ 0 h 6319"/>
                  <a:gd name="T40" fmla="*/ 0 w 147"/>
                  <a:gd name="T41" fmla="*/ 0 h 6319"/>
                  <a:gd name="T42" fmla="*/ 0 w 147"/>
                  <a:gd name="T43" fmla="*/ 0 h 6319"/>
                  <a:gd name="T44" fmla="*/ 0 w 147"/>
                  <a:gd name="T45" fmla="*/ 0 h 6319"/>
                  <a:gd name="T46" fmla="*/ 0 w 147"/>
                  <a:gd name="T47" fmla="*/ 1 h 6319"/>
                  <a:gd name="T48" fmla="*/ 0 w 147"/>
                  <a:gd name="T49" fmla="*/ 1 h 6319"/>
                  <a:gd name="T50" fmla="*/ 0 w 147"/>
                  <a:gd name="T51" fmla="*/ 1 h 6319"/>
                  <a:gd name="T52" fmla="*/ 0 w 147"/>
                  <a:gd name="T53" fmla="*/ 1 h 6319"/>
                  <a:gd name="T54" fmla="*/ 0 w 147"/>
                  <a:gd name="T55" fmla="*/ 1 h 6319"/>
                  <a:gd name="T56" fmla="*/ 0 w 147"/>
                  <a:gd name="T57" fmla="*/ 1 h 6319"/>
                  <a:gd name="T58" fmla="*/ 0 w 147"/>
                  <a:gd name="T59" fmla="*/ 1 h 6319"/>
                  <a:gd name="T60" fmla="*/ 0 w 147"/>
                  <a:gd name="T61" fmla="*/ 1 h 6319"/>
                  <a:gd name="T62" fmla="*/ 0 w 147"/>
                  <a:gd name="T63" fmla="*/ 1 h 6319"/>
                  <a:gd name="T64" fmla="*/ 0 w 147"/>
                  <a:gd name="T65" fmla="*/ 1 h 63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7"/>
                  <a:gd name="T100" fmla="*/ 0 h 6319"/>
                  <a:gd name="T101" fmla="*/ 147 w 147"/>
                  <a:gd name="T102" fmla="*/ 6319 h 63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7" h="6319">
                    <a:moveTo>
                      <a:pt x="51" y="6319"/>
                    </a:moveTo>
                    <a:lnTo>
                      <a:pt x="52" y="6305"/>
                    </a:lnTo>
                    <a:lnTo>
                      <a:pt x="53" y="6263"/>
                    </a:lnTo>
                    <a:lnTo>
                      <a:pt x="55" y="6195"/>
                    </a:lnTo>
                    <a:lnTo>
                      <a:pt x="56" y="6103"/>
                    </a:lnTo>
                    <a:lnTo>
                      <a:pt x="57" y="5988"/>
                    </a:lnTo>
                    <a:lnTo>
                      <a:pt x="59" y="5852"/>
                    </a:lnTo>
                    <a:lnTo>
                      <a:pt x="63" y="5696"/>
                    </a:lnTo>
                    <a:lnTo>
                      <a:pt x="67" y="5521"/>
                    </a:lnTo>
                    <a:lnTo>
                      <a:pt x="71" y="5331"/>
                    </a:lnTo>
                    <a:lnTo>
                      <a:pt x="74" y="5126"/>
                    </a:lnTo>
                    <a:lnTo>
                      <a:pt x="78" y="4907"/>
                    </a:lnTo>
                    <a:lnTo>
                      <a:pt x="82" y="4676"/>
                    </a:lnTo>
                    <a:lnTo>
                      <a:pt x="87" y="4435"/>
                    </a:lnTo>
                    <a:lnTo>
                      <a:pt x="92" y="4185"/>
                    </a:lnTo>
                    <a:lnTo>
                      <a:pt x="96" y="3929"/>
                    </a:lnTo>
                    <a:lnTo>
                      <a:pt x="101" y="3666"/>
                    </a:lnTo>
                    <a:lnTo>
                      <a:pt x="105" y="3400"/>
                    </a:lnTo>
                    <a:lnTo>
                      <a:pt x="109" y="3132"/>
                    </a:lnTo>
                    <a:lnTo>
                      <a:pt x="114" y="2862"/>
                    </a:lnTo>
                    <a:lnTo>
                      <a:pt x="118" y="2594"/>
                    </a:lnTo>
                    <a:lnTo>
                      <a:pt x="122" y="2328"/>
                    </a:lnTo>
                    <a:lnTo>
                      <a:pt x="127" y="2064"/>
                    </a:lnTo>
                    <a:lnTo>
                      <a:pt x="132" y="1808"/>
                    </a:lnTo>
                    <a:lnTo>
                      <a:pt x="133" y="1559"/>
                    </a:lnTo>
                    <a:lnTo>
                      <a:pt x="137" y="1316"/>
                    </a:lnTo>
                    <a:lnTo>
                      <a:pt x="140" y="1085"/>
                    </a:lnTo>
                    <a:lnTo>
                      <a:pt x="143" y="867"/>
                    </a:lnTo>
                    <a:lnTo>
                      <a:pt x="144" y="660"/>
                    </a:lnTo>
                    <a:lnTo>
                      <a:pt x="145" y="469"/>
                    </a:lnTo>
                    <a:lnTo>
                      <a:pt x="147" y="294"/>
                    </a:lnTo>
                    <a:lnTo>
                      <a:pt x="147" y="137"/>
                    </a:lnTo>
                    <a:lnTo>
                      <a:pt x="147" y="0"/>
                    </a:lnTo>
                    <a:lnTo>
                      <a:pt x="94" y="0"/>
                    </a:lnTo>
                    <a:lnTo>
                      <a:pt x="94" y="137"/>
                    </a:lnTo>
                    <a:lnTo>
                      <a:pt x="94" y="294"/>
                    </a:lnTo>
                    <a:lnTo>
                      <a:pt x="93" y="469"/>
                    </a:lnTo>
                    <a:lnTo>
                      <a:pt x="92" y="660"/>
                    </a:lnTo>
                    <a:lnTo>
                      <a:pt x="91" y="867"/>
                    </a:lnTo>
                    <a:lnTo>
                      <a:pt x="88" y="1085"/>
                    </a:lnTo>
                    <a:lnTo>
                      <a:pt x="87" y="1316"/>
                    </a:lnTo>
                    <a:lnTo>
                      <a:pt x="83" y="1559"/>
                    </a:lnTo>
                    <a:lnTo>
                      <a:pt x="79" y="1808"/>
                    </a:lnTo>
                    <a:lnTo>
                      <a:pt x="77" y="2064"/>
                    </a:lnTo>
                    <a:lnTo>
                      <a:pt x="72" y="2328"/>
                    </a:lnTo>
                    <a:lnTo>
                      <a:pt x="68" y="2594"/>
                    </a:lnTo>
                    <a:lnTo>
                      <a:pt x="64" y="2862"/>
                    </a:lnTo>
                    <a:lnTo>
                      <a:pt x="59" y="3132"/>
                    </a:lnTo>
                    <a:lnTo>
                      <a:pt x="56" y="3400"/>
                    </a:lnTo>
                    <a:lnTo>
                      <a:pt x="51" y="3666"/>
                    </a:lnTo>
                    <a:lnTo>
                      <a:pt x="46" y="3929"/>
                    </a:lnTo>
                    <a:lnTo>
                      <a:pt x="42" y="4185"/>
                    </a:lnTo>
                    <a:lnTo>
                      <a:pt x="37" y="4435"/>
                    </a:lnTo>
                    <a:lnTo>
                      <a:pt x="32" y="4676"/>
                    </a:lnTo>
                    <a:lnTo>
                      <a:pt x="28" y="4907"/>
                    </a:lnTo>
                    <a:lnTo>
                      <a:pt x="25" y="5126"/>
                    </a:lnTo>
                    <a:lnTo>
                      <a:pt x="21" y="5331"/>
                    </a:lnTo>
                    <a:lnTo>
                      <a:pt x="17" y="5521"/>
                    </a:lnTo>
                    <a:lnTo>
                      <a:pt x="13" y="5696"/>
                    </a:lnTo>
                    <a:lnTo>
                      <a:pt x="10" y="5852"/>
                    </a:lnTo>
                    <a:lnTo>
                      <a:pt x="7" y="5988"/>
                    </a:lnTo>
                    <a:lnTo>
                      <a:pt x="4" y="6103"/>
                    </a:lnTo>
                    <a:lnTo>
                      <a:pt x="2" y="6195"/>
                    </a:lnTo>
                    <a:lnTo>
                      <a:pt x="1" y="6263"/>
                    </a:lnTo>
                    <a:lnTo>
                      <a:pt x="0" y="6305"/>
                    </a:lnTo>
                    <a:lnTo>
                      <a:pt x="1" y="6319"/>
                    </a:lnTo>
                    <a:lnTo>
                      <a:pt x="51" y="6319"/>
                    </a:lnTo>
                    <a:close/>
                  </a:path>
                </a:pathLst>
              </a:custGeom>
              <a:solidFill>
                <a:srgbClr val="EB000B"/>
              </a:solidFill>
              <a:ln w="9525">
                <a:noFill/>
                <a:round/>
                <a:headEnd/>
                <a:tailEnd/>
              </a:ln>
            </p:spPr>
            <p:txBody>
              <a:bodyPr/>
              <a:lstStyle/>
              <a:p>
                <a:endParaRPr lang="en-US"/>
              </a:p>
            </p:txBody>
          </p:sp>
          <p:sp>
            <p:nvSpPr>
              <p:cNvPr id="172449" name="Freeform 422"/>
              <p:cNvSpPr>
                <a:spLocks/>
              </p:cNvSpPr>
              <p:nvPr/>
            </p:nvSpPr>
            <p:spPr bwMode="auto">
              <a:xfrm>
                <a:off x="2975" y="1788"/>
                <a:ext cx="94" cy="369"/>
              </a:xfrm>
              <a:custGeom>
                <a:avLst/>
                <a:gdLst>
                  <a:gd name="T0" fmla="*/ 0 w 376"/>
                  <a:gd name="T1" fmla="*/ 0 h 1477"/>
                  <a:gd name="T2" fmla="*/ 0 w 376"/>
                  <a:gd name="T3" fmla="*/ 0 h 1477"/>
                  <a:gd name="T4" fmla="*/ 0 w 376"/>
                  <a:gd name="T5" fmla="*/ 0 h 1477"/>
                  <a:gd name="T6" fmla="*/ 0 w 376"/>
                  <a:gd name="T7" fmla="*/ 0 h 1477"/>
                  <a:gd name="T8" fmla="*/ 0 w 376"/>
                  <a:gd name="T9" fmla="*/ 0 h 1477"/>
                  <a:gd name="T10" fmla="*/ 0 w 376"/>
                  <a:gd name="T11" fmla="*/ 0 h 1477"/>
                  <a:gd name="T12" fmla="*/ 0 w 376"/>
                  <a:gd name="T13" fmla="*/ 0 h 1477"/>
                  <a:gd name="T14" fmla="*/ 0 w 376"/>
                  <a:gd name="T15" fmla="*/ 0 h 1477"/>
                  <a:gd name="T16" fmla="*/ 0 w 376"/>
                  <a:gd name="T17" fmla="*/ 0 h 1477"/>
                  <a:gd name="T18" fmla="*/ 0 w 376"/>
                  <a:gd name="T19" fmla="*/ 0 h 1477"/>
                  <a:gd name="T20" fmla="*/ 0 w 376"/>
                  <a:gd name="T21" fmla="*/ 0 h 1477"/>
                  <a:gd name="T22" fmla="*/ 0 w 376"/>
                  <a:gd name="T23" fmla="*/ 0 h 1477"/>
                  <a:gd name="T24" fmla="*/ 0 w 376"/>
                  <a:gd name="T25" fmla="*/ 0 h 1477"/>
                  <a:gd name="T26" fmla="*/ 0 w 376"/>
                  <a:gd name="T27" fmla="*/ 0 h 1477"/>
                  <a:gd name="T28" fmla="*/ 0 w 376"/>
                  <a:gd name="T29" fmla="*/ 0 h 1477"/>
                  <a:gd name="T30" fmla="*/ 0 w 376"/>
                  <a:gd name="T31" fmla="*/ 0 h 1477"/>
                  <a:gd name="T32" fmla="*/ 0 w 376"/>
                  <a:gd name="T33" fmla="*/ 0 h 1477"/>
                  <a:gd name="T34" fmla="*/ 0 w 376"/>
                  <a:gd name="T35" fmla="*/ 0 h 1477"/>
                  <a:gd name="T36" fmla="*/ 0 w 376"/>
                  <a:gd name="T37" fmla="*/ 0 h 1477"/>
                  <a:gd name="T38" fmla="*/ 0 w 376"/>
                  <a:gd name="T39" fmla="*/ 0 h 1477"/>
                  <a:gd name="T40" fmla="*/ 0 w 376"/>
                  <a:gd name="T41" fmla="*/ 0 h 1477"/>
                  <a:gd name="T42" fmla="*/ 0 w 376"/>
                  <a:gd name="T43" fmla="*/ 0 h 1477"/>
                  <a:gd name="T44" fmla="*/ 0 w 376"/>
                  <a:gd name="T45" fmla="*/ 0 h 1477"/>
                  <a:gd name="T46" fmla="*/ 0 w 376"/>
                  <a:gd name="T47" fmla="*/ 0 h 1477"/>
                  <a:gd name="T48" fmla="*/ 0 w 376"/>
                  <a:gd name="T49" fmla="*/ 0 h 1477"/>
                  <a:gd name="T50" fmla="*/ 0 w 376"/>
                  <a:gd name="T51" fmla="*/ 0 h 1477"/>
                  <a:gd name="T52" fmla="*/ 0 w 376"/>
                  <a:gd name="T53" fmla="*/ 0 h 1477"/>
                  <a:gd name="T54" fmla="*/ 0 w 376"/>
                  <a:gd name="T55" fmla="*/ 0 h 1477"/>
                  <a:gd name="T56" fmla="*/ 0 w 376"/>
                  <a:gd name="T57" fmla="*/ 0 h 1477"/>
                  <a:gd name="T58" fmla="*/ 0 w 376"/>
                  <a:gd name="T59" fmla="*/ 0 h 1477"/>
                  <a:gd name="T60" fmla="*/ 0 w 376"/>
                  <a:gd name="T61" fmla="*/ 0 h 1477"/>
                  <a:gd name="T62" fmla="*/ 0 w 376"/>
                  <a:gd name="T63" fmla="*/ 0 h 1477"/>
                  <a:gd name="T64" fmla="*/ 0 w 376"/>
                  <a:gd name="T65" fmla="*/ 0 h 1477"/>
                  <a:gd name="T66" fmla="*/ 0 w 376"/>
                  <a:gd name="T67" fmla="*/ 0 h 1477"/>
                  <a:gd name="T68" fmla="*/ 0 w 376"/>
                  <a:gd name="T69" fmla="*/ 0 h 1477"/>
                  <a:gd name="T70" fmla="*/ 0 w 376"/>
                  <a:gd name="T71" fmla="*/ 0 h 14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6"/>
                  <a:gd name="T109" fmla="*/ 0 h 1477"/>
                  <a:gd name="T110" fmla="*/ 376 w 376"/>
                  <a:gd name="T111" fmla="*/ 1477 h 147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6" h="1477">
                    <a:moveTo>
                      <a:pt x="376" y="1476"/>
                    </a:moveTo>
                    <a:lnTo>
                      <a:pt x="374" y="1475"/>
                    </a:lnTo>
                    <a:lnTo>
                      <a:pt x="372" y="1406"/>
                    </a:lnTo>
                    <a:lnTo>
                      <a:pt x="369" y="1342"/>
                    </a:lnTo>
                    <a:lnTo>
                      <a:pt x="366" y="1278"/>
                    </a:lnTo>
                    <a:lnTo>
                      <a:pt x="362" y="1219"/>
                    </a:lnTo>
                    <a:lnTo>
                      <a:pt x="357" y="1161"/>
                    </a:lnTo>
                    <a:lnTo>
                      <a:pt x="353" y="1107"/>
                    </a:lnTo>
                    <a:lnTo>
                      <a:pt x="348" y="1052"/>
                    </a:lnTo>
                    <a:lnTo>
                      <a:pt x="342" y="1001"/>
                    </a:lnTo>
                    <a:lnTo>
                      <a:pt x="336" y="951"/>
                    </a:lnTo>
                    <a:lnTo>
                      <a:pt x="330" y="903"/>
                    </a:lnTo>
                    <a:lnTo>
                      <a:pt x="322" y="857"/>
                    </a:lnTo>
                    <a:lnTo>
                      <a:pt x="315" y="812"/>
                    </a:lnTo>
                    <a:lnTo>
                      <a:pt x="307" y="770"/>
                    </a:lnTo>
                    <a:lnTo>
                      <a:pt x="298" y="727"/>
                    </a:lnTo>
                    <a:lnTo>
                      <a:pt x="288" y="686"/>
                    </a:lnTo>
                    <a:lnTo>
                      <a:pt x="280" y="646"/>
                    </a:lnTo>
                    <a:lnTo>
                      <a:pt x="269" y="605"/>
                    </a:lnTo>
                    <a:lnTo>
                      <a:pt x="259" y="566"/>
                    </a:lnTo>
                    <a:lnTo>
                      <a:pt x="247" y="528"/>
                    </a:lnTo>
                    <a:lnTo>
                      <a:pt x="235" y="488"/>
                    </a:lnTo>
                    <a:lnTo>
                      <a:pt x="221" y="449"/>
                    </a:lnTo>
                    <a:lnTo>
                      <a:pt x="208" y="412"/>
                    </a:lnTo>
                    <a:lnTo>
                      <a:pt x="194" y="374"/>
                    </a:lnTo>
                    <a:lnTo>
                      <a:pt x="180" y="335"/>
                    </a:lnTo>
                    <a:lnTo>
                      <a:pt x="165" y="295"/>
                    </a:lnTo>
                    <a:lnTo>
                      <a:pt x="149" y="256"/>
                    </a:lnTo>
                    <a:lnTo>
                      <a:pt x="133" y="216"/>
                    </a:lnTo>
                    <a:lnTo>
                      <a:pt x="117" y="175"/>
                    </a:lnTo>
                    <a:lnTo>
                      <a:pt x="100" y="133"/>
                    </a:lnTo>
                    <a:lnTo>
                      <a:pt x="81" y="90"/>
                    </a:lnTo>
                    <a:lnTo>
                      <a:pt x="62" y="46"/>
                    </a:lnTo>
                    <a:lnTo>
                      <a:pt x="42" y="0"/>
                    </a:lnTo>
                    <a:lnTo>
                      <a:pt x="0" y="17"/>
                    </a:lnTo>
                    <a:lnTo>
                      <a:pt x="20" y="63"/>
                    </a:lnTo>
                    <a:lnTo>
                      <a:pt x="39" y="108"/>
                    </a:lnTo>
                    <a:lnTo>
                      <a:pt x="57" y="150"/>
                    </a:lnTo>
                    <a:lnTo>
                      <a:pt x="75" y="192"/>
                    </a:lnTo>
                    <a:lnTo>
                      <a:pt x="91" y="233"/>
                    </a:lnTo>
                    <a:lnTo>
                      <a:pt x="107" y="273"/>
                    </a:lnTo>
                    <a:lnTo>
                      <a:pt x="123" y="313"/>
                    </a:lnTo>
                    <a:lnTo>
                      <a:pt x="138" y="350"/>
                    </a:lnTo>
                    <a:lnTo>
                      <a:pt x="152" y="389"/>
                    </a:lnTo>
                    <a:lnTo>
                      <a:pt x="165" y="427"/>
                    </a:lnTo>
                    <a:lnTo>
                      <a:pt x="179" y="464"/>
                    </a:lnTo>
                    <a:lnTo>
                      <a:pt x="190" y="503"/>
                    </a:lnTo>
                    <a:lnTo>
                      <a:pt x="203" y="540"/>
                    </a:lnTo>
                    <a:lnTo>
                      <a:pt x="214" y="579"/>
                    </a:lnTo>
                    <a:lnTo>
                      <a:pt x="224" y="617"/>
                    </a:lnTo>
                    <a:lnTo>
                      <a:pt x="235" y="656"/>
                    </a:lnTo>
                    <a:lnTo>
                      <a:pt x="244" y="695"/>
                    </a:lnTo>
                    <a:lnTo>
                      <a:pt x="254" y="736"/>
                    </a:lnTo>
                    <a:lnTo>
                      <a:pt x="262" y="777"/>
                    </a:lnTo>
                    <a:lnTo>
                      <a:pt x="270" y="820"/>
                    </a:lnTo>
                    <a:lnTo>
                      <a:pt x="277" y="864"/>
                    </a:lnTo>
                    <a:lnTo>
                      <a:pt x="285" y="910"/>
                    </a:lnTo>
                    <a:lnTo>
                      <a:pt x="291" y="956"/>
                    </a:lnTo>
                    <a:lnTo>
                      <a:pt x="297" y="1006"/>
                    </a:lnTo>
                    <a:lnTo>
                      <a:pt x="303" y="1057"/>
                    </a:lnTo>
                    <a:lnTo>
                      <a:pt x="308" y="1109"/>
                    </a:lnTo>
                    <a:lnTo>
                      <a:pt x="312" y="1164"/>
                    </a:lnTo>
                    <a:lnTo>
                      <a:pt x="317" y="1221"/>
                    </a:lnTo>
                    <a:lnTo>
                      <a:pt x="321" y="1281"/>
                    </a:lnTo>
                    <a:lnTo>
                      <a:pt x="325" y="1344"/>
                    </a:lnTo>
                    <a:lnTo>
                      <a:pt x="327" y="1409"/>
                    </a:lnTo>
                    <a:lnTo>
                      <a:pt x="330" y="1477"/>
                    </a:lnTo>
                    <a:lnTo>
                      <a:pt x="328" y="1476"/>
                    </a:lnTo>
                    <a:lnTo>
                      <a:pt x="374" y="1476"/>
                    </a:lnTo>
                    <a:lnTo>
                      <a:pt x="374" y="1475"/>
                    </a:lnTo>
                    <a:lnTo>
                      <a:pt x="376" y="1476"/>
                    </a:lnTo>
                    <a:close/>
                  </a:path>
                </a:pathLst>
              </a:custGeom>
              <a:solidFill>
                <a:srgbClr val="ED000F"/>
              </a:solidFill>
              <a:ln w="9525">
                <a:noFill/>
                <a:round/>
                <a:headEnd/>
                <a:tailEnd/>
              </a:ln>
            </p:spPr>
            <p:txBody>
              <a:bodyPr/>
              <a:lstStyle/>
              <a:p>
                <a:endParaRPr lang="en-US"/>
              </a:p>
            </p:txBody>
          </p:sp>
          <p:sp>
            <p:nvSpPr>
              <p:cNvPr id="172450" name="Freeform 423"/>
              <p:cNvSpPr>
                <a:spLocks/>
              </p:cNvSpPr>
              <p:nvPr/>
            </p:nvSpPr>
            <p:spPr bwMode="auto">
              <a:xfrm>
                <a:off x="3044" y="2157"/>
                <a:ext cx="25" cy="1569"/>
              </a:xfrm>
              <a:custGeom>
                <a:avLst/>
                <a:gdLst>
                  <a:gd name="T0" fmla="*/ 0 w 100"/>
                  <a:gd name="T1" fmla="*/ 2 h 6275"/>
                  <a:gd name="T2" fmla="*/ 0 w 100"/>
                  <a:gd name="T3" fmla="*/ 2 h 6275"/>
                  <a:gd name="T4" fmla="*/ 0 w 100"/>
                  <a:gd name="T5" fmla="*/ 2 h 6275"/>
                  <a:gd name="T6" fmla="*/ 0 w 100"/>
                  <a:gd name="T7" fmla="*/ 2 h 6275"/>
                  <a:gd name="T8" fmla="*/ 0 w 100"/>
                  <a:gd name="T9" fmla="*/ 1 h 6275"/>
                  <a:gd name="T10" fmla="*/ 0 w 100"/>
                  <a:gd name="T11" fmla="*/ 1 h 6275"/>
                  <a:gd name="T12" fmla="*/ 0 w 100"/>
                  <a:gd name="T13" fmla="*/ 1 h 6275"/>
                  <a:gd name="T14" fmla="*/ 0 w 100"/>
                  <a:gd name="T15" fmla="*/ 1 h 6275"/>
                  <a:gd name="T16" fmla="*/ 0 w 100"/>
                  <a:gd name="T17" fmla="*/ 1 h 6275"/>
                  <a:gd name="T18" fmla="*/ 0 w 100"/>
                  <a:gd name="T19" fmla="*/ 1 h 6275"/>
                  <a:gd name="T20" fmla="*/ 0 w 100"/>
                  <a:gd name="T21" fmla="*/ 1 h 6275"/>
                  <a:gd name="T22" fmla="*/ 0 w 100"/>
                  <a:gd name="T23" fmla="*/ 1 h 6275"/>
                  <a:gd name="T24" fmla="*/ 0 w 100"/>
                  <a:gd name="T25" fmla="*/ 0 h 6275"/>
                  <a:gd name="T26" fmla="*/ 0 w 100"/>
                  <a:gd name="T27" fmla="*/ 0 h 6275"/>
                  <a:gd name="T28" fmla="*/ 0 w 100"/>
                  <a:gd name="T29" fmla="*/ 0 h 6275"/>
                  <a:gd name="T30" fmla="*/ 0 w 100"/>
                  <a:gd name="T31" fmla="*/ 0 h 6275"/>
                  <a:gd name="T32" fmla="*/ 0 w 100"/>
                  <a:gd name="T33" fmla="*/ 0 h 6275"/>
                  <a:gd name="T34" fmla="*/ 0 w 100"/>
                  <a:gd name="T35" fmla="*/ 0 h 6275"/>
                  <a:gd name="T36" fmla="*/ 0 w 100"/>
                  <a:gd name="T37" fmla="*/ 0 h 6275"/>
                  <a:gd name="T38" fmla="*/ 0 w 100"/>
                  <a:gd name="T39" fmla="*/ 0 h 6275"/>
                  <a:gd name="T40" fmla="*/ 0 w 100"/>
                  <a:gd name="T41" fmla="*/ 1 h 6275"/>
                  <a:gd name="T42" fmla="*/ 0 w 100"/>
                  <a:gd name="T43" fmla="*/ 1 h 6275"/>
                  <a:gd name="T44" fmla="*/ 0 w 100"/>
                  <a:gd name="T45" fmla="*/ 1 h 6275"/>
                  <a:gd name="T46" fmla="*/ 0 w 100"/>
                  <a:gd name="T47" fmla="*/ 1 h 6275"/>
                  <a:gd name="T48" fmla="*/ 0 w 100"/>
                  <a:gd name="T49" fmla="*/ 1 h 6275"/>
                  <a:gd name="T50" fmla="*/ 0 w 100"/>
                  <a:gd name="T51" fmla="*/ 1 h 6275"/>
                  <a:gd name="T52" fmla="*/ 0 w 100"/>
                  <a:gd name="T53" fmla="*/ 1 h 6275"/>
                  <a:gd name="T54" fmla="*/ 0 w 100"/>
                  <a:gd name="T55" fmla="*/ 1 h 6275"/>
                  <a:gd name="T56" fmla="*/ 0 w 100"/>
                  <a:gd name="T57" fmla="*/ 2 h 6275"/>
                  <a:gd name="T58" fmla="*/ 0 w 100"/>
                  <a:gd name="T59" fmla="*/ 2 h 6275"/>
                  <a:gd name="T60" fmla="*/ 0 w 100"/>
                  <a:gd name="T61" fmla="*/ 2 h 6275"/>
                  <a:gd name="T62" fmla="*/ 0 w 100"/>
                  <a:gd name="T63" fmla="*/ 2 h 6275"/>
                  <a:gd name="T64" fmla="*/ 0 w 100"/>
                  <a:gd name="T65" fmla="*/ 2 h 62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6275"/>
                  <a:gd name="T101" fmla="*/ 100 w 100"/>
                  <a:gd name="T102" fmla="*/ 6275 h 62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6275">
                    <a:moveTo>
                      <a:pt x="46" y="6275"/>
                    </a:moveTo>
                    <a:lnTo>
                      <a:pt x="48" y="6260"/>
                    </a:lnTo>
                    <a:lnTo>
                      <a:pt x="49" y="6217"/>
                    </a:lnTo>
                    <a:lnTo>
                      <a:pt x="49" y="6148"/>
                    </a:lnTo>
                    <a:lnTo>
                      <a:pt x="50" y="6055"/>
                    </a:lnTo>
                    <a:lnTo>
                      <a:pt x="51" y="5937"/>
                    </a:lnTo>
                    <a:lnTo>
                      <a:pt x="54" y="5799"/>
                    </a:lnTo>
                    <a:lnTo>
                      <a:pt x="55" y="5640"/>
                    </a:lnTo>
                    <a:lnTo>
                      <a:pt x="57" y="5463"/>
                    </a:lnTo>
                    <a:lnTo>
                      <a:pt x="60" y="5269"/>
                    </a:lnTo>
                    <a:lnTo>
                      <a:pt x="62" y="5062"/>
                    </a:lnTo>
                    <a:lnTo>
                      <a:pt x="65" y="4840"/>
                    </a:lnTo>
                    <a:lnTo>
                      <a:pt x="67" y="4606"/>
                    </a:lnTo>
                    <a:lnTo>
                      <a:pt x="70" y="4362"/>
                    </a:lnTo>
                    <a:lnTo>
                      <a:pt x="72" y="4110"/>
                    </a:lnTo>
                    <a:lnTo>
                      <a:pt x="75" y="3852"/>
                    </a:lnTo>
                    <a:lnTo>
                      <a:pt x="77" y="3588"/>
                    </a:lnTo>
                    <a:lnTo>
                      <a:pt x="80" y="3320"/>
                    </a:lnTo>
                    <a:lnTo>
                      <a:pt x="82" y="3051"/>
                    </a:lnTo>
                    <a:lnTo>
                      <a:pt x="85" y="2782"/>
                    </a:lnTo>
                    <a:lnTo>
                      <a:pt x="87" y="2513"/>
                    </a:lnTo>
                    <a:lnTo>
                      <a:pt x="90" y="2248"/>
                    </a:lnTo>
                    <a:lnTo>
                      <a:pt x="92" y="1988"/>
                    </a:lnTo>
                    <a:lnTo>
                      <a:pt x="94" y="1733"/>
                    </a:lnTo>
                    <a:lnTo>
                      <a:pt x="96" y="1487"/>
                    </a:lnTo>
                    <a:lnTo>
                      <a:pt x="97" y="1251"/>
                    </a:lnTo>
                    <a:lnTo>
                      <a:pt x="99" y="1025"/>
                    </a:lnTo>
                    <a:lnTo>
                      <a:pt x="100" y="812"/>
                    </a:lnTo>
                    <a:lnTo>
                      <a:pt x="100" y="615"/>
                    </a:lnTo>
                    <a:lnTo>
                      <a:pt x="100" y="432"/>
                    </a:lnTo>
                    <a:lnTo>
                      <a:pt x="100" y="268"/>
                    </a:lnTo>
                    <a:lnTo>
                      <a:pt x="100" y="124"/>
                    </a:lnTo>
                    <a:lnTo>
                      <a:pt x="99" y="0"/>
                    </a:lnTo>
                    <a:lnTo>
                      <a:pt x="51" y="0"/>
                    </a:lnTo>
                    <a:lnTo>
                      <a:pt x="53" y="124"/>
                    </a:lnTo>
                    <a:lnTo>
                      <a:pt x="53" y="268"/>
                    </a:lnTo>
                    <a:lnTo>
                      <a:pt x="53" y="432"/>
                    </a:lnTo>
                    <a:lnTo>
                      <a:pt x="53" y="615"/>
                    </a:lnTo>
                    <a:lnTo>
                      <a:pt x="53" y="812"/>
                    </a:lnTo>
                    <a:lnTo>
                      <a:pt x="51" y="1025"/>
                    </a:lnTo>
                    <a:lnTo>
                      <a:pt x="50" y="1251"/>
                    </a:lnTo>
                    <a:lnTo>
                      <a:pt x="49" y="1487"/>
                    </a:lnTo>
                    <a:lnTo>
                      <a:pt x="46" y="1733"/>
                    </a:lnTo>
                    <a:lnTo>
                      <a:pt x="45" y="1988"/>
                    </a:lnTo>
                    <a:lnTo>
                      <a:pt x="43" y="2248"/>
                    </a:lnTo>
                    <a:lnTo>
                      <a:pt x="40" y="2513"/>
                    </a:lnTo>
                    <a:lnTo>
                      <a:pt x="38" y="2782"/>
                    </a:lnTo>
                    <a:lnTo>
                      <a:pt x="35" y="3051"/>
                    </a:lnTo>
                    <a:lnTo>
                      <a:pt x="33" y="3320"/>
                    </a:lnTo>
                    <a:lnTo>
                      <a:pt x="30" y="3588"/>
                    </a:lnTo>
                    <a:lnTo>
                      <a:pt x="28" y="3852"/>
                    </a:lnTo>
                    <a:lnTo>
                      <a:pt x="25" y="4110"/>
                    </a:lnTo>
                    <a:lnTo>
                      <a:pt x="23" y="4362"/>
                    </a:lnTo>
                    <a:lnTo>
                      <a:pt x="20" y="4606"/>
                    </a:lnTo>
                    <a:lnTo>
                      <a:pt x="18" y="4840"/>
                    </a:lnTo>
                    <a:lnTo>
                      <a:pt x="15" y="5062"/>
                    </a:lnTo>
                    <a:lnTo>
                      <a:pt x="13" y="5269"/>
                    </a:lnTo>
                    <a:lnTo>
                      <a:pt x="10" y="5463"/>
                    </a:lnTo>
                    <a:lnTo>
                      <a:pt x="8" y="5640"/>
                    </a:lnTo>
                    <a:lnTo>
                      <a:pt x="7" y="5799"/>
                    </a:lnTo>
                    <a:lnTo>
                      <a:pt x="4" y="5937"/>
                    </a:lnTo>
                    <a:lnTo>
                      <a:pt x="3" y="6055"/>
                    </a:lnTo>
                    <a:lnTo>
                      <a:pt x="2" y="6148"/>
                    </a:lnTo>
                    <a:lnTo>
                      <a:pt x="2" y="6217"/>
                    </a:lnTo>
                    <a:lnTo>
                      <a:pt x="0" y="6260"/>
                    </a:lnTo>
                    <a:lnTo>
                      <a:pt x="2" y="6275"/>
                    </a:lnTo>
                    <a:lnTo>
                      <a:pt x="46" y="6275"/>
                    </a:lnTo>
                    <a:close/>
                  </a:path>
                </a:pathLst>
              </a:custGeom>
              <a:solidFill>
                <a:srgbClr val="ED000F"/>
              </a:solidFill>
              <a:ln w="9525">
                <a:noFill/>
                <a:round/>
                <a:headEnd/>
                <a:tailEnd/>
              </a:ln>
            </p:spPr>
            <p:txBody>
              <a:bodyPr/>
              <a:lstStyle/>
              <a:p>
                <a:endParaRPr lang="en-US"/>
              </a:p>
            </p:txBody>
          </p:sp>
          <p:sp>
            <p:nvSpPr>
              <p:cNvPr id="172451" name="Freeform 424"/>
              <p:cNvSpPr>
                <a:spLocks/>
              </p:cNvSpPr>
              <p:nvPr/>
            </p:nvSpPr>
            <p:spPr bwMode="auto">
              <a:xfrm>
                <a:off x="2982" y="1790"/>
                <a:ext cx="97" cy="353"/>
              </a:xfrm>
              <a:custGeom>
                <a:avLst/>
                <a:gdLst>
                  <a:gd name="T0" fmla="*/ 0 w 384"/>
                  <a:gd name="T1" fmla="*/ 1 h 1411"/>
                  <a:gd name="T2" fmla="*/ 0 w 384"/>
                  <a:gd name="T3" fmla="*/ 0 h 1411"/>
                  <a:gd name="T4" fmla="*/ 0 w 384"/>
                  <a:gd name="T5" fmla="*/ 0 h 1411"/>
                  <a:gd name="T6" fmla="*/ 0 w 384"/>
                  <a:gd name="T7" fmla="*/ 0 h 1411"/>
                  <a:gd name="T8" fmla="*/ 0 w 384"/>
                  <a:gd name="T9" fmla="*/ 0 h 1411"/>
                  <a:gd name="T10" fmla="*/ 0 w 384"/>
                  <a:gd name="T11" fmla="*/ 0 h 1411"/>
                  <a:gd name="T12" fmla="*/ 0 w 384"/>
                  <a:gd name="T13" fmla="*/ 0 h 1411"/>
                  <a:gd name="T14" fmla="*/ 0 w 384"/>
                  <a:gd name="T15" fmla="*/ 0 h 1411"/>
                  <a:gd name="T16" fmla="*/ 0 w 384"/>
                  <a:gd name="T17" fmla="*/ 0 h 1411"/>
                  <a:gd name="T18" fmla="*/ 0 w 384"/>
                  <a:gd name="T19" fmla="*/ 0 h 1411"/>
                  <a:gd name="T20" fmla="*/ 0 w 384"/>
                  <a:gd name="T21" fmla="*/ 0 h 1411"/>
                  <a:gd name="T22" fmla="*/ 0 w 384"/>
                  <a:gd name="T23" fmla="*/ 0 h 1411"/>
                  <a:gd name="T24" fmla="*/ 0 w 384"/>
                  <a:gd name="T25" fmla="*/ 0 h 1411"/>
                  <a:gd name="T26" fmla="*/ 0 w 384"/>
                  <a:gd name="T27" fmla="*/ 0 h 1411"/>
                  <a:gd name="T28" fmla="*/ 0 w 384"/>
                  <a:gd name="T29" fmla="*/ 0 h 1411"/>
                  <a:gd name="T30" fmla="*/ 0 w 384"/>
                  <a:gd name="T31" fmla="*/ 0 h 1411"/>
                  <a:gd name="T32" fmla="*/ 0 w 384"/>
                  <a:gd name="T33" fmla="*/ 0 h 1411"/>
                  <a:gd name="T34" fmla="*/ 0 w 384"/>
                  <a:gd name="T35" fmla="*/ 0 h 1411"/>
                  <a:gd name="T36" fmla="*/ 0 w 384"/>
                  <a:gd name="T37" fmla="*/ 0 h 1411"/>
                  <a:gd name="T38" fmla="*/ 0 w 384"/>
                  <a:gd name="T39" fmla="*/ 0 h 1411"/>
                  <a:gd name="T40" fmla="*/ 0 w 384"/>
                  <a:gd name="T41" fmla="*/ 0 h 1411"/>
                  <a:gd name="T42" fmla="*/ 0 w 384"/>
                  <a:gd name="T43" fmla="*/ 0 h 1411"/>
                  <a:gd name="T44" fmla="*/ 0 w 384"/>
                  <a:gd name="T45" fmla="*/ 0 h 1411"/>
                  <a:gd name="T46" fmla="*/ 0 w 384"/>
                  <a:gd name="T47" fmla="*/ 0 h 1411"/>
                  <a:gd name="T48" fmla="*/ 0 w 384"/>
                  <a:gd name="T49" fmla="*/ 0 h 1411"/>
                  <a:gd name="T50" fmla="*/ 0 w 384"/>
                  <a:gd name="T51" fmla="*/ 0 h 1411"/>
                  <a:gd name="T52" fmla="*/ 0 w 384"/>
                  <a:gd name="T53" fmla="*/ 0 h 1411"/>
                  <a:gd name="T54" fmla="*/ 0 w 384"/>
                  <a:gd name="T55" fmla="*/ 0 h 1411"/>
                  <a:gd name="T56" fmla="*/ 0 w 384"/>
                  <a:gd name="T57" fmla="*/ 0 h 1411"/>
                  <a:gd name="T58" fmla="*/ 0 w 384"/>
                  <a:gd name="T59" fmla="*/ 0 h 1411"/>
                  <a:gd name="T60" fmla="*/ 0 w 384"/>
                  <a:gd name="T61" fmla="*/ 0 h 1411"/>
                  <a:gd name="T62" fmla="*/ 0 w 384"/>
                  <a:gd name="T63" fmla="*/ 0 h 1411"/>
                  <a:gd name="T64" fmla="*/ 0 w 384"/>
                  <a:gd name="T65" fmla="*/ 0 h 1411"/>
                  <a:gd name="T66" fmla="*/ 0 w 384"/>
                  <a:gd name="T67" fmla="*/ 1 h 1411"/>
                  <a:gd name="T68" fmla="*/ 0 w 384"/>
                  <a:gd name="T69" fmla="*/ 1 h 1411"/>
                  <a:gd name="T70" fmla="*/ 0 w 384"/>
                  <a:gd name="T71" fmla="*/ 1 h 141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4"/>
                  <a:gd name="T109" fmla="*/ 0 h 1411"/>
                  <a:gd name="T110" fmla="*/ 384 w 384"/>
                  <a:gd name="T111" fmla="*/ 1411 h 141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4" h="1411">
                    <a:moveTo>
                      <a:pt x="384" y="1409"/>
                    </a:moveTo>
                    <a:lnTo>
                      <a:pt x="384" y="1408"/>
                    </a:lnTo>
                    <a:lnTo>
                      <a:pt x="382" y="1344"/>
                    </a:lnTo>
                    <a:lnTo>
                      <a:pt x="378" y="1281"/>
                    </a:lnTo>
                    <a:lnTo>
                      <a:pt x="375" y="1222"/>
                    </a:lnTo>
                    <a:lnTo>
                      <a:pt x="372" y="1165"/>
                    </a:lnTo>
                    <a:lnTo>
                      <a:pt x="367" y="1110"/>
                    </a:lnTo>
                    <a:lnTo>
                      <a:pt x="363" y="1056"/>
                    </a:lnTo>
                    <a:lnTo>
                      <a:pt x="358" y="1007"/>
                    </a:lnTo>
                    <a:lnTo>
                      <a:pt x="352" y="958"/>
                    </a:lnTo>
                    <a:lnTo>
                      <a:pt x="347" y="911"/>
                    </a:lnTo>
                    <a:lnTo>
                      <a:pt x="341" y="865"/>
                    </a:lnTo>
                    <a:lnTo>
                      <a:pt x="333" y="822"/>
                    </a:lnTo>
                    <a:lnTo>
                      <a:pt x="326" y="778"/>
                    </a:lnTo>
                    <a:lnTo>
                      <a:pt x="318" y="737"/>
                    </a:lnTo>
                    <a:lnTo>
                      <a:pt x="309" y="696"/>
                    </a:lnTo>
                    <a:lnTo>
                      <a:pt x="301" y="658"/>
                    </a:lnTo>
                    <a:lnTo>
                      <a:pt x="292" y="618"/>
                    </a:lnTo>
                    <a:lnTo>
                      <a:pt x="282" y="579"/>
                    </a:lnTo>
                    <a:lnTo>
                      <a:pt x="271" y="542"/>
                    </a:lnTo>
                    <a:lnTo>
                      <a:pt x="258" y="506"/>
                    </a:lnTo>
                    <a:lnTo>
                      <a:pt x="246" y="468"/>
                    </a:lnTo>
                    <a:lnTo>
                      <a:pt x="234" y="431"/>
                    </a:lnTo>
                    <a:lnTo>
                      <a:pt x="220" y="395"/>
                    </a:lnTo>
                    <a:lnTo>
                      <a:pt x="206" y="359"/>
                    </a:lnTo>
                    <a:lnTo>
                      <a:pt x="191" y="321"/>
                    </a:lnTo>
                    <a:lnTo>
                      <a:pt x="176" y="284"/>
                    </a:lnTo>
                    <a:lnTo>
                      <a:pt x="160" y="246"/>
                    </a:lnTo>
                    <a:lnTo>
                      <a:pt x="143" y="208"/>
                    </a:lnTo>
                    <a:lnTo>
                      <a:pt x="125" y="169"/>
                    </a:lnTo>
                    <a:lnTo>
                      <a:pt x="106" y="127"/>
                    </a:lnTo>
                    <a:lnTo>
                      <a:pt x="86" y="86"/>
                    </a:lnTo>
                    <a:lnTo>
                      <a:pt x="66" y="44"/>
                    </a:lnTo>
                    <a:lnTo>
                      <a:pt x="45" y="0"/>
                    </a:lnTo>
                    <a:lnTo>
                      <a:pt x="0" y="23"/>
                    </a:lnTo>
                    <a:lnTo>
                      <a:pt x="21" y="66"/>
                    </a:lnTo>
                    <a:lnTo>
                      <a:pt x="41" y="108"/>
                    </a:lnTo>
                    <a:lnTo>
                      <a:pt x="61" y="149"/>
                    </a:lnTo>
                    <a:lnTo>
                      <a:pt x="78" y="189"/>
                    </a:lnTo>
                    <a:lnTo>
                      <a:pt x="96" y="228"/>
                    </a:lnTo>
                    <a:lnTo>
                      <a:pt x="113" y="266"/>
                    </a:lnTo>
                    <a:lnTo>
                      <a:pt x="129" y="304"/>
                    </a:lnTo>
                    <a:lnTo>
                      <a:pt x="144" y="341"/>
                    </a:lnTo>
                    <a:lnTo>
                      <a:pt x="159" y="377"/>
                    </a:lnTo>
                    <a:lnTo>
                      <a:pt x="173" y="413"/>
                    </a:lnTo>
                    <a:lnTo>
                      <a:pt x="186" y="449"/>
                    </a:lnTo>
                    <a:lnTo>
                      <a:pt x="199" y="485"/>
                    </a:lnTo>
                    <a:lnTo>
                      <a:pt x="211" y="521"/>
                    </a:lnTo>
                    <a:lnTo>
                      <a:pt x="221" y="557"/>
                    </a:lnTo>
                    <a:lnTo>
                      <a:pt x="232" y="594"/>
                    </a:lnTo>
                    <a:lnTo>
                      <a:pt x="242" y="630"/>
                    </a:lnTo>
                    <a:lnTo>
                      <a:pt x="251" y="668"/>
                    </a:lnTo>
                    <a:lnTo>
                      <a:pt x="260" y="706"/>
                    </a:lnTo>
                    <a:lnTo>
                      <a:pt x="268" y="747"/>
                    </a:lnTo>
                    <a:lnTo>
                      <a:pt x="276" y="788"/>
                    </a:lnTo>
                    <a:lnTo>
                      <a:pt x="283" y="829"/>
                    </a:lnTo>
                    <a:lnTo>
                      <a:pt x="291" y="873"/>
                    </a:lnTo>
                    <a:lnTo>
                      <a:pt x="297" y="916"/>
                    </a:lnTo>
                    <a:lnTo>
                      <a:pt x="302" y="963"/>
                    </a:lnTo>
                    <a:lnTo>
                      <a:pt x="308" y="1012"/>
                    </a:lnTo>
                    <a:lnTo>
                      <a:pt x="313" y="1061"/>
                    </a:lnTo>
                    <a:lnTo>
                      <a:pt x="317" y="1115"/>
                    </a:lnTo>
                    <a:lnTo>
                      <a:pt x="322" y="1170"/>
                    </a:lnTo>
                    <a:lnTo>
                      <a:pt x="326" y="1224"/>
                    </a:lnTo>
                    <a:lnTo>
                      <a:pt x="328" y="1284"/>
                    </a:lnTo>
                    <a:lnTo>
                      <a:pt x="332" y="1346"/>
                    </a:lnTo>
                    <a:lnTo>
                      <a:pt x="334" y="1411"/>
                    </a:lnTo>
                    <a:lnTo>
                      <a:pt x="334" y="1409"/>
                    </a:lnTo>
                    <a:lnTo>
                      <a:pt x="384" y="1409"/>
                    </a:lnTo>
                    <a:lnTo>
                      <a:pt x="384" y="1408"/>
                    </a:lnTo>
                    <a:lnTo>
                      <a:pt x="384" y="1409"/>
                    </a:lnTo>
                    <a:close/>
                  </a:path>
                </a:pathLst>
              </a:custGeom>
              <a:solidFill>
                <a:srgbClr val="F20014"/>
              </a:solidFill>
              <a:ln w="9525">
                <a:noFill/>
                <a:round/>
                <a:headEnd/>
                <a:tailEnd/>
              </a:ln>
            </p:spPr>
            <p:txBody>
              <a:bodyPr/>
              <a:lstStyle/>
              <a:p>
                <a:endParaRPr lang="en-US"/>
              </a:p>
            </p:txBody>
          </p:sp>
          <p:sp>
            <p:nvSpPr>
              <p:cNvPr id="172452" name="Freeform 425"/>
              <p:cNvSpPr>
                <a:spLocks/>
              </p:cNvSpPr>
              <p:nvPr/>
            </p:nvSpPr>
            <p:spPr bwMode="auto">
              <a:xfrm>
                <a:off x="3055" y="2142"/>
                <a:ext cx="25" cy="1580"/>
              </a:xfrm>
              <a:custGeom>
                <a:avLst/>
                <a:gdLst>
                  <a:gd name="T0" fmla="*/ 0 w 99"/>
                  <a:gd name="T1" fmla="*/ 2 h 6319"/>
                  <a:gd name="T2" fmla="*/ 0 w 99"/>
                  <a:gd name="T3" fmla="*/ 2 h 6319"/>
                  <a:gd name="T4" fmla="*/ 0 w 99"/>
                  <a:gd name="T5" fmla="*/ 2 h 6319"/>
                  <a:gd name="T6" fmla="*/ 0 w 99"/>
                  <a:gd name="T7" fmla="*/ 2 h 6319"/>
                  <a:gd name="T8" fmla="*/ 0 w 99"/>
                  <a:gd name="T9" fmla="*/ 1 h 6319"/>
                  <a:gd name="T10" fmla="*/ 0 w 99"/>
                  <a:gd name="T11" fmla="*/ 1 h 6319"/>
                  <a:gd name="T12" fmla="*/ 0 w 99"/>
                  <a:gd name="T13" fmla="*/ 1 h 6319"/>
                  <a:gd name="T14" fmla="*/ 0 w 99"/>
                  <a:gd name="T15" fmla="*/ 1 h 6319"/>
                  <a:gd name="T16" fmla="*/ 0 w 99"/>
                  <a:gd name="T17" fmla="*/ 1 h 6319"/>
                  <a:gd name="T18" fmla="*/ 0 w 99"/>
                  <a:gd name="T19" fmla="*/ 1 h 6319"/>
                  <a:gd name="T20" fmla="*/ 0 w 99"/>
                  <a:gd name="T21" fmla="*/ 1 h 6319"/>
                  <a:gd name="T22" fmla="*/ 0 w 99"/>
                  <a:gd name="T23" fmla="*/ 1 h 6319"/>
                  <a:gd name="T24" fmla="*/ 0 w 99"/>
                  <a:gd name="T25" fmla="*/ 0 h 6319"/>
                  <a:gd name="T26" fmla="*/ 0 w 99"/>
                  <a:gd name="T27" fmla="*/ 0 h 6319"/>
                  <a:gd name="T28" fmla="*/ 0 w 99"/>
                  <a:gd name="T29" fmla="*/ 0 h 6319"/>
                  <a:gd name="T30" fmla="*/ 0 w 99"/>
                  <a:gd name="T31" fmla="*/ 0 h 6319"/>
                  <a:gd name="T32" fmla="*/ 0 w 99"/>
                  <a:gd name="T33" fmla="*/ 0 h 6319"/>
                  <a:gd name="T34" fmla="*/ 0 w 99"/>
                  <a:gd name="T35" fmla="*/ 0 h 6319"/>
                  <a:gd name="T36" fmla="*/ 0 w 99"/>
                  <a:gd name="T37" fmla="*/ 0 h 6319"/>
                  <a:gd name="T38" fmla="*/ 0 w 99"/>
                  <a:gd name="T39" fmla="*/ 0 h 6319"/>
                  <a:gd name="T40" fmla="*/ 0 w 99"/>
                  <a:gd name="T41" fmla="*/ 1 h 6319"/>
                  <a:gd name="T42" fmla="*/ 0 w 99"/>
                  <a:gd name="T43" fmla="*/ 1 h 6319"/>
                  <a:gd name="T44" fmla="*/ 0 w 99"/>
                  <a:gd name="T45" fmla="*/ 1 h 6319"/>
                  <a:gd name="T46" fmla="*/ 0 w 99"/>
                  <a:gd name="T47" fmla="*/ 1 h 6319"/>
                  <a:gd name="T48" fmla="*/ 0 w 99"/>
                  <a:gd name="T49" fmla="*/ 1 h 6319"/>
                  <a:gd name="T50" fmla="*/ 0 w 99"/>
                  <a:gd name="T51" fmla="*/ 1 h 6319"/>
                  <a:gd name="T52" fmla="*/ 0 w 99"/>
                  <a:gd name="T53" fmla="*/ 1 h 6319"/>
                  <a:gd name="T54" fmla="*/ 0 w 99"/>
                  <a:gd name="T55" fmla="*/ 1 h 6319"/>
                  <a:gd name="T56" fmla="*/ 0 w 99"/>
                  <a:gd name="T57" fmla="*/ 2 h 6319"/>
                  <a:gd name="T58" fmla="*/ 0 w 99"/>
                  <a:gd name="T59" fmla="*/ 2 h 6319"/>
                  <a:gd name="T60" fmla="*/ 0 w 99"/>
                  <a:gd name="T61" fmla="*/ 2 h 6319"/>
                  <a:gd name="T62" fmla="*/ 0 w 99"/>
                  <a:gd name="T63" fmla="*/ 2 h 6319"/>
                  <a:gd name="T64" fmla="*/ 0 w 99"/>
                  <a:gd name="T65" fmla="*/ 2 h 63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9"/>
                  <a:gd name="T100" fmla="*/ 0 h 6319"/>
                  <a:gd name="T101" fmla="*/ 99 w 99"/>
                  <a:gd name="T102" fmla="*/ 6319 h 63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9" h="6319">
                    <a:moveTo>
                      <a:pt x="51" y="6319"/>
                    </a:moveTo>
                    <a:lnTo>
                      <a:pt x="52" y="6304"/>
                    </a:lnTo>
                    <a:lnTo>
                      <a:pt x="53" y="6259"/>
                    </a:lnTo>
                    <a:lnTo>
                      <a:pt x="53" y="6187"/>
                    </a:lnTo>
                    <a:lnTo>
                      <a:pt x="54" y="6090"/>
                    </a:lnTo>
                    <a:lnTo>
                      <a:pt x="56" y="5970"/>
                    </a:lnTo>
                    <a:lnTo>
                      <a:pt x="58" y="5825"/>
                    </a:lnTo>
                    <a:lnTo>
                      <a:pt x="59" y="5661"/>
                    </a:lnTo>
                    <a:lnTo>
                      <a:pt x="62" y="5479"/>
                    </a:lnTo>
                    <a:lnTo>
                      <a:pt x="63" y="5280"/>
                    </a:lnTo>
                    <a:lnTo>
                      <a:pt x="65" y="5065"/>
                    </a:lnTo>
                    <a:lnTo>
                      <a:pt x="68" y="4836"/>
                    </a:lnTo>
                    <a:lnTo>
                      <a:pt x="70" y="4597"/>
                    </a:lnTo>
                    <a:lnTo>
                      <a:pt x="73" y="4347"/>
                    </a:lnTo>
                    <a:lnTo>
                      <a:pt x="75" y="4088"/>
                    </a:lnTo>
                    <a:lnTo>
                      <a:pt x="78" y="3822"/>
                    </a:lnTo>
                    <a:lnTo>
                      <a:pt x="80" y="3553"/>
                    </a:lnTo>
                    <a:lnTo>
                      <a:pt x="83" y="3281"/>
                    </a:lnTo>
                    <a:lnTo>
                      <a:pt x="85" y="3006"/>
                    </a:lnTo>
                    <a:lnTo>
                      <a:pt x="88" y="2733"/>
                    </a:lnTo>
                    <a:lnTo>
                      <a:pt x="90" y="2461"/>
                    </a:lnTo>
                    <a:lnTo>
                      <a:pt x="92" y="2193"/>
                    </a:lnTo>
                    <a:lnTo>
                      <a:pt x="94" y="1931"/>
                    </a:lnTo>
                    <a:lnTo>
                      <a:pt x="95" y="1677"/>
                    </a:lnTo>
                    <a:lnTo>
                      <a:pt x="97" y="1431"/>
                    </a:lnTo>
                    <a:lnTo>
                      <a:pt x="98" y="1196"/>
                    </a:lnTo>
                    <a:lnTo>
                      <a:pt x="98" y="973"/>
                    </a:lnTo>
                    <a:lnTo>
                      <a:pt x="99" y="766"/>
                    </a:lnTo>
                    <a:lnTo>
                      <a:pt x="99" y="573"/>
                    </a:lnTo>
                    <a:lnTo>
                      <a:pt x="99" y="399"/>
                    </a:lnTo>
                    <a:lnTo>
                      <a:pt x="98" y="244"/>
                    </a:lnTo>
                    <a:lnTo>
                      <a:pt x="97" y="111"/>
                    </a:lnTo>
                    <a:lnTo>
                      <a:pt x="94" y="0"/>
                    </a:lnTo>
                    <a:lnTo>
                      <a:pt x="44" y="0"/>
                    </a:lnTo>
                    <a:lnTo>
                      <a:pt x="44" y="111"/>
                    </a:lnTo>
                    <a:lnTo>
                      <a:pt x="46" y="244"/>
                    </a:lnTo>
                    <a:lnTo>
                      <a:pt x="47" y="399"/>
                    </a:lnTo>
                    <a:lnTo>
                      <a:pt x="47" y="573"/>
                    </a:lnTo>
                    <a:lnTo>
                      <a:pt x="47" y="766"/>
                    </a:lnTo>
                    <a:lnTo>
                      <a:pt x="46" y="973"/>
                    </a:lnTo>
                    <a:lnTo>
                      <a:pt x="46" y="1196"/>
                    </a:lnTo>
                    <a:lnTo>
                      <a:pt x="44" y="1431"/>
                    </a:lnTo>
                    <a:lnTo>
                      <a:pt x="43" y="1677"/>
                    </a:lnTo>
                    <a:lnTo>
                      <a:pt x="42" y="1931"/>
                    </a:lnTo>
                    <a:lnTo>
                      <a:pt x="39" y="2193"/>
                    </a:lnTo>
                    <a:lnTo>
                      <a:pt x="38" y="2461"/>
                    </a:lnTo>
                    <a:lnTo>
                      <a:pt x="36" y="2733"/>
                    </a:lnTo>
                    <a:lnTo>
                      <a:pt x="33" y="3006"/>
                    </a:lnTo>
                    <a:lnTo>
                      <a:pt x="31" y="3281"/>
                    </a:lnTo>
                    <a:lnTo>
                      <a:pt x="28" y="3553"/>
                    </a:lnTo>
                    <a:lnTo>
                      <a:pt x="26" y="3822"/>
                    </a:lnTo>
                    <a:lnTo>
                      <a:pt x="23" y="4088"/>
                    </a:lnTo>
                    <a:lnTo>
                      <a:pt x="21" y="4347"/>
                    </a:lnTo>
                    <a:lnTo>
                      <a:pt x="18" y="4597"/>
                    </a:lnTo>
                    <a:lnTo>
                      <a:pt x="16" y="4836"/>
                    </a:lnTo>
                    <a:lnTo>
                      <a:pt x="13" y="5065"/>
                    </a:lnTo>
                    <a:lnTo>
                      <a:pt x="11" y="5280"/>
                    </a:lnTo>
                    <a:lnTo>
                      <a:pt x="10" y="5479"/>
                    </a:lnTo>
                    <a:lnTo>
                      <a:pt x="7" y="5661"/>
                    </a:lnTo>
                    <a:lnTo>
                      <a:pt x="6" y="5825"/>
                    </a:lnTo>
                    <a:lnTo>
                      <a:pt x="3" y="5970"/>
                    </a:lnTo>
                    <a:lnTo>
                      <a:pt x="2" y="6090"/>
                    </a:lnTo>
                    <a:lnTo>
                      <a:pt x="1" y="6187"/>
                    </a:lnTo>
                    <a:lnTo>
                      <a:pt x="1" y="6259"/>
                    </a:lnTo>
                    <a:lnTo>
                      <a:pt x="0" y="6304"/>
                    </a:lnTo>
                    <a:lnTo>
                      <a:pt x="1" y="6319"/>
                    </a:lnTo>
                    <a:lnTo>
                      <a:pt x="51" y="6319"/>
                    </a:lnTo>
                    <a:close/>
                  </a:path>
                </a:pathLst>
              </a:custGeom>
              <a:solidFill>
                <a:srgbClr val="F20014"/>
              </a:solidFill>
              <a:ln w="9525">
                <a:noFill/>
                <a:round/>
                <a:headEnd/>
                <a:tailEnd/>
              </a:ln>
            </p:spPr>
            <p:txBody>
              <a:bodyPr/>
              <a:lstStyle/>
              <a:p>
                <a:endParaRPr lang="en-US"/>
              </a:p>
            </p:txBody>
          </p:sp>
          <p:sp>
            <p:nvSpPr>
              <p:cNvPr id="172453" name="Freeform 426"/>
              <p:cNvSpPr>
                <a:spLocks/>
              </p:cNvSpPr>
              <p:nvPr/>
            </p:nvSpPr>
            <p:spPr bwMode="auto">
              <a:xfrm>
                <a:off x="2989" y="1791"/>
                <a:ext cx="99" cy="337"/>
              </a:xfrm>
              <a:custGeom>
                <a:avLst/>
                <a:gdLst>
                  <a:gd name="T0" fmla="*/ 0 w 393"/>
                  <a:gd name="T1" fmla="*/ 0 h 1348"/>
                  <a:gd name="T2" fmla="*/ 0 w 393"/>
                  <a:gd name="T3" fmla="*/ 0 h 1348"/>
                  <a:gd name="T4" fmla="*/ 0 w 393"/>
                  <a:gd name="T5" fmla="*/ 0 h 1348"/>
                  <a:gd name="T6" fmla="*/ 0 w 393"/>
                  <a:gd name="T7" fmla="*/ 0 h 1348"/>
                  <a:gd name="T8" fmla="*/ 0 w 393"/>
                  <a:gd name="T9" fmla="*/ 0 h 1348"/>
                  <a:gd name="T10" fmla="*/ 0 w 393"/>
                  <a:gd name="T11" fmla="*/ 0 h 1348"/>
                  <a:gd name="T12" fmla="*/ 0 w 393"/>
                  <a:gd name="T13" fmla="*/ 0 h 1348"/>
                  <a:gd name="T14" fmla="*/ 0 w 393"/>
                  <a:gd name="T15" fmla="*/ 0 h 1348"/>
                  <a:gd name="T16" fmla="*/ 0 w 393"/>
                  <a:gd name="T17" fmla="*/ 0 h 1348"/>
                  <a:gd name="T18" fmla="*/ 0 w 393"/>
                  <a:gd name="T19" fmla="*/ 0 h 1348"/>
                  <a:gd name="T20" fmla="*/ 0 w 393"/>
                  <a:gd name="T21" fmla="*/ 0 h 1348"/>
                  <a:gd name="T22" fmla="*/ 0 w 393"/>
                  <a:gd name="T23" fmla="*/ 0 h 1348"/>
                  <a:gd name="T24" fmla="*/ 0 w 393"/>
                  <a:gd name="T25" fmla="*/ 0 h 1348"/>
                  <a:gd name="T26" fmla="*/ 0 w 393"/>
                  <a:gd name="T27" fmla="*/ 0 h 1348"/>
                  <a:gd name="T28" fmla="*/ 0 w 393"/>
                  <a:gd name="T29" fmla="*/ 0 h 1348"/>
                  <a:gd name="T30" fmla="*/ 0 w 393"/>
                  <a:gd name="T31" fmla="*/ 0 h 1348"/>
                  <a:gd name="T32" fmla="*/ 0 w 393"/>
                  <a:gd name="T33" fmla="*/ 0 h 1348"/>
                  <a:gd name="T34" fmla="*/ 0 w 393"/>
                  <a:gd name="T35" fmla="*/ 0 h 1348"/>
                  <a:gd name="T36" fmla="*/ 0 w 393"/>
                  <a:gd name="T37" fmla="*/ 0 h 1348"/>
                  <a:gd name="T38" fmla="*/ 0 w 393"/>
                  <a:gd name="T39" fmla="*/ 0 h 1348"/>
                  <a:gd name="T40" fmla="*/ 0 w 393"/>
                  <a:gd name="T41" fmla="*/ 0 h 1348"/>
                  <a:gd name="T42" fmla="*/ 0 w 393"/>
                  <a:gd name="T43" fmla="*/ 0 h 1348"/>
                  <a:gd name="T44" fmla="*/ 0 w 393"/>
                  <a:gd name="T45" fmla="*/ 0 h 1348"/>
                  <a:gd name="T46" fmla="*/ 0 w 393"/>
                  <a:gd name="T47" fmla="*/ 0 h 1348"/>
                  <a:gd name="T48" fmla="*/ 0 w 393"/>
                  <a:gd name="T49" fmla="*/ 0 h 1348"/>
                  <a:gd name="T50" fmla="*/ 0 w 393"/>
                  <a:gd name="T51" fmla="*/ 0 h 1348"/>
                  <a:gd name="T52" fmla="*/ 0 w 393"/>
                  <a:gd name="T53" fmla="*/ 0 h 1348"/>
                  <a:gd name="T54" fmla="*/ 0 w 393"/>
                  <a:gd name="T55" fmla="*/ 0 h 1348"/>
                  <a:gd name="T56" fmla="*/ 0 w 393"/>
                  <a:gd name="T57" fmla="*/ 0 h 1348"/>
                  <a:gd name="T58" fmla="*/ 0 w 393"/>
                  <a:gd name="T59" fmla="*/ 0 h 1348"/>
                  <a:gd name="T60" fmla="*/ 0 w 393"/>
                  <a:gd name="T61" fmla="*/ 0 h 1348"/>
                  <a:gd name="T62" fmla="*/ 0 w 393"/>
                  <a:gd name="T63" fmla="*/ 0 h 1348"/>
                  <a:gd name="T64" fmla="*/ 0 w 393"/>
                  <a:gd name="T65" fmla="*/ 0 h 1348"/>
                  <a:gd name="T66" fmla="*/ 0 w 393"/>
                  <a:gd name="T67" fmla="*/ 0 h 1348"/>
                  <a:gd name="T68" fmla="*/ 0 w 393"/>
                  <a:gd name="T69" fmla="*/ 0 h 13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3"/>
                  <a:gd name="T106" fmla="*/ 0 h 1348"/>
                  <a:gd name="T107" fmla="*/ 393 w 393"/>
                  <a:gd name="T108" fmla="*/ 1348 h 13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3" h="1348">
                    <a:moveTo>
                      <a:pt x="393" y="1346"/>
                    </a:moveTo>
                    <a:lnTo>
                      <a:pt x="393" y="1346"/>
                    </a:lnTo>
                    <a:lnTo>
                      <a:pt x="391" y="1285"/>
                    </a:lnTo>
                    <a:lnTo>
                      <a:pt x="387" y="1225"/>
                    </a:lnTo>
                    <a:lnTo>
                      <a:pt x="383" y="1169"/>
                    </a:lnTo>
                    <a:lnTo>
                      <a:pt x="379" y="1115"/>
                    </a:lnTo>
                    <a:lnTo>
                      <a:pt x="374" y="1061"/>
                    </a:lnTo>
                    <a:lnTo>
                      <a:pt x="371" y="1011"/>
                    </a:lnTo>
                    <a:lnTo>
                      <a:pt x="366" y="964"/>
                    </a:lnTo>
                    <a:lnTo>
                      <a:pt x="360" y="917"/>
                    </a:lnTo>
                    <a:lnTo>
                      <a:pt x="355" y="871"/>
                    </a:lnTo>
                    <a:lnTo>
                      <a:pt x="347" y="829"/>
                    </a:lnTo>
                    <a:lnTo>
                      <a:pt x="341" y="787"/>
                    </a:lnTo>
                    <a:lnTo>
                      <a:pt x="333" y="747"/>
                    </a:lnTo>
                    <a:lnTo>
                      <a:pt x="326" y="706"/>
                    </a:lnTo>
                    <a:lnTo>
                      <a:pt x="317" y="667"/>
                    </a:lnTo>
                    <a:lnTo>
                      <a:pt x="309" y="629"/>
                    </a:lnTo>
                    <a:lnTo>
                      <a:pt x="299" y="593"/>
                    </a:lnTo>
                    <a:lnTo>
                      <a:pt x="289" y="557"/>
                    </a:lnTo>
                    <a:lnTo>
                      <a:pt x="277" y="519"/>
                    </a:lnTo>
                    <a:lnTo>
                      <a:pt x="265" y="485"/>
                    </a:lnTo>
                    <a:lnTo>
                      <a:pt x="253" y="450"/>
                    </a:lnTo>
                    <a:lnTo>
                      <a:pt x="239" y="414"/>
                    </a:lnTo>
                    <a:lnTo>
                      <a:pt x="225" y="379"/>
                    </a:lnTo>
                    <a:lnTo>
                      <a:pt x="210" y="344"/>
                    </a:lnTo>
                    <a:lnTo>
                      <a:pt x="195" y="308"/>
                    </a:lnTo>
                    <a:lnTo>
                      <a:pt x="179" y="272"/>
                    </a:lnTo>
                    <a:lnTo>
                      <a:pt x="162" y="236"/>
                    </a:lnTo>
                    <a:lnTo>
                      <a:pt x="144" y="199"/>
                    </a:lnTo>
                    <a:lnTo>
                      <a:pt x="125" y="162"/>
                    </a:lnTo>
                    <a:lnTo>
                      <a:pt x="105" y="123"/>
                    </a:lnTo>
                    <a:lnTo>
                      <a:pt x="85" y="82"/>
                    </a:lnTo>
                    <a:lnTo>
                      <a:pt x="62" y="42"/>
                    </a:lnTo>
                    <a:lnTo>
                      <a:pt x="40" y="0"/>
                    </a:lnTo>
                    <a:lnTo>
                      <a:pt x="0" y="22"/>
                    </a:lnTo>
                    <a:lnTo>
                      <a:pt x="23" y="65"/>
                    </a:lnTo>
                    <a:lnTo>
                      <a:pt x="45" y="104"/>
                    </a:lnTo>
                    <a:lnTo>
                      <a:pt x="65" y="143"/>
                    </a:lnTo>
                    <a:lnTo>
                      <a:pt x="85" y="181"/>
                    </a:lnTo>
                    <a:lnTo>
                      <a:pt x="102" y="219"/>
                    </a:lnTo>
                    <a:lnTo>
                      <a:pt x="120" y="256"/>
                    </a:lnTo>
                    <a:lnTo>
                      <a:pt x="137" y="292"/>
                    </a:lnTo>
                    <a:lnTo>
                      <a:pt x="153" y="326"/>
                    </a:lnTo>
                    <a:lnTo>
                      <a:pt x="168" y="362"/>
                    </a:lnTo>
                    <a:lnTo>
                      <a:pt x="183" y="396"/>
                    </a:lnTo>
                    <a:lnTo>
                      <a:pt x="197" y="431"/>
                    </a:lnTo>
                    <a:lnTo>
                      <a:pt x="210" y="465"/>
                    </a:lnTo>
                    <a:lnTo>
                      <a:pt x="223" y="500"/>
                    </a:lnTo>
                    <a:lnTo>
                      <a:pt x="233" y="534"/>
                    </a:lnTo>
                    <a:lnTo>
                      <a:pt x="244" y="569"/>
                    </a:lnTo>
                    <a:lnTo>
                      <a:pt x="254" y="605"/>
                    </a:lnTo>
                    <a:lnTo>
                      <a:pt x="264" y="641"/>
                    </a:lnTo>
                    <a:lnTo>
                      <a:pt x="273" y="677"/>
                    </a:lnTo>
                    <a:lnTo>
                      <a:pt x="281" y="716"/>
                    </a:lnTo>
                    <a:lnTo>
                      <a:pt x="289" y="754"/>
                    </a:lnTo>
                    <a:lnTo>
                      <a:pt x="296" y="794"/>
                    </a:lnTo>
                    <a:lnTo>
                      <a:pt x="302" y="836"/>
                    </a:lnTo>
                    <a:lnTo>
                      <a:pt x="310" y="879"/>
                    </a:lnTo>
                    <a:lnTo>
                      <a:pt x="315" y="922"/>
                    </a:lnTo>
                    <a:lnTo>
                      <a:pt x="321" y="969"/>
                    </a:lnTo>
                    <a:lnTo>
                      <a:pt x="326" y="1016"/>
                    </a:lnTo>
                    <a:lnTo>
                      <a:pt x="330" y="1066"/>
                    </a:lnTo>
                    <a:lnTo>
                      <a:pt x="335" y="1117"/>
                    </a:lnTo>
                    <a:lnTo>
                      <a:pt x="338" y="1172"/>
                    </a:lnTo>
                    <a:lnTo>
                      <a:pt x="342" y="1228"/>
                    </a:lnTo>
                    <a:lnTo>
                      <a:pt x="346" y="1287"/>
                    </a:lnTo>
                    <a:lnTo>
                      <a:pt x="348" y="1348"/>
                    </a:lnTo>
                    <a:lnTo>
                      <a:pt x="393" y="1346"/>
                    </a:lnTo>
                    <a:close/>
                  </a:path>
                </a:pathLst>
              </a:custGeom>
              <a:solidFill>
                <a:srgbClr val="F7021C"/>
              </a:solidFill>
              <a:ln w="9525">
                <a:noFill/>
                <a:round/>
                <a:headEnd/>
                <a:tailEnd/>
              </a:ln>
            </p:spPr>
            <p:txBody>
              <a:bodyPr/>
              <a:lstStyle/>
              <a:p>
                <a:endParaRPr lang="en-US"/>
              </a:p>
            </p:txBody>
          </p:sp>
          <p:sp>
            <p:nvSpPr>
              <p:cNvPr id="172454" name="Freeform 427"/>
              <p:cNvSpPr>
                <a:spLocks/>
              </p:cNvSpPr>
              <p:nvPr/>
            </p:nvSpPr>
            <p:spPr bwMode="auto">
              <a:xfrm>
                <a:off x="3067" y="2127"/>
                <a:ext cx="22" cy="1591"/>
              </a:xfrm>
              <a:custGeom>
                <a:avLst/>
                <a:gdLst>
                  <a:gd name="T0" fmla="*/ 0 w 89"/>
                  <a:gd name="T1" fmla="*/ 2 h 6363"/>
                  <a:gd name="T2" fmla="*/ 0 w 89"/>
                  <a:gd name="T3" fmla="*/ 2 h 6363"/>
                  <a:gd name="T4" fmla="*/ 0 w 89"/>
                  <a:gd name="T5" fmla="*/ 2 h 6363"/>
                  <a:gd name="T6" fmla="*/ 0 w 89"/>
                  <a:gd name="T7" fmla="*/ 2 h 6363"/>
                  <a:gd name="T8" fmla="*/ 0 w 89"/>
                  <a:gd name="T9" fmla="*/ 1 h 6363"/>
                  <a:gd name="T10" fmla="*/ 0 w 89"/>
                  <a:gd name="T11" fmla="*/ 1 h 6363"/>
                  <a:gd name="T12" fmla="*/ 0 w 89"/>
                  <a:gd name="T13" fmla="*/ 1 h 6363"/>
                  <a:gd name="T14" fmla="*/ 0 w 89"/>
                  <a:gd name="T15" fmla="*/ 1 h 6363"/>
                  <a:gd name="T16" fmla="*/ 0 w 89"/>
                  <a:gd name="T17" fmla="*/ 1 h 6363"/>
                  <a:gd name="T18" fmla="*/ 0 w 89"/>
                  <a:gd name="T19" fmla="*/ 1 h 6363"/>
                  <a:gd name="T20" fmla="*/ 0 w 89"/>
                  <a:gd name="T21" fmla="*/ 1 h 6363"/>
                  <a:gd name="T22" fmla="*/ 0 w 89"/>
                  <a:gd name="T23" fmla="*/ 1 h 6363"/>
                  <a:gd name="T24" fmla="*/ 0 w 89"/>
                  <a:gd name="T25" fmla="*/ 0 h 6363"/>
                  <a:gd name="T26" fmla="*/ 0 w 89"/>
                  <a:gd name="T27" fmla="*/ 0 h 6363"/>
                  <a:gd name="T28" fmla="*/ 0 w 89"/>
                  <a:gd name="T29" fmla="*/ 0 h 6363"/>
                  <a:gd name="T30" fmla="*/ 0 w 89"/>
                  <a:gd name="T31" fmla="*/ 0 h 6363"/>
                  <a:gd name="T32" fmla="*/ 0 w 89"/>
                  <a:gd name="T33" fmla="*/ 0 h 6363"/>
                  <a:gd name="T34" fmla="*/ 0 w 89"/>
                  <a:gd name="T35" fmla="*/ 0 h 6363"/>
                  <a:gd name="T36" fmla="*/ 0 w 89"/>
                  <a:gd name="T37" fmla="*/ 0 h 6363"/>
                  <a:gd name="T38" fmla="*/ 0 w 89"/>
                  <a:gd name="T39" fmla="*/ 0 h 6363"/>
                  <a:gd name="T40" fmla="*/ 0 w 89"/>
                  <a:gd name="T41" fmla="*/ 1 h 6363"/>
                  <a:gd name="T42" fmla="*/ 0 w 89"/>
                  <a:gd name="T43" fmla="*/ 1 h 6363"/>
                  <a:gd name="T44" fmla="*/ 0 w 89"/>
                  <a:gd name="T45" fmla="*/ 1 h 6363"/>
                  <a:gd name="T46" fmla="*/ 0 w 89"/>
                  <a:gd name="T47" fmla="*/ 1 h 6363"/>
                  <a:gd name="T48" fmla="*/ 0 w 89"/>
                  <a:gd name="T49" fmla="*/ 1 h 6363"/>
                  <a:gd name="T50" fmla="*/ 0 w 89"/>
                  <a:gd name="T51" fmla="*/ 1 h 6363"/>
                  <a:gd name="T52" fmla="*/ 0 w 89"/>
                  <a:gd name="T53" fmla="*/ 1 h 6363"/>
                  <a:gd name="T54" fmla="*/ 0 w 89"/>
                  <a:gd name="T55" fmla="*/ 1 h 6363"/>
                  <a:gd name="T56" fmla="*/ 0 w 89"/>
                  <a:gd name="T57" fmla="*/ 2 h 6363"/>
                  <a:gd name="T58" fmla="*/ 0 w 89"/>
                  <a:gd name="T59" fmla="*/ 2 h 6363"/>
                  <a:gd name="T60" fmla="*/ 0 w 89"/>
                  <a:gd name="T61" fmla="*/ 2 h 6363"/>
                  <a:gd name="T62" fmla="*/ 0 w 89"/>
                  <a:gd name="T63" fmla="*/ 2 h 6363"/>
                  <a:gd name="T64" fmla="*/ 0 w 89"/>
                  <a:gd name="T65" fmla="*/ 2 h 63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9"/>
                  <a:gd name="T100" fmla="*/ 0 h 6363"/>
                  <a:gd name="T101" fmla="*/ 89 w 89"/>
                  <a:gd name="T102" fmla="*/ 6363 h 63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9" h="6363">
                    <a:moveTo>
                      <a:pt x="48" y="6363"/>
                    </a:moveTo>
                    <a:lnTo>
                      <a:pt x="48" y="6347"/>
                    </a:lnTo>
                    <a:lnTo>
                      <a:pt x="49" y="6301"/>
                    </a:lnTo>
                    <a:lnTo>
                      <a:pt x="49" y="6227"/>
                    </a:lnTo>
                    <a:lnTo>
                      <a:pt x="50" y="6127"/>
                    </a:lnTo>
                    <a:lnTo>
                      <a:pt x="51" y="6001"/>
                    </a:lnTo>
                    <a:lnTo>
                      <a:pt x="53" y="5852"/>
                    </a:lnTo>
                    <a:lnTo>
                      <a:pt x="55" y="5683"/>
                    </a:lnTo>
                    <a:lnTo>
                      <a:pt x="56" y="5496"/>
                    </a:lnTo>
                    <a:lnTo>
                      <a:pt x="59" y="5289"/>
                    </a:lnTo>
                    <a:lnTo>
                      <a:pt x="61" y="5068"/>
                    </a:lnTo>
                    <a:lnTo>
                      <a:pt x="62" y="4833"/>
                    </a:lnTo>
                    <a:lnTo>
                      <a:pt x="65" y="4587"/>
                    </a:lnTo>
                    <a:lnTo>
                      <a:pt x="67" y="4330"/>
                    </a:lnTo>
                    <a:lnTo>
                      <a:pt x="70" y="4065"/>
                    </a:lnTo>
                    <a:lnTo>
                      <a:pt x="72" y="3794"/>
                    </a:lnTo>
                    <a:lnTo>
                      <a:pt x="75" y="3519"/>
                    </a:lnTo>
                    <a:lnTo>
                      <a:pt x="76" y="3240"/>
                    </a:lnTo>
                    <a:lnTo>
                      <a:pt x="79" y="2962"/>
                    </a:lnTo>
                    <a:lnTo>
                      <a:pt x="80" y="2684"/>
                    </a:lnTo>
                    <a:lnTo>
                      <a:pt x="82" y="2409"/>
                    </a:lnTo>
                    <a:lnTo>
                      <a:pt x="84" y="2138"/>
                    </a:lnTo>
                    <a:lnTo>
                      <a:pt x="85" y="1875"/>
                    </a:lnTo>
                    <a:lnTo>
                      <a:pt x="86" y="1619"/>
                    </a:lnTo>
                    <a:lnTo>
                      <a:pt x="87" y="1374"/>
                    </a:lnTo>
                    <a:lnTo>
                      <a:pt x="89" y="1140"/>
                    </a:lnTo>
                    <a:lnTo>
                      <a:pt x="89" y="922"/>
                    </a:lnTo>
                    <a:lnTo>
                      <a:pt x="89" y="718"/>
                    </a:lnTo>
                    <a:lnTo>
                      <a:pt x="89" y="533"/>
                    </a:lnTo>
                    <a:lnTo>
                      <a:pt x="87" y="366"/>
                    </a:lnTo>
                    <a:lnTo>
                      <a:pt x="86" y="221"/>
                    </a:lnTo>
                    <a:lnTo>
                      <a:pt x="85" y="98"/>
                    </a:lnTo>
                    <a:lnTo>
                      <a:pt x="81" y="0"/>
                    </a:lnTo>
                    <a:lnTo>
                      <a:pt x="36" y="2"/>
                    </a:lnTo>
                    <a:lnTo>
                      <a:pt x="38" y="98"/>
                    </a:lnTo>
                    <a:lnTo>
                      <a:pt x="39" y="221"/>
                    </a:lnTo>
                    <a:lnTo>
                      <a:pt x="40" y="366"/>
                    </a:lnTo>
                    <a:lnTo>
                      <a:pt x="41" y="533"/>
                    </a:lnTo>
                    <a:lnTo>
                      <a:pt x="41" y="718"/>
                    </a:lnTo>
                    <a:lnTo>
                      <a:pt x="41" y="922"/>
                    </a:lnTo>
                    <a:lnTo>
                      <a:pt x="41" y="1140"/>
                    </a:lnTo>
                    <a:lnTo>
                      <a:pt x="40" y="1374"/>
                    </a:lnTo>
                    <a:lnTo>
                      <a:pt x="39" y="1619"/>
                    </a:lnTo>
                    <a:lnTo>
                      <a:pt x="38" y="1875"/>
                    </a:lnTo>
                    <a:lnTo>
                      <a:pt x="36" y="2138"/>
                    </a:lnTo>
                    <a:lnTo>
                      <a:pt x="35" y="2409"/>
                    </a:lnTo>
                    <a:lnTo>
                      <a:pt x="33" y="2684"/>
                    </a:lnTo>
                    <a:lnTo>
                      <a:pt x="31" y="2962"/>
                    </a:lnTo>
                    <a:lnTo>
                      <a:pt x="29" y="3240"/>
                    </a:lnTo>
                    <a:lnTo>
                      <a:pt x="28" y="3519"/>
                    </a:lnTo>
                    <a:lnTo>
                      <a:pt x="25" y="3794"/>
                    </a:lnTo>
                    <a:lnTo>
                      <a:pt x="23" y="4065"/>
                    </a:lnTo>
                    <a:lnTo>
                      <a:pt x="20" y="4330"/>
                    </a:lnTo>
                    <a:lnTo>
                      <a:pt x="18" y="4587"/>
                    </a:lnTo>
                    <a:lnTo>
                      <a:pt x="15" y="4833"/>
                    </a:lnTo>
                    <a:lnTo>
                      <a:pt x="14" y="5068"/>
                    </a:lnTo>
                    <a:lnTo>
                      <a:pt x="11" y="5289"/>
                    </a:lnTo>
                    <a:lnTo>
                      <a:pt x="9" y="5496"/>
                    </a:lnTo>
                    <a:lnTo>
                      <a:pt x="8" y="5683"/>
                    </a:lnTo>
                    <a:lnTo>
                      <a:pt x="5" y="5852"/>
                    </a:lnTo>
                    <a:lnTo>
                      <a:pt x="4" y="6001"/>
                    </a:lnTo>
                    <a:lnTo>
                      <a:pt x="3" y="6127"/>
                    </a:lnTo>
                    <a:lnTo>
                      <a:pt x="2" y="6227"/>
                    </a:lnTo>
                    <a:lnTo>
                      <a:pt x="2" y="6301"/>
                    </a:lnTo>
                    <a:lnTo>
                      <a:pt x="0" y="6347"/>
                    </a:lnTo>
                    <a:lnTo>
                      <a:pt x="0" y="6363"/>
                    </a:lnTo>
                    <a:lnTo>
                      <a:pt x="48" y="6363"/>
                    </a:lnTo>
                    <a:close/>
                  </a:path>
                </a:pathLst>
              </a:custGeom>
              <a:solidFill>
                <a:srgbClr val="F7021C"/>
              </a:solidFill>
              <a:ln w="9525">
                <a:noFill/>
                <a:round/>
                <a:headEnd/>
                <a:tailEnd/>
              </a:ln>
            </p:spPr>
            <p:txBody>
              <a:bodyPr/>
              <a:lstStyle/>
              <a:p>
                <a:endParaRPr lang="en-US"/>
              </a:p>
            </p:txBody>
          </p:sp>
          <p:sp>
            <p:nvSpPr>
              <p:cNvPr id="172455" name="Freeform 428"/>
              <p:cNvSpPr>
                <a:spLocks/>
              </p:cNvSpPr>
              <p:nvPr/>
            </p:nvSpPr>
            <p:spPr bwMode="auto">
              <a:xfrm>
                <a:off x="2999" y="1795"/>
                <a:ext cx="98" cy="318"/>
              </a:xfrm>
              <a:custGeom>
                <a:avLst/>
                <a:gdLst>
                  <a:gd name="T0" fmla="*/ 0 w 391"/>
                  <a:gd name="T1" fmla="*/ 0 h 1273"/>
                  <a:gd name="T2" fmla="*/ 0 w 391"/>
                  <a:gd name="T3" fmla="*/ 0 h 1273"/>
                  <a:gd name="T4" fmla="*/ 0 w 391"/>
                  <a:gd name="T5" fmla="*/ 0 h 1273"/>
                  <a:gd name="T6" fmla="*/ 0 w 391"/>
                  <a:gd name="T7" fmla="*/ 0 h 1273"/>
                  <a:gd name="T8" fmla="*/ 0 w 391"/>
                  <a:gd name="T9" fmla="*/ 0 h 1273"/>
                  <a:gd name="T10" fmla="*/ 0 w 391"/>
                  <a:gd name="T11" fmla="*/ 0 h 1273"/>
                  <a:gd name="T12" fmla="*/ 0 w 391"/>
                  <a:gd name="T13" fmla="*/ 0 h 1273"/>
                  <a:gd name="T14" fmla="*/ 0 w 391"/>
                  <a:gd name="T15" fmla="*/ 0 h 1273"/>
                  <a:gd name="T16" fmla="*/ 0 w 391"/>
                  <a:gd name="T17" fmla="*/ 0 h 1273"/>
                  <a:gd name="T18" fmla="*/ 0 w 391"/>
                  <a:gd name="T19" fmla="*/ 0 h 1273"/>
                  <a:gd name="T20" fmla="*/ 0 w 391"/>
                  <a:gd name="T21" fmla="*/ 0 h 1273"/>
                  <a:gd name="T22" fmla="*/ 0 w 391"/>
                  <a:gd name="T23" fmla="*/ 0 h 1273"/>
                  <a:gd name="T24" fmla="*/ 0 w 391"/>
                  <a:gd name="T25" fmla="*/ 0 h 1273"/>
                  <a:gd name="T26" fmla="*/ 0 w 391"/>
                  <a:gd name="T27" fmla="*/ 0 h 1273"/>
                  <a:gd name="T28" fmla="*/ 0 w 391"/>
                  <a:gd name="T29" fmla="*/ 0 h 1273"/>
                  <a:gd name="T30" fmla="*/ 0 w 391"/>
                  <a:gd name="T31" fmla="*/ 0 h 1273"/>
                  <a:gd name="T32" fmla="*/ 0 w 391"/>
                  <a:gd name="T33" fmla="*/ 0 h 1273"/>
                  <a:gd name="T34" fmla="*/ 0 w 391"/>
                  <a:gd name="T35" fmla="*/ 0 h 1273"/>
                  <a:gd name="T36" fmla="*/ 0 w 391"/>
                  <a:gd name="T37" fmla="*/ 0 h 1273"/>
                  <a:gd name="T38" fmla="*/ 0 w 391"/>
                  <a:gd name="T39" fmla="*/ 0 h 1273"/>
                  <a:gd name="T40" fmla="*/ 0 w 391"/>
                  <a:gd name="T41" fmla="*/ 0 h 1273"/>
                  <a:gd name="T42" fmla="*/ 0 w 391"/>
                  <a:gd name="T43" fmla="*/ 0 h 1273"/>
                  <a:gd name="T44" fmla="*/ 0 w 391"/>
                  <a:gd name="T45" fmla="*/ 0 h 1273"/>
                  <a:gd name="T46" fmla="*/ 0 w 391"/>
                  <a:gd name="T47" fmla="*/ 0 h 1273"/>
                  <a:gd name="T48" fmla="*/ 0 w 391"/>
                  <a:gd name="T49" fmla="*/ 0 h 1273"/>
                  <a:gd name="T50" fmla="*/ 0 w 391"/>
                  <a:gd name="T51" fmla="*/ 0 h 1273"/>
                  <a:gd name="T52" fmla="*/ 0 w 391"/>
                  <a:gd name="T53" fmla="*/ 0 h 1273"/>
                  <a:gd name="T54" fmla="*/ 0 w 391"/>
                  <a:gd name="T55" fmla="*/ 0 h 1273"/>
                  <a:gd name="T56" fmla="*/ 0 w 391"/>
                  <a:gd name="T57" fmla="*/ 0 h 1273"/>
                  <a:gd name="T58" fmla="*/ 0 w 391"/>
                  <a:gd name="T59" fmla="*/ 0 h 1273"/>
                  <a:gd name="T60" fmla="*/ 0 w 391"/>
                  <a:gd name="T61" fmla="*/ 0 h 1273"/>
                  <a:gd name="T62" fmla="*/ 0 w 391"/>
                  <a:gd name="T63" fmla="*/ 0 h 1273"/>
                  <a:gd name="T64" fmla="*/ 0 w 391"/>
                  <a:gd name="T65" fmla="*/ 0 h 1273"/>
                  <a:gd name="T66" fmla="*/ 0 w 391"/>
                  <a:gd name="T67" fmla="*/ 0 h 1273"/>
                  <a:gd name="T68" fmla="*/ 0 w 391"/>
                  <a:gd name="T69" fmla="*/ 0 h 12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1"/>
                  <a:gd name="T106" fmla="*/ 0 h 1273"/>
                  <a:gd name="T107" fmla="*/ 391 w 391"/>
                  <a:gd name="T108" fmla="*/ 1273 h 127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1" h="1273">
                    <a:moveTo>
                      <a:pt x="391" y="1270"/>
                    </a:moveTo>
                    <a:lnTo>
                      <a:pt x="391" y="1270"/>
                    </a:lnTo>
                    <a:lnTo>
                      <a:pt x="387" y="1212"/>
                    </a:lnTo>
                    <a:lnTo>
                      <a:pt x="385" y="1157"/>
                    </a:lnTo>
                    <a:lnTo>
                      <a:pt x="381" y="1104"/>
                    </a:lnTo>
                    <a:lnTo>
                      <a:pt x="378" y="1053"/>
                    </a:lnTo>
                    <a:lnTo>
                      <a:pt x="374" y="1002"/>
                    </a:lnTo>
                    <a:lnTo>
                      <a:pt x="369" y="955"/>
                    </a:lnTo>
                    <a:lnTo>
                      <a:pt x="364" y="910"/>
                    </a:lnTo>
                    <a:lnTo>
                      <a:pt x="359" y="867"/>
                    </a:lnTo>
                    <a:lnTo>
                      <a:pt x="354" y="824"/>
                    </a:lnTo>
                    <a:lnTo>
                      <a:pt x="348" y="782"/>
                    </a:lnTo>
                    <a:lnTo>
                      <a:pt x="341" y="743"/>
                    </a:lnTo>
                    <a:lnTo>
                      <a:pt x="335" y="705"/>
                    </a:lnTo>
                    <a:lnTo>
                      <a:pt x="328" y="668"/>
                    </a:lnTo>
                    <a:lnTo>
                      <a:pt x="320" y="632"/>
                    </a:lnTo>
                    <a:lnTo>
                      <a:pt x="312" y="596"/>
                    </a:lnTo>
                    <a:lnTo>
                      <a:pt x="303" y="561"/>
                    </a:lnTo>
                    <a:lnTo>
                      <a:pt x="293" y="527"/>
                    </a:lnTo>
                    <a:lnTo>
                      <a:pt x="281" y="493"/>
                    </a:lnTo>
                    <a:lnTo>
                      <a:pt x="269" y="459"/>
                    </a:lnTo>
                    <a:lnTo>
                      <a:pt x="258" y="425"/>
                    </a:lnTo>
                    <a:lnTo>
                      <a:pt x="244" y="393"/>
                    </a:lnTo>
                    <a:lnTo>
                      <a:pt x="231" y="360"/>
                    </a:lnTo>
                    <a:lnTo>
                      <a:pt x="217" y="326"/>
                    </a:lnTo>
                    <a:lnTo>
                      <a:pt x="201" y="292"/>
                    </a:lnTo>
                    <a:lnTo>
                      <a:pt x="184" y="259"/>
                    </a:lnTo>
                    <a:lnTo>
                      <a:pt x="166" y="224"/>
                    </a:lnTo>
                    <a:lnTo>
                      <a:pt x="147" y="189"/>
                    </a:lnTo>
                    <a:lnTo>
                      <a:pt x="129" y="153"/>
                    </a:lnTo>
                    <a:lnTo>
                      <a:pt x="108" y="117"/>
                    </a:lnTo>
                    <a:lnTo>
                      <a:pt x="87" y="80"/>
                    </a:lnTo>
                    <a:lnTo>
                      <a:pt x="63" y="40"/>
                    </a:lnTo>
                    <a:lnTo>
                      <a:pt x="39" y="0"/>
                    </a:lnTo>
                    <a:lnTo>
                      <a:pt x="0" y="25"/>
                    </a:lnTo>
                    <a:lnTo>
                      <a:pt x="23" y="65"/>
                    </a:lnTo>
                    <a:lnTo>
                      <a:pt x="47" y="102"/>
                    </a:lnTo>
                    <a:lnTo>
                      <a:pt x="68" y="140"/>
                    </a:lnTo>
                    <a:lnTo>
                      <a:pt x="89" y="176"/>
                    </a:lnTo>
                    <a:lnTo>
                      <a:pt x="108" y="212"/>
                    </a:lnTo>
                    <a:lnTo>
                      <a:pt x="126" y="246"/>
                    </a:lnTo>
                    <a:lnTo>
                      <a:pt x="144" y="279"/>
                    </a:lnTo>
                    <a:lnTo>
                      <a:pt x="159" y="312"/>
                    </a:lnTo>
                    <a:lnTo>
                      <a:pt x="175" y="346"/>
                    </a:lnTo>
                    <a:lnTo>
                      <a:pt x="189" y="377"/>
                    </a:lnTo>
                    <a:lnTo>
                      <a:pt x="202" y="410"/>
                    </a:lnTo>
                    <a:lnTo>
                      <a:pt x="216" y="443"/>
                    </a:lnTo>
                    <a:lnTo>
                      <a:pt x="227" y="474"/>
                    </a:lnTo>
                    <a:lnTo>
                      <a:pt x="238" y="507"/>
                    </a:lnTo>
                    <a:lnTo>
                      <a:pt x="248" y="540"/>
                    </a:lnTo>
                    <a:lnTo>
                      <a:pt x="258" y="573"/>
                    </a:lnTo>
                    <a:lnTo>
                      <a:pt x="267" y="606"/>
                    </a:lnTo>
                    <a:lnTo>
                      <a:pt x="276" y="642"/>
                    </a:lnTo>
                    <a:lnTo>
                      <a:pt x="283" y="678"/>
                    </a:lnTo>
                    <a:lnTo>
                      <a:pt x="290" y="712"/>
                    </a:lnTo>
                    <a:lnTo>
                      <a:pt x="297" y="751"/>
                    </a:lnTo>
                    <a:lnTo>
                      <a:pt x="303" y="789"/>
                    </a:lnTo>
                    <a:lnTo>
                      <a:pt x="309" y="829"/>
                    </a:lnTo>
                    <a:lnTo>
                      <a:pt x="314" y="871"/>
                    </a:lnTo>
                    <a:lnTo>
                      <a:pt x="319" y="915"/>
                    </a:lnTo>
                    <a:lnTo>
                      <a:pt x="324" y="960"/>
                    </a:lnTo>
                    <a:lnTo>
                      <a:pt x="329" y="1007"/>
                    </a:lnTo>
                    <a:lnTo>
                      <a:pt x="333" y="1055"/>
                    </a:lnTo>
                    <a:lnTo>
                      <a:pt x="336" y="1106"/>
                    </a:lnTo>
                    <a:lnTo>
                      <a:pt x="340" y="1160"/>
                    </a:lnTo>
                    <a:lnTo>
                      <a:pt x="343" y="1214"/>
                    </a:lnTo>
                    <a:lnTo>
                      <a:pt x="346" y="1273"/>
                    </a:lnTo>
                    <a:lnTo>
                      <a:pt x="391" y="1270"/>
                    </a:lnTo>
                    <a:close/>
                  </a:path>
                </a:pathLst>
              </a:custGeom>
              <a:solidFill>
                <a:srgbClr val="FA081F"/>
              </a:solidFill>
              <a:ln w="9525">
                <a:noFill/>
                <a:round/>
                <a:headEnd/>
                <a:tailEnd/>
              </a:ln>
            </p:spPr>
            <p:txBody>
              <a:bodyPr/>
              <a:lstStyle/>
              <a:p>
                <a:endParaRPr lang="en-US"/>
              </a:p>
            </p:txBody>
          </p:sp>
          <p:sp>
            <p:nvSpPr>
              <p:cNvPr id="172456" name="Freeform 429"/>
              <p:cNvSpPr>
                <a:spLocks/>
              </p:cNvSpPr>
              <p:nvPr/>
            </p:nvSpPr>
            <p:spPr bwMode="auto">
              <a:xfrm>
                <a:off x="3079" y="2113"/>
                <a:ext cx="20" cy="1601"/>
              </a:xfrm>
              <a:custGeom>
                <a:avLst/>
                <a:gdLst>
                  <a:gd name="T0" fmla="*/ 0 w 82"/>
                  <a:gd name="T1" fmla="*/ 1 h 6407"/>
                  <a:gd name="T2" fmla="*/ 0 w 82"/>
                  <a:gd name="T3" fmla="*/ 1 h 6407"/>
                  <a:gd name="T4" fmla="*/ 0 w 82"/>
                  <a:gd name="T5" fmla="*/ 1 h 6407"/>
                  <a:gd name="T6" fmla="*/ 0 w 82"/>
                  <a:gd name="T7" fmla="*/ 1 h 6407"/>
                  <a:gd name="T8" fmla="*/ 0 w 82"/>
                  <a:gd name="T9" fmla="*/ 1 h 6407"/>
                  <a:gd name="T10" fmla="*/ 0 w 82"/>
                  <a:gd name="T11" fmla="*/ 1 h 6407"/>
                  <a:gd name="T12" fmla="*/ 0 w 82"/>
                  <a:gd name="T13" fmla="*/ 1 h 6407"/>
                  <a:gd name="T14" fmla="*/ 0 w 82"/>
                  <a:gd name="T15" fmla="*/ 1 h 6407"/>
                  <a:gd name="T16" fmla="*/ 0 w 82"/>
                  <a:gd name="T17" fmla="*/ 1 h 6407"/>
                  <a:gd name="T18" fmla="*/ 0 w 82"/>
                  <a:gd name="T19" fmla="*/ 0 h 6407"/>
                  <a:gd name="T20" fmla="*/ 0 w 82"/>
                  <a:gd name="T21" fmla="*/ 0 h 6407"/>
                  <a:gd name="T22" fmla="*/ 0 w 82"/>
                  <a:gd name="T23" fmla="*/ 0 h 6407"/>
                  <a:gd name="T24" fmla="*/ 0 w 82"/>
                  <a:gd name="T25" fmla="*/ 0 h 6407"/>
                  <a:gd name="T26" fmla="*/ 0 w 82"/>
                  <a:gd name="T27" fmla="*/ 0 h 6407"/>
                  <a:gd name="T28" fmla="*/ 0 w 82"/>
                  <a:gd name="T29" fmla="*/ 0 h 6407"/>
                  <a:gd name="T30" fmla="*/ 0 w 82"/>
                  <a:gd name="T31" fmla="*/ 0 h 6407"/>
                  <a:gd name="T32" fmla="*/ 0 w 82"/>
                  <a:gd name="T33" fmla="*/ 0 h 6407"/>
                  <a:gd name="T34" fmla="*/ 0 w 82"/>
                  <a:gd name="T35" fmla="*/ 0 h 6407"/>
                  <a:gd name="T36" fmla="*/ 0 w 82"/>
                  <a:gd name="T37" fmla="*/ 0 h 6407"/>
                  <a:gd name="T38" fmla="*/ 0 w 82"/>
                  <a:gd name="T39" fmla="*/ 0 h 6407"/>
                  <a:gd name="T40" fmla="*/ 0 w 82"/>
                  <a:gd name="T41" fmla="*/ 0 h 6407"/>
                  <a:gd name="T42" fmla="*/ 0 w 82"/>
                  <a:gd name="T43" fmla="*/ 0 h 6407"/>
                  <a:gd name="T44" fmla="*/ 0 w 82"/>
                  <a:gd name="T45" fmla="*/ 0 h 6407"/>
                  <a:gd name="T46" fmla="*/ 0 w 82"/>
                  <a:gd name="T47" fmla="*/ 1 h 6407"/>
                  <a:gd name="T48" fmla="*/ 0 w 82"/>
                  <a:gd name="T49" fmla="*/ 1 h 6407"/>
                  <a:gd name="T50" fmla="*/ 0 w 82"/>
                  <a:gd name="T51" fmla="*/ 1 h 6407"/>
                  <a:gd name="T52" fmla="*/ 0 w 82"/>
                  <a:gd name="T53" fmla="*/ 1 h 6407"/>
                  <a:gd name="T54" fmla="*/ 0 w 82"/>
                  <a:gd name="T55" fmla="*/ 1 h 6407"/>
                  <a:gd name="T56" fmla="*/ 0 w 82"/>
                  <a:gd name="T57" fmla="*/ 1 h 6407"/>
                  <a:gd name="T58" fmla="*/ 0 w 82"/>
                  <a:gd name="T59" fmla="*/ 1 h 6407"/>
                  <a:gd name="T60" fmla="*/ 0 w 82"/>
                  <a:gd name="T61" fmla="*/ 1 h 6407"/>
                  <a:gd name="T62" fmla="*/ 0 w 82"/>
                  <a:gd name="T63" fmla="*/ 1 h 6407"/>
                  <a:gd name="T64" fmla="*/ 0 w 82"/>
                  <a:gd name="T65" fmla="*/ 1 h 64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6407"/>
                  <a:gd name="T101" fmla="*/ 82 w 82"/>
                  <a:gd name="T102" fmla="*/ 6407 h 64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6407">
                    <a:moveTo>
                      <a:pt x="47" y="6407"/>
                    </a:moveTo>
                    <a:lnTo>
                      <a:pt x="47" y="6391"/>
                    </a:lnTo>
                    <a:lnTo>
                      <a:pt x="49" y="6344"/>
                    </a:lnTo>
                    <a:lnTo>
                      <a:pt x="49" y="6267"/>
                    </a:lnTo>
                    <a:lnTo>
                      <a:pt x="50" y="6162"/>
                    </a:lnTo>
                    <a:lnTo>
                      <a:pt x="51" y="6033"/>
                    </a:lnTo>
                    <a:lnTo>
                      <a:pt x="52" y="5880"/>
                    </a:lnTo>
                    <a:lnTo>
                      <a:pt x="54" y="5705"/>
                    </a:lnTo>
                    <a:lnTo>
                      <a:pt x="56" y="5511"/>
                    </a:lnTo>
                    <a:lnTo>
                      <a:pt x="57" y="5300"/>
                    </a:lnTo>
                    <a:lnTo>
                      <a:pt x="60" y="5072"/>
                    </a:lnTo>
                    <a:lnTo>
                      <a:pt x="62" y="4830"/>
                    </a:lnTo>
                    <a:lnTo>
                      <a:pt x="63" y="4578"/>
                    </a:lnTo>
                    <a:lnTo>
                      <a:pt x="66" y="4314"/>
                    </a:lnTo>
                    <a:lnTo>
                      <a:pt x="68" y="4044"/>
                    </a:lnTo>
                    <a:lnTo>
                      <a:pt x="70" y="3767"/>
                    </a:lnTo>
                    <a:lnTo>
                      <a:pt x="72" y="3484"/>
                    </a:lnTo>
                    <a:lnTo>
                      <a:pt x="73" y="3201"/>
                    </a:lnTo>
                    <a:lnTo>
                      <a:pt x="76" y="2918"/>
                    </a:lnTo>
                    <a:lnTo>
                      <a:pt x="77" y="2636"/>
                    </a:lnTo>
                    <a:lnTo>
                      <a:pt x="78" y="2357"/>
                    </a:lnTo>
                    <a:lnTo>
                      <a:pt x="80" y="2084"/>
                    </a:lnTo>
                    <a:lnTo>
                      <a:pt x="81" y="1818"/>
                    </a:lnTo>
                    <a:lnTo>
                      <a:pt x="82" y="1562"/>
                    </a:lnTo>
                    <a:lnTo>
                      <a:pt x="82" y="1317"/>
                    </a:lnTo>
                    <a:lnTo>
                      <a:pt x="82" y="1086"/>
                    </a:lnTo>
                    <a:lnTo>
                      <a:pt x="82" y="870"/>
                    </a:lnTo>
                    <a:lnTo>
                      <a:pt x="82" y="671"/>
                    </a:lnTo>
                    <a:lnTo>
                      <a:pt x="81" y="491"/>
                    </a:lnTo>
                    <a:lnTo>
                      <a:pt x="80" y="332"/>
                    </a:lnTo>
                    <a:lnTo>
                      <a:pt x="78" y="197"/>
                    </a:lnTo>
                    <a:lnTo>
                      <a:pt x="75" y="86"/>
                    </a:lnTo>
                    <a:lnTo>
                      <a:pt x="72" y="0"/>
                    </a:lnTo>
                    <a:lnTo>
                      <a:pt x="27" y="3"/>
                    </a:lnTo>
                    <a:lnTo>
                      <a:pt x="30" y="86"/>
                    </a:lnTo>
                    <a:lnTo>
                      <a:pt x="31" y="197"/>
                    </a:lnTo>
                    <a:lnTo>
                      <a:pt x="32" y="332"/>
                    </a:lnTo>
                    <a:lnTo>
                      <a:pt x="34" y="491"/>
                    </a:lnTo>
                    <a:lnTo>
                      <a:pt x="35" y="671"/>
                    </a:lnTo>
                    <a:lnTo>
                      <a:pt x="35" y="870"/>
                    </a:lnTo>
                    <a:lnTo>
                      <a:pt x="35" y="1086"/>
                    </a:lnTo>
                    <a:lnTo>
                      <a:pt x="35" y="1317"/>
                    </a:lnTo>
                    <a:lnTo>
                      <a:pt x="35" y="1562"/>
                    </a:lnTo>
                    <a:lnTo>
                      <a:pt x="34" y="1818"/>
                    </a:lnTo>
                    <a:lnTo>
                      <a:pt x="32" y="2084"/>
                    </a:lnTo>
                    <a:lnTo>
                      <a:pt x="31" y="2357"/>
                    </a:lnTo>
                    <a:lnTo>
                      <a:pt x="30" y="2636"/>
                    </a:lnTo>
                    <a:lnTo>
                      <a:pt x="29" y="2918"/>
                    </a:lnTo>
                    <a:lnTo>
                      <a:pt x="26" y="3201"/>
                    </a:lnTo>
                    <a:lnTo>
                      <a:pt x="25" y="3484"/>
                    </a:lnTo>
                    <a:lnTo>
                      <a:pt x="22" y="3767"/>
                    </a:lnTo>
                    <a:lnTo>
                      <a:pt x="21" y="4044"/>
                    </a:lnTo>
                    <a:lnTo>
                      <a:pt x="19" y="4314"/>
                    </a:lnTo>
                    <a:lnTo>
                      <a:pt x="16" y="4578"/>
                    </a:lnTo>
                    <a:lnTo>
                      <a:pt x="15" y="4830"/>
                    </a:lnTo>
                    <a:lnTo>
                      <a:pt x="13" y="5072"/>
                    </a:lnTo>
                    <a:lnTo>
                      <a:pt x="10" y="5300"/>
                    </a:lnTo>
                    <a:lnTo>
                      <a:pt x="9" y="5511"/>
                    </a:lnTo>
                    <a:lnTo>
                      <a:pt x="6" y="5705"/>
                    </a:lnTo>
                    <a:lnTo>
                      <a:pt x="5" y="5880"/>
                    </a:lnTo>
                    <a:lnTo>
                      <a:pt x="4" y="6033"/>
                    </a:lnTo>
                    <a:lnTo>
                      <a:pt x="3" y="6162"/>
                    </a:lnTo>
                    <a:lnTo>
                      <a:pt x="1" y="6267"/>
                    </a:lnTo>
                    <a:lnTo>
                      <a:pt x="1" y="6344"/>
                    </a:lnTo>
                    <a:lnTo>
                      <a:pt x="0" y="6391"/>
                    </a:lnTo>
                    <a:lnTo>
                      <a:pt x="0" y="6407"/>
                    </a:lnTo>
                    <a:lnTo>
                      <a:pt x="47" y="6407"/>
                    </a:lnTo>
                    <a:close/>
                  </a:path>
                </a:pathLst>
              </a:custGeom>
              <a:solidFill>
                <a:srgbClr val="FA081F"/>
              </a:solidFill>
              <a:ln w="9525">
                <a:noFill/>
                <a:round/>
                <a:headEnd/>
                <a:tailEnd/>
              </a:ln>
            </p:spPr>
            <p:txBody>
              <a:bodyPr/>
              <a:lstStyle/>
              <a:p>
                <a:endParaRPr lang="en-US"/>
              </a:p>
            </p:txBody>
          </p:sp>
          <p:sp>
            <p:nvSpPr>
              <p:cNvPr id="172457" name="Freeform 430"/>
              <p:cNvSpPr>
                <a:spLocks/>
              </p:cNvSpPr>
              <p:nvPr/>
            </p:nvSpPr>
            <p:spPr bwMode="auto">
              <a:xfrm>
                <a:off x="2998" y="1781"/>
                <a:ext cx="10" cy="9"/>
              </a:xfrm>
              <a:custGeom>
                <a:avLst/>
                <a:gdLst>
                  <a:gd name="T0" fmla="*/ 0 w 41"/>
                  <a:gd name="T1" fmla="*/ 0 h 34"/>
                  <a:gd name="T2" fmla="*/ 0 w 41"/>
                  <a:gd name="T3" fmla="*/ 0 h 34"/>
                  <a:gd name="T4" fmla="*/ 0 w 41"/>
                  <a:gd name="T5" fmla="*/ 0 h 34"/>
                  <a:gd name="T6" fmla="*/ 0 w 41"/>
                  <a:gd name="T7" fmla="*/ 0 h 34"/>
                  <a:gd name="T8" fmla="*/ 0 w 41"/>
                  <a:gd name="T9" fmla="*/ 0 h 34"/>
                  <a:gd name="T10" fmla="*/ 0 w 41"/>
                  <a:gd name="T11" fmla="*/ 0 h 34"/>
                  <a:gd name="T12" fmla="*/ 0 w 41"/>
                  <a:gd name="T13" fmla="*/ 0 h 34"/>
                  <a:gd name="T14" fmla="*/ 0 w 41"/>
                  <a:gd name="T15" fmla="*/ 0 h 34"/>
                  <a:gd name="T16" fmla="*/ 0 w 41"/>
                  <a:gd name="T17" fmla="*/ 0 h 34"/>
                  <a:gd name="T18" fmla="*/ 0 w 41"/>
                  <a:gd name="T19" fmla="*/ 0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34"/>
                  <a:gd name="T32" fmla="*/ 41 w 41"/>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34">
                    <a:moveTo>
                      <a:pt x="41" y="9"/>
                    </a:moveTo>
                    <a:lnTo>
                      <a:pt x="33" y="2"/>
                    </a:lnTo>
                    <a:lnTo>
                      <a:pt x="26" y="0"/>
                    </a:lnTo>
                    <a:lnTo>
                      <a:pt x="17" y="0"/>
                    </a:lnTo>
                    <a:lnTo>
                      <a:pt x="10" y="3"/>
                    </a:lnTo>
                    <a:lnTo>
                      <a:pt x="4" y="9"/>
                    </a:lnTo>
                    <a:lnTo>
                      <a:pt x="0" y="17"/>
                    </a:lnTo>
                    <a:lnTo>
                      <a:pt x="0" y="26"/>
                    </a:lnTo>
                    <a:lnTo>
                      <a:pt x="4" y="34"/>
                    </a:lnTo>
                    <a:lnTo>
                      <a:pt x="41" y="9"/>
                    </a:lnTo>
                    <a:close/>
                  </a:path>
                </a:pathLst>
              </a:custGeom>
              <a:solidFill>
                <a:srgbClr val="FF4059"/>
              </a:solidFill>
              <a:ln w="9525">
                <a:noFill/>
                <a:round/>
                <a:headEnd/>
                <a:tailEnd/>
              </a:ln>
            </p:spPr>
            <p:txBody>
              <a:bodyPr/>
              <a:lstStyle/>
              <a:p>
                <a:endParaRPr lang="en-US"/>
              </a:p>
            </p:txBody>
          </p:sp>
          <p:sp>
            <p:nvSpPr>
              <p:cNvPr id="172458" name="Freeform 431"/>
              <p:cNvSpPr>
                <a:spLocks/>
              </p:cNvSpPr>
              <p:nvPr/>
            </p:nvSpPr>
            <p:spPr bwMode="auto">
              <a:xfrm>
                <a:off x="2999" y="1784"/>
                <a:ext cx="107" cy="315"/>
              </a:xfrm>
              <a:custGeom>
                <a:avLst/>
                <a:gdLst>
                  <a:gd name="T0" fmla="*/ 0 w 430"/>
                  <a:gd name="T1" fmla="*/ 0 h 1263"/>
                  <a:gd name="T2" fmla="*/ 0 w 430"/>
                  <a:gd name="T3" fmla="*/ 0 h 1263"/>
                  <a:gd name="T4" fmla="*/ 0 w 430"/>
                  <a:gd name="T5" fmla="*/ 0 h 1263"/>
                  <a:gd name="T6" fmla="*/ 0 w 430"/>
                  <a:gd name="T7" fmla="*/ 0 h 1263"/>
                  <a:gd name="T8" fmla="*/ 0 w 430"/>
                  <a:gd name="T9" fmla="*/ 0 h 1263"/>
                  <a:gd name="T10" fmla="*/ 0 w 430"/>
                  <a:gd name="T11" fmla="*/ 0 h 1263"/>
                  <a:gd name="T12" fmla="*/ 0 w 430"/>
                  <a:gd name="T13" fmla="*/ 0 h 1263"/>
                  <a:gd name="T14" fmla="*/ 0 w 430"/>
                  <a:gd name="T15" fmla="*/ 0 h 1263"/>
                  <a:gd name="T16" fmla="*/ 0 w 430"/>
                  <a:gd name="T17" fmla="*/ 0 h 1263"/>
                  <a:gd name="T18" fmla="*/ 0 w 430"/>
                  <a:gd name="T19" fmla="*/ 0 h 1263"/>
                  <a:gd name="T20" fmla="*/ 0 w 430"/>
                  <a:gd name="T21" fmla="*/ 0 h 1263"/>
                  <a:gd name="T22" fmla="*/ 0 w 430"/>
                  <a:gd name="T23" fmla="*/ 0 h 1263"/>
                  <a:gd name="T24" fmla="*/ 0 w 430"/>
                  <a:gd name="T25" fmla="*/ 0 h 1263"/>
                  <a:gd name="T26" fmla="*/ 0 w 430"/>
                  <a:gd name="T27" fmla="*/ 0 h 1263"/>
                  <a:gd name="T28" fmla="*/ 0 w 430"/>
                  <a:gd name="T29" fmla="*/ 0 h 1263"/>
                  <a:gd name="T30" fmla="*/ 0 w 430"/>
                  <a:gd name="T31" fmla="*/ 0 h 1263"/>
                  <a:gd name="T32" fmla="*/ 0 w 430"/>
                  <a:gd name="T33" fmla="*/ 0 h 1263"/>
                  <a:gd name="T34" fmla="*/ 0 w 430"/>
                  <a:gd name="T35" fmla="*/ 0 h 1263"/>
                  <a:gd name="T36" fmla="*/ 0 w 430"/>
                  <a:gd name="T37" fmla="*/ 0 h 1263"/>
                  <a:gd name="T38" fmla="*/ 0 w 430"/>
                  <a:gd name="T39" fmla="*/ 0 h 1263"/>
                  <a:gd name="T40" fmla="*/ 0 w 430"/>
                  <a:gd name="T41" fmla="*/ 0 h 1263"/>
                  <a:gd name="T42" fmla="*/ 0 w 430"/>
                  <a:gd name="T43" fmla="*/ 0 h 1263"/>
                  <a:gd name="T44" fmla="*/ 0 w 430"/>
                  <a:gd name="T45" fmla="*/ 0 h 1263"/>
                  <a:gd name="T46" fmla="*/ 0 w 430"/>
                  <a:gd name="T47" fmla="*/ 0 h 1263"/>
                  <a:gd name="T48" fmla="*/ 0 w 430"/>
                  <a:gd name="T49" fmla="*/ 0 h 1263"/>
                  <a:gd name="T50" fmla="*/ 0 w 430"/>
                  <a:gd name="T51" fmla="*/ 0 h 1263"/>
                  <a:gd name="T52" fmla="*/ 0 w 430"/>
                  <a:gd name="T53" fmla="*/ 0 h 1263"/>
                  <a:gd name="T54" fmla="*/ 0 w 430"/>
                  <a:gd name="T55" fmla="*/ 0 h 1263"/>
                  <a:gd name="T56" fmla="*/ 0 w 430"/>
                  <a:gd name="T57" fmla="*/ 0 h 1263"/>
                  <a:gd name="T58" fmla="*/ 0 w 430"/>
                  <a:gd name="T59" fmla="*/ 0 h 1263"/>
                  <a:gd name="T60" fmla="*/ 0 w 430"/>
                  <a:gd name="T61" fmla="*/ 0 h 1263"/>
                  <a:gd name="T62" fmla="*/ 0 w 430"/>
                  <a:gd name="T63" fmla="*/ 0 h 1263"/>
                  <a:gd name="T64" fmla="*/ 0 w 430"/>
                  <a:gd name="T65" fmla="*/ 0 h 1263"/>
                  <a:gd name="T66" fmla="*/ 0 w 430"/>
                  <a:gd name="T67" fmla="*/ 0 h 12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30"/>
                  <a:gd name="T103" fmla="*/ 0 h 1263"/>
                  <a:gd name="T104" fmla="*/ 430 w 430"/>
                  <a:gd name="T105" fmla="*/ 1263 h 126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30" h="1263">
                    <a:moveTo>
                      <a:pt x="430" y="1260"/>
                    </a:moveTo>
                    <a:lnTo>
                      <a:pt x="430" y="1260"/>
                    </a:lnTo>
                    <a:lnTo>
                      <a:pt x="426" y="1206"/>
                    </a:lnTo>
                    <a:lnTo>
                      <a:pt x="422" y="1152"/>
                    </a:lnTo>
                    <a:lnTo>
                      <a:pt x="419" y="1100"/>
                    </a:lnTo>
                    <a:lnTo>
                      <a:pt x="414" y="1052"/>
                    </a:lnTo>
                    <a:lnTo>
                      <a:pt x="409" y="1003"/>
                    </a:lnTo>
                    <a:lnTo>
                      <a:pt x="404" y="957"/>
                    </a:lnTo>
                    <a:lnTo>
                      <a:pt x="399" y="914"/>
                    </a:lnTo>
                    <a:lnTo>
                      <a:pt x="392" y="869"/>
                    </a:lnTo>
                    <a:lnTo>
                      <a:pt x="386" y="827"/>
                    </a:lnTo>
                    <a:lnTo>
                      <a:pt x="379" y="787"/>
                    </a:lnTo>
                    <a:lnTo>
                      <a:pt x="371" y="747"/>
                    </a:lnTo>
                    <a:lnTo>
                      <a:pt x="364" y="707"/>
                    </a:lnTo>
                    <a:lnTo>
                      <a:pt x="355" y="670"/>
                    </a:lnTo>
                    <a:lnTo>
                      <a:pt x="346" y="632"/>
                    </a:lnTo>
                    <a:lnTo>
                      <a:pt x="336" y="597"/>
                    </a:lnTo>
                    <a:lnTo>
                      <a:pt x="327" y="561"/>
                    </a:lnTo>
                    <a:lnTo>
                      <a:pt x="314" y="525"/>
                    </a:lnTo>
                    <a:lnTo>
                      <a:pt x="302" y="491"/>
                    </a:lnTo>
                    <a:lnTo>
                      <a:pt x="289" y="456"/>
                    </a:lnTo>
                    <a:lnTo>
                      <a:pt x="276" y="422"/>
                    </a:lnTo>
                    <a:lnTo>
                      <a:pt x="261" y="388"/>
                    </a:lnTo>
                    <a:lnTo>
                      <a:pt x="246" y="355"/>
                    </a:lnTo>
                    <a:lnTo>
                      <a:pt x="230" y="321"/>
                    </a:lnTo>
                    <a:lnTo>
                      <a:pt x="212" y="288"/>
                    </a:lnTo>
                    <a:lnTo>
                      <a:pt x="193" y="253"/>
                    </a:lnTo>
                    <a:lnTo>
                      <a:pt x="175" y="218"/>
                    </a:lnTo>
                    <a:lnTo>
                      <a:pt x="155" y="183"/>
                    </a:lnTo>
                    <a:lnTo>
                      <a:pt x="134" y="147"/>
                    </a:lnTo>
                    <a:lnTo>
                      <a:pt x="111" y="112"/>
                    </a:lnTo>
                    <a:lnTo>
                      <a:pt x="88" y="75"/>
                    </a:lnTo>
                    <a:lnTo>
                      <a:pt x="63" y="39"/>
                    </a:lnTo>
                    <a:lnTo>
                      <a:pt x="37" y="0"/>
                    </a:lnTo>
                    <a:lnTo>
                      <a:pt x="0" y="25"/>
                    </a:lnTo>
                    <a:lnTo>
                      <a:pt x="26" y="64"/>
                    </a:lnTo>
                    <a:lnTo>
                      <a:pt x="48" y="100"/>
                    </a:lnTo>
                    <a:lnTo>
                      <a:pt x="72" y="137"/>
                    </a:lnTo>
                    <a:lnTo>
                      <a:pt x="94" y="172"/>
                    </a:lnTo>
                    <a:lnTo>
                      <a:pt x="115" y="206"/>
                    </a:lnTo>
                    <a:lnTo>
                      <a:pt x="135" y="240"/>
                    </a:lnTo>
                    <a:lnTo>
                      <a:pt x="154" y="275"/>
                    </a:lnTo>
                    <a:lnTo>
                      <a:pt x="172" y="307"/>
                    </a:lnTo>
                    <a:lnTo>
                      <a:pt x="187" y="341"/>
                    </a:lnTo>
                    <a:lnTo>
                      <a:pt x="203" y="374"/>
                    </a:lnTo>
                    <a:lnTo>
                      <a:pt x="218" y="408"/>
                    </a:lnTo>
                    <a:lnTo>
                      <a:pt x="233" y="439"/>
                    </a:lnTo>
                    <a:lnTo>
                      <a:pt x="247" y="474"/>
                    </a:lnTo>
                    <a:lnTo>
                      <a:pt x="259" y="506"/>
                    </a:lnTo>
                    <a:lnTo>
                      <a:pt x="272" y="540"/>
                    </a:lnTo>
                    <a:lnTo>
                      <a:pt x="282" y="573"/>
                    </a:lnTo>
                    <a:lnTo>
                      <a:pt x="292" y="609"/>
                    </a:lnTo>
                    <a:lnTo>
                      <a:pt x="302" y="644"/>
                    </a:lnTo>
                    <a:lnTo>
                      <a:pt x="310" y="680"/>
                    </a:lnTo>
                    <a:lnTo>
                      <a:pt x="319" y="717"/>
                    </a:lnTo>
                    <a:lnTo>
                      <a:pt x="327" y="755"/>
                    </a:lnTo>
                    <a:lnTo>
                      <a:pt x="334" y="794"/>
                    </a:lnTo>
                    <a:lnTo>
                      <a:pt x="341" y="834"/>
                    </a:lnTo>
                    <a:lnTo>
                      <a:pt x="348" y="876"/>
                    </a:lnTo>
                    <a:lnTo>
                      <a:pt x="354" y="919"/>
                    </a:lnTo>
                    <a:lnTo>
                      <a:pt x="359" y="962"/>
                    </a:lnTo>
                    <a:lnTo>
                      <a:pt x="364" y="1008"/>
                    </a:lnTo>
                    <a:lnTo>
                      <a:pt x="369" y="1057"/>
                    </a:lnTo>
                    <a:lnTo>
                      <a:pt x="374" y="1105"/>
                    </a:lnTo>
                    <a:lnTo>
                      <a:pt x="378" y="1155"/>
                    </a:lnTo>
                    <a:lnTo>
                      <a:pt x="381" y="1208"/>
                    </a:lnTo>
                    <a:lnTo>
                      <a:pt x="385" y="1263"/>
                    </a:lnTo>
                    <a:lnTo>
                      <a:pt x="430" y="1260"/>
                    </a:lnTo>
                    <a:close/>
                  </a:path>
                </a:pathLst>
              </a:custGeom>
              <a:solidFill>
                <a:srgbClr val="FF4059"/>
              </a:solidFill>
              <a:ln w="9525">
                <a:noFill/>
                <a:round/>
                <a:headEnd/>
                <a:tailEnd/>
              </a:ln>
            </p:spPr>
            <p:txBody>
              <a:bodyPr/>
              <a:lstStyle/>
              <a:p>
                <a:endParaRPr lang="en-US"/>
              </a:p>
            </p:txBody>
          </p:sp>
          <p:sp>
            <p:nvSpPr>
              <p:cNvPr id="172459" name="Freeform 432"/>
              <p:cNvSpPr>
                <a:spLocks/>
              </p:cNvSpPr>
              <p:nvPr/>
            </p:nvSpPr>
            <p:spPr bwMode="auto">
              <a:xfrm>
                <a:off x="3090" y="2099"/>
                <a:ext cx="20" cy="1609"/>
              </a:xfrm>
              <a:custGeom>
                <a:avLst/>
                <a:gdLst>
                  <a:gd name="T0" fmla="*/ 0 w 78"/>
                  <a:gd name="T1" fmla="*/ 2 h 6436"/>
                  <a:gd name="T2" fmla="*/ 0 w 78"/>
                  <a:gd name="T3" fmla="*/ 2 h 6436"/>
                  <a:gd name="T4" fmla="*/ 0 w 78"/>
                  <a:gd name="T5" fmla="*/ 2 h 6436"/>
                  <a:gd name="T6" fmla="*/ 0 w 78"/>
                  <a:gd name="T7" fmla="*/ 2 h 6436"/>
                  <a:gd name="T8" fmla="*/ 0 w 78"/>
                  <a:gd name="T9" fmla="*/ 1 h 6436"/>
                  <a:gd name="T10" fmla="*/ 0 w 78"/>
                  <a:gd name="T11" fmla="*/ 1 h 6436"/>
                  <a:gd name="T12" fmla="*/ 0 w 78"/>
                  <a:gd name="T13" fmla="*/ 1 h 6436"/>
                  <a:gd name="T14" fmla="*/ 0 w 78"/>
                  <a:gd name="T15" fmla="*/ 1 h 6436"/>
                  <a:gd name="T16" fmla="*/ 0 w 78"/>
                  <a:gd name="T17" fmla="*/ 1 h 6436"/>
                  <a:gd name="T18" fmla="*/ 0 w 78"/>
                  <a:gd name="T19" fmla="*/ 1 h 6436"/>
                  <a:gd name="T20" fmla="*/ 0 w 78"/>
                  <a:gd name="T21" fmla="*/ 1 h 6436"/>
                  <a:gd name="T22" fmla="*/ 0 w 78"/>
                  <a:gd name="T23" fmla="*/ 1 h 6436"/>
                  <a:gd name="T24" fmla="*/ 0 w 78"/>
                  <a:gd name="T25" fmla="*/ 0 h 6436"/>
                  <a:gd name="T26" fmla="*/ 0 w 78"/>
                  <a:gd name="T27" fmla="*/ 0 h 6436"/>
                  <a:gd name="T28" fmla="*/ 0 w 78"/>
                  <a:gd name="T29" fmla="*/ 0 h 6436"/>
                  <a:gd name="T30" fmla="*/ 0 w 78"/>
                  <a:gd name="T31" fmla="*/ 0 h 6436"/>
                  <a:gd name="T32" fmla="*/ 0 w 78"/>
                  <a:gd name="T33" fmla="*/ 0 h 6436"/>
                  <a:gd name="T34" fmla="*/ 0 w 78"/>
                  <a:gd name="T35" fmla="*/ 0 h 6436"/>
                  <a:gd name="T36" fmla="*/ 0 w 78"/>
                  <a:gd name="T37" fmla="*/ 0 h 6436"/>
                  <a:gd name="T38" fmla="*/ 0 w 78"/>
                  <a:gd name="T39" fmla="*/ 0 h 6436"/>
                  <a:gd name="T40" fmla="*/ 0 w 78"/>
                  <a:gd name="T41" fmla="*/ 0 h 6436"/>
                  <a:gd name="T42" fmla="*/ 0 w 78"/>
                  <a:gd name="T43" fmla="*/ 1 h 6436"/>
                  <a:gd name="T44" fmla="*/ 0 w 78"/>
                  <a:gd name="T45" fmla="*/ 1 h 6436"/>
                  <a:gd name="T46" fmla="*/ 0 w 78"/>
                  <a:gd name="T47" fmla="*/ 1 h 6436"/>
                  <a:gd name="T48" fmla="*/ 0 w 78"/>
                  <a:gd name="T49" fmla="*/ 1 h 6436"/>
                  <a:gd name="T50" fmla="*/ 0 w 78"/>
                  <a:gd name="T51" fmla="*/ 1 h 6436"/>
                  <a:gd name="T52" fmla="*/ 0 w 78"/>
                  <a:gd name="T53" fmla="*/ 1 h 6436"/>
                  <a:gd name="T54" fmla="*/ 0 w 78"/>
                  <a:gd name="T55" fmla="*/ 1 h 6436"/>
                  <a:gd name="T56" fmla="*/ 0 w 78"/>
                  <a:gd name="T57" fmla="*/ 2 h 6436"/>
                  <a:gd name="T58" fmla="*/ 0 w 78"/>
                  <a:gd name="T59" fmla="*/ 2 h 6436"/>
                  <a:gd name="T60" fmla="*/ 0 w 78"/>
                  <a:gd name="T61" fmla="*/ 2 h 6436"/>
                  <a:gd name="T62" fmla="*/ 0 w 78"/>
                  <a:gd name="T63" fmla="*/ 2 h 6436"/>
                  <a:gd name="T64" fmla="*/ 0 w 78"/>
                  <a:gd name="T65" fmla="*/ 2 h 64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6436"/>
                  <a:gd name="T101" fmla="*/ 78 w 78"/>
                  <a:gd name="T102" fmla="*/ 6436 h 64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6436">
                    <a:moveTo>
                      <a:pt x="47" y="6436"/>
                    </a:moveTo>
                    <a:lnTo>
                      <a:pt x="47" y="6419"/>
                    </a:lnTo>
                    <a:lnTo>
                      <a:pt x="47" y="6370"/>
                    </a:lnTo>
                    <a:lnTo>
                      <a:pt x="49" y="6290"/>
                    </a:lnTo>
                    <a:lnTo>
                      <a:pt x="50" y="6183"/>
                    </a:lnTo>
                    <a:lnTo>
                      <a:pt x="51" y="6050"/>
                    </a:lnTo>
                    <a:lnTo>
                      <a:pt x="52" y="5893"/>
                    </a:lnTo>
                    <a:lnTo>
                      <a:pt x="54" y="5714"/>
                    </a:lnTo>
                    <a:lnTo>
                      <a:pt x="56" y="5514"/>
                    </a:lnTo>
                    <a:lnTo>
                      <a:pt x="57" y="5296"/>
                    </a:lnTo>
                    <a:lnTo>
                      <a:pt x="60" y="5064"/>
                    </a:lnTo>
                    <a:lnTo>
                      <a:pt x="61" y="4817"/>
                    </a:lnTo>
                    <a:lnTo>
                      <a:pt x="63" y="4557"/>
                    </a:lnTo>
                    <a:lnTo>
                      <a:pt x="65" y="4288"/>
                    </a:lnTo>
                    <a:lnTo>
                      <a:pt x="67" y="4011"/>
                    </a:lnTo>
                    <a:lnTo>
                      <a:pt x="68" y="3728"/>
                    </a:lnTo>
                    <a:lnTo>
                      <a:pt x="71" y="3442"/>
                    </a:lnTo>
                    <a:lnTo>
                      <a:pt x="72" y="3154"/>
                    </a:lnTo>
                    <a:lnTo>
                      <a:pt x="73" y="2866"/>
                    </a:lnTo>
                    <a:lnTo>
                      <a:pt x="75" y="2581"/>
                    </a:lnTo>
                    <a:lnTo>
                      <a:pt x="76" y="2299"/>
                    </a:lnTo>
                    <a:lnTo>
                      <a:pt x="77" y="2025"/>
                    </a:lnTo>
                    <a:lnTo>
                      <a:pt x="78" y="1759"/>
                    </a:lnTo>
                    <a:lnTo>
                      <a:pt x="78" y="1503"/>
                    </a:lnTo>
                    <a:lnTo>
                      <a:pt x="78" y="1259"/>
                    </a:lnTo>
                    <a:lnTo>
                      <a:pt x="78" y="1029"/>
                    </a:lnTo>
                    <a:lnTo>
                      <a:pt x="78" y="817"/>
                    </a:lnTo>
                    <a:lnTo>
                      <a:pt x="77" y="623"/>
                    </a:lnTo>
                    <a:lnTo>
                      <a:pt x="76" y="449"/>
                    </a:lnTo>
                    <a:lnTo>
                      <a:pt x="75" y="299"/>
                    </a:lnTo>
                    <a:lnTo>
                      <a:pt x="71" y="172"/>
                    </a:lnTo>
                    <a:lnTo>
                      <a:pt x="68" y="71"/>
                    </a:lnTo>
                    <a:lnTo>
                      <a:pt x="65" y="0"/>
                    </a:lnTo>
                    <a:lnTo>
                      <a:pt x="20" y="3"/>
                    </a:lnTo>
                    <a:lnTo>
                      <a:pt x="24" y="74"/>
                    </a:lnTo>
                    <a:lnTo>
                      <a:pt x="26" y="172"/>
                    </a:lnTo>
                    <a:lnTo>
                      <a:pt x="27" y="299"/>
                    </a:lnTo>
                    <a:lnTo>
                      <a:pt x="29" y="449"/>
                    </a:lnTo>
                    <a:lnTo>
                      <a:pt x="30" y="623"/>
                    </a:lnTo>
                    <a:lnTo>
                      <a:pt x="31" y="817"/>
                    </a:lnTo>
                    <a:lnTo>
                      <a:pt x="31" y="1029"/>
                    </a:lnTo>
                    <a:lnTo>
                      <a:pt x="31" y="1259"/>
                    </a:lnTo>
                    <a:lnTo>
                      <a:pt x="31" y="1503"/>
                    </a:lnTo>
                    <a:lnTo>
                      <a:pt x="31" y="1759"/>
                    </a:lnTo>
                    <a:lnTo>
                      <a:pt x="30" y="2025"/>
                    </a:lnTo>
                    <a:lnTo>
                      <a:pt x="29" y="2299"/>
                    </a:lnTo>
                    <a:lnTo>
                      <a:pt x="27" y="2581"/>
                    </a:lnTo>
                    <a:lnTo>
                      <a:pt x="26" y="2866"/>
                    </a:lnTo>
                    <a:lnTo>
                      <a:pt x="25" y="3154"/>
                    </a:lnTo>
                    <a:lnTo>
                      <a:pt x="24" y="3442"/>
                    </a:lnTo>
                    <a:lnTo>
                      <a:pt x="21" y="3728"/>
                    </a:lnTo>
                    <a:lnTo>
                      <a:pt x="20" y="4011"/>
                    </a:lnTo>
                    <a:lnTo>
                      <a:pt x="17" y="4288"/>
                    </a:lnTo>
                    <a:lnTo>
                      <a:pt x="16" y="4557"/>
                    </a:lnTo>
                    <a:lnTo>
                      <a:pt x="14" y="4817"/>
                    </a:lnTo>
                    <a:lnTo>
                      <a:pt x="13" y="5064"/>
                    </a:lnTo>
                    <a:lnTo>
                      <a:pt x="10" y="5296"/>
                    </a:lnTo>
                    <a:lnTo>
                      <a:pt x="9" y="5514"/>
                    </a:lnTo>
                    <a:lnTo>
                      <a:pt x="6" y="5714"/>
                    </a:lnTo>
                    <a:lnTo>
                      <a:pt x="5" y="5893"/>
                    </a:lnTo>
                    <a:lnTo>
                      <a:pt x="4" y="6050"/>
                    </a:lnTo>
                    <a:lnTo>
                      <a:pt x="3" y="6183"/>
                    </a:lnTo>
                    <a:lnTo>
                      <a:pt x="1" y="6290"/>
                    </a:lnTo>
                    <a:lnTo>
                      <a:pt x="0" y="6370"/>
                    </a:lnTo>
                    <a:lnTo>
                      <a:pt x="0" y="6419"/>
                    </a:lnTo>
                    <a:lnTo>
                      <a:pt x="0" y="6436"/>
                    </a:lnTo>
                    <a:lnTo>
                      <a:pt x="47" y="6436"/>
                    </a:lnTo>
                    <a:close/>
                  </a:path>
                </a:pathLst>
              </a:custGeom>
              <a:solidFill>
                <a:srgbClr val="FF4059"/>
              </a:solidFill>
              <a:ln w="9525">
                <a:noFill/>
                <a:round/>
                <a:headEnd/>
                <a:tailEnd/>
              </a:ln>
            </p:spPr>
            <p:txBody>
              <a:bodyPr/>
              <a:lstStyle/>
              <a:p>
                <a:endParaRPr lang="en-US"/>
              </a:p>
            </p:txBody>
          </p:sp>
          <p:sp>
            <p:nvSpPr>
              <p:cNvPr id="172460" name="Freeform 433"/>
              <p:cNvSpPr>
                <a:spLocks/>
              </p:cNvSpPr>
              <p:nvPr/>
            </p:nvSpPr>
            <p:spPr bwMode="auto">
              <a:xfrm>
                <a:off x="3090" y="3708"/>
                <a:ext cx="12" cy="6"/>
              </a:xfrm>
              <a:custGeom>
                <a:avLst/>
                <a:gdLst>
                  <a:gd name="T0" fmla="*/ 0 w 47"/>
                  <a:gd name="T1" fmla="*/ 0 h 23"/>
                  <a:gd name="T2" fmla="*/ 0 w 47"/>
                  <a:gd name="T3" fmla="*/ 0 h 23"/>
                  <a:gd name="T4" fmla="*/ 0 w 47"/>
                  <a:gd name="T5" fmla="*/ 0 h 23"/>
                  <a:gd name="T6" fmla="*/ 0 w 47"/>
                  <a:gd name="T7" fmla="*/ 0 h 23"/>
                  <a:gd name="T8" fmla="*/ 0 w 47"/>
                  <a:gd name="T9" fmla="*/ 0 h 23"/>
                  <a:gd name="T10" fmla="*/ 0 w 47"/>
                  <a:gd name="T11" fmla="*/ 0 h 23"/>
                  <a:gd name="T12" fmla="*/ 0 w 47"/>
                  <a:gd name="T13" fmla="*/ 0 h 23"/>
                  <a:gd name="T14" fmla="*/ 0 w 47"/>
                  <a:gd name="T15" fmla="*/ 0 h 23"/>
                  <a:gd name="T16" fmla="*/ 0 w 47"/>
                  <a:gd name="T17" fmla="*/ 0 h 23"/>
                  <a:gd name="T18" fmla="*/ 0 w 47"/>
                  <a:gd name="T19" fmla="*/ 0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
                  <a:gd name="T31" fmla="*/ 0 h 23"/>
                  <a:gd name="T32" fmla="*/ 47 w 47"/>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 h="23">
                    <a:moveTo>
                      <a:pt x="0" y="0"/>
                    </a:moveTo>
                    <a:lnTo>
                      <a:pt x="3" y="10"/>
                    </a:lnTo>
                    <a:lnTo>
                      <a:pt x="8" y="17"/>
                    </a:lnTo>
                    <a:lnTo>
                      <a:pt x="15" y="22"/>
                    </a:lnTo>
                    <a:lnTo>
                      <a:pt x="24" y="23"/>
                    </a:lnTo>
                    <a:lnTo>
                      <a:pt x="32" y="22"/>
                    </a:lnTo>
                    <a:lnTo>
                      <a:pt x="40" y="17"/>
                    </a:lnTo>
                    <a:lnTo>
                      <a:pt x="45" y="10"/>
                    </a:lnTo>
                    <a:lnTo>
                      <a:pt x="47" y="0"/>
                    </a:lnTo>
                    <a:lnTo>
                      <a:pt x="0" y="0"/>
                    </a:lnTo>
                    <a:close/>
                  </a:path>
                </a:pathLst>
              </a:custGeom>
              <a:solidFill>
                <a:srgbClr val="FF4059"/>
              </a:solidFill>
              <a:ln w="9525">
                <a:noFill/>
                <a:round/>
                <a:headEnd/>
                <a:tailEnd/>
              </a:ln>
            </p:spPr>
            <p:txBody>
              <a:bodyPr/>
              <a:lstStyle/>
              <a:p>
                <a:endParaRPr lang="en-US"/>
              </a:p>
            </p:txBody>
          </p:sp>
          <p:sp>
            <p:nvSpPr>
              <p:cNvPr id="172461" name="Freeform 434"/>
              <p:cNvSpPr>
                <a:spLocks/>
              </p:cNvSpPr>
              <p:nvPr/>
            </p:nvSpPr>
            <p:spPr bwMode="auto">
              <a:xfrm>
                <a:off x="3205" y="2110"/>
                <a:ext cx="22" cy="1536"/>
              </a:xfrm>
              <a:custGeom>
                <a:avLst/>
                <a:gdLst>
                  <a:gd name="T0" fmla="*/ 0 w 89"/>
                  <a:gd name="T1" fmla="*/ 0 h 6143"/>
                  <a:gd name="T2" fmla="*/ 0 w 89"/>
                  <a:gd name="T3" fmla="*/ 0 h 6143"/>
                  <a:gd name="T4" fmla="*/ 0 w 89"/>
                  <a:gd name="T5" fmla="*/ 0 h 6143"/>
                  <a:gd name="T6" fmla="*/ 0 w 89"/>
                  <a:gd name="T7" fmla="*/ 0 h 6143"/>
                  <a:gd name="T8" fmla="*/ 0 w 89"/>
                  <a:gd name="T9" fmla="*/ 0 h 6143"/>
                  <a:gd name="T10" fmla="*/ 0 w 89"/>
                  <a:gd name="T11" fmla="*/ 1 h 6143"/>
                  <a:gd name="T12" fmla="*/ 0 w 89"/>
                  <a:gd name="T13" fmla="*/ 1 h 6143"/>
                  <a:gd name="T14" fmla="*/ 0 w 89"/>
                  <a:gd name="T15" fmla="*/ 1 h 6143"/>
                  <a:gd name="T16" fmla="*/ 0 w 89"/>
                  <a:gd name="T17" fmla="*/ 1 h 6143"/>
                  <a:gd name="T18" fmla="*/ 0 w 89"/>
                  <a:gd name="T19" fmla="*/ 1 h 6143"/>
                  <a:gd name="T20" fmla="*/ 0 w 89"/>
                  <a:gd name="T21" fmla="*/ 1 h 6143"/>
                  <a:gd name="T22" fmla="*/ 0 w 89"/>
                  <a:gd name="T23" fmla="*/ 1 h 6143"/>
                  <a:gd name="T24" fmla="*/ 0 w 89"/>
                  <a:gd name="T25" fmla="*/ 1 h 6143"/>
                  <a:gd name="T26" fmla="*/ 0 w 89"/>
                  <a:gd name="T27" fmla="*/ 2 h 6143"/>
                  <a:gd name="T28" fmla="*/ 0 w 89"/>
                  <a:gd name="T29" fmla="*/ 2 h 6143"/>
                  <a:gd name="T30" fmla="*/ 0 w 89"/>
                  <a:gd name="T31" fmla="*/ 2 h 6143"/>
                  <a:gd name="T32" fmla="*/ 0 w 89"/>
                  <a:gd name="T33" fmla="*/ 2 h 6143"/>
                  <a:gd name="T34" fmla="*/ 0 w 89"/>
                  <a:gd name="T35" fmla="*/ 2 h 6143"/>
                  <a:gd name="T36" fmla="*/ 0 w 89"/>
                  <a:gd name="T37" fmla="*/ 2 h 6143"/>
                  <a:gd name="T38" fmla="*/ 0 w 89"/>
                  <a:gd name="T39" fmla="*/ 2 h 6143"/>
                  <a:gd name="T40" fmla="*/ 0 w 89"/>
                  <a:gd name="T41" fmla="*/ 2 h 6143"/>
                  <a:gd name="T42" fmla="*/ 0 w 89"/>
                  <a:gd name="T43" fmla="*/ 1 h 6143"/>
                  <a:gd name="T44" fmla="*/ 0 w 89"/>
                  <a:gd name="T45" fmla="*/ 1 h 6143"/>
                  <a:gd name="T46" fmla="*/ 0 w 89"/>
                  <a:gd name="T47" fmla="*/ 1 h 6143"/>
                  <a:gd name="T48" fmla="*/ 0 w 89"/>
                  <a:gd name="T49" fmla="*/ 1 h 6143"/>
                  <a:gd name="T50" fmla="*/ 0 w 89"/>
                  <a:gd name="T51" fmla="*/ 1 h 6143"/>
                  <a:gd name="T52" fmla="*/ 0 w 89"/>
                  <a:gd name="T53" fmla="*/ 1 h 6143"/>
                  <a:gd name="T54" fmla="*/ 0 w 89"/>
                  <a:gd name="T55" fmla="*/ 1 h 6143"/>
                  <a:gd name="T56" fmla="*/ 0 w 89"/>
                  <a:gd name="T57" fmla="*/ 1 h 6143"/>
                  <a:gd name="T58" fmla="*/ 0 w 89"/>
                  <a:gd name="T59" fmla="*/ 0 h 6143"/>
                  <a:gd name="T60" fmla="*/ 0 w 89"/>
                  <a:gd name="T61" fmla="*/ 0 h 6143"/>
                  <a:gd name="T62" fmla="*/ 0 w 89"/>
                  <a:gd name="T63" fmla="*/ 0 h 6143"/>
                  <a:gd name="T64" fmla="*/ 0 w 89"/>
                  <a:gd name="T65" fmla="*/ 0 h 6143"/>
                  <a:gd name="T66" fmla="*/ 0 w 89"/>
                  <a:gd name="T67" fmla="*/ 0 h 6143"/>
                  <a:gd name="T68" fmla="*/ 0 w 89"/>
                  <a:gd name="T69" fmla="*/ 0 h 6143"/>
                  <a:gd name="T70" fmla="*/ 0 w 89"/>
                  <a:gd name="T71" fmla="*/ 0 h 614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9"/>
                  <a:gd name="T109" fmla="*/ 0 h 6143"/>
                  <a:gd name="T110" fmla="*/ 89 w 89"/>
                  <a:gd name="T111" fmla="*/ 6143 h 614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9" h="6143">
                    <a:moveTo>
                      <a:pt x="43" y="0"/>
                    </a:moveTo>
                    <a:lnTo>
                      <a:pt x="42" y="0"/>
                    </a:lnTo>
                    <a:lnTo>
                      <a:pt x="42" y="95"/>
                    </a:lnTo>
                    <a:lnTo>
                      <a:pt x="42" y="213"/>
                    </a:lnTo>
                    <a:lnTo>
                      <a:pt x="42" y="354"/>
                    </a:lnTo>
                    <a:lnTo>
                      <a:pt x="41" y="515"/>
                    </a:lnTo>
                    <a:lnTo>
                      <a:pt x="41" y="695"/>
                    </a:lnTo>
                    <a:lnTo>
                      <a:pt x="40" y="891"/>
                    </a:lnTo>
                    <a:lnTo>
                      <a:pt x="38" y="1104"/>
                    </a:lnTo>
                    <a:lnTo>
                      <a:pt x="37" y="1328"/>
                    </a:lnTo>
                    <a:lnTo>
                      <a:pt x="36" y="1566"/>
                    </a:lnTo>
                    <a:lnTo>
                      <a:pt x="33" y="1812"/>
                    </a:lnTo>
                    <a:lnTo>
                      <a:pt x="32" y="2067"/>
                    </a:lnTo>
                    <a:lnTo>
                      <a:pt x="31" y="2327"/>
                    </a:lnTo>
                    <a:lnTo>
                      <a:pt x="28" y="2593"/>
                    </a:lnTo>
                    <a:lnTo>
                      <a:pt x="26" y="2862"/>
                    </a:lnTo>
                    <a:lnTo>
                      <a:pt x="25" y="3131"/>
                    </a:lnTo>
                    <a:lnTo>
                      <a:pt x="22" y="3400"/>
                    </a:lnTo>
                    <a:lnTo>
                      <a:pt x="20" y="3666"/>
                    </a:lnTo>
                    <a:lnTo>
                      <a:pt x="19" y="3927"/>
                    </a:lnTo>
                    <a:lnTo>
                      <a:pt x="16" y="4183"/>
                    </a:lnTo>
                    <a:lnTo>
                      <a:pt x="15" y="4430"/>
                    </a:lnTo>
                    <a:lnTo>
                      <a:pt x="12" y="4668"/>
                    </a:lnTo>
                    <a:lnTo>
                      <a:pt x="10" y="4895"/>
                    </a:lnTo>
                    <a:lnTo>
                      <a:pt x="9" y="5108"/>
                    </a:lnTo>
                    <a:lnTo>
                      <a:pt x="7" y="5306"/>
                    </a:lnTo>
                    <a:lnTo>
                      <a:pt x="6" y="5488"/>
                    </a:lnTo>
                    <a:lnTo>
                      <a:pt x="4" y="5651"/>
                    </a:lnTo>
                    <a:lnTo>
                      <a:pt x="2" y="5794"/>
                    </a:lnTo>
                    <a:lnTo>
                      <a:pt x="2" y="5915"/>
                    </a:lnTo>
                    <a:lnTo>
                      <a:pt x="1" y="6013"/>
                    </a:lnTo>
                    <a:lnTo>
                      <a:pt x="0" y="6084"/>
                    </a:lnTo>
                    <a:lnTo>
                      <a:pt x="0" y="6128"/>
                    </a:lnTo>
                    <a:lnTo>
                      <a:pt x="0" y="6143"/>
                    </a:lnTo>
                    <a:lnTo>
                      <a:pt x="47" y="6143"/>
                    </a:lnTo>
                    <a:lnTo>
                      <a:pt x="47" y="6128"/>
                    </a:lnTo>
                    <a:lnTo>
                      <a:pt x="47" y="6084"/>
                    </a:lnTo>
                    <a:lnTo>
                      <a:pt x="48" y="6013"/>
                    </a:lnTo>
                    <a:lnTo>
                      <a:pt x="50" y="5915"/>
                    </a:lnTo>
                    <a:lnTo>
                      <a:pt x="50" y="5794"/>
                    </a:lnTo>
                    <a:lnTo>
                      <a:pt x="51" y="5651"/>
                    </a:lnTo>
                    <a:lnTo>
                      <a:pt x="53" y="5488"/>
                    </a:lnTo>
                    <a:lnTo>
                      <a:pt x="55" y="5306"/>
                    </a:lnTo>
                    <a:lnTo>
                      <a:pt x="56" y="5108"/>
                    </a:lnTo>
                    <a:lnTo>
                      <a:pt x="57" y="4895"/>
                    </a:lnTo>
                    <a:lnTo>
                      <a:pt x="60" y="4668"/>
                    </a:lnTo>
                    <a:lnTo>
                      <a:pt x="62" y="4430"/>
                    </a:lnTo>
                    <a:lnTo>
                      <a:pt x="63" y="4183"/>
                    </a:lnTo>
                    <a:lnTo>
                      <a:pt x="66" y="3927"/>
                    </a:lnTo>
                    <a:lnTo>
                      <a:pt x="67" y="3666"/>
                    </a:lnTo>
                    <a:lnTo>
                      <a:pt x="69" y="3400"/>
                    </a:lnTo>
                    <a:lnTo>
                      <a:pt x="72" y="3131"/>
                    </a:lnTo>
                    <a:lnTo>
                      <a:pt x="73" y="2862"/>
                    </a:lnTo>
                    <a:lnTo>
                      <a:pt x="76" y="2593"/>
                    </a:lnTo>
                    <a:lnTo>
                      <a:pt x="78" y="2327"/>
                    </a:lnTo>
                    <a:lnTo>
                      <a:pt x="79" y="2067"/>
                    </a:lnTo>
                    <a:lnTo>
                      <a:pt x="81" y="1812"/>
                    </a:lnTo>
                    <a:lnTo>
                      <a:pt x="83" y="1566"/>
                    </a:lnTo>
                    <a:lnTo>
                      <a:pt x="84" y="1328"/>
                    </a:lnTo>
                    <a:lnTo>
                      <a:pt x="86" y="1104"/>
                    </a:lnTo>
                    <a:lnTo>
                      <a:pt x="87" y="891"/>
                    </a:lnTo>
                    <a:lnTo>
                      <a:pt x="88" y="695"/>
                    </a:lnTo>
                    <a:lnTo>
                      <a:pt x="88" y="515"/>
                    </a:lnTo>
                    <a:lnTo>
                      <a:pt x="89" y="354"/>
                    </a:lnTo>
                    <a:lnTo>
                      <a:pt x="89" y="213"/>
                    </a:lnTo>
                    <a:lnTo>
                      <a:pt x="89" y="95"/>
                    </a:lnTo>
                    <a:lnTo>
                      <a:pt x="89" y="0"/>
                    </a:lnTo>
                    <a:lnTo>
                      <a:pt x="88" y="0"/>
                    </a:lnTo>
                    <a:lnTo>
                      <a:pt x="43" y="0"/>
                    </a:lnTo>
                    <a:lnTo>
                      <a:pt x="42" y="0"/>
                    </a:lnTo>
                    <a:lnTo>
                      <a:pt x="43" y="0"/>
                    </a:lnTo>
                    <a:close/>
                  </a:path>
                </a:pathLst>
              </a:custGeom>
              <a:solidFill>
                <a:srgbClr val="DE0000"/>
              </a:solidFill>
              <a:ln w="9525">
                <a:noFill/>
                <a:round/>
                <a:headEnd/>
                <a:tailEnd/>
              </a:ln>
            </p:spPr>
            <p:txBody>
              <a:bodyPr/>
              <a:lstStyle/>
              <a:p>
                <a:endParaRPr lang="en-US"/>
              </a:p>
            </p:txBody>
          </p:sp>
          <p:sp>
            <p:nvSpPr>
              <p:cNvPr id="172462" name="Freeform 435"/>
              <p:cNvSpPr>
                <a:spLocks/>
              </p:cNvSpPr>
              <p:nvPr/>
            </p:nvSpPr>
            <p:spPr bwMode="auto">
              <a:xfrm>
                <a:off x="3019" y="1755"/>
                <a:ext cx="208" cy="355"/>
              </a:xfrm>
              <a:custGeom>
                <a:avLst/>
                <a:gdLst>
                  <a:gd name="T0" fmla="*/ 0 w 836"/>
                  <a:gd name="T1" fmla="*/ 0 h 1420"/>
                  <a:gd name="T2" fmla="*/ 0 w 836"/>
                  <a:gd name="T3" fmla="*/ 0 h 1420"/>
                  <a:gd name="T4" fmla="*/ 0 w 836"/>
                  <a:gd name="T5" fmla="*/ 0 h 1420"/>
                  <a:gd name="T6" fmla="*/ 0 w 836"/>
                  <a:gd name="T7" fmla="*/ 0 h 1420"/>
                  <a:gd name="T8" fmla="*/ 0 w 836"/>
                  <a:gd name="T9" fmla="*/ 0 h 1420"/>
                  <a:gd name="T10" fmla="*/ 0 w 836"/>
                  <a:gd name="T11" fmla="*/ 0 h 1420"/>
                  <a:gd name="T12" fmla="*/ 0 w 836"/>
                  <a:gd name="T13" fmla="*/ 0 h 1420"/>
                  <a:gd name="T14" fmla="*/ 0 w 836"/>
                  <a:gd name="T15" fmla="*/ 0 h 1420"/>
                  <a:gd name="T16" fmla="*/ 0 w 836"/>
                  <a:gd name="T17" fmla="*/ 0 h 1420"/>
                  <a:gd name="T18" fmla="*/ 0 w 836"/>
                  <a:gd name="T19" fmla="*/ 0 h 1420"/>
                  <a:gd name="T20" fmla="*/ 0 w 836"/>
                  <a:gd name="T21" fmla="*/ 0 h 1420"/>
                  <a:gd name="T22" fmla="*/ 0 w 836"/>
                  <a:gd name="T23" fmla="*/ 0 h 1420"/>
                  <a:gd name="T24" fmla="*/ 0 w 836"/>
                  <a:gd name="T25" fmla="*/ 0 h 1420"/>
                  <a:gd name="T26" fmla="*/ 0 w 836"/>
                  <a:gd name="T27" fmla="*/ 0 h 1420"/>
                  <a:gd name="T28" fmla="*/ 0 w 836"/>
                  <a:gd name="T29" fmla="*/ 0 h 1420"/>
                  <a:gd name="T30" fmla="*/ 0 w 836"/>
                  <a:gd name="T31" fmla="*/ 0 h 1420"/>
                  <a:gd name="T32" fmla="*/ 0 w 836"/>
                  <a:gd name="T33" fmla="*/ 0 h 1420"/>
                  <a:gd name="T34" fmla="*/ 0 w 836"/>
                  <a:gd name="T35" fmla="*/ 0 h 1420"/>
                  <a:gd name="T36" fmla="*/ 0 w 836"/>
                  <a:gd name="T37" fmla="*/ 0 h 1420"/>
                  <a:gd name="T38" fmla="*/ 0 w 836"/>
                  <a:gd name="T39" fmla="*/ 0 h 1420"/>
                  <a:gd name="T40" fmla="*/ 0 w 836"/>
                  <a:gd name="T41" fmla="*/ 0 h 1420"/>
                  <a:gd name="T42" fmla="*/ 0 w 836"/>
                  <a:gd name="T43" fmla="*/ 0 h 1420"/>
                  <a:gd name="T44" fmla="*/ 0 w 836"/>
                  <a:gd name="T45" fmla="*/ 0 h 1420"/>
                  <a:gd name="T46" fmla="*/ 0 w 836"/>
                  <a:gd name="T47" fmla="*/ 0 h 1420"/>
                  <a:gd name="T48" fmla="*/ 0 w 836"/>
                  <a:gd name="T49" fmla="*/ 0 h 1420"/>
                  <a:gd name="T50" fmla="*/ 0 w 836"/>
                  <a:gd name="T51" fmla="*/ 0 h 1420"/>
                  <a:gd name="T52" fmla="*/ 0 w 836"/>
                  <a:gd name="T53" fmla="*/ 0 h 1420"/>
                  <a:gd name="T54" fmla="*/ 0 w 836"/>
                  <a:gd name="T55" fmla="*/ 0 h 1420"/>
                  <a:gd name="T56" fmla="*/ 0 w 836"/>
                  <a:gd name="T57" fmla="*/ 0 h 1420"/>
                  <a:gd name="T58" fmla="*/ 0 w 836"/>
                  <a:gd name="T59" fmla="*/ 0 h 1420"/>
                  <a:gd name="T60" fmla="*/ 0 w 836"/>
                  <a:gd name="T61" fmla="*/ 0 h 1420"/>
                  <a:gd name="T62" fmla="*/ 0 w 836"/>
                  <a:gd name="T63" fmla="*/ 0 h 1420"/>
                  <a:gd name="T64" fmla="*/ 0 w 836"/>
                  <a:gd name="T65" fmla="*/ 0 h 14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36"/>
                  <a:gd name="T100" fmla="*/ 0 h 1420"/>
                  <a:gd name="T101" fmla="*/ 836 w 836"/>
                  <a:gd name="T102" fmla="*/ 1420 h 14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36" h="1420">
                    <a:moveTo>
                      <a:pt x="0" y="40"/>
                    </a:moveTo>
                    <a:lnTo>
                      <a:pt x="47" y="70"/>
                    </a:lnTo>
                    <a:lnTo>
                      <a:pt x="93" y="99"/>
                    </a:lnTo>
                    <a:lnTo>
                      <a:pt x="138" y="129"/>
                    </a:lnTo>
                    <a:lnTo>
                      <a:pt x="180" y="159"/>
                    </a:lnTo>
                    <a:lnTo>
                      <a:pt x="223" y="189"/>
                    </a:lnTo>
                    <a:lnTo>
                      <a:pt x="264" y="219"/>
                    </a:lnTo>
                    <a:lnTo>
                      <a:pt x="303" y="247"/>
                    </a:lnTo>
                    <a:lnTo>
                      <a:pt x="340" y="278"/>
                    </a:lnTo>
                    <a:lnTo>
                      <a:pt x="377" y="309"/>
                    </a:lnTo>
                    <a:lnTo>
                      <a:pt x="412" y="342"/>
                    </a:lnTo>
                    <a:lnTo>
                      <a:pt x="445" y="373"/>
                    </a:lnTo>
                    <a:lnTo>
                      <a:pt x="479" y="406"/>
                    </a:lnTo>
                    <a:lnTo>
                      <a:pt x="509" y="439"/>
                    </a:lnTo>
                    <a:lnTo>
                      <a:pt x="538" y="475"/>
                    </a:lnTo>
                    <a:lnTo>
                      <a:pt x="566" y="509"/>
                    </a:lnTo>
                    <a:lnTo>
                      <a:pt x="592" y="545"/>
                    </a:lnTo>
                    <a:lnTo>
                      <a:pt x="616" y="584"/>
                    </a:lnTo>
                    <a:lnTo>
                      <a:pt x="639" y="625"/>
                    </a:lnTo>
                    <a:lnTo>
                      <a:pt x="660" y="666"/>
                    </a:lnTo>
                    <a:lnTo>
                      <a:pt x="681" y="709"/>
                    </a:lnTo>
                    <a:lnTo>
                      <a:pt x="700" y="755"/>
                    </a:lnTo>
                    <a:lnTo>
                      <a:pt x="715" y="804"/>
                    </a:lnTo>
                    <a:lnTo>
                      <a:pt x="731" y="852"/>
                    </a:lnTo>
                    <a:lnTo>
                      <a:pt x="745" y="904"/>
                    </a:lnTo>
                    <a:lnTo>
                      <a:pt x="756" y="958"/>
                    </a:lnTo>
                    <a:lnTo>
                      <a:pt x="766" y="1016"/>
                    </a:lnTo>
                    <a:lnTo>
                      <a:pt x="775" y="1076"/>
                    </a:lnTo>
                    <a:lnTo>
                      <a:pt x="781" y="1139"/>
                    </a:lnTo>
                    <a:lnTo>
                      <a:pt x="786" y="1204"/>
                    </a:lnTo>
                    <a:lnTo>
                      <a:pt x="788" y="1272"/>
                    </a:lnTo>
                    <a:lnTo>
                      <a:pt x="788" y="1344"/>
                    </a:lnTo>
                    <a:lnTo>
                      <a:pt x="788" y="1420"/>
                    </a:lnTo>
                    <a:lnTo>
                      <a:pt x="833" y="1420"/>
                    </a:lnTo>
                    <a:lnTo>
                      <a:pt x="836" y="1344"/>
                    </a:lnTo>
                    <a:lnTo>
                      <a:pt x="833" y="1272"/>
                    </a:lnTo>
                    <a:lnTo>
                      <a:pt x="831" y="1201"/>
                    </a:lnTo>
                    <a:lnTo>
                      <a:pt x="826" y="1134"/>
                    </a:lnTo>
                    <a:lnTo>
                      <a:pt x="819" y="1071"/>
                    </a:lnTo>
                    <a:lnTo>
                      <a:pt x="811" y="1009"/>
                    </a:lnTo>
                    <a:lnTo>
                      <a:pt x="801" y="950"/>
                    </a:lnTo>
                    <a:lnTo>
                      <a:pt x="790" y="895"/>
                    </a:lnTo>
                    <a:lnTo>
                      <a:pt x="776" y="840"/>
                    </a:lnTo>
                    <a:lnTo>
                      <a:pt x="760" y="789"/>
                    </a:lnTo>
                    <a:lnTo>
                      <a:pt x="742" y="740"/>
                    </a:lnTo>
                    <a:lnTo>
                      <a:pt x="724" y="692"/>
                    </a:lnTo>
                    <a:lnTo>
                      <a:pt x="703" y="646"/>
                    </a:lnTo>
                    <a:lnTo>
                      <a:pt x="679" y="603"/>
                    </a:lnTo>
                    <a:lnTo>
                      <a:pt x="655" y="562"/>
                    </a:lnTo>
                    <a:lnTo>
                      <a:pt x="629" y="521"/>
                    </a:lnTo>
                    <a:lnTo>
                      <a:pt x="603" y="482"/>
                    </a:lnTo>
                    <a:lnTo>
                      <a:pt x="573" y="445"/>
                    </a:lnTo>
                    <a:lnTo>
                      <a:pt x="543" y="409"/>
                    </a:lnTo>
                    <a:lnTo>
                      <a:pt x="511" y="374"/>
                    </a:lnTo>
                    <a:lnTo>
                      <a:pt x="478" y="340"/>
                    </a:lnTo>
                    <a:lnTo>
                      <a:pt x="444" y="307"/>
                    </a:lnTo>
                    <a:lnTo>
                      <a:pt x="407" y="275"/>
                    </a:lnTo>
                    <a:lnTo>
                      <a:pt x="369" y="243"/>
                    </a:lnTo>
                    <a:lnTo>
                      <a:pt x="331" y="212"/>
                    </a:lnTo>
                    <a:lnTo>
                      <a:pt x="291" y="181"/>
                    </a:lnTo>
                    <a:lnTo>
                      <a:pt x="250" y="152"/>
                    </a:lnTo>
                    <a:lnTo>
                      <a:pt x="208" y="122"/>
                    </a:lnTo>
                    <a:lnTo>
                      <a:pt x="163" y="92"/>
                    </a:lnTo>
                    <a:lnTo>
                      <a:pt x="118" y="62"/>
                    </a:lnTo>
                    <a:lnTo>
                      <a:pt x="72" y="32"/>
                    </a:lnTo>
                    <a:lnTo>
                      <a:pt x="25" y="0"/>
                    </a:lnTo>
                    <a:lnTo>
                      <a:pt x="0" y="40"/>
                    </a:lnTo>
                    <a:close/>
                  </a:path>
                </a:pathLst>
              </a:custGeom>
              <a:solidFill>
                <a:srgbClr val="DE0000"/>
              </a:solidFill>
              <a:ln w="9525">
                <a:noFill/>
                <a:round/>
                <a:headEnd/>
                <a:tailEnd/>
              </a:ln>
            </p:spPr>
            <p:txBody>
              <a:bodyPr/>
              <a:lstStyle/>
              <a:p>
                <a:endParaRPr lang="en-US"/>
              </a:p>
            </p:txBody>
          </p:sp>
          <p:sp>
            <p:nvSpPr>
              <p:cNvPr id="172463" name="Freeform 436"/>
              <p:cNvSpPr>
                <a:spLocks/>
              </p:cNvSpPr>
              <p:nvPr/>
            </p:nvSpPr>
            <p:spPr bwMode="auto">
              <a:xfrm>
                <a:off x="3196" y="2107"/>
                <a:ext cx="21" cy="1548"/>
              </a:xfrm>
              <a:custGeom>
                <a:avLst/>
                <a:gdLst>
                  <a:gd name="T0" fmla="*/ 0 w 86"/>
                  <a:gd name="T1" fmla="*/ 0 h 6191"/>
                  <a:gd name="T2" fmla="*/ 0 w 86"/>
                  <a:gd name="T3" fmla="*/ 0 h 6191"/>
                  <a:gd name="T4" fmla="*/ 0 w 86"/>
                  <a:gd name="T5" fmla="*/ 0 h 6191"/>
                  <a:gd name="T6" fmla="*/ 0 w 86"/>
                  <a:gd name="T7" fmla="*/ 0 h 6191"/>
                  <a:gd name="T8" fmla="*/ 0 w 86"/>
                  <a:gd name="T9" fmla="*/ 0 h 6191"/>
                  <a:gd name="T10" fmla="*/ 0 w 86"/>
                  <a:gd name="T11" fmla="*/ 1 h 6191"/>
                  <a:gd name="T12" fmla="*/ 0 w 86"/>
                  <a:gd name="T13" fmla="*/ 1 h 6191"/>
                  <a:gd name="T14" fmla="*/ 0 w 86"/>
                  <a:gd name="T15" fmla="*/ 1 h 6191"/>
                  <a:gd name="T16" fmla="*/ 0 w 86"/>
                  <a:gd name="T17" fmla="*/ 1 h 6191"/>
                  <a:gd name="T18" fmla="*/ 0 w 86"/>
                  <a:gd name="T19" fmla="*/ 1 h 6191"/>
                  <a:gd name="T20" fmla="*/ 0 w 86"/>
                  <a:gd name="T21" fmla="*/ 1 h 6191"/>
                  <a:gd name="T22" fmla="*/ 0 w 86"/>
                  <a:gd name="T23" fmla="*/ 1 h 6191"/>
                  <a:gd name="T24" fmla="*/ 0 w 86"/>
                  <a:gd name="T25" fmla="*/ 1 h 6191"/>
                  <a:gd name="T26" fmla="*/ 0 w 86"/>
                  <a:gd name="T27" fmla="*/ 2 h 6191"/>
                  <a:gd name="T28" fmla="*/ 0 w 86"/>
                  <a:gd name="T29" fmla="*/ 2 h 6191"/>
                  <a:gd name="T30" fmla="*/ 0 w 86"/>
                  <a:gd name="T31" fmla="*/ 2 h 6191"/>
                  <a:gd name="T32" fmla="*/ 0 w 86"/>
                  <a:gd name="T33" fmla="*/ 2 h 6191"/>
                  <a:gd name="T34" fmla="*/ 0 w 86"/>
                  <a:gd name="T35" fmla="*/ 2 h 6191"/>
                  <a:gd name="T36" fmla="*/ 0 w 86"/>
                  <a:gd name="T37" fmla="*/ 2 h 6191"/>
                  <a:gd name="T38" fmla="*/ 0 w 86"/>
                  <a:gd name="T39" fmla="*/ 2 h 6191"/>
                  <a:gd name="T40" fmla="*/ 0 w 86"/>
                  <a:gd name="T41" fmla="*/ 2 h 6191"/>
                  <a:gd name="T42" fmla="*/ 0 w 86"/>
                  <a:gd name="T43" fmla="*/ 1 h 6191"/>
                  <a:gd name="T44" fmla="*/ 0 w 86"/>
                  <a:gd name="T45" fmla="*/ 1 h 6191"/>
                  <a:gd name="T46" fmla="*/ 0 w 86"/>
                  <a:gd name="T47" fmla="*/ 1 h 6191"/>
                  <a:gd name="T48" fmla="*/ 0 w 86"/>
                  <a:gd name="T49" fmla="*/ 1 h 6191"/>
                  <a:gd name="T50" fmla="*/ 0 w 86"/>
                  <a:gd name="T51" fmla="*/ 1 h 6191"/>
                  <a:gd name="T52" fmla="*/ 0 w 86"/>
                  <a:gd name="T53" fmla="*/ 1 h 6191"/>
                  <a:gd name="T54" fmla="*/ 0 w 86"/>
                  <a:gd name="T55" fmla="*/ 1 h 6191"/>
                  <a:gd name="T56" fmla="*/ 0 w 86"/>
                  <a:gd name="T57" fmla="*/ 1 h 6191"/>
                  <a:gd name="T58" fmla="*/ 0 w 86"/>
                  <a:gd name="T59" fmla="*/ 0 h 6191"/>
                  <a:gd name="T60" fmla="*/ 0 w 86"/>
                  <a:gd name="T61" fmla="*/ 0 h 6191"/>
                  <a:gd name="T62" fmla="*/ 0 w 86"/>
                  <a:gd name="T63" fmla="*/ 0 h 6191"/>
                  <a:gd name="T64" fmla="*/ 0 w 86"/>
                  <a:gd name="T65" fmla="*/ 0 h 6191"/>
                  <a:gd name="T66" fmla="*/ 0 w 86"/>
                  <a:gd name="T67" fmla="*/ 0 h 6191"/>
                  <a:gd name="T68" fmla="*/ 0 w 86"/>
                  <a:gd name="T69" fmla="*/ 0 h 6191"/>
                  <a:gd name="T70" fmla="*/ 0 w 86"/>
                  <a:gd name="T71" fmla="*/ 0 h 61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6"/>
                  <a:gd name="T109" fmla="*/ 0 h 6191"/>
                  <a:gd name="T110" fmla="*/ 86 w 86"/>
                  <a:gd name="T111" fmla="*/ 6191 h 619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6" h="6191">
                    <a:moveTo>
                      <a:pt x="40" y="0"/>
                    </a:moveTo>
                    <a:lnTo>
                      <a:pt x="38" y="0"/>
                    </a:lnTo>
                    <a:lnTo>
                      <a:pt x="38" y="90"/>
                    </a:lnTo>
                    <a:lnTo>
                      <a:pt x="38" y="207"/>
                    </a:lnTo>
                    <a:lnTo>
                      <a:pt x="38" y="345"/>
                    </a:lnTo>
                    <a:lnTo>
                      <a:pt x="38" y="505"/>
                    </a:lnTo>
                    <a:lnTo>
                      <a:pt x="38" y="684"/>
                    </a:lnTo>
                    <a:lnTo>
                      <a:pt x="37" y="881"/>
                    </a:lnTo>
                    <a:lnTo>
                      <a:pt x="36" y="1093"/>
                    </a:lnTo>
                    <a:lnTo>
                      <a:pt x="35" y="1319"/>
                    </a:lnTo>
                    <a:lnTo>
                      <a:pt x="33" y="1558"/>
                    </a:lnTo>
                    <a:lnTo>
                      <a:pt x="32" y="1805"/>
                    </a:lnTo>
                    <a:lnTo>
                      <a:pt x="31" y="2062"/>
                    </a:lnTo>
                    <a:lnTo>
                      <a:pt x="28" y="2326"/>
                    </a:lnTo>
                    <a:lnTo>
                      <a:pt x="27" y="2594"/>
                    </a:lnTo>
                    <a:lnTo>
                      <a:pt x="25" y="2865"/>
                    </a:lnTo>
                    <a:lnTo>
                      <a:pt x="23" y="3137"/>
                    </a:lnTo>
                    <a:lnTo>
                      <a:pt x="21" y="3408"/>
                    </a:lnTo>
                    <a:lnTo>
                      <a:pt x="20" y="3678"/>
                    </a:lnTo>
                    <a:lnTo>
                      <a:pt x="17" y="3942"/>
                    </a:lnTo>
                    <a:lnTo>
                      <a:pt x="16" y="4202"/>
                    </a:lnTo>
                    <a:lnTo>
                      <a:pt x="13" y="4453"/>
                    </a:lnTo>
                    <a:lnTo>
                      <a:pt x="12" y="4694"/>
                    </a:lnTo>
                    <a:lnTo>
                      <a:pt x="10" y="4924"/>
                    </a:lnTo>
                    <a:lnTo>
                      <a:pt x="9" y="5140"/>
                    </a:lnTo>
                    <a:lnTo>
                      <a:pt x="7" y="5341"/>
                    </a:lnTo>
                    <a:lnTo>
                      <a:pt x="5" y="5525"/>
                    </a:lnTo>
                    <a:lnTo>
                      <a:pt x="4" y="5692"/>
                    </a:lnTo>
                    <a:lnTo>
                      <a:pt x="2" y="5837"/>
                    </a:lnTo>
                    <a:lnTo>
                      <a:pt x="2" y="5959"/>
                    </a:lnTo>
                    <a:lnTo>
                      <a:pt x="1" y="6058"/>
                    </a:lnTo>
                    <a:lnTo>
                      <a:pt x="0" y="6130"/>
                    </a:lnTo>
                    <a:lnTo>
                      <a:pt x="0" y="6176"/>
                    </a:lnTo>
                    <a:lnTo>
                      <a:pt x="0" y="6191"/>
                    </a:lnTo>
                    <a:lnTo>
                      <a:pt x="47" y="6191"/>
                    </a:lnTo>
                    <a:lnTo>
                      <a:pt x="47" y="6176"/>
                    </a:lnTo>
                    <a:lnTo>
                      <a:pt x="47" y="6130"/>
                    </a:lnTo>
                    <a:lnTo>
                      <a:pt x="48" y="6058"/>
                    </a:lnTo>
                    <a:lnTo>
                      <a:pt x="50" y="5959"/>
                    </a:lnTo>
                    <a:lnTo>
                      <a:pt x="50" y="5837"/>
                    </a:lnTo>
                    <a:lnTo>
                      <a:pt x="51" y="5692"/>
                    </a:lnTo>
                    <a:lnTo>
                      <a:pt x="52" y="5525"/>
                    </a:lnTo>
                    <a:lnTo>
                      <a:pt x="55" y="5341"/>
                    </a:lnTo>
                    <a:lnTo>
                      <a:pt x="56" y="5140"/>
                    </a:lnTo>
                    <a:lnTo>
                      <a:pt x="57" y="4924"/>
                    </a:lnTo>
                    <a:lnTo>
                      <a:pt x="59" y="4694"/>
                    </a:lnTo>
                    <a:lnTo>
                      <a:pt x="61" y="4453"/>
                    </a:lnTo>
                    <a:lnTo>
                      <a:pt x="63" y="4202"/>
                    </a:lnTo>
                    <a:lnTo>
                      <a:pt x="64" y="3942"/>
                    </a:lnTo>
                    <a:lnTo>
                      <a:pt x="67" y="3678"/>
                    </a:lnTo>
                    <a:lnTo>
                      <a:pt x="68" y="3408"/>
                    </a:lnTo>
                    <a:lnTo>
                      <a:pt x="71" y="3137"/>
                    </a:lnTo>
                    <a:lnTo>
                      <a:pt x="72" y="2865"/>
                    </a:lnTo>
                    <a:lnTo>
                      <a:pt x="74" y="2594"/>
                    </a:lnTo>
                    <a:lnTo>
                      <a:pt x="76" y="2326"/>
                    </a:lnTo>
                    <a:lnTo>
                      <a:pt x="78" y="2062"/>
                    </a:lnTo>
                    <a:lnTo>
                      <a:pt x="79" y="1805"/>
                    </a:lnTo>
                    <a:lnTo>
                      <a:pt x="81" y="1558"/>
                    </a:lnTo>
                    <a:lnTo>
                      <a:pt x="82" y="1319"/>
                    </a:lnTo>
                    <a:lnTo>
                      <a:pt x="83" y="1093"/>
                    </a:lnTo>
                    <a:lnTo>
                      <a:pt x="84" y="881"/>
                    </a:lnTo>
                    <a:lnTo>
                      <a:pt x="86" y="684"/>
                    </a:lnTo>
                    <a:lnTo>
                      <a:pt x="86" y="505"/>
                    </a:lnTo>
                    <a:lnTo>
                      <a:pt x="86" y="345"/>
                    </a:lnTo>
                    <a:lnTo>
                      <a:pt x="86" y="207"/>
                    </a:lnTo>
                    <a:lnTo>
                      <a:pt x="86" y="90"/>
                    </a:lnTo>
                    <a:lnTo>
                      <a:pt x="86" y="0"/>
                    </a:lnTo>
                    <a:lnTo>
                      <a:pt x="84" y="0"/>
                    </a:lnTo>
                    <a:lnTo>
                      <a:pt x="40" y="0"/>
                    </a:lnTo>
                    <a:lnTo>
                      <a:pt x="38" y="0"/>
                    </a:lnTo>
                    <a:lnTo>
                      <a:pt x="40" y="0"/>
                    </a:lnTo>
                    <a:close/>
                  </a:path>
                </a:pathLst>
              </a:custGeom>
              <a:solidFill>
                <a:srgbClr val="E30000"/>
              </a:solidFill>
              <a:ln w="9525">
                <a:noFill/>
                <a:round/>
                <a:headEnd/>
                <a:tailEnd/>
              </a:ln>
            </p:spPr>
            <p:txBody>
              <a:bodyPr/>
              <a:lstStyle/>
              <a:p>
                <a:endParaRPr lang="en-US"/>
              </a:p>
            </p:txBody>
          </p:sp>
          <p:sp>
            <p:nvSpPr>
              <p:cNvPr id="172464" name="Freeform 437"/>
              <p:cNvSpPr>
                <a:spLocks/>
              </p:cNvSpPr>
              <p:nvPr/>
            </p:nvSpPr>
            <p:spPr bwMode="auto">
              <a:xfrm>
                <a:off x="3018" y="1761"/>
                <a:ext cx="199" cy="346"/>
              </a:xfrm>
              <a:custGeom>
                <a:avLst/>
                <a:gdLst>
                  <a:gd name="T0" fmla="*/ 0 w 796"/>
                  <a:gd name="T1" fmla="*/ 0 h 1384"/>
                  <a:gd name="T2" fmla="*/ 0 w 796"/>
                  <a:gd name="T3" fmla="*/ 0 h 1384"/>
                  <a:gd name="T4" fmla="*/ 0 w 796"/>
                  <a:gd name="T5" fmla="*/ 0 h 1384"/>
                  <a:gd name="T6" fmla="*/ 0 w 796"/>
                  <a:gd name="T7" fmla="*/ 0 h 1384"/>
                  <a:gd name="T8" fmla="*/ 0 w 796"/>
                  <a:gd name="T9" fmla="*/ 0 h 1384"/>
                  <a:gd name="T10" fmla="*/ 0 w 796"/>
                  <a:gd name="T11" fmla="*/ 0 h 1384"/>
                  <a:gd name="T12" fmla="*/ 0 w 796"/>
                  <a:gd name="T13" fmla="*/ 0 h 1384"/>
                  <a:gd name="T14" fmla="*/ 0 w 796"/>
                  <a:gd name="T15" fmla="*/ 0 h 1384"/>
                  <a:gd name="T16" fmla="*/ 0 w 796"/>
                  <a:gd name="T17" fmla="*/ 0 h 1384"/>
                  <a:gd name="T18" fmla="*/ 0 w 796"/>
                  <a:gd name="T19" fmla="*/ 0 h 1384"/>
                  <a:gd name="T20" fmla="*/ 0 w 796"/>
                  <a:gd name="T21" fmla="*/ 0 h 1384"/>
                  <a:gd name="T22" fmla="*/ 0 w 796"/>
                  <a:gd name="T23" fmla="*/ 0 h 1384"/>
                  <a:gd name="T24" fmla="*/ 0 w 796"/>
                  <a:gd name="T25" fmla="*/ 0 h 1384"/>
                  <a:gd name="T26" fmla="*/ 0 w 796"/>
                  <a:gd name="T27" fmla="*/ 0 h 1384"/>
                  <a:gd name="T28" fmla="*/ 0 w 796"/>
                  <a:gd name="T29" fmla="*/ 0 h 1384"/>
                  <a:gd name="T30" fmla="*/ 0 w 796"/>
                  <a:gd name="T31" fmla="*/ 0 h 1384"/>
                  <a:gd name="T32" fmla="*/ 0 w 796"/>
                  <a:gd name="T33" fmla="*/ 0 h 1384"/>
                  <a:gd name="T34" fmla="*/ 0 w 796"/>
                  <a:gd name="T35" fmla="*/ 0 h 1384"/>
                  <a:gd name="T36" fmla="*/ 0 w 796"/>
                  <a:gd name="T37" fmla="*/ 0 h 1384"/>
                  <a:gd name="T38" fmla="*/ 0 w 796"/>
                  <a:gd name="T39" fmla="*/ 0 h 1384"/>
                  <a:gd name="T40" fmla="*/ 0 w 796"/>
                  <a:gd name="T41" fmla="*/ 0 h 1384"/>
                  <a:gd name="T42" fmla="*/ 0 w 796"/>
                  <a:gd name="T43" fmla="*/ 0 h 1384"/>
                  <a:gd name="T44" fmla="*/ 0 w 796"/>
                  <a:gd name="T45" fmla="*/ 0 h 1384"/>
                  <a:gd name="T46" fmla="*/ 0 w 796"/>
                  <a:gd name="T47" fmla="*/ 0 h 1384"/>
                  <a:gd name="T48" fmla="*/ 0 w 796"/>
                  <a:gd name="T49" fmla="*/ 0 h 1384"/>
                  <a:gd name="T50" fmla="*/ 0 w 796"/>
                  <a:gd name="T51" fmla="*/ 0 h 1384"/>
                  <a:gd name="T52" fmla="*/ 0 w 796"/>
                  <a:gd name="T53" fmla="*/ 0 h 1384"/>
                  <a:gd name="T54" fmla="*/ 0 w 796"/>
                  <a:gd name="T55" fmla="*/ 0 h 1384"/>
                  <a:gd name="T56" fmla="*/ 0 w 796"/>
                  <a:gd name="T57" fmla="*/ 0 h 1384"/>
                  <a:gd name="T58" fmla="*/ 0 w 796"/>
                  <a:gd name="T59" fmla="*/ 0 h 1384"/>
                  <a:gd name="T60" fmla="*/ 0 w 796"/>
                  <a:gd name="T61" fmla="*/ 0 h 1384"/>
                  <a:gd name="T62" fmla="*/ 0 w 796"/>
                  <a:gd name="T63" fmla="*/ 0 h 1384"/>
                  <a:gd name="T64" fmla="*/ 0 w 796"/>
                  <a:gd name="T65" fmla="*/ 0 h 13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6"/>
                  <a:gd name="T100" fmla="*/ 0 h 1384"/>
                  <a:gd name="T101" fmla="*/ 796 w 796"/>
                  <a:gd name="T102" fmla="*/ 1384 h 13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6" h="1384">
                    <a:moveTo>
                      <a:pt x="0" y="37"/>
                    </a:moveTo>
                    <a:lnTo>
                      <a:pt x="43" y="68"/>
                    </a:lnTo>
                    <a:lnTo>
                      <a:pt x="87" y="100"/>
                    </a:lnTo>
                    <a:lnTo>
                      <a:pt x="129" y="131"/>
                    </a:lnTo>
                    <a:lnTo>
                      <a:pt x="170" y="161"/>
                    </a:lnTo>
                    <a:lnTo>
                      <a:pt x="210" y="191"/>
                    </a:lnTo>
                    <a:lnTo>
                      <a:pt x="247" y="222"/>
                    </a:lnTo>
                    <a:lnTo>
                      <a:pt x="285" y="253"/>
                    </a:lnTo>
                    <a:lnTo>
                      <a:pt x="321" y="284"/>
                    </a:lnTo>
                    <a:lnTo>
                      <a:pt x="354" y="315"/>
                    </a:lnTo>
                    <a:lnTo>
                      <a:pt x="388" y="346"/>
                    </a:lnTo>
                    <a:lnTo>
                      <a:pt x="420" y="379"/>
                    </a:lnTo>
                    <a:lnTo>
                      <a:pt x="450" y="411"/>
                    </a:lnTo>
                    <a:lnTo>
                      <a:pt x="480" y="446"/>
                    </a:lnTo>
                    <a:lnTo>
                      <a:pt x="506" y="479"/>
                    </a:lnTo>
                    <a:lnTo>
                      <a:pt x="533" y="515"/>
                    </a:lnTo>
                    <a:lnTo>
                      <a:pt x="559" y="551"/>
                    </a:lnTo>
                    <a:lnTo>
                      <a:pt x="582" y="588"/>
                    </a:lnTo>
                    <a:lnTo>
                      <a:pt x="604" y="628"/>
                    </a:lnTo>
                    <a:lnTo>
                      <a:pt x="624" y="669"/>
                    </a:lnTo>
                    <a:lnTo>
                      <a:pt x="644" y="710"/>
                    </a:lnTo>
                    <a:lnTo>
                      <a:pt x="661" y="754"/>
                    </a:lnTo>
                    <a:lnTo>
                      <a:pt x="676" y="801"/>
                    </a:lnTo>
                    <a:lnTo>
                      <a:pt x="691" y="848"/>
                    </a:lnTo>
                    <a:lnTo>
                      <a:pt x="705" y="897"/>
                    </a:lnTo>
                    <a:lnTo>
                      <a:pt x="716" y="950"/>
                    </a:lnTo>
                    <a:lnTo>
                      <a:pt x="726" y="1004"/>
                    </a:lnTo>
                    <a:lnTo>
                      <a:pt x="735" y="1059"/>
                    </a:lnTo>
                    <a:lnTo>
                      <a:pt x="741" y="1119"/>
                    </a:lnTo>
                    <a:lnTo>
                      <a:pt x="746" y="1181"/>
                    </a:lnTo>
                    <a:lnTo>
                      <a:pt x="748" y="1246"/>
                    </a:lnTo>
                    <a:lnTo>
                      <a:pt x="748" y="1313"/>
                    </a:lnTo>
                    <a:lnTo>
                      <a:pt x="750" y="1384"/>
                    </a:lnTo>
                    <a:lnTo>
                      <a:pt x="794" y="1384"/>
                    </a:lnTo>
                    <a:lnTo>
                      <a:pt x="796" y="1313"/>
                    </a:lnTo>
                    <a:lnTo>
                      <a:pt x="793" y="1243"/>
                    </a:lnTo>
                    <a:lnTo>
                      <a:pt x="791" y="1179"/>
                    </a:lnTo>
                    <a:lnTo>
                      <a:pt x="786" y="1114"/>
                    </a:lnTo>
                    <a:lnTo>
                      <a:pt x="779" y="1054"/>
                    </a:lnTo>
                    <a:lnTo>
                      <a:pt x="771" y="996"/>
                    </a:lnTo>
                    <a:lnTo>
                      <a:pt x="761" y="940"/>
                    </a:lnTo>
                    <a:lnTo>
                      <a:pt x="750" y="887"/>
                    </a:lnTo>
                    <a:lnTo>
                      <a:pt x="736" y="836"/>
                    </a:lnTo>
                    <a:lnTo>
                      <a:pt x="721" y="786"/>
                    </a:lnTo>
                    <a:lnTo>
                      <a:pt x="704" y="739"/>
                    </a:lnTo>
                    <a:lnTo>
                      <a:pt x="686" y="693"/>
                    </a:lnTo>
                    <a:lnTo>
                      <a:pt x="666" y="649"/>
                    </a:lnTo>
                    <a:lnTo>
                      <a:pt x="644" y="606"/>
                    </a:lnTo>
                    <a:lnTo>
                      <a:pt x="622" y="566"/>
                    </a:lnTo>
                    <a:lnTo>
                      <a:pt x="597" y="526"/>
                    </a:lnTo>
                    <a:lnTo>
                      <a:pt x="571" y="488"/>
                    </a:lnTo>
                    <a:lnTo>
                      <a:pt x="543" y="452"/>
                    </a:lnTo>
                    <a:lnTo>
                      <a:pt x="515" y="416"/>
                    </a:lnTo>
                    <a:lnTo>
                      <a:pt x="485" y="381"/>
                    </a:lnTo>
                    <a:lnTo>
                      <a:pt x="452" y="346"/>
                    </a:lnTo>
                    <a:lnTo>
                      <a:pt x="420" y="314"/>
                    </a:lnTo>
                    <a:lnTo>
                      <a:pt x="387" y="280"/>
                    </a:lnTo>
                    <a:lnTo>
                      <a:pt x="350" y="249"/>
                    </a:lnTo>
                    <a:lnTo>
                      <a:pt x="314" y="218"/>
                    </a:lnTo>
                    <a:lnTo>
                      <a:pt x="277" y="187"/>
                    </a:lnTo>
                    <a:lnTo>
                      <a:pt x="237" y="156"/>
                    </a:lnTo>
                    <a:lnTo>
                      <a:pt x="198" y="124"/>
                    </a:lnTo>
                    <a:lnTo>
                      <a:pt x="157" y="94"/>
                    </a:lnTo>
                    <a:lnTo>
                      <a:pt x="114" y="63"/>
                    </a:lnTo>
                    <a:lnTo>
                      <a:pt x="71" y="31"/>
                    </a:lnTo>
                    <a:lnTo>
                      <a:pt x="27" y="0"/>
                    </a:lnTo>
                    <a:lnTo>
                      <a:pt x="0" y="37"/>
                    </a:lnTo>
                    <a:close/>
                  </a:path>
                </a:pathLst>
              </a:custGeom>
              <a:solidFill>
                <a:srgbClr val="E30000"/>
              </a:solidFill>
              <a:ln w="9525">
                <a:noFill/>
                <a:round/>
                <a:headEnd/>
                <a:tailEnd/>
              </a:ln>
            </p:spPr>
            <p:txBody>
              <a:bodyPr/>
              <a:lstStyle/>
              <a:p>
                <a:endParaRPr lang="en-US"/>
              </a:p>
            </p:txBody>
          </p:sp>
          <p:sp>
            <p:nvSpPr>
              <p:cNvPr id="172465" name="Freeform 438"/>
              <p:cNvSpPr>
                <a:spLocks/>
              </p:cNvSpPr>
              <p:nvPr/>
            </p:nvSpPr>
            <p:spPr bwMode="auto">
              <a:xfrm>
                <a:off x="3187" y="2104"/>
                <a:ext cx="21" cy="1557"/>
              </a:xfrm>
              <a:custGeom>
                <a:avLst/>
                <a:gdLst>
                  <a:gd name="T0" fmla="*/ 0 w 84"/>
                  <a:gd name="T1" fmla="*/ 0 h 6226"/>
                  <a:gd name="T2" fmla="*/ 0 w 84"/>
                  <a:gd name="T3" fmla="*/ 0 h 6226"/>
                  <a:gd name="T4" fmla="*/ 0 w 84"/>
                  <a:gd name="T5" fmla="*/ 0 h 6226"/>
                  <a:gd name="T6" fmla="*/ 0 w 84"/>
                  <a:gd name="T7" fmla="*/ 0 h 6226"/>
                  <a:gd name="T8" fmla="*/ 0 w 84"/>
                  <a:gd name="T9" fmla="*/ 0 h 6226"/>
                  <a:gd name="T10" fmla="*/ 0 w 84"/>
                  <a:gd name="T11" fmla="*/ 1 h 6226"/>
                  <a:gd name="T12" fmla="*/ 0 w 84"/>
                  <a:gd name="T13" fmla="*/ 1 h 6226"/>
                  <a:gd name="T14" fmla="*/ 0 w 84"/>
                  <a:gd name="T15" fmla="*/ 1 h 6226"/>
                  <a:gd name="T16" fmla="*/ 0 w 84"/>
                  <a:gd name="T17" fmla="*/ 1 h 6226"/>
                  <a:gd name="T18" fmla="*/ 0 w 84"/>
                  <a:gd name="T19" fmla="*/ 1 h 6226"/>
                  <a:gd name="T20" fmla="*/ 0 w 84"/>
                  <a:gd name="T21" fmla="*/ 1 h 6226"/>
                  <a:gd name="T22" fmla="*/ 0 w 84"/>
                  <a:gd name="T23" fmla="*/ 1 h 6226"/>
                  <a:gd name="T24" fmla="*/ 0 w 84"/>
                  <a:gd name="T25" fmla="*/ 1 h 6226"/>
                  <a:gd name="T26" fmla="*/ 0 w 84"/>
                  <a:gd name="T27" fmla="*/ 2 h 6226"/>
                  <a:gd name="T28" fmla="*/ 0 w 84"/>
                  <a:gd name="T29" fmla="*/ 2 h 6226"/>
                  <a:gd name="T30" fmla="*/ 0 w 84"/>
                  <a:gd name="T31" fmla="*/ 2 h 6226"/>
                  <a:gd name="T32" fmla="*/ 0 w 84"/>
                  <a:gd name="T33" fmla="*/ 2 h 6226"/>
                  <a:gd name="T34" fmla="*/ 0 w 84"/>
                  <a:gd name="T35" fmla="*/ 2 h 6226"/>
                  <a:gd name="T36" fmla="*/ 0 w 84"/>
                  <a:gd name="T37" fmla="*/ 2 h 6226"/>
                  <a:gd name="T38" fmla="*/ 0 w 84"/>
                  <a:gd name="T39" fmla="*/ 2 h 6226"/>
                  <a:gd name="T40" fmla="*/ 0 w 84"/>
                  <a:gd name="T41" fmla="*/ 2 h 6226"/>
                  <a:gd name="T42" fmla="*/ 0 w 84"/>
                  <a:gd name="T43" fmla="*/ 1 h 6226"/>
                  <a:gd name="T44" fmla="*/ 0 w 84"/>
                  <a:gd name="T45" fmla="*/ 1 h 6226"/>
                  <a:gd name="T46" fmla="*/ 0 w 84"/>
                  <a:gd name="T47" fmla="*/ 1 h 6226"/>
                  <a:gd name="T48" fmla="*/ 0 w 84"/>
                  <a:gd name="T49" fmla="*/ 1 h 6226"/>
                  <a:gd name="T50" fmla="*/ 0 w 84"/>
                  <a:gd name="T51" fmla="*/ 1 h 6226"/>
                  <a:gd name="T52" fmla="*/ 0 w 84"/>
                  <a:gd name="T53" fmla="*/ 1 h 6226"/>
                  <a:gd name="T54" fmla="*/ 0 w 84"/>
                  <a:gd name="T55" fmla="*/ 1 h 6226"/>
                  <a:gd name="T56" fmla="*/ 0 w 84"/>
                  <a:gd name="T57" fmla="*/ 1 h 6226"/>
                  <a:gd name="T58" fmla="*/ 0 w 84"/>
                  <a:gd name="T59" fmla="*/ 0 h 6226"/>
                  <a:gd name="T60" fmla="*/ 0 w 84"/>
                  <a:gd name="T61" fmla="*/ 0 h 6226"/>
                  <a:gd name="T62" fmla="*/ 0 w 84"/>
                  <a:gd name="T63" fmla="*/ 0 h 6226"/>
                  <a:gd name="T64" fmla="*/ 0 w 84"/>
                  <a:gd name="T65" fmla="*/ 0 h 6226"/>
                  <a:gd name="T66" fmla="*/ 0 w 84"/>
                  <a:gd name="T67" fmla="*/ 0 h 6226"/>
                  <a:gd name="T68" fmla="*/ 0 w 84"/>
                  <a:gd name="T69" fmla="*/ 0 h 62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6226"/>
                  <a:gd name="T107" fmla="*/ 84 w 84"/>
                  <a:gd name="T108" fmla="*/ 6226 h 622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6226">
                    <a:moveTo>
                      <a:pt x="37" y="0"/>
                    </a:moveTo>
                    <a:lnTo>
                      <a:pt x="36" y="0"/>
                    </a:lnTo>
                    <a:lnTo>
                      <a:pt x="37" y="88"/>
                    </a:lnTo>
                    <a:lnTo>
                      <a:pt x="37" y="201"/>
                    </a:lnTo>
                    <a:lnTo>
                      <a:pt x="37" y="338"/>
                    </a:lnTo>
                    <a:lnTo>
                      <a:pt x="37" y="495"/>
                    </a:lnTo>
                    <a:lnTo>
                      <a:pt x="36" y="673"/>
                    </a:lnTo>
                    <a:lnTo>
                      <a:pt x="36" y="869"/>
                    </a:lnTo>
                    <a:lnTo>
                      <a:pt x="35" y="1082"/>
                    </a:lnTo>
                    <a:lnTo>
                      <a:pt x="33" y="1308"/>
                    </a:lnTo>
                    <a:lnTo>
                      <a:pt x="32" y="1547"/>
                    </a:lnTo>
                    <a:lnTo>
                      <a:pt x="31" y="1796"/>
                    </a:lnTo>
                    <a:lnTo>
                      <a:pt x="30" y="2055"/>
                    </a:lnTo>
                    <a:lnTo>
                      <a:pt x="28" y="2319"/>
                    </a:lnTo>
                    <a:lnTo>
                      <a:pt x="27" y="2589"/>
                    </a:lnTo>
                    <a:lnTo>
                      <a:pt x="25" y="2862"/>
                    </a:lnTo>
                    <a:lnTo>
                      <a:pt x="23" y="3137"/>
                    </a:lnTo>
                    <a:lnTo>
                      <a:pt x="21" y="3410"/>
                    </a:lnTo>
                    <a:lnTo>
                      <a:pt x="20" y="3682"/>
                    </a:lnTo>
                    <a:lnTo>
                      <a:pt x="17" y="3951"/>
                    </a:lnTo>
                    <a:lnTo>
                      <a:pt x="16" y="4212"/>
                    </a:lnTo>
                    <a:lnTo>
                      <a:pt x="13" y="4465"/>
                    </a:lnTo>
                    <a:lnTo>
                      <a:pt x="12" y="4710"/>
                    </a:lnTo>
                    <a:lnTo>
                      <a:pt x="10" y="4942"/>
                    </a:lnTo>
                    <a:lnTo>
                      <a:pt x="8" y="5161"/>
                    </a:lnTo>
                    <a:lnTo>
                      <a:pt x="7" y="5365"/>
                    </a:lnTo>
                    <a:lnTo>
                      <a:pt x="5" y="5551"/>
                    </a:lnTo>
                    <a:lnTo>
                      <a:pt x="3" y="5719"/>
                    </a:lnTo>
                    <a:lnTo>
                      <a:pt x="2" y="5867"/>
                    </a:lnTo>
                    <a:lnTo>
                      <a:pt x="2" y="5991"/>
                    </a:lnTo>
                    <a:lnTo>
                      <a:pt x="1" y="6091"/>
                    </a:lnTo>
                    <a:lnTo>
                      <a:pt x="0" y="6165"/>
                    </a:lnTo>
                    <a:lnTo>
                      <a:pt x="0" y="6210"/>
                    </a:lnTo>
                    <a:lnTo>
                      <a:pt x="0" y="6226"/>
                    </a:lnTo>
                    <a:lnTo>
                      <a:pt x="47" y="6226"/>
                    </a:lnTo>
                    <a:lnTo>
                      <a:pt x="47" y="6210"/>
                    </a:lnTo>
                    <a:lnTo>
                      <a:pt x="47" y="6165"/>
                    </a:lnTo>
                    <a:lnTo>
                      <a:pt x="48" y="6091"/>
                    </a:lnTo>
                    <a:lnTo>
                      <a:pt x="49" y="5991"/>
                    </a:lnTo>
                    <a:lnTo>
                      <a:pt x="49" y="5867"/>
                    </a:lnTo>
                    <a:lnTo>
                      <a:pt x="51" y="5719"/>
                    </a:lnTo>
                    <a:lnTo>
                      <a:pt x="52" y="5551"/>
                    </a:lnTo>
                    <a:lnTo>
                      <a:pt x="54" y="5365"/>
                    </a:lnTo>
                    <a:lnTo>
                      <a:pt x="56" y="5161"/>
                    </a:lnTo>
                    <a:lnTo>
                      <a:pt x="57" y="4942"/>
                    </a:lnTo>
                    <a:lnTo>
                      <a:pt x="59" y="4710"/>
                    </a:lnTo>
                    <a:lnTo>
                      <a:pt x="61" y="4465"/>
                    </a:lnTo>
                    <a:lnTo>
                      <a:pt x="63" y="4212"/>
                    </a:lnTo>
                    <a:lnTo>
                      <a:pt x="64" y="3951"/>
                    </a:lnTo>
                    <a:lnTo>
                      <a:pt x="67" y="3682"/>
                    </a:lnTo>
                    <a:lnTo>
                      <a:pt x="68" y="3410"/>
                    </a:lnTo>
                    <a:lnTo>
                      <a:pt x="71" y="3137"/>
                    </a:lnTo>
                    <a:lnTo>
                      <a:pt x="72" y="2862"/>
                    </a:lnTo>
                    <a:lnTo>
                      <a:pt x="74" y="2589"/>
                    </a:lnTo>
                    <a:lnTo>
                      <a:pt x="76" y="2319"/>
                    </a:lnTo>
                    <a:lnTo>
                      <a:pt x="77" y="2055"/>
                    </a:lnTo>
                    <a:lnTo>
                      <a:pt x="78" y="1796"/>
                    </a:lnTo>
                    <a:lnTo>
                      <a:pt x="79" y="1547"/>
                    </a:lnTo>
                    <a:lnTo>
                      <a:pt x="81" y="1308"/>
                    </a:lnTo>
                    <a:lnTo>
                      <a:pt x="82" y="1082"/>
                    </a:lnTo>
                    <a:lnTo>
                      <a:pt x="83" y="869"/>
                    </a:lnTo>
                    <a:lnTo>
                      <a:pt x="83" y="673"/>
                    </a:lnTo>
                    <a:lnTo>
                      <a:pt x="84" y="495"/>
                    </a:lnTo>
                    <a:lnTo>
                      <a:pt x="84" y="338"/>
                    </a:lnTo>
                    <a:lnTo>
                      <a:pt x="84" y="201"/>
                    </a:lnTo>
                    <a:lnTo>
                      <a:pt x="84" y="88"/>
                    </a:lnTo>
                    <a:lnTo>
                      <a:pt x="83" y="0"/>
                    </a:lnTo>
                    <a:lnTo>
                      <a:pt x="82" y="0"/>
                    </a:lnTo>
                    <a:lnTo>
                      <a:pt x="37" y="0"/>
                    </a:lnTo>
                    <a:lnTo>
                      <a:pt x="36" y="0"/>
                    </a:lnTo>
                    <a:lnTo>
                      <a:pt x="37" y="0"/>
                    </a:lnTo>
                    <a:close/>
                  </a:path>
                </a:pathLst>
              </a:custGeom>
              <a:solidFill>
                <a:srgbClr val="E80008"/>
              </a:solidFill>
              <a:ln w="9525">
                <a:noFill/>
                <a:round/>
                <a:headEnd/>
                <a:tailEnd/>
              </a:ln>
            </p:spPr>
            <p:txBody>
              <a:bodyPr/>
              <a:lstStyle/>
              <a:p>
                <a:endParaRPr lang="en-US"/>
              </a:p>
            </p:txBody>
          </p:sp>
          <p:sp>
            <p:nvSpPr>
              <p:cNvPr id="172466" name="Freeform 439"/>
              <p:cNvSpPr>
                <a:spLocks/>
              </p:cNvSpPr>
              <p:nvPr/>
            </p:nvSpPr>
            <p:spPr bwMode="auto">
              <a:xfrm>
                <a:off x="3018" y="1767"/>
                <a:ext cx="190" cy="337"/>
              </a:xfrm>
              <a:custGeom>
                <a:avLst/>
                <a:gdLst>
                  <a:gd name="T0" fmla="*/ 0 w 757"/>
                  <a:gd name="T1" fmla="*/ 0 h 1349"/>
                  <a:gd name="T2" fmla="*/ 0 w 757"/>
                  <a:gd name="T3" fmla="*/ 0 h 1349"/>
                  <a:gd name="T4" fmla="*/ 0 w 757"/>
                  <a:gd name="T5" fmla="*/ 0 h 1349"/>
                  <a:gd name="T6" fmla="*/ 0 w 757"/>
                  <a:gd name="T7" fmla="*/ 0 h 1349"/>
                  <a:gd name="T8" fmla="*/ 0 w 757"/>
                  <a:gd name="T9" fmla="*/ 0 h 1349"/>
                  <a:gd name="T10" fmla="*/ 0 w 757"/>
                  <a:gd name="T11" fmla="*/ 0 h 1349"/>
                  <a:gd name="T12" fmla="*/ 0 w 757"/>
                  <a:gd name="T13" fmla="*/ 0 h 1349"/>
                  <a:gd name="T14" fmla="*/ 0 w 757"/>
                  <a:gd name="T15" fmla="*/ 0 h 1349"/>
                  <a:gd name="T16" fmla="*/ 0 w 757"/>
                  <a:gd name="T17" fmla="*/ 0 h 1349"/>
                  <a:gd name="T18" fmla="*/ 0 w 757"/>
                  <a:gd name="T19" fmla="*/ 0 h 1349"/>
                  <a:gd name="T20" fmla="*/ 0 w 757"/>
                  <a:gd name="T21" fmla="*/ 0 h 1349"/>
                  <a:gd name="T22" fmla="*/ 0 w 757"/>
                  <a:gd name="T23" fmla="*/ 0 h 1349"/>
                  <a:gd name="T24" fmla="*/ 0 w 757"/>
                  <a:gd name="T25" fmla="*/ 0 h 1349"/>
                  <a:gd name="T26" fmla="*/ 0 w 757"/>
                  <a:gd name="T27" fmla="*/ 0 h 1349"/>
                  <a:gd name="T28" fmla="*/ 0 w 757"/>
                  <a:gd name="T29" fmla="*/ 0 h 1349"/>
                  <a:gd name="T30" fmla="*/ 0 w 757"/>
                  <a:gd name="T31" fmla="*/ 0 h 1349"/>
                  <a:gd name="T32" fmla="*/ 0 w 757"/>
                  <a:gd name="T33" fmla="*/ 0 h 1349"/>
                  <a:gd name="T34" fmla="*/ 0 w 757"/>
                  <a:gd name="T35" fmla="*/ 0 h 1349"/>
                  <a:gd name="T36" fmla="*/ 0 w 757"/>
                  <a:gd name="T37" fmla="*/ 0 h 1349"/>
                  <a:gd name="T38" fmla="*/ 0 w 757"/>
                  <a:gd name="T39" fmla="*/ 0 h 1349"/>
                  <a:gd name="T40" fmla="*/ 0 w 757"/>
                  <a:gd name="T41" fmla="*/ 0 h 1349"/>
                  <a:gd name="T42" fmla="*/ 0 w 757"/>
                  <a:gd name="T43" fmla="*/ 0 h 1349"/>
                  <a:gd name="T44" fmla="*/ 0 w 757"/>
                  <a:gd name="T45" fmla="*/ 0 h 1349"/>
                  <a:gd name="T46" fmla="*/ 0 w 757"/>
                  <a:gd name="T47" fmla="*/ 0 h 1349"/>
                  <a:gd name="T48" fmla="*/ 0 w 757"/>
                  <a:gd name="T49" fmla="*/ 0 h 1349"/>
                  <a:gd name="T50" fmla="*/ 0 w 757"/>
                  <a:gd name="T51" fmla="*/ 0 h 1349"/>
                  <a:gd name="T52" fmla="*/ 0 w 757"/>
                  <a:gd name="T53" fmla="*/ 0 h 1349"/>
                  <a:gd name="T54" fmla="*/ 0 w 757"/>
                  <a:gd name="T55" fmla="*/ 0 h 1349"/>
                  <a:gd name="T56" fmla="*/ 0 w 757"/>
                  <a:gd name="T57" fmla="*/ 0 h 1349"/>
                  <a:gd name="T58" fmla="*/ 0 w 757"/>
                  <a:gd name="T59" fmla="*/ 0 h 1349"/>
                  <a:gd name="T60" fmla="*/ 0 w 757"/>
                  <a:gd name="T61" fmla="*/ 0 h 1349"/>
                  <a:gd name="T62" fmla="*/ 0 w 757"/>
                  <a:gd name="T63" fmla="*/ 0 h 1349"/>
                  <a:gd name="T64" fmla="*/ 0 w 757"/>
                  <a:gd name="T65" fmla="*/ 0 h 13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7"/>
                  <a:gd name="T100" fmla="*/ 0 h 1349"/>
                  <a:gd name="T101" fmla="*/ 757 w 757"/>
                  <a:gd name="T102" fmla="*/ 1349 h 13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7" h="1349">
                    <a:moveTo>
                      <a:pt x="0" y="35"/>
                    </a:moveTo>
                    <a:lnTo>
                      <a:pt x="41" y="67"/>
                    </a:lnTo>
                    <a:lnTo>
                      <a:pt x="79" y="100"/>
                    </a:lnTo>
                    <a:lnTo>
                      <a:pt x="119" y="132"/>
                    </a:lnTo>
                    <a:lnTo>
                      <a:pt x="157" y="164"/>
                    </a:lnTo>
                    <a:lnTo>
                      <a:pt x="194" y="195"/>
                    </a:lnTo>
                    <a:lnTo>
                      <a:pt x="230" y="228"/>
                    </a:lnTo>
                    <a:lnTo>
                      <a:pt x="265" y="259"/>
                    </a:lnTo>
                    <a:lnTo>
                      <a:pt x="298" y="289"/>
                    </a:lnTo>
                    <a:lnTo>
                      <a:pt x="331" y="321"/>
                    </a:lnTo>
                    <a:lnTo>
                      <a:pt x="363" y="353"/>
                    </a:lnTo>
                    <a:lnTo>
                      <a:pt x="392" y="386"/>
                    </a:lnTo>
                    <a:lnTo>
                      <a:pt x="421" y="418"/>
                    </a:lnTo>
                    <a:lnTo>
                      <a:pt x="447" y="451"/>
                    </a:lnTo>
                    <a:lnTo>
                      <a:pt x="475" y="486"/>
                    </a:lnTo>
                    <a:lnTo>
                      <a:pt x="500" y="521"/>
                    </a:lnTo>
                    <a:lnTo>
                      <a:pt x="523" y="557"/>
                    </a:lnTo>
                    <a:lnTo>
                      <a:pt x="546" y="594"/>
                    </a:lnTo>
                    <a:lnTo>
                      <a:pt x="568" y="633"/>
                    </a:lnTo>
                    <a:lnTo>
                      <a:pt x="587" y="671"/>
                    </a:lnTo>
                    <a:lnTo>
                      <a:pt x="605" y="712"/>
                    </a:lnTo>
                    <a:lnTo>
                      <a:pt x="623" y="755"/>
                    </a:lnTo>
                    <a:lnTo>
                      <a:pt x="639" y="798"/>
                    </a:lnTo>
                    <a:lnTo>
                      <a:pt x="653" y="844"/>
                    </a:lnTo>
                    <a:lnTo>
                      <a:pt x="665" y="890"/>
                    </a:lnTo>
                    <a:lnTo>
                      <a:pt x="676" y="941"/>
                    </a:lnTo>
                    <a:lnTo>
                      <a:pt x="686" y="992"/>
                    </a:lnTo>
                    <a:lnTo>
                      <a:pt x="695" y="1044"/>
                    </a:lnTo>
                    <a:lnTo>
                      <a:pt x="701" y="1101"/>
                    </a:lnTo>
                    <a:lnTo>
                      <a:pt x="706" y="1158"/>
                    </a:lnTo>
                    <a:lnTo>
                      <a:pt x="710" y="1219"/>
                    </a:lnTo>
                    <a:lnTo>
                      <a:pt x="710" y="1283"/>
                    </a:lnTo>
                    <a:lnTo>
                      <a:pt x="711" y="1349"/>
                    </a:lnTo>
                    <a:lnTo>
                      <a:pt x="756" y="1349"/>
                    </a:lnTo>
                    <a:lnTo>
                      <a:pt x="757" y="1283"/>
                    </a:lnTo>
                    <a:lnTo>
                      <a:pt x="755" y="1217"/>
                    </a:lnTo>
                    <a:lnTo>
                      <a:pt x="751" y="1156"/>
                    </a:lnTo>
                    <a:lnTo>
                      <a:pt x="746" y="1096"/>
                    </a:lnTo>
                    <a:lnTo>
                      <a:pt x="740" y="1039"/>
                    </a:lnTo>
                    <a:lnTo>
                      <a:pt x="731" y="984"/>
                    </a:lnTo>
                    <a:lnTo>
                      <a:pt x="721" y="931"/>
                    </a:lnTo>
                    <a:lnTo>
                      <a:pt x="710" y="880"/>
                    </a:lnTo>
                    <a:lnTo>
                      <a:pt x="697" y="832"/>
                    </a:lnTo>
                    <a:lnTo>
                      <a:pt x="681" y="783"/>
                    </a:lnTo>
                    <a:lnTo>
                      <a:pt x="665" y="737"/>
                    </a:lnTo>
                    <a:lnTo>
                      <a:pt x="648" y="695"/>
                    </a:lnTo>
                    <a:lnTo>
                      <a:pt x="629" y="651"/>
                    </a:lnTo>
                    <a:lnTo>
                      <a:pt x="608" y="610"/>
                    </a:lnTo>
                    <a:lnTo>
                      <a:pt x="585" y="572"/>
                    </a:lnTo>
                    <a:lnTo>
                      <a:pt x="563" y="532"/>
                    </a:lnTo>
                    <a:lnTo>
                      <a:pt x="537" y="496"/>
                    </a:lnTo>
                    <a:lnTo>
                      <a:pt x="512" y="459"/>
                    </a:lnTo>
                    <a:lnTo>
                      <a:pt x="485" y="424"/>
                    </a:lnTo>
                    <a:lnTo>
                      <a:pt x="456" y="388"/>
                    </a:lnTo>
                    <a:lnTo>
                      <a:pt x="426" y="356"/>
                    </a:lnTo>
                    <a:lnTo>
                      <a:pt x="395" y="321"/>
                    </a:lnTo>
                    <a:lnTo>
                      <a:pt x="363" y="289"/>
                    </a:lnTo>
                    <a:lnTo>
                      <a:pt x="331" y="256"/>
                    </a:lnTo>
                    <a:lnTo>
                      <a:pt x="295" y="224"/>
                    </a:lnTo>
                    <a:lnTo>
                      <a:pt x="260" y="193"/>
                    </a:lnTo>
                    <a:lnTo>
                      <a:pt x="224" y="161"/>
                    </a:lnTo>
                    <a:lnTo>
                      <a:pt x="186" y="130"/>
                    </a:lnTo>
                    <a:lnTo>
                      <a:pt x="149" y="97"/>
                    </a:lnTo>
                    <a:lnTo>
                      <a:pt x="109" y="65"/>
                    </a:lnTo>
                    <a:lnTo>
                      <a:pt x="68" y="33"/>
                    </a:lnTo>
                    <a:lnTo>
                      <a:pt x="27" y="0"/>
                    </a:lnTo>
                    <a:lnTo>
                      <a:pt x="0" y="35"/>
                    </a:lnTo>
                    <a:close/>
                  </a:path>
                </a:pathLst>
              </a:custGeom>
              <a:solidFill>
                <a:srgbClr val="E80008"/>
              </a:solidFill>
              <a:ln w="9525">
                <a:noFill/>
                <a:round/>
                <a:headEnd/>
                <a:tailEnd/>
              </a:ln>
            </p:spPr>
            <p:txBody>
              <a:bodyPr/>
              <a:lstStyle/>
              <a:p>
                <a:endParaRPr lang="en-US"/>
              </a:p>
            </p:txBody>
          </p:sp>
          <p:sp>
            <p:nvSpPr>
              <p:cNvPr id="172467" name="Freeform 440"/>
              <p:cNvSpPr>
                <a:spLocks/>
              </p:cNvSpPr>
              <p:nvPr/>
            </p:nvSpPr>
            <p:spPr bwMode="auto">
              <a:xfrm>
                <a:off x="3178" y="2101"/>
                <a:ext cx="20" cy="1563"/>
              </a:xfrm>
              <a:custGeom>
                <a:avLst/>
                <a:gdLst>
                  <a:gd name="T0" fmla="*/ 0 w 81"/>
                  <a:gd name="T1" fmla="*/ 0 h 6253"/>
                  <a:gd name="T2" fmla="*/ 0 w 81"/>
                  <a:gd name="T3" fmla="*/ 0 h 6253"/>
                  <a:gd name="T4" fmla="*/ 0 w 81"/>
                  <a:gd name="T5" fmla="*/ 0 h 6253"/>
                  <a:gd name="T6" fmla="*/ 0 w 81"/>
                  <a:gd name="T7" fmla="*/ 0 h 6253"/>
                  <a:gd name="T8" fmla="*/ 0 w 81"/>
                  <a:gd name="T9" fmla="*/ 0 h 6253"/>
                  <a:gd name="T10" fmla="*/ 0 w 81"/>
                  <a:gd name="T11" fmla="*/ 0 h 6253"/>
                  <a:gd name="T12" fmla="*/ 0 w 81"/>
                  <a:gd name="T13" fmla="*/ 0 h 6253"/>
                  <a:gd name="T14" fmla="*/ 0 w 81"/>
                  <a:gd name="T15" fmla="*/ 1 h 6253"/>
                  <a:gd name="T16" fmla="*/ 0 w 81"/>
                  <a:gd name="T17" fmla="*/ 1 h 6253"/>
                  <a:gd name="T18" fmla="*/ 0 w 81"/>
                  <a:gd name="T19" fmla="*/ 1 h 6253"/>
                  <a:gd name="T20" fmla="*/ 0 w 81"/>
                  <a:gd name="T21" fmla="*/ 1 h 6253"/>
                  <a:gd name="T22" fmla="*/ 0 w 81"/>
                  <a:gd name="T23" fmla="*/ 1 h 6253"/>
                  <a:gd name="T24" fmla="*/ 0 w 81"/>
                  <a:gd name="T25" fmla="*/ 1 h 6253"/>
                  <a:gd name="T26" fmla="*/ 0 w 81"/>
                  <a:gd name="T27" fmla="*/ 1 h 6253"/>
                  <a:gd name="T28" fmla="*/ 0 w 81"/>
                  <a:gd name="T29" fmla="*/ 1 h 6253"/>
                  <a:gd name="T30" fmla="*/ 0 w 81"/>
                  <a:gd name="T31" fmla="*/ 1 h 6253"/>
                  <a:gd name="T32" fmla="*/ 0 w 81"/>
                  <a:gd name="T33" fmla="*/ 1 h 6253"/>
                  <a:gd name="T34" fmla="*/ 0 w 81"/>
                  <a:gd name="T35" fmla="*/ 1 h 6253"/>
                  <a:gd name="T36" fmla="*/ 0 w 81"/>
                  <a:gd name="T37" fmla="*/ 1 h 6253"/>
                  <a:gd name="T38" fmla="*/ 0 w 81"/>
                  <a:gd name="T39" fmla="*/ 1 h 6253"/>
                  <a:gd name="T40" fmla="*/ 0 w 81"/>
                  <a:gd name="T41" fmla="*/ 1 h 6253"/>
                  <a:gd name="T42" fmla="*/ 0 w 81"/>
                  <a:gd name="T43" fmla="*/ 1 h 6253"/>
                  <a:gd name="T44" fmla="*/ 0 w 81"/>
                  <a:gd name="T45" fmla="*/ 1 h 6253"/>
                  <a:gd name="T46" fmla="*/ 0 w 81"/>
                  <a:gd name="T47" fmla="*/ 1 h 6253"/>
                  <a:gd name="T48" fmla="*/ 0 w 81"/>
                  <a:gd name="T49" fmla="*/ 1 h 6253"/>
                  <a:gd name="T50" fmla="*/ 0 w 81"/>
                  <a:gd name="T51" fmla="*/ 1 h 6253"/>
                  <a:gd name="T52" fmla="*/ 0 w 81"/>
                  <a:gd name="T53" fmla="*/ 0 h 6253"/>
                  <a:gd name="T54" fmla="*/ 0 w 81"/>
                  <a:gd name="T55" fmla="*/ 0 h 6253"/>
                  <a:gd name="T56" fmla="*/ 0 w 81"/>
                  <a:gd name="T57" fmla="*/ 0 h 6253"/>
                  <a:gd name="T58" fmla="*/ 0 w 81"/>
                  <a:gd name="T59" fmla="*/ 0 h 6253"/>
                  <a:gd name="T60" fmla="*/ 0 w 81"/>
                  <a:gd name="T61" fmla="*/ 0 h 6253"/>
                  <a:gd name="T62" fmla="*/ 0 w 81"/>
                  <a:gd name="T63" fmla="*/ 0 h 6253"/>
                  <a:gd name="T64" fmla="*/ 0 w 81"/>
                  <a:gd name="T65" fmla="*/ 0 h 6253"/>
                  <a:gd name="T66" fmla="*/ 0 w 81"/>
                  <a:gd name="T67" fmla="*/ 0 h 6253"/>
                  <a:gd name="T68" fmla="*/ 0 w 81"/>
                  <a:gd name="T69" fmla="*/ 0 h 6253"/>
                  <a:gd name="T70" fmla="*/ 0 w 81"/>
                  <a:gd name="T71" fmla="*/ 0 h 62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1"/>
                  <a:gd name="T109" fmla="*/ 0 h 6253"/>
                  <a:gd name="T110" fmla="*/ 81 w 81"/>
                  <a:gd name="T111" fmla="*/ 6253 h 625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1" h="6253">
                    <a:moveTo>
                      <a:pt x="32" y="0"/>
                    </a:moveTo>
                    <a:lnTo>
                      <a:pt x="33" y="0"/>
                    </a:lnTo>
                    <a:lnTo>
                      <a:pt x="33" y="85"/>
                    </a:lnTo>
                    <a:lnTo>
                      <a:pt x="33" y="195"/>
                    </a:lnTo>
                    <a:lnTo>
                      <a:pt x="33" y="330"/>
                    </a:lnTo>
                    <a:lnTo>
                      <a:pt x="33" y="486"/>
                    </a:lnTo>
                    <a:lnTo>
                      <a:pt x="33" y="663"/>
                    </a:lnTo>
                    <a:lnTo>
                      <a:pt x="33" y="858"/>
                    </a:lnTo>
                    <a:lnTo>
                      <a:pt x="32" y="1070"/>
                    </a:lnTo>
                    <a:lnTo>
                      <a:pt x="32" y="1296"/>
                    </a:lnTo>
                    <a:lnTo>
                      <a:pt x="31" y="1535"/>
                    </a:lnTo>
                    <a:lnTo>
                      <a:pt x="30" y="1786"/>
                    </a:lnTo>
                    <a:lnTo>
                      <a:pt x="28" y="2044"/>
                    </a:lnTo>
                    <a:lnTo>
                      <a:pt x="27" y="2310"/>
                    </a:lnTo>
                    <a:lnTo>
                      <a:pt x="25" y="2582"/>
                    </a:lnTo>
                    <a:lnTo>
                      <a:pt x="23" y="2857"/>
                    </a:lnTo>
                    <a:lnTo>
                      <a:pt x="22" y="3134"/>
                    </a:lnTo>
                    <a:lnTo>
                      <a:pt x="20" y="3410"/>
                    </a:lnTo>
                    <a:lnTo>
                      <a:pt x="18" y="3683"/>
                    </a:lnTo>
                    <a:lnTo>
                      <a:pt x="16" y="3954"/>
                    </a:lnTo>
                    <a:lnTo>
                      <a:pt x="15" y="4218"/>
                    </a:lnTo>
                    <a:lnTo>
                      <a:pt x="13" y="4474"/>
                    </a:lnTo>
                    <a:lnTo>
                      <a:pt x="11" y="4720"/>
                    </a:lnTo>
                    <a:lnTo>
                      <a:pt x="10" y="4954"/>
                    </a:lnTo>
                    <a:lnTo>
                      <a:pt x="8" y="5176"/>
                    </a:lnTo>
                    <a:lnTo>
                      <a:pt x="6" y="5382"/>
                    </a:lnTo>
                    <a:lnTo>
                      <a:pt x="5" y="5571"/>
                    </a:lnTo>
                    <a:lnTo>
                      <a:pt x="3" y="5741"/>
                    </a:lnTo>
                    <a:lnTo>
                      <a:pt x="2" y="5889"/>
                    </a:lnTo>
                    <a:lnTo>
                      <a:pt x="1" y="6016"/>
                    </a:lnTo>
                    <a:lnTo>
                      <a:pt x="1" y="6116"/>
                    </a:lnTo>
                    <a:lnTo>
                      <a:pt x="0" y="6191"/>
                    </a:lnTo>
                    <a:lnTo>
                      <a:pt x="0" y="6237"/>
                    </a:lnTo>
                    <a:lnTo>
                      <a:pt x="0" y="6253"/>
                    </a:lnTo>
                    <a:lnTo>
                      <a:pt x="47" y="6253"/>
                    </a:lnTo>
                    <a:lnTo>
                      <a:pt x="47" y="6237"/>
                    </a:lnTo>
                    <a:lnTo>
                      <a:pt x="47" y="6191"/>
                    </a:lnTo>
                    <a:lnTo>
                      <a:pt x="48" y="6116"/>
                    </a:lnTo>
                    <a:lnTo>
                      <a:pt x="48" y="6016"/>
                    </a:lnTo>
                    <a:lnTo>
                      <a:pt x="49" y="5889"/>
                    </a:lnTo>
                    <a:lnTo>
                      <a:pt x="51" y="5741"/>
                    </a:lnTo>
                    <a:lnTo>
                      <a:pt x="52" y="5571"/>
                    </a:lnTo>
                    <a:lnTo>
                      <a:pt x="53" y="5382"/>
                    </a:lnTo>
                    <a:lnTo>
                      <a:pt x="56" y="5176"/>
                    </a:lnTo>
                    <a:lnTo>
                      <a:pt x="57" y="4954"/>
                    </a:lnTo>
                    <a:lnTo>
                      <a:pt x="58" y="4720"/>
                    </a:lnTo>
                    <a:lnTo>
                      <a:pt x="61" y="4474"/>
                    </a:lnTo>
                    <a:lnTo>
                      <a:pt x="62" y="4218"/>
                    </a:lnTo>
                    <a:lnTo>
                      <a:pt x="63" y="3954"/>
                    </a:lnTo>
                    <a:lnTo>
                      <a:pt x="66" y="3683"/>
                    </a:lnTo>
                    <a:lnTo>
                      <a:pt x="67" y="3410"/>
                    </a:lnTo>
                    <a:lnTo>
                      <a:pt x="69" y="3134"/>
                    </a:lnTo>
                    <a:lnTo>
                      <a:pt x="71" y="2857"/>
                    </a:lnTo>
                    <a:lnTo>
                      <a:pt x="72" y="2582"/>
                    </a:lnTo>
                    <a:lnTo>
                      <a:pt x="74" y="2310"/>
                    </a:lnTo>
                    <a:lnTo>
                      <a:pt x="76" y="2044"/>
                    </a:lnTo>
                    <a:lnTo>
                      <a:pt x="77" y="1786"/>
                    </a:lnTo>
                    <a:lnTo>
                      <a:pt x="78" y="1535"/>
                    </a:lnTo>
                    <a:lnTo>
                      <a:pt x="79" y="1296"/>
                    </a:lnTo>
                    <a:lnTo>
                      <a:pt x="79" y="1070"/>
                    </a:lnTo>
                    <a:lnTo>
                      <a:pt x="81" y="858"/>
                    </a:lnTo>
                    <a:lnTo>
                      <a:pt x="81" y="663"/>
                    </a:lnTo>
                    <a:lnTo>
                      <a:pt x="81" y="486"/>
                    </a:lnTo>
                    <a:lnTo>
                      <a:pt x="81" y="330"/>
                    </a:lnTo>
                    <a:lnTo>
                      <a:pt x="81" y="195"/>
                    </a:lnTo>
                    <a:lnTo>
                      <a:pt x="81" y="85"/>
                    </a:lnTo>
                    <a:lnTo>
                      <a:pt x="78" y="0"/>
                    </a:lnTo>
                    <a:lnTo>
                      <a:pt x="79" y="0"/>
                    </a:lnTo>
                    <a:lnTo>
                      <a:pt x="32" y="0"/>
                    </a:lnTo>
                    <a:lnTo>
                      <a:pt x="33" y="0"/>
                    </a:lnTo>
                    <a:lnTo>
                      <a:pt x="32" y="0"/>
                    </a:lnTo>
                    <a:close/>
                  </a:path>
                </a:pathLst>
              </a:custGeom>
              <a:solidFill>
                <a:srgbClr val="EB000B"/>
              </a:solidFill>
              <a:ln w="9525">
                <a:noFill/>
                <a:round/>
                <a:headEnd/>
                <a:tailEnd/>
              </a:ln>
            </p:spPr>
            <p:txBody>
              <a:bodyPr/>
              <a:lstStyle/>
              <a:p>
                <a:endParaRPr lang="en-US"/>
              </a:p>
            </p:txBody>
          </p:sp>
          <p:sp>
            <p:nvSpPr>
              <p:cNvPr id="172468" name="Freeform 441"/>
              <p:cNvSpPr>
                <a:spLocks/>
              </p:cNvSpPr>
              <p:nvPr/>
            </p:nvSpPr>
            <p:spPr bwMode="auto">
              <a:xfrm>
                <a:off x="3018" y="1773"/>
                <a:ext cx="180" cy="328"/>
              </a:xfrm>
              <a:custGeom>
                <a:avLst/>
                <a:gdLst>
                  <a:gd name="T0" fmla="*/ 0 w 718"/>
                  <a:gd name="T1" fmla="*/ 0 h 1313"/>
                  <a:gd name="T2" fmla="*/ 0 w 718"/>
                  <a:gd name="T3" fmla="*/ 0 h 1313"/>
                  <a:gd name="T4" fmla="*/ 0 w 718"/>
                  <a:gd name="T5" fmla="*/ 0 h 1313"/>
                  <a:gd name="T6" fmla="*/ 0 w 718"/>
                  <a:gd name="T7" fmla="*/ 0 h 1313"/>
                  <a:gd name="T8" fmla="*/ 0 w 718"/>
                  <a:gd name="T9" fmla="*/ 0 h 1313"/>
                  <a:gd name="T10" fmla="*/ 0 w 718"/>
                  <a:gd name="T11" fmla="*/ 0 h 1313"/>
                  <a:gd name="T12" fmla="*/ 0 w 718"/>
                  <a:gd name="T13" fmla="*/ 0 h 1313"/>
                  <a:gd name="T14" fmla="*/ 0 w 718"/>
                  <a:gd name="T15" fmla="*/ 0 h 1313"/>
                  <a:gd name="T16" fmla="*/ 0 w 718"/>
                  <a:gd name="T17" fmla="*/ 0 h 1313"/>
                  <a:gd name="T18" fmla="*/ 0 w 718"/>
                  <a:gd name="T19" fmla="*/ 0 h 1313"/>
                  <a:gd name="T20" fmla="*/ 0 w 718"/>
                  <a:gd name="T21" fmla="*/ 0 h 1313"/>
                  <a:gd name="T22" fmla="*/ 0 w 718"/>
                  <a:gd name="T23" fmla="*/ 0 h 1313"/>
                  <a:gd name="T24" fmla="*/ 0 w 718"/>
                  <a:gd name="T25" fmla="*/ 0 h 1313"/>
                  <a:gd name="T26" fmla="*/ 0 w 718"/>
                  <a:gd name="T27" fmla="*/ 0 h 1313"/>
                  <a:gd name="T28" fmla="*/ 0 w 718"/>
                  <a:gd name="T29" fmla="*/ 0 h 1313"/>
                  <a:gd name="T30" fmla="*/ 0 w 718"/>
                  <a:gd name="T31" fmla="*/ 0 h 1313"/>
                  <a:gd name="T32" fmla="*/ 0 w 718"/>
                  <a:gd name="T33" fmla="*/ 0 h 1313"/>
                  <a:gd name="T34" fmla="*/ 0 w 718"/>
                  <a:gd name="T35" fmla="*/ 0 h 1313"/>
                  <a:gd name="T36" fmla="*/ 0 w 718"/>
                  <a:gd name="T37" fmla="*/ 0 h 1313"/>
                  <a:gd name="T38" fmla="*/ 0 w 718"/>
                  <a:gd name="T39" fmla="*/ 0 h 1313"/>
                  <a:gd name="T40" fmla="*/ 0 w 718"/>
                  <a:gd name="T41" fmla="*/ 0 h 1313"/>
                  <a:gd name="T42" fmla="*/ 0 w 718"/>
                  <a:gd name="T43" fmla="*/ 0 h 1313"/>
                  <a:gd name="T44" fmla="*/ 0 w 718"/>
                  <a:gd name="T45" fmla="*/ 0 h 1313"/>
                  <a:gd name="T46" fmla="*/ 0 w 718"/>
                  <a:gd name="T47" fmla="*/ 0 h 1313"/>
                  <a:gd name="T48" fmla="*/ 0 w 718"/>
                  <a:gd name="T49" fmla="*/ 0 h 1313"/>
                  <a:gd name="T50" fmla="*/ 0 w 718"/>
                  <a:gd name="T51" fmla="*/ 0 h 1313"/>
                  <a:gd name="T52" fmla="*/ 0 w 718"/>
                  <a:gd name="T53" fmla="*/ 0 h 1313"/>
                  <a:gd name="T54" fmla="*/ 0 w 718"/>
                  <a:gd name="T55" fmla="*/ 0 h 1313"/>
                  <a:gd name="T56" fmla="*/ 0 w 718"/>
                  <a:gd name="T57" fmla="*/ 0 h 1313"/>
                  <a:gd name="T58" fmla="*/ 0 w 718"/>
                  <a:gd name="T59" fmla="*/ 0 h 1313"/>
                  <a:gd name="T60" fmla="*/ 0 w 718"/>
                  <a:gd name="T61" fmla="*/ 0 h 1313"/>
                  <a:gd name="T62" fmla="*/ 0 w 718"/>
                  <a:gd name="T63" fmla="*/ 0 h 1313"/>
                  <a:gd name="T64" fmla="*/ 0 w 718"/>
                  <a:gd name="T65" fmla="*/ 0 h 13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8"/>
                  <a:gd name="T100" fmla="*/ 0 h 1313"/>
                  <a:gd name="T101" fmla="*/ 718 w 718"/>
                  <a:gd name="T102" fmla="*/ 1313 h 13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8" h="1313">
                    <a:moveTo>
                      <a:pt x="0" y="35"/>
                    </a:moveTo>
                    <a:lnTo>
                      <a:pt x="38" y="68"/>
                    </a:lnTo>
                    <a:lnTo>
                      <a:pt x="75" y="102"/>
                    </a:lnTo>
                    <a:lnTo>
                      <a:pt x="110" y="135"/>
                    </a:lnTo>
                    <a:lnTo>
                      <a:pt x="145" y="168"/>
                    </a:lnTo>
                    <a:lnTo>
                      <a:pt x="180" y="199"/>
                    </a:lnTo>
                    <a:lnTo>
                      <a:pt x="213" y="231"/>
                    </a:lnTo>
                    <a:lnTo>
                      <a:pt x="247" y="263"/>
                    </a:lnTo>
                    <a:lnTo>
                      <a:pt x="278" y="296"/>
                    </a:lnTo>
                    <a:lnTo>
                      <a:pt x="309" y="328"/>
                    </a:lnTo>
                    <a:lnTo>
                      <a:pt x="338" y="359"/>
                    </a:lnTo>
                    <a:lnTo>
                      <a:pt x="366" y="393"/>
                    </a:lnTo>
                    <a:lnTo>
                      <a:pt x="394" y="424"/>
                    </a:lnTo>
                    <a:lnTo>
                      <a:pt x="419" y="458"/>
                    </a:lnTo>
                    <a:lnTo>
                      <a:pt x="443" y="492"/>
                    </a:lnTo>
                    <a:lnTo>
                      <a:pt x="468" y="527"/>
                    </a:lnTo>
                    <a:lnTo>
                      <a:pt x="489" y="563"/>
                    </a:lnTo>
                    <a:lnTo>
                      <a:pt x="512" y="599"/>
                    </a:lnTo>
                    <a:lnTo>
                      <a:pt x="532" y="635"/>
                    </a:lnTo>
                    <a:lnTo>
                      <a:pt x="550" y="675"/>
                    </a:lnTo>
                    <a:lnTo>
                      <a:pt x="568" y="713"/>
                    </a:lnTo>
                    <a:lnTo>
                      <a:pt x="585" y="754"/>
                    </a:lnTo>
                    <a:lnTo>
                      <a:pt x="599" y="796"/>
                    </a:lnTo>
                    <a:lnTo>
                      <a:pt x="613" y="839"/>
                    </a:lnTo>
                    <a:lnTo>
                      <a:pt x="625" y="883"/>
                    </a:lnTo>
                    <a:lnTo>
                      <a:pt x="636" y="932"/>
                    </a:lnTo>
                    <a:lnTo>
                      <a:pt x="646" y="979"/>
                    </a:lnTo>
                    <a:lnTo>
                      <a:pt x="655" y="1030"/>
                    </a:lnTo>
                    <a:lnTo>
                      <a:pt x="661" y="1082"/>
                    </a:lnTo>
                    <a:lnTo>
                      <a:pt x="666" y="1136"/>
                    </a:lnTo>
                    <a:lnTo>
                      <a:pt x="670" y="1194"/>
                    </a:lnTo>
                    <a:lnTo>
                      <a:pt x="671" y="1251"/>
                    </a:lnTo>
                    <a:lnTo>
                      <a:pt x="671" y="1313"/>
                    </a:lnTo>
                    <a:lnTo>
                      <a:pt x="718" y="1313"/>
                    </a:lnTo>
                    <a:lnTo>
                      <a:pt x="718" y="1251"/>
                    </a:lnTo>
                    <a:lnTo>
                      <a:pt x="715" y="1192"/>
                    </a:lnTo>
                    <a:lnTo>
                      <a:pt x="711" y="1133"/>
                    </a:lnTo>
                    <a:lnTo>
                      <a:pt x="706" y="1077"/>
                    </a:lnTo>
                    <a:lnTo>
                      <a:pt x="700" y="1023"/>
                    </a:lnTo>
                    <a:lnTo>
                      <a:pt x="691" y="972"/>
                    </a:lnTo>
                    <a:lnTo>
                      <a:pt x="681" y="922"/>
                    </a:lnTo>
                    <a:lnTo>
                      <a:pt x="670" y="874"/>
                    </a:lnTo>
                    <a:lnTo>
                      <a:pt x="657" y="826"/>
                    </a:lnTo>
                    <a:lnTo>
                      <a:pt x="644" y="782"/>
                    </a:lnTo>
                    <a:lnTo>
                      <a:pt x="628" y="737"/>
                    </a:lnTo>
                    <a:lnTo>
                      <a:pt x="610" y="696"/>
                    </a:lnTo>
                    <a:lnTo>
                      <a:pt x="593" y="655"/>
                    </a:lnTo>
                    <a:lnTo>
                      <a:pt x="572" y="615"/>
                    </a:lnTo>
                    <a:lnTo>
                      <a:pt x="552" y="577"/>
                    </a:lnTo>
                    <a:lnTo>
                      <a:pt x="529" y="538"/>
                    </a:lnTo>
                    <a:lnTo>
                      <a:pt x="506" y="502"/>
                    </a:lnTo>
                    <a:lnTo>
                      <a:pt x="481" y="465"/>
                    </a:lnTo>
                    <a:lnTo>
                      <a:pt x="456" y="431"/>
                    </a:lnTo>
                    <a:lnTo>
                      <a:pt x="429" y="396"/>
                    </a:lnTo>
                    <a:lnTo>
                      <a:pt x="401" y="363"/>
                    </a:lnTo>
                    <a:lnTo>
                      <a:pt x="373" y="329"/>
                    </a:lnTo>
                    <a:lnTo>
                      <a:pt x="342" y="296"/>
                    </a:lnTo>
                    <a:lnTo>
                      <a:pt x="310" y="263"/>
                    </a:lnTo>
                    <a:lnTo>
                      <a:pt x="279" y="231"/>
                    </a:lnTo>
                    <a:lnTo>
                      <a:pt x="246" y="199"/>
                    </a:lnTo>
                    <a:lnTo>
                      <a:pt x="212" y="166"/>
                    </a:lnTo>
                    <a:lnTo>
                      <a:pt x="177" y="133"/>
                    </a:lnTo>
                    <a:lnTo>
                      <a:pt x="143" y="101"/>
                    </a:lnTo>
                    <a:lnTo>
                      <a:pt x="105" y="67"/>
                    </a:lnTo>
                    <a:lnTo>
                      <a:pt x="68" y="34"/>
                    </a:lnTo>
                    <a:lnTo>
                      <a:pt x="29" y="0"/>
                    </a:lnTo>
                    <a:lnTo>
                      <a:pt x="0" y="35"/>
                    </a:lnTo>
                    <a:close/>
                  </a:path>
                </a:pathLst>
              </a:custGeom>
              <a:solidFill>
                <a:srgbClr val="EB000B"/>
              </a:solidFill>
              <a:ln w="9525">
                <a:noFill/>
                <a:round/>
                <a:headEnd/>
                <a:tailEnd/>
              </a:ln>
            </p:spPr>
            <p:txBody>
              <a:bodyPr/>
              <a:lstStyle/>
              <a:p>
                <a:endParaRPr lang="en-US"/>
              </a:p>
            </p:txBody>
          </p:sp>
          <p:sp>
            <p:nvSpPr>
              <p:cNvPr id="172469" name="Freeform 442"/>
              <p:cNvSpPr>
                <a:spLocks/>
              </p:cNvSpPr>
              <p:nvPr/>
            </p:nvSpPr>
            <p:spPr bwMode="auto">
              <a:xfrm>
                <a:off x="3168" y="2098"/>
                <a:ext cx="20" cy="1573"/>
              </a:xfrm>
              <a:custGeom>
                <a:avLst/>
                <a:gdLst>
                  <a:gd name="T0" fmla="*/ 0 w 79"/>
                  <a:gd name="T1" fmla="*/ 0 h 6292"/>
                  <a:gd name="T2" fmla="*/ 0 w 79"/>
                  <a:gd name="T3" fmla="*/ 0 h 6292"/>
                  <a:gd name="T4" fmla="*/ 0 w 79"/>
                  <a:gd name="T5" fmla="*/ 0 h 6292"/>
                  <a:gd name="T6" fmla="*/ 0 w 79"/>
                  <a:gd name="T7" fmla="*/ 0 h 6292"/>
                  <a:gd name="T8" fmla="*/ 0 w 79"/>
                  <a:gd name="T9" fmla="*/ 0 h 6292"/>
                  <a:gd name="T10" fmla="*/ 0 w 79"/>
                  <a:gd name="T11" fmla="*/ 1 h 6292"/>
                  <a:gd name="T12" fmla="*/ 0 w 79"/>
                  <a:gd name="T13" fmla="*/ 1 h 6292"/>
                  <a:gd name="T14" fmla="*/ 0 w 79"/>
                  <a:gd name="T15" fmla="*/ 1 h 6292"/>
                  <a:gd name="T16" fmla="*/ 0 w 79"/>
                  <a:gd name="T17" fmla="*/ 1 h 6292"/>
                  <a:gd name="T18" fmla="*/ 0 w 79"/>
                  <a:gd name="T19" fmla="*/ 1 h 6292"/>
                  <a:gd name="T20" fmla="*/ 0 w 79"/>
                  <a:gd name="T21" fmla="*/ 1 h 6292"/>
                  <a:gd name="T22" fmla="*/ 0 w 79"/>
                  <a:gd name="T23" fmla="*/ 1 h 6292"/>
                  <a:gd name="T24" fmla="*/ 0 w 79"/>
                  <a:gd name="T25" fmla="*/ 1 h 6292"/>
                  <a:gd name="T26" fmla="*/ 0 w 79"/>
                  <a:gd name="T27" fmla="*/ 2 h 6292"/>
                  <a:gd name="T28" fmla="*/ 0 w 79"/>
                  <a:gd name="T29" fmla="*/ 2 h 6292"/>
                  <a:gd name="T30" fmla="*/ 0 w 79"/>
                  <a:gd name="T31" fmla="*/ 2 h 6292"/>
                  <a:gd name="T32" fmla="*/ 0 w 79"/>
                  <a:gd name="T33" fmla="*/ 2 h 6292"/>
                  <a:gd name="T34" fmla="*/ 0 w 79"/>
                  <a:gd name="T35" fmla="*/ 2 h 6292"/>
                  <a:gd name="T36" fmla="*/ 0 w 79"/>
                  <a:gd name="T37" fmla="*/ 2 h 6292"/>
                  <a:gd name="T38" fmla="*/ 0 w 79"/>
                  <a:gd name="T39" fmla="*/ 2 h 6292"/>
                  <a:gd name="T40" fmla="*/ 0 w 79"/>
                  <a:gd name="T41" fmla="*/ 2 h 6292"/>
                  <a:gd name="T42" fmla="*/ 0 w 79"/>
                  <a:gd name="T43" fmla="*/ 1 h 6292"/>
                  <a:gd name="T44" fmla="*/ 0 w 79"/>
                  <a:gd name="T45" fmla="*/ 1 h 6292"/>
                  <a:gd name="T46" fmla="*/ 0 w 79"/>
                  <a:gd name="T47" fmla="*/ 1 h 6292"/>
                  <a:gd name="T48" fmla="*/ 0 w 79"/>
                  <a:gd name="T49" fmla="*/ 1 h 6292"/>
                  <a:gd name="T50" fmla="*/ 0 w 79"/>
                  <a:gd name="T51" fmla="*/ 1 h 6292"/>
                  <a:gd name="T52" fmla="*/ 0 w 79"/>
                  <a:gd name="T53" fmla="*/ 1 h 6292"/>
                  <a:gd name="T54" fmla="*/ 0 w 79"/>
                  <a:gd name="T55" fmla="*/ 1 h 6292"/>
                  <a:gd name="T56" fmla="*/ 0 w 79"/>
                  <a:gd name="T57" fmla="*/ 1 h 6292"/>
                  <a:gd name="T58" fmla="*/ 0 w 79"/>
                  <a:gd name="T59" fmla="*/ 0 h 6292"/>
                  <a:gd name="T60" fmla="*/ 0 w 79"/>
                  <a:gd name="T61" fmla="*/ 0 h 6292"/>
                  <a:gd name="T62" fmla="*/ 0 w 79"/>
                  <a:gd name="T63" fmla="*/ 0 h 6292"/>
                  <a:gd name="T64" fmla="*/ 0 w 79"/>
                  <a:gd name="T65" fmla="*/ 0 h 6292"/>
                  <a:gd name="T66" fmla="*/ 0 w 79"/>
                  <a:gd name="T67" fmla="*/ 0 h 6292"/>
                  <a:gd name="T68" fmla="*/ 0 w 79"/>
                  <a:gd name="T69" fmla="*/ 0 h 6292"/>
                  <a:gd name="T70" fmla="*/ 0 w 79"/>
                  <a:gd name="T71" fmla="*/ 0 h 62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9"/>
                  <a:gd name="T109" fmla="*/ 0 h 6292"/>
                  <a:gd name="T110" fmla="*/ 79 w 79"/>
                  <a:gd name="T111" fmla="*/ 6292 h 629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9" h="6292">
                    <a:moveTo>
                      <a:pt x="29" y="0"/>
                    </a:moveTo>
                    <a:lnTo>
                      <a:pt x="30" y="0"/>
                    </a:lnTo>
                    <a:lnTo>
                      <a:pt x="30" y="81"/>
                    </a:lnTo>
                    <a:lnTo>
                      <a:pt x="31" y="189"/>
                    </a:lnTo>
                    <a:lnTo>
                      <a:pt x="31" y="321"/>
                    </a:lnTo>
                    <a:lnTo>
                      <a:pt x="31" y="476"/>
                    </a:lnTo>
                    <a:lnTo>
                      <a:pt x="31" y="651"/>
                    </a:lnTo>
                    <a:lnTo>
                      <a:pt x="31" y="846"/>
                    </a:lnTo>
                    <a:lnTo>
                      <a:pt x="31" y="1059"/>
                    </a:lnTo>
                    <a:lnTo>
                      <a:pt x="30" y="1285"/>
                    </a:lnTo>
                    <a:lnTo>
                      <a:pt x="30" y="1525"/>
                    </a:lnTo>
                    <a:lnTo>
                      <a:pt x="29" y="1777"/>
                    </a:lnTo>
                    <a:lnTo>
                      <a:pt x="28" y="2038"/>
                    </a:lnTo>
                    <a:lnTo>
                      <a:pt x="27" y="2305"/>
                    </a:lnTo>
                    <a:lnTo>
                      <a:pt x="25" y="2579"/>
                    </a:lnTo>
                    <a:lnTo>
                      <a:pt x="24" y="2857"/>
                    </a:lnTo>
                    <a:lnTo>
                      <a:pt x="22" y="3136"/>
                    </a:lnTo>
                    <a:lnTo>
                      <a:pt x="20" y="3414"/>
                    </a:lnTo>
                    <a:lnTo>
                      <a:pt x="19" y="3692"/>
                    </a:lnTo>
                    <a:lnTo>
                      <a:pt x="17" y="3964"/>
                    </a:lnTo>
                    <a:lnTo>
                      <a:pt x="15" y="4231"/>
                    </a:lnTo>
                    <a:lnTo>
                      <a:pt x="13" y="4491"/>
                    </a:lnTo>
                    <a:lnTo>
                      <a:pt x="12" y="4739"/>
                    </a:lnTo>
                    <a:lnTo>
                      <a:pt x="10" y="4978"/>
                    </a:lnTo>
                    <a:lnTo>
                      <a:pt x="8" y="5201"/>
                    </a:lnTo>
                    <a:lnTo>
                      <a:pt x="7" y="5410"/>
                    </a:lnTo>
                    <a:lnTo>
                      <a:pt x="5" y="5601"/>
                    </a:lnTo>
                    <a:lnTo>
                      <a:pt x="4" y="5773"/>
                    </a:lnTo>
                    <a:lnTo>
                      <a:pt x="3" y="5923"/>
                    </a:lnTo>
                    <a:lnTo>
                      <a:pt x="2" y="6051"/>
                    </a:lnTo>
                    <a:lnTo>
                      <a:pt x="2" y="6154"/>
                    </a:lnTo>
                    <a:lnTo>
                      <a:pt x="0" y="6229"/>
                    </a:lnTo>
                    <a:lnTo>
                      <a:pt x="0" y="6276"/>
                    </a:lnTo>
                    <a:lnTo>
                      <a:pt x="0" y="6292"/>
                    </a:lnTo>
                    <a:lnTo>
                      <a:pt x="48" y="6292"/>
                    </a:lnTo>
                    <a:lnTo>
                      <a:pt x="48" y="6276"/>
                    </a:lnTo>
                    <a:lnTo>
                      <a:pt x="48" y="6229"/>
                    </a:lnTo>
                    <a:lnTo>
                      <a:pt x="49" y="6154"/>
                    </a:lnTo>
                    <a:lnTo>
                      <a:pt x="49" y="6051"/>
                    </a:lnTo>
                    <a:lnTo>
                      <a:pt x="50" y="5923"/>
                    </a:lnTo>
                    <a:lnTo>
                      <a:pt x="51" y="5773"/>
                    </a:lnTo>
                    <a:lnTo>
                      <a:pt x="53" y="5601"/>
                    </a:lnTo>
                    <a:lnTo>
                      <a:pt x="54" y="5410"/>
                    </a:lnTo>
                    <a:lnTo>
                      <a:pt x="55" y="5201"/>
                    </a:lnTo>
                    <a:lnTo>
                      <a:pt x="58" y="4978"/>
                    </a:lnTo>
                    <a:lnTo>
                      <a:pt x="59" y="4739"/>
                    </a:lnTo>
                    <a:lnTo>
                      <a:pt x="60" y="4491"/>
                    </a:lnTo>
                    <a:lnTo>
                      <a:pt x="63" y="4231"/>
                    </a:lnTo>
                    <a:lnTo>
                      <a:pt x="64" y="3964"/>
                    </a:lnTo>
                    <a:lnTo>
                      <a:pt x="66" y="3692"/>
                    </a:lnTo>
                    <a:lnTo>
                      <a:pt x="68" y="3414"/>
                    </a:lnTo>
                    <a:lnTo>
                      <a:pt x="69" y="3136"/>
                    </a:lnTo>
                    <a:lnTo>
                      <a:pt x="71" y="2857"/>
                    </a:lnTo>
                    <a:lnTo>
                      <a:pt x="73" y="2579"/>
                    </a:lnTo>
                    <a:lnTo>
                      <a:pt x="74" y="2305"/>
                    </a:lnTo>
                    <a:lnTo>
                      <a:pt x="75" y="2038"/>
                    </a:lnTo>
                    <a:lnTo>
                      <a:pt x="76" y="1777"/>
                    </a:lnTo>
                    <a:lnTo>
                      <a:pt x="77" y="1525"/>
                    </a:lnTo>
                    <a:lnTo>
                      <a:pt x="77" y="1285"/>
                    </a:lnTo>
                    <a:lnTo>
                      <a:pt x="79" y="1059"/>
                    </a:lnTo>
                    <a:lnTo>
                      <a:pt x="79" y="846"/>
                    </a:lnTo>
                    <a:lnTo>
                      <a:pt x="79" y="651"/>
                    </a:lnTo>
                    <a:lnTo>
                      <a:pt x="79" y="476"/>
                    </a:lnTo>
                    <a:lnTo>
                      <a:pt x="79" y="321"/>
                    </a:lnTo>
                    <a:lnTo>
                      <a:pt x="79" y="189"/>
                    </a:lnTo>
                    <a:lnTo>
                      <a:pt x="77" y="81"/>
                    </a:lnTo>
                    <a:lnTo>
                      <a:pt x="75" y="0"/>
                    </a:lnTo>
                    <a:lnTo>
                      <a:pt x="76" y="0"/>
                    </a:lnTo>
                    <a:lnTo>
                      <a:pt x="29" y="0"/>
                    </a:lnTo>
                    <a:lnTo>
                      <a:pt x="30" y="0"/>
                    </a:lnTo>
                    <a:lnTo>
                      <a:pt x="29" y="0"/>
                    </a:lnTo>
                    <a:close/>
                  </a:path>
                </a:pathLst>
              </a:custGeom>
              <a:solidFill>
                <a:srgbClr val="F00012"/>
              </a:solidFill>
              <a:ln w="9525">
                <a:noFill/>
                <a:round/>
                <a:headEnd/>
                <a:tailEnd/>
              </a:ln>
            </p:spPr>
            <p:txBody>
              <a:bodyPr/>
              <a:lstStyle/>
              <a:p>
                <a:endParaRPr lang="en-US"/>
              </a:p>
            </p:txBody>
          </p:sp>
          <p:sp>
            <p:nvSpPr>
              <p:cNvPr id="172470" name="Freeform 443"/>
              <p:cNvSpPr>
                <a:spLocks/>
              </p:cNvSpPr>
              <p:nvPr/>
            </p:nvSpPr>
            <p:spPr bwMode="auto">
              <a:xfrm>
                <a:off x="3014" y="1777"/>
                <a:ext cx="173" cy="321"/>
              </a:xfrm>
              <a:custGeom>
                <a:avLst/>
                <a:gdLst>
                  <a:gd name="T0" fmla="*/ 0 w 691"/>
                  <a:gd name="T1" fmla="*/ 0 h 1286"/>
                  <a:gd name="T2" fmla="*/ 0 w 691"/>
                  <a:gd name="T3" fmla="*/ 0 h 1286"/>
                  <a:gd name="T4" fmla="*/ 0 w 691"/>
                  <a:gd name="T5" fmla="*/ 0 h 1286"/>
                  <a:gd name="T6" fmla="*/ 0 w 691"/>
                  <a:gd name="T7" fmla="*/ 0 h 1286"/>
                  <a:gd name="T8" fmla="*/ 0 w 691"/>
                  <a:gd name="T9" fmla="*/ 0 h 1286"/>
                  <a:gd name="T10" fmla="*/ 0 w 691"/>
                  <a:gd name="T11" fmla="*/ 0 h 1286"/>
                  <a:gd name="T12" fmla="*/ 0 w 691"/>
                  <a:gd name="T13" fmla="*/ 0 h 1286"/>
                  <a:gd name="T14" fmla="*/ 0 w 691"/>
                  <a:gd name="T15" fmla="*/ 0 h 1286"/>
                  <a:gd name="T16" fmla="*/ 0 w 691"/>
                  <a:gd name="T17" fmla="*/ 0 h 1286"/>
                  <a:gd name="T18" fmla="*/ 0 w 691"/>
                  <a:gd name="T19" fmla="*/ 0 h 1286"/>
                  <a:gd name="T20" fmla="*/ 0 w 691"/>
                  <a:gd name="T21" fmla="*/ 0 h 1286"/>
                  <a:gd name="T22" fmla="*/ 0 w 691"/>
                  <a:gd name="T23" fmla="*/ 0 h 1286"/>
                  <a:gd name="T24" fmla="*/ 0 w 691"/>
                  <a:gd name="T25" fmla="*/ 0 h 1286"/>
                  <a:gd name="T26" fmla="*/ 0 w 691"/>
                  <a:gd name="T27" fmla="*/ 0 h 1286"/>
                  <a:gd name="T28" fmla="*/ 0 w 691"/>
                  <a:gd name="T29" fmla="*/ 0 h 1286"/>
                  <a:gd name="T30" fmla="*/ 0 w 691"/>
                  <a:gd name="T31" fmla="*/ 0 h 1286"/>
                  <a:gd name="T32" fmla="*/ 0 w 691"/>
                  <a:gd name="T33" fmla="*/ 0 h 1286"/>
                  <a:gd name="T34" fmla="*/ 0 w 691"/>
                  <a:gd name="T35" fmla="*/ 0 h 1286"/>
                  <a:gd name="T36" fmla="*/ 0 w 691"/>
                  <a:gd name="T37" fmla="*/ 0 h 1286"/>
                  <a:gd name="T38" fmla="*/ 0 w 691"/>
                  <a:gd name="T39" fmla="*/ 0 h 1286"/>
                  <a:gd name="T40" fmla="*/ 0 w 691"/>
                  <a:gd name="T41" fmla="*/ 0 h 1286"/>
                  <a:gd name="T42" fmla="*/ 0 w 691"/>
                  <a:gd name="T43" fmla="*/ 0 h 1286"/>
                  <a:gd name="T44" fmla="*/ 0 w 691"/>
                  <a:gd name="T45" fmla="*/ 0 h 1286"/>
                  <a:gd name="T46" fmla="*/ 0 w 691"/>
                  <a:gd name="T47" fmla="*/ 0 h 1286"/>
                  <a:gd name="T48" fmla="*/ 0 w 691"/>
                  <a:gd name="T49" fmla="*/ 0 h 1286"/>
                  <a:gd name="T50" fmla="*/ 0 w 691"/>
                  <a:gd name="T51" fmla="*/ 0 h 1286"/>
                  <a:gd name="T52" fmla="*/ 0 w 691"/>
                  <a:gd name="T53" fmla="*/ 0 h 1286"/>
                  <a:gd name="T54" fmla="*/ 0 w 691"/>
                  <a:gd name="T55" fmla="*/ 0 h 1286"/>
                  <a:gd name="T56" fmla="*/ 0 w 691"/>
                  <a:gd name="T57" fmla="*/ 0 h 1286"/>
                  <a:gd name="T58" fmla="*/ 0 w 691"/>
                  <a:gd name="T59" fmla="*/ 0 h 1286"/>
                  <a:gd name="T60" fmla="*/ 0 w 691"/>
                  <a:gd name="T61" fmla="*/ 0 h 1286"/>
                  <a:gd name="T62" fmla="*/ 0 w 691"/>
                  <a:gd name="T63" fmla="*/ 0 h 1286"/>
                  <a:gd name="T64" fmla="*/ 0 w 691"/>
                  <a:gd name="T65" fmla="*/ 0 h 12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1"/>
                  <a:gd name="T100" fmla="*/ 0 h 1286"/>
                  <a:gd name="T101" fmla="*/ 691 w 691"/>
                  <a:gd name="T102" fmla="*/ 1286 h 12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1" h="1286">
                    <a:moveTo>
                      <a:pt x="0" y="32"/>
                    </a:moveTo>
                    <a:lnTo>
                      <a:pt x="35" y="67"/>
                    </a:lnTo>
                    <a:lnTo>
                      <a:pt x="70" y="102"/>
                    </a:lnTo>
                    <a:lnTo>
                      <a:pt x="103" y="135"/>
                    </a:lnTo>
                    <a:lnTo>
                      <a:pt x="137" y="169"/>
                    </a:lnTo>
                    <a:lnTo>
                      <a:pt x="169" y="202"/>
                    </a:lnTo>
                    <a:lnTo>
                      <a:pt x="200" y="236"/>
                    </a:lnTo>
                    <a:lnTo>
                      <a:pt x="230" y="268"/>
                    </a:lnTo>
                    <a:lnTo>
                      <a:pt x="260" y="301"/>
                    </a:lnTo>
                    <a:lnTo>
                      <a:pt x="288" y="334"/>
                    </a:lnTo>
                    <a:lnTo>
                      <a:pt x="317" y="366"/>
                    </a:lnTo>
                    <a:lnTo>
                      <a:pt x="343" y="399"/>
                    </a:lnTo>
                    <a:lnTo>
                      <a:pt x="369" y="434"/>
                    </a:lnTo>
                    <a:lnTo>
                      <a:pt x="394" y="467"/>
                    </a:lnTo>
                    <a:lnTo>
                      <a:pt x="419" y="502"/>
                    </a:lnTo>
                    <a:lnTo>
                      <a:pt x="443" y="535"/>
                    </a:lnTo>
                    <a:lnTo>
                      <a:pt x="464" y="570"/>
                    </a:lnTo>
                    <a:lnTo>
                      <a:pt x="485" y="608"/>
                    </a:lnTo>
                    <a:lnTo>
                      <a:pt x="505" y="644"/>
                    </a:lnTo>
                    <a:lnTo>
                      <a:pt x="522" y="681"/>
                    </a:lnTo>
                    <a:lnTo>
                      <a:pt x="540" y="719"/>
                    </a:lnTo>
                    <a:lnTo>
                      <a:pt x="556" y="759"/>
                    </a:lnTo>
                    <a:lnTo>
                      <a:pt x="571" y="800"/>
                    </a:lnTo>
                    <a:lnTo>
                      <a:pt x="583" y="841"/>
                    </a:lnTo>
                    <a:lnTo>
                      <a:pt x="596" y="885"/>
                    </a:lnTo>
                    <a:lnTo>
                      <a:pt x="607" y="929"/>
                    </a:lnTo>
                    <a:lnTo>
                      <a:pt x="617" y="975"/>
                    </a:lnTo>
                    <a:lnTo>
                      <a:pt x="625" y="1023"/>
                    </a:lnTo>
                    <a:lnTo>
                      <a:pt x="633" y="1071"/>
                    </a:lnTo>
                    <a:lnTo>
                      <a:pt x="638" y="1123"/>
                    </a:lnTo>
                    <a:lnTo>
                      <a:pt x="642" y="1175"/>
                    </a:lnTo>
                    <a:lnTo>
                      <a:pt x="644" y="1230"/>
                    </a:lnTo>
                    <a:lnTo>
                      <a:pt x="644" y="1286"/>
                    </a:lnTo>
                    <a:lnTo>
                      <a:pt x="691" y="1286"/>
                    </a:lnTo>
                    <a:lnTo>
                      <a:pt x="689" y="1228"/>
                    </a:lnTo>
                    <a:lnTo>
                      <a:pt x="686" y="1173"/>
                    </a:lnTo>
                    <a:lnTo>
                      <a:pt x="683" y="1118"/>
                    </a:lnTo>
                    <a:lnTo>
                      <a:pt x="678" y="1066"/>
                    </a:lnTo>
                    <a:lnTo>
                      <a:pt x="670" y="1015"/>
                    </a:lnTo>
                    <a:lnTo>
                      <a:pt x="661" y="965"/>
                    </a:lnTo>
                    <a:lnTo>
                      <a:pt x="651" y="919"/>
                    </a:lnTo>
                    <a:lnTo>
                      <a:pt x="640" y="872"/>
                    </a:lnTo>
                    <a:lnTo>
                      <a:pt x="628" y="829"/>
                    </a:lnTo>
                    <a:lnTo>
                      <a:pt x="613" y="785"/>
                    </a:lnTo>
                    <a:lnTo>
                      <a:pt x="598" y="742"/>
                    </a:lnTo>
                    <a:lnTo>
                      <a:pt x="582" y="702"/>
                    </a:lnTo>
                    <a:lnTo>
                      <a:pt x="564" y="661"/>
                    </a:lnTo>
                    <a:lnTo>
                      <a:pt x="545" y="624"/>
                    </a:lnTo>
                    <a:lnTo>
                      <a:pt x="525" y="585"/>
                    </a:lnTo>
                    <a:lnTo>
                      <a:pt x="503" y="548"/>
                    </a:lnTo>
                    <a:lnTo>
                      <a:pt x="480" y="511"/>
                    </a:lnTo>
                    <a:lnTo>
                      <a:pt x="456" y="475"/>
                    </a:lnTo>
                    <a:lnTo>
                      <a:pt x="431" y="440"/>
                    </a:lnTo>
                    <a:lnTo>
                      <a:pt x="407" y="406"/>
                    </a:lnTo>
                    <a:lnTo>
                      <a:pt x="380" y="371"/>
                    </a:lnTo>
                    <a:lnTo>
                      <a:pt x="352" y="337"/>
                    </a:lnTo>
                    <a:lnTo>
                      <a:pt x="323" y="304"/>
                    </a:lnTo>
                    <a:lnTo>
                      <a:pt x="295" y="271"/>
                    </a:lnTo>
                    <a:lnTo>
                      <a:pt x="265" y="236"/>
                    </a:lnTo>
                    <a:lnTo>
                      <a:pt x="232" y="204"/>
                    </a:lnTo>
                    <a:lnTo>
                      <a:pt x="201" y="170"/>
                    </a:lnTo>
                    <a:lnTo>
                      <a:pt x="169" y="137"/>
                    </a:lnTo>
                    <a:lnTo>
                      <a:pt x="135" y="103"/>
                    </a:lnTo>
                    <a:lnTo>
                      <a:pt x="102" y="69"/>
                    </a:lnTo>
                    <a:lnTo>
                      <a:pt x="67" y="35"/>
                    </a:lnTo>
                    <a:lnTo>
                      <a:pt x="32" y="0"/>
                    </a:lnTo>
                    <a:lnTo>
                      <a:pt x="0" y="32"/>
                    </a:lnTo>
                    <a:close/>
                  </a:path>
                </a:pathLst>
              </a:custGeom>
              <a:solidFill>
                <a:srgbClr val="F00012"/>
              </a:solidFill>
              <a:ln w="9525">
                <a:noFill/>
                <a:round/>
                <a:headEnd/>
                <a:tailEnd/>
              </a:ln>
            </p:spPr>
            <p:txBody>
              <a:bodyPr/>
              <a:lstStyle/>
              <a:p>
                <a:endParaRPr lang="en-US"/>
              </a:p>
            </p:txBody>
          </p:sp>
          <p:sp>
            <p:nvSpPr>
              <p:cNvPr id="172471" name="Freeform 444"/>
              <p:cNvSpPr>
                <a:spLocks/>
              </p:cNvSpPr>
              <p:nvPr/>
            </p:nvSpPr>
            <p:spPr bwMode="auto">
              <a:xfrm>
                <a:off x="3159" y="2095"/>
                <a:ext cx="20" cy="1581"/>
              </a:xfrm>
              <a:custGeom>
                <a:avLst/>
                <a:gdLst>
                  <a:gd name="T0" fmla="*/ 0 w 77"/>
                  <a:gd name="T1" fmla="*/ 0 h 6323"/>
                  <a:gd name="T2" fmla="*/ 0 w 77"/>
                  <a:gd name="T3" fmla="*/ 0 h 6323"/>
                  <a:gd name="T4" fmla="*/ 0 w 77"/>
                  <a:gd name="T5" fmla="*/ 0 h 6323"/>
                  <a:gd name="T6" fmla="*/ 0 w 77"/>
                  <a:gd name="T7" fmla="*/ 0 h 6323"/>
                  <a:gd name="T8" fmla="*/ 0 w 77"/>
                  <a:gd name="T9" fmla="*/ 0 h 6323"/>
                  <a:gd name="T10" fmla="*/ 0 w 77"/>
                  <a:gd name="T11" fmla="*/ 1 h 6323"/>
                  <a:gd name="T12" fmla="*/ 0 w 77"/>
                  <a:gd name="T13" fmla="*/ 1 h 6323"/>
                  <a:gd name="T14" fmla="*/ 0 w 77"/>
                  <a:gd name="T15" fmla="*/ 1 h 6323"/>
                  <a:gd name="T16" fmla="*/ 0 w 77"/>
                  <a:gd name="T17" fmla="*/ 1 h 6323"/>
                  <a:gd name="T18" fmla="*/ 0 w 77"/>
                  <a:gd name="T19" fmla="*/ 1 h 6323"/>
                  <a:gd name="T20" fmla="*/ 0 w 77"/>
                  <a:gd name="T21" fmla="*/ 1 h 6323"/>
                  <a:gd name="T22" fmla="*/ 0 w 77"/>
                  <a:gd name="T23" fmla="*/ 1 h 6323"/>
                  <a:gd name="T24" fmla="*/ 0 w 77"/>
                  <a:gd name="T25" fmla="*/ 1 h 6323"/>
                  <a:gd name="T26" fmla="*/ 0 w 77"/>
                  <a:gd name="T27" fmla="*/ 2 h 6323"/>
                  <a:gd name="T28" fmla="*/ 0 w 77"/>
                  <a:gd name="T29" fmla="*/ 2 h 6323"/>
                  <a:gd name="T30" fmla="*/ 0 w 77"/>
                  <a:gd name="T31" fmla="*/ 2 h 6323"/>
                  <a:gd name="T32" fmla="*/ 0 w 77"/>
                  <a:gd name="T33" fmla="*/ 2 h 6323"/>
                  <a:gd name="T34" fmla="*/ 0 w 77"/>
                  <a:gd name="T35" fmla="*/ 2 h 6323"/>
                  <a:gd name="T36" fmla="*/ 0 w 77"/>
                  <a:gd name="T37" fmla="*/ 2 h 6323"/>
                  <a:gd name="T38" fmla="*/ 0 w 77"/>
                  <a:gd name="T39" fmla="*/ 2 h 6323"/>
                  <a:gd name="T40" fmla="*/ 0 w 77"/>
                  <a:gd name="T41" fmla="*/ 2 h 6323"/>
                  <a:gd name="T42" fmla="*/ 0 w 77"/>
                  <a:gd name="T43" fmla="*/ 1 h 6323"/>
                  <a:gd name="T44" fmla="*/ 0 w 77"/>
                  <a:gd name="T45" fmla="*/ 1 h 6323"/>
                  <a:gd name="T46" fmla="*/ 0 w 77"/>
                  <a:gd name="T47" fmla="*/ 1 h 6323"/>
                  <a:gd name="T48" fmla="*/ 0 w 77"/>
                  <a:gd name="T49" fmla="*/ 1 h 6323"/>
                  <a:gd name="T50" fmla="*/ 0 w 77"/>
                  <a:gd name="T51" fmla="*/ 1 h 6323"/>
                  <a:gd name="T52" fmla="*/ 0 w 77"/>
                  <a:gd name="T53" fmla="*/ 1 h 6323"/>
                  <a:gd name="T54" fmla="*/ 0 w 77"/>
                  <a:gd name="T55" fmla="*/ 1 h 6323"/>
                  <a:gd name="T56" fmla="*/ 0 w 77"/>
                  <a:gd name="T57" fmla="*/ 1 h 6323"/>
                  <a:gd name="T58" fmla="*/ 0 w 77"/>
                  <a:gd name="T59" fmla="*/ 0 h 6323"/>
                  <a:gd name="T60" fmla="*/ 0 w 77"/>
                  <a:gd name="T61" fmla="*/ 0 h 6323"/>
                  <a:gd name="T62" fmla="*/ 0 w 77"/>
                  <a:gd name="T63" fmla="*/ 0 h 6323"/>
                  <a:gd name="T64" fmla="*/ 0 w 77"/>
                  <a:gd name="T65" fmla="*/ 0 h 6323"/>
                  <a:gd name="T66" fmla="*/ 0 w 77"/>
                  <a:gd name="T67" fmla="*/ 0 h 6323"/>
                  <a:gd name="T68" fmla="*/ 0 w 77"/>
                  <a:gd name="T69" fmla="*/ 0 h 6323"/>
                  <a:gd name="T70" fmla="*/ 0 w 77"/>
                  <a:gd name="T71" fmla="*/ 0 h 63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7"/>
                  <a:gd name="T109" fmla="*/ 0 h 6323"/>
                  <a:gd name="T110" fmla="*/ 77 w 77"/>
                  <a:gd name="T111" fmla="*/ 6323 h 632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7" h="6323">
                    <a:moveTo>
                      <a:pt x="26" y="1"/>
                    </a:moveTo>
                    <a:lnTo>
                      <a:pt x="26" y="2"/>
                    </a:lnTo>
                    <a:lnTo>
                      <a:pt x="26" y="78"/>
                    </a:lnTo>
                    <a:lnTo>
                      <a:pt x="28" y="183"/>
                    </a:lnTo>
                    <a:lnTo>
                      <a:pt x="29" y="313"/>
                    </a:lnTo>
                    <a:lnTo>
                      <a:pt x="29" y="467"/>
                    </a:lnTo>
                    <a:lnTo>
                      <a:pt x="30" y="641"/>
                    </a:lnTo>
                    <a:lnTo>
                      <a:pt x="30" y="836"/>
                    </a:lnTo>
                    <a:lnTo>
                      <a:pt x="30" y="1047"/>
                    </a:lnTo>
                    <a:lnTo>
                      <a:pt x="29" y="1273"/>
                    </a:lnTo>
                    <a:lnTo>
                      <a:pt x="29" y="1514"/>
                    </a:lnTo>
                    <a:lnTo>
                      <a:pt x="28" y="1766"/>
                    </a:lnTo>
                    <a:lnTo>
                      <a:pt x="26" y="2029"/>
                    </a:lnTo>
                    <a:lnTo>
                      <a:pt x="25" y="2298"/>
                    </a:lnTo>
                    <a:lnTo>
                      <a:pt x="24" y="2574"/>
                    </a:lnTo>
                    <a:lnTo>
                      <a:pt x="23" y="2852"/>
                    </a:lnTo>
                    <a:lnTo>
                      <a:pt x="21" y="3134"/>
                    </a:lnTo>
                    <a:lnTo>
                      <a:pt x="20" y="3415"/>
                    </a:lnTo>
                    <a:lnTo>
                      <a:pt x="18" y="3695"/>
                    </a:lnTo>
                    <a:lnTo>
                      <a:pt x="17" y="3969"/>
                    </a:lnTo>
                    <a:lnTo>
                      <a:pt x="15" y="4239"/>
                    </a:lnTo>
                    <a:lnTo>
                      <a:pt x="13" y="4501"/>
                    </a:lnTo>
                    <a:lnTo>
                      <a:pt x="12" y="4752"/>
                    </a:lnTo>
                    <a:lnTo>
                      <a:pt x="10" y="4992"/>
                    </a:lnTo>
                    <a:lnTo>
                      <a:pt x="8" y="5219"/>
                    </a:lnTo>
                    <a:lnTo>
                      <a:pt x="7" y="5429"/>
                    </a:lnTo>
                    <a:lnTo>
                      <a:pt x="5" y="5623"/>
                    </a:lnTo>
                    <a:lnTo>
                      <a:pt x="4" y="5797"/>
                    </a:lnTo>
                    <a:lnTo>
                      <a:pt x="3" y="5950"/>
                    </a:lnTo>
                    <a:lnTo>
                      <a:pt x="2" y="6079"/>
                    </a:lnTo>
                    <a:lnTo>
                      <a:pt x="2" y="6182"/>
                    </a:lnTo>
                    <a:lnTo>
                      <a:pt x="0" y="6259"/>
                    </a:lnTo>
                    <a:lnTo>
                      <a:pt x="0" y="6307"/>
                    </a:lnTo>
                    <a:lnTo>
                      <a:pt x="0" y="6323"/>
                    </a:lnTo>
                    <a:lnTo>
                      <a:pt x="48" y="6323"/>
                    </a:lnTo>
                    <a:lnTo>
                      <a:pt x="48" y="6307"/>
                    </a:lnTo>
                    <a:lnTo>
                      <a:pt x="48" y="6259"/>
                    </a:lnTo>
                    <a:lnTo>
                      <a:pt x="49" y="6182"/>
                    </a:lnTo>
                    <a:lnTo>
                      <a:pt x="49" y="6079"/>
                    </a:lnTo>
                    <a:lnTo>
                      <a:pt x="50" y="5950"/>
                    </a:lnTo>
                    <a:lnTo>
                      <a:pt x="51" y="5797"/>
                    </a:lnTo>
                    <a:lnTo>
                      <a:pt x="53" y="5623"/>
                    </a:lnTo>
                    <a:lnTo>
                      <a:pt x="54" y="5429"/>
                    </a:lnTo>
                    <a:lnTo>
                      <a:pt x="55" y="5219"/>
                    </a:lnTo>
                    <a:lnTo>
                      <a:pt x="58" y="4992"/>
                    </a:lnTo>
                    <a:lnTo>
                      <a:pt x="59" y="4752"/>
                    </a:lnTo>
                    <a:lnTo>
                      <a:pt x="60" y="4501"/>
                    </a:lnTo>
                    <a:lnTo>
                      <a:pt x="63" y="4239"/>
                    </a:lnTo>
                    <a:lnTo>
                      <a:pt x="64" y="3969"/>
                    </a:lnTo>
                    <a:lnTo>
                      <a:pt x="65" y="3695"/>
                    </a:lnTo>
                    <a:lnTo>
                      <a:pt x="67" y="3415"/>
                    </a:lnTo>
                    <a:lnTo>
                      <a:pt x="69" y="3134"/>
                    </a:lnTo>
                    <a:lnTo>
                      <a:pt x="70" y="2852"/>
                    </a:lnTo>
                    <a:lnTo>
                      <a:pt x="71" y="2574"/>
                    </a:lnTo>
                    <a:lnTo>
                      <a:pt x="72" y="2298"/>
                    </a:lnTo>
                    <a:lnTo>
                      <a:pt x="74" y="2029"/>
                    </a:lnTo>
                    <a:lnTo>
                      <a:pt x="75" y="1766"/>
                    </a:lnTo>
                    <a:lnTo>
                      <a:pt x="76" y="1514"/>
                    </a:lnTo>
                    <a:lnTo>
                      <a:pt x="76" y="1273"/>
                    </a:lnTo>
                    <a:lnTo>
                      <a:pt x="77" y="1047"/>
                    </a:lnTo>
                    <a:lnTo>
                      <a:pt x="77" y="836"/>
                    </a:lnTo>
                    <a:lnTo>
                      <a:pt x="77" y="641"/>
                    </a:lnTo>
                    <a:lnTo>
                      <a:pt x="76" y="467"/>
                    </a:lnTo>
                    <a:lnTo>
                      <a:pt x="76" y="313"/>
                    </a:lnTo>
                    <a:lnTo>
                      <a:pt x="75" y="183"/>
                    </a:lnTo>
                    <a:lnTo>
                      <a:pt x="74" y="78"/>
                    </a:lnTo>
                    <a:lnTo>
                      <a:pt x="71" y="0"/>
                    </a:lnTo>
                    <a:lnTo>
                      <a:pt x="71" y="1"/>
                    </a:lnTo>
                    <a:lnTo>
                      <a:pt x="26" y="1"/>
                    </a:lnTo>
                    <a:lnTo>
                      <a:pt x="26" y="2"/>
                    </a:lnTo>
                    <a:lnTo>
                      <a:pt x="26" y="1"/>
                    </a:lnTo>
                    <a:close/>
                  </a:path>
                </a:pathLst>
              </a:custGeom>
              <a:solidFill>
                <a:srgbClr val="F5001A"/>
              </a:solidFill>
              <a:ln w="9525">
                <a:noFill/>
                <a:round/>
                <a:headEnd/>
                <a:tailEnd/>
              </a:ln>
            </p:spPr>
            <p:txBody>
              <a:bodyPr/>
              <a:lstStyle/>
              <a:p>
                <a:endParaRPr lang="en-US"/>
              </a:p>
            </p:txBody>
          </p:sp>
          <p:sp>
            <p:nvSpPr>
              <p:cNvPr id="172472" name="Freeform 445"/>
              <p:cNvSpPr>
                <a:spLocks/>
              </p:cNvSpPr>
              <p:nvPr/>
            </p:nvSpPr>
            <p:spPr bwMode="auto">
              <a:xfrm>
                <a:off x="3011" y="1780"/>
                <a:ext cx="166" cy="315"/>
              </a:xfrm>
              <a:custGeom>
                <a:avLst/>
                <a:gdLst>
                  <a:gd name="T0" fmla="*/ 0 w 662"/>
                  <a:gd name="T1" fmla="*/ 0 h 1264"/>
                  <a:gd name="T2" fmla="*/ 0 w 662"/>
                  <a:gd name="T3" fmla="*/ 0 h 1264"/>
                  <a:gd name="T4" fmla="*/ 0 w 662"/>
                  <a:gd name="T5" fmla="*/ 0 h 1264"/>
                  <a:gd name="T6" fmla="*/ 0 w 662"/>
                  <a:gd name="T7" fmla="*/ 0 h 1264"/>
                  <a:gd name="T8" fmla="*/ 0 w 662"/>
                  <a:gd name="T9" fmla="*/ 0 h 1264"/>
                  <a:gd name="T10" fmla="*/ 0 w 662"/>
                  <a:gd name="T11" fmla="*/ 0 h 1264"/>
                  <a:gd name="T12" fmla="*/ 0 w 662"/>
                  <a:gd name="T13" fmla="*/ 0 h 1264"/>
                  <a:gd name="T14" fmla="*/ 0 w 662"/>
                  <a:gd name="T15" fmla="*/ 0 h 1264"/>
                  <a:gd name="T16" fmla="*/ 0 w 662"/>
                  <a:gd name="T17" fmla="*/ 0 h 1264"/>
                  <a:gd name="T18" fmla="*/ 0 w 662"/>
                  <a:gd name="T19" fmla="*/ 0 h 1264"/>
                  <a:gd name="T20" fmla="*/ 0 w 662"/>
                  <a:gd name="T21" fmla="*/ 0 h 1264"/>
                  <a:gd name="T22" fmla="*/ 0 w 662"/>
                  <a:gd name="T23" fmla="*/ 0 h 1264"/>
                  <a:gd name="T24" fmla="*/ 0 w 662"/>
                  <a:gd name="T25" fmla="*/ 0 h 1264"/>
                  <a:gd name="T26" fmla="*/ 0 w 662"/>
                  <a:gd name="T27" fmla="*/ 0 h 1264"/>
                  <a:gd name="T28" fmla="*/ 0 w 662"/>
                  <a:gd name="T29" fmla="*/ 0 h 1264"/>
                  <a:gd name="T30" fmla="*/ 0 w 662"/>
                  <a:gd name="T31" fmla="*/ 0 h 1264"/>
                  <a:gd name="T32" fmla="*/ 0 w 662"/>
                  <a:gd name="T33" fmla="*/ 0 h 1264"/>
                  <a:gd name="T34" fmla="*/ 0 w 662"/>
                  <a:gd name="T35" fmla="*/ 0 h 1264"/>
                  <a:gd name="T36" fmla="*/ 0 w 662"/>
                  <a:gd name="T37" fmla="*/ 0 h 1264"/>
                  <a:gd name="T38" fmla="*/ 0 w 662"/>
                  <a:gd name="T39" fmla="*/ 0 h 1264"/>
                  <a:gd name="T40" fmla="*/ 0 w 662"/>
                  <a:gd name="T41" fmla="*/ 0 h 1264"/>
                  <a:gd name="T42" fmla="*/ 0 w 662"/>
                  <a:gd name="T43" fmla="*/ 0 h 1264"/>
                  <a:gd name="T44" fmla="*/ 0 w 662"/>
                  <a:gd name="T45" fmla="*/ 0 h 1264"/>
                  <a:gd name="T46" fmla="*/ 0 w 662"/>
                  <a:gd name="T47" fmla="*/ 0 h 1264"/>
                  <a:gd name="T48" fmla="*/ 0 w 662"/>
                  <a:gd name="T49" fmla="*/ 0 h 1264"/>
                  <a:gd name="T50" fmla="*/ 0 w 662"/>
                  <a:gd name="T51" fmla="*/ 0 h 1264"/>
                  <a:gd name="T52" fmla="*/ 0 w 662"/>
                  <a:gd name="T53" fmla="*/ 0 h 1264"/>
                  <a:gd name="T54" fmla="*/ 0 w 662"/>
                  <a:gd name="T55" fmla="*/ 0 h 1264"/>
                  <a:gd name="T56" fmla="*/ 0 w 662"/>
                  <a:gd name="T57" fmla="*/ 0 h 1264"/>
                  <a:gd name="T58" fmla="*/ 0 w 662"/>
                  <a:gd name="T59" fmla="*/ 0 h 1264"/>
                  <a:gd name="T60" fmla="*/ 0 w 662"/>
                  <a:gd name="T61" fmla="*/ 0 h 1264"/>
                  <a:gd name="T62" fmla="*/ 0 w 662"/>
                  <a:gd name="T63" fmla="*/ 0 h 1264"/>
                  <a:gd name="T64" fmla="*/ 0 w 662"/>
                  <a:gd name="T65" fmla="*/ 0 h 12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62"/>
                  <a:gd name="T100" fmla="*/ 0 h 1264"/>
                  <a:gd name="T101" fmla="*/ 662 w 662"/>
                  <a:gd name="T102" fmla="*/ 1264 h 12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62" h="1264">
                    <a:moveTo>
                      <a:pt x="0" y="30"/>
                    </a:moveTo>
                    <a:lnTo>
                      <a:pt x="32" y="66"/>
                    </a:lnTo>
                    <a:lnTo>
                      <a:pt x="63" y="102"/>
                    </a:lnTo>
                    <a:lnTo>
                      <a:pt x="94" y="137"/>
                    </a:lnTo>
                    <a:lnTo>
                      <a:pt x="125" y="172"/>
                    </a:lnTo>
                    <a:lnTo>
                      <a:pt x="155" y="205"/>
                    </a:lnTo>
                    <a:lnTo>
                      <a:pt x="185" y="240"/>
                    </a:lnTo>
                    <a:lnTo>
                      <a:pt x="213" y="273"/>
                    </a:lnTo>
                    <a:lnTo>
                      <a:pt x="241" y="307"/>
                    </a:lnTo>
                    <a:lnTo>
                      <a:pt x="268" y="341"/>
                    </a:lnTo>
                    <a:lnTo>
                      <a:pt x="294" y="375"/>
                    </a:lnTo>
                    <a:lnTo>
                      <a:pt x="320" y="409"/>
                    </a:lnTo>
                    <a:lnTo>
                      <a:pt x="345" y="444"/>
                    </a:lnTo>
                    <a:lnTo>
                      <a:pt x="369" y="477"/>
                    </a:lnTo>
                    <a:lnTo>
                      <a:pt x="392" y="512"/>
                    </a:lnTo>
                    <a:lnTo>
                      <a:pt x="414" y="547"/>
                    </a:lnTo>
                    <a:lnTo>
                      <a:pt x="435" y="582"/>
                    </a:lnTo>
                    <a:lnTo>
                      <a:pt x="456" y="619"/>
                    </a:lnTo>
                    <a:lnTo>
                      <a:pt x="473" y="654"/>
                    </a:lnTo>
                    <a:lnTo>
                      <a:pt x="492" y="692"/>
                    </a:lnTo>
                    <a:lnTo>
                      <a:pt x="509" y="729"/>
                    </a:lnTo>
                    <a:lnTo>
                      <a:pt x="525" y="768"/>
                    </a:lnTo>
                    <a:lnTo>
                      <a:pt x="540" y="808"/>
                    </a:lnTo>
                    <a:lnTo>
                      <a:pt x="553" y="849"/>
                    </a:lnTo>
                    <a:lnTo>
                      <a:pt x="565" y="889"/>
                    </a:lnTo>
                    <a:lnTo>
                      <a:pt x="576" y="931"/>
                    </a:lnTo>
                    <a:lnTo>
                      <a:pt x="586" y="975"/>
                    </a:lnTo>
                    <a:lnTo>
                      <a:pt x="595" y="1019"/>
                    </a:lnTo>
                    <a:lnTo>
                      <a:pt x="603" y="1066"/>
                    </a:lnTo>
                    <a:lnTo>
                      <a:pt x="609" y="1113"/>
                    </a:lnTo>
                    <a:lnTo>
                      <a:pt x="612" y="1162"/>
                    </a:lnTo>
                    <a:lnTo>
                      <a:pt x="616" y="1213"/>
                    </a:lnTo>
                    <a:lnTo>
                      <a:pt x="617" y="1264"/>
                    </a:lnTo>
                    <a:lnTo>
                      <a:pt x="662" y="1264"/>
                    </a:lnTo>
                    <a:lnTo>
                      <a:pt x="661" y="1210"/>
                    </a:lnTo>
                    <a:lnTo>
                      <a:pt x="657" y="1159"/>
                    </a:lnTo>
                    <a:lnTo>
                      <a:pt x="654" y="1108"/>
                    </a:lnTo>
                    <a:lnTo>
                      <a:pt x="647" y="1059"/>
                    </a:lnTo>
                    <a:lnTo>
                      <a:pt x="640" y="1012"/>
                    </a:lnTo>
                    <a:lnTo>
                      <a:pt x="631" y="966"/>
                    </a:lnTo>
                    <a:lnTo>
                      <a:pt x="621" y="921"/>
                    </a:lnTo>
                    <a:lnTo>
                      <a:pt x="610" y="876"/>
                    </a:lnTo>
                    <a:lnTo>
                      <a:pt x="598" y="834"/>
                    </a:lnTo>
                    <a:lnTo>
                      <a:pt x="583" y="793"/>
                    </a:lnTo>
                    <a:lnTo>
                      <a:pt x="568" y="751"/>
                    </a:lnTo>
                    <a:lnTo>
                      <a:pt x="552" y="712"/>
                    </a:lnTo>
                    <a:lnTo>
                      <a:pt x="534" y="672"/>
                    </a:lnTo>
                    <a:lnTo>
                      <a:pt x="515" y="634"/>
                    </a:lnTo>
                    <a:lnTo>
                      <a:pt x="496" y="597"/>
                    </a:lnTo>
                    <a:lnTo>
                      <a:pt x="474" y="559"/>
                    </a:lnTo>
                    <a:lnTo>
                      <a:pt x="453" y="522"/>
                    </a:lnTo>
                    <a:lnTo>
                      <a:pt x="430" y="487"/>
                    </a:lnTo>
                    <a:lnTo>
                      <a:pt x="406" y="452"/>
                    </a:lnTo>
                    <a:lnTo>
                      <a:pt x="382" y="416"/>
                    </a:lnTo>
                    <a:lnTo>
                      <a:pt x="358" y="382"/>
                    </a:lnTo>
                    <a:lnTo>
                      <a:pt x="331" y="348"/>
                    </a:lnTo>
                    <a:lnTo>
                      <a:pt x="303" y="313"/>
                    </a:lnTo>
                    <a:lnTo>
                      <a:pt x="276" y="280"/>
                    </a:lnTo>
                    <a:lnTo>
                      <a:pt x="248" y="244"/>
                    </a:lnTo>
                    <a:lnTo>
                      <a:pt x="220" y="210"/>
                    </a:lnTo>
                    <a:lnTo>
                      <a:pt x="190" y="175"/>
                    </a:lnTo>
                    <a:lnTo>
                      <a:pt x="160" y="142"/>
                    </a:lnTo>
                    <a:lnTo>
                      <a:pt x="129" y="107"/>
                    </a:lnTo>
                    <a:lnTo>
                      <a:pt x="98" y="72"/>
                    </a:lnTo>
                    <a:lnTo>
                      <a:pt x="67" y="36"/>
                    </a:lnTo>
                    <a:lnTo>
                      <a:pt x="34" y="0"/>
                    </a:lnTo>
                    <a:lnTo>
                      <a:pt x="0" y="30"/>
                    </a:lnTo>
                    <a:close/>
                  </a:path>
                </a:pathLst>
              </a:custGeom>
              <a:solidFill>
                <a:srgbClr val="F5001A"/>
              </a:solidFill>
              <a:ln w="9525">
                <a:noFill/>
                <a:round/>
                <a:headEnd/>
                <a:tailEnd/>
              </a:ln>
            </p:spPr>
            <p:txBody>
              <a:bodyPr/>
              <a:lstStyle/>
              <a:p>
                <a:endParaRPr lang="en-US"/>
              </a:p>
            </p:txBody>
          </p:sp>
          <p:sp>
            <p:nvSpPr>
              <p:cNvPr id="172473" name="Freeform 446"/>
              <p:cNvSpPr>
                <a:spLocks/>
              </p:cNvSpPr>
              <p:nvPr/>
            </p:nvSpPr>
            <p:spPr bwMode="auto">
              <a:xfrm>
                <a:off x="3150" y="2092"/>
                <a:ext cx="19" cy="1590"/>
              </a:xfrm>
              <a:custGeom>
                <a:avLst/>
                <a:gdLst>
                  <a:gd name="T0" fmla="*/ 0 w 75"/>
                  <a:gd name="T1" fmla="*/ 0 h 6359"/>
                  <a:gd name="T2" fmla="*/ 0 w 75"/>
                  <a:gd name="T3" fmla="*/ 0 h 6359"/>
                  <a:gd name="T4" fmla="*/ 0 w 75"/>
                  <a:gd name="T5" fmla="*/ 0 h 6359"/>
                  <a:gd name="T6" fmla="*/ 0 w 75"/>
                  <a:gd name="T7" fmla="*/ 0 h 6359"/>
                  <a:gd name="T8" fmla="*/ 0 w 75"/>
                  <a:gd name="T9" fmla="*/ 0 h 6359"/>
                  <a:gd name="T10" fmla="*/ 0 w 75"/>
                  <a:gd name="T11" fmla="*/ 1 h 6359"/>
                  <a:gd name="T12" fmla="*/ 0 w 75"/>
                  <a:gd name="T13" fmla="*/ 1 h 6359"/>
                  <a:gd name="T14" fmla="*/ 0 w 75"/>
                  <a:gd name="T15" fmla="*/ 1 h 6359"/>
                  <a:gd name="T16" fmla="*/ 0 w 75"/>
                  <a:gd name="T17" fmla="*/ 1 h 6359"/>
                  <a:gd name="T18" fmla="*/ 0 w 75"/>
                  <a:gd name="T19" fmla="*/ 1 h 6359"/>
                  <a:gd name="T20" fmla="*/ 0 w 75"/>
                  <a:gd name="T21" fmla="*/ 1 h 6359"/>
                  <a:gd name="T22" fmla="*/ 0 w 75"/>
                  <a:gd name="T23" fmla="*/ 1 h 6359"/>
                  <a:gd name="T24" fmla="*/ 0 w 75"/>
                  <a:gd name="T25" fmla="*/ 1 h 6359"/>
                  <a:gd name="T26" fmla="*/ 0 w 75"/>
                  <a:gd name="T27" fmla="*/ 2 h 6359"/>
                  <a:gd name="T28" fmla="*/ 0 w 75"/>
                  <a:gd name="T29" fmla="*/ 2 h 6359"/>
                  <a:gd name="T30" fmla="*/ 0 w 75"/>
                  <a:gd name="T31" fmla="*/ 2 h 6359"/>
                  <a:gd name="T32" fmla="*/ 0 w 75"/>
                  <a:gd name="T33" fmla="*/ 2 h 6359"/>
                  <a:gd name="T34" fmla="*/ 0 w 75"/>
                  <a:gd name="T35" fmla="*/ 2 h 6359"/>
                  <a:gd name="T36" fmla="*/ 0 w 75"/>
                  <a:gd name="T37" fmla="*/ 2 h 6359"/>
                  <a:gd name="T38" fmla="*/ 0 w 75"/>
                  <a:gd name="T39" fmla="*/ 2 h 6359"/>
                  <a:gd name="T40" fmla="*/ 0 w 75"/>
                  <a:gd name="T41" fmla="*/ 2 h 6359"/>
                  <a:gd name="T42" fmla="*/ 0 w 75"/>
                  <a:gd name="T43" fmla="*/ 1 h 6359"/>
                  <a:gd name="T44" fmla="*/ 0 w 75"/>
                  <a:gd name="T45" fmla="*/ 1 h 6359"/>
                  <a:gd name="T46" fmla="*/ 0 w 75"/>
                  <a:gd name="T47" fmla="*/ 1 h 6359"/>
                  <a:gd name="T48" fmla="*/ 0 w 75"/>
                  <a:gd name="T49" fmla="*/ 1 h 6359"/>
                  <a:gd name="T50" fmla="*/ 0 w 75"/>
                  <a:gd name="T51" fmla="*/ 1 h 6359"/>
                  <a:gd name="T52" fmla="*/ 0 w 75"/>
                  <a:gd name="T53" fmla="*/ 1 h 6359"/>
                  <a:gd name="T54" fmla="*/ 0 w 75"/>
                  <a:gd name="T55" fmla="*/ 1 h 6359"/>
                  <a:gd name="T56" fmla="*/ 0 w 75"/>
                  <a:gd name="T57" fmla="*/ 1 h 6359"/>
                  <a:gd name="T58" fmla="*/ 0 w 75"/>
                  <a:gd name="T59" fmla="*/ 0 h 6359"/>
                  <a:gd name="T60" fmla="*/ 0 w 75"/>
                  <a:gd name="T61" fmla="*/ 0 h 6359"/>
                  <a:gd name="T62" fmla="*/ 0 w 75"/>
                  <a:gd name="T63" fmla="*/ 0 h 6359"/>
                  <a:gd name="T64" fmla="*/ 0 w 75"/>
                  <a:gd name="T65" fmla="*/ 0 h 6359"/>
                  <a:gd name="T66" fmla="*/ 0 w 75"/>
                  <a:gd name="T67" fmla="*/ 0 h 6359"/>
                  <a:gd name="T68" fmla="*/ 0 w 75"/>
                  <a:gd name="T69" fmla="*/ 0 h 6359"/>
                  <a:gd name="T70" fmla="*/ 0 w 75"/>
                  <a:gd name="T71" fmla="*/ 0 h 63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5"/>
                  <a:gd name="T109" fmla="*/ 0 h 6359"/>
                  <a:gd name="T110" fmla="*/ 75 w 75"/>
                  <a:gd name="T111" fmla="*/ 6359 h 63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5" h="6359">
                    <a:moveTo>
                      <a:pt x="23" y="1"/>
                    </a:moveTo>
                    <a:lnTo>
                      <a:pt x="23" y="3"/>
                    </a:lnTo>
                    <a:lnTo>
                      <a:pt x="24" y="76"/>
                    </a:lnTo>
                    <a:lnTo>
                      <a:pt x="25" y="178"/>
                    </a:lnTo>
                    <a:lnTo>
                      <a:pt x="26" y="306"/>
                    </a:lnTo>
                    <a:lnTo>
                      <a:pt x="26" y="457"/>
                    </a:lnTo>
                    <a:lnTo>
                      <a:pt x="28" y="631"/>
                    </a:lnTo>
                    <a:lnTo>
                      <a:pt x="28" y="825"/>
                    </a:lnTo>
                    <a:lnTo>
                      <a:pt x="28" y="1036"/>
                    </a:lnTo>
                    <a:lnTo>
                      <a:pt x="28" y="1264"/>
                    </a:lnTo>
                    <a:lnTo>
                      <a:pt x="26" y="1505"/>
                    </a:lnTo>
                    <a:lnTo>
                      <a:pt x="26" y="1758"/>
                    </a:lnTo>
                    <a:lnTo>
                      <a:pt x="25" y="2022"/>
                    </a:lnTo>
                    <a:lnTo>
                      <a:pt x="24" y="2293"/>
                    </a:lnTo>
                    <a:lnTo>
                      <a:pt x="23" y="2571"/>
                    </a:lnTo>
                    <a:lnTo>
                      <a:pt x="21" y="2852"/>
                    </a:lnTo>
                    <a:lnTo>
                      <a:pt x="20" y="3136"/>
                    </a:lnTo>
                    <a:lnTo>
                      <a:pt x="19" y="3420"/>
                    </a:lnTo>
                    <a:lnTo>
                      <a:pt x="18" y="3702"/>
                    </a:lnTo>
                    <a:lnTo>
                      <a:pt x="15" y="3979"/>
                    </a:lnTo>
                    <a:lnTo>
                      <a:pt x="14" y="4251"/>
                    </a:lnTo>
                    <a:lnTo>
                      <a:pt x="13" y="4516"/>
                    </a:lnTo>
                    <a:lnTo>
                      <a:pt x="11" y="4770"/>
                    </a:lnTo>
                    <a:lnTo>
                      <a:pt x="9" y="5014"/>
                    </a:lnTo>
                    <a:lnTo>
                      <a:pt x="8" y="5242"/>
                    </a:lnTo>
                    <a:lnTo>
                      <a:pt x="6" y="5456"/>
                    </a:lnTo>
                    <a:lnTo>
                      <a:pt x="5" y="5651"/>
                    </a:lnTo>
                    <a:lnTo>
                      <a:pt x="4" y="5828"/>
                    </a:lnTo>
                    <a:lnTo>
                      <a:pt x="3" y="5982"/>
                    </a:lnTo>
                    <a:lnTo>
                      <a:pt x="2" y="6112"/>
                    </a:lnTo>
                    <a:lnTo>
                      <a:pt x="2" y="6218"/>
                    </a:lnTo>
                    <a:lnTo>
                      <a:pt x="0" y="6295"/>
                    </a:lnTo>
                    <a:lnTo>
                      <a:pt x="0" y="6343"/>
                    </a:lnTo>
                    <a:lnTo>
                      <a:pt x="0" y="6359"/>
                    </a:lnTo>
                    <a:lnTo>
                      <a:pt x="48" y="6359"/>
                    </a:lnTo>
                    <a:lnTo>
                      <a:pt x="48" y="6343"/>
                    </a:lnTo>
                    <a:lnTo>
                      <a:pt x="48" y="6295"/>
                    </a:lnTo>
                    <a:lnTo>
                      <a:pt x="49" y="6218"/>
                    </a:lnTo>
                    <a:lnTo>
                      <a:pt x="49" y="6112"/>
                    </a:lnTo>
                    <a:lnTo>
                      <a:pt x="50" y="5982"/>
                    </a:lnTo>
                    <a:lnTo>
                      <a:pt x="51" y="5828"/>
                    </a:lnTo>
                    <a:lnTo>
                      <a:pt x="53" y="5651"/>
                    </a:lnTo>
                    <a:lnTo>
                      <a:pt x="54" y="5456"/>
                    </a:lnTo>
                    <a:lnTo>
                      <a:pt x="55" y="5242"/>
                    </a:lnTo>
                    <a:lnTo>
                      <a:pt x="56" y="5014"/>
                    </a:lnTo>
                    <a:lnTo>
                      <a:pt x="59" y="4770"/>
                    </a:lnTo>
                    <a:lnTo>
                      <a:pt x="60" y="4516"/>
                    </a:lnTo>
                    <a:lnTo>
                      <a:pt x="61" y="4251"/>
                    </a:lnTo>
                    <a:lnTo>
                      <a:pt x="62" y="3979"/>
                    </a:lnTo>
                    <a:lnTo>
                      <a:pt x="65" y="3702"/>
                    </a:lnTo>
                    <a:lnTo>
                      <a:pt x="66" y="3420"/>
                    </a:lnTo>
                    <a:lnTo>
                      <a:pt x="67" y="3136"/>
                    </a:lnTo>
                    <a:lnTo>
                      <a:pt x="69" y="2852"/>
                    </a:lnTo>
                    <a:lnTo>
                      <a:pt x="70" y="2571"/>
                    </a:lnTo>
                    <a:lnTo>
                      <a:pt x="71" y="2293"/>
                    </a:lnTo>
                    <a:lnTo>
                      <a:pt x="72" y="2022"/>
                    </a:lnTo>
                    <a:lnTo>
                      <a:pt x="74" y="1758"/>
                    </a:lnTo>
                    <a:lnTo>
                      <a:pt x="74" y="1505"/>
                    </a:lnTo>
                    <a:lnTo>
                      <a:pt x="75" y="1264"/>
                    </a:lnTo>
                    <a:lnTo>
                      <a:pt x="75" y="1036"/>
                    </a:lnTo>
                    <a:lnTo>
                      <a:pt x="75" y="825"/>
                    </a:lnTo>
                    <a:lnTo>
                      <a:pt x="75" y="631"/>
                    </a:lnTo>
                    <a:lnTo>
                      <a:pt x="74" y="457"/>
                    </a:lnTo>
                    <a:lnTo>
                      <a:pt x="74" y="306"/>
                    </a:lnTo>
                    <a:lnTo>
                      <a:pt x="72" y="178"/>
                    </a:lnTo>
                    <a:lnTo>
                      <a:pt x="69" y="76"/>
                    </a:lnTo>
                    <a:lnTo>
                      <a:pt x="67" y="0"/>
                    </a:lnTo>
                    <a:lnTo>
                      <a:pt x="67" y="1"/>
                    </a:lnTo>
                    <a:lnTo>
                      <a:pt x="23" y="1"/>
                    </a:lnTo>
                    <a:lnTo>
                      <a:pt x="23" y="3"/>
                    </a:lnTo>
                    <a:lnTo>
                      <a:pt x="23" y="1"/>
                    </a:lnTo>
                    <a:close/>
                  </a:path>
                </a:pathLst>
              </a:custGeom>
              <a:solidFill>
                <a:srgbClr val="FA051F"/>
              </a:solidFill>
              <a:ln w="9525">
                <a:noFill/>
                <a:round/>
                <a:headEnd/>
                <a:tailEnd/>
              </a:ln>
            </p:spPr>
            <p:txBody>
              <a:bodyPr/>
              <a:lstStyle/>
              <a:p>
                <a:endParaRPr lang="en-US"/>
              </a:p>
            </p:txBody>
          </p:sp>
          <p:sp>
            <p:nvSpPr>
              <p:cNvPr id="172474" name="Freeform 447"/>
              <p:cNvSpPr>
                <a:spLocks/>
              </p:cNvSpPr>
              <p:nvPr/>
            </p:nvSpPr>
            <p:spPr bwMode="auto">
              <a:xfrm>
                <a:off x="3007" y="1781"/>
                <a:ext cx="160" cy="311"/>
              </a:xfrm>
              <a:custGeom>
                <a:avLst/>
                <a:gdLst>
                  <a:gd name="T0" fmla="*/ 0 w 639"/>
                  <a:gd name="T1" fmla="*/ 0 h 1245"/>
                  <a:gd name="T2" fmla="*/ 0 w 639"/>
                  <a:gd name="T3" fmla="*/ 0 h 1245"/>
                  <a:gd name="T4" fmla="*/ 0 w 639"/>
                  <a:gd name="T5" fmla="*/ 0 h 1245"/>
                  <a:gd name="T6" fmla="*/ 0 w 639"/>
                  <a:gd name="T7" fmla="*/ 0 h 1245"/>
                  <a:gd name="T8" fmla="*/ 0 w 639"/>
                  <a:gd name="T9" fmla="*/ 0 h 1245"/>
                  <a:gd name="T10" fmla="*/ 0 w 639"/>
                  <a:gd name="T11" fmla="*/ 0 h 1245"/>
                  <a:gd name="T12" fmla="*/ 0 w 639"/>
                  <a:gd name="T13" fmla="*/ 0 h 1245"/>
                  <a:gd name="T14" fmla="*/ 0 w 639"/>
                  <a:gd name="T15" fmla="*/ 0 h 1245"/>
                  <a:gd name="T16" fmla="*/ 0 w 639"/>
                  <a:gd name="T17" fmla="*/ 0 h 1245"/>
                  <a:gd name="T18" fmla="*/ 0 w 639"/>
                  <a:gd name="T19" fmla="*/ 0 h 1245"/>
                  <a:gd name="T20" fmla="*/ 0 w 639"/>
                  <a:gd name="T21" fmla="*/ 0 h 1245"/>
                  <a:gd name="T22" fmla="*/ 0 w 639"/>
                  <a:gd name="T23" fmla="*/ 0 h 1245"/>
                  <a:gd name="T24" fmla="*/ 0 w 639"/>
                  <a:gd name="T25" fmla="*/ 0 h 1245"/>
                  <a:gd name="T26" fmla="*/ 0 w 639"/>
                  <a:gd name="T27" fmla="*/ 0 h 1245"/>
                  <a:gd name="T28" fmla="*/ 0 w 639"/>
                  <a:gd name="T29" fmla="*/ 0 h 1245"/>
                  <a:gd name="T30" fmla="*/ 0 w 639"/>
                  <a:gd name="T31" fmla="*/ 0 h 1245"/>
                  <a:gd name="T32" fmla="*/ 0 w 639"/>
                  <a:gd name="T33" fmla="*/ 0 h 1245"/>
                  <a:gd name="T34" fmla="*/ 0 w 639"/>
                  <a:gd name="T35" fmla="*/ 0 h 1245"/>
                  <a:gd name="T36" fmla="*/ 0 w 639"/>
                  <a:gd name="T37" fmla="*/ 0 h 1245"/>
                  <a:gd name="T38" fmla="*/ 0 w 639"/>
                  <a:gd name="T39" fmla="*/ 0 h 1245"/>
                  <a:gd name="T40" fmla="*/ 0 w 639"/>
                  <a:gd name="T41" fmla="*/ 0 h 1245"/>
                  <a:gd name="T42" fmla="*/ 0 w 639"/>
                  <a:gd name="T43" fmla="*/ 0 h 1245"/>
                  <a:gd name="T44" fmla="*/ 0 w 639"/>
                  <a:gd name="T45" fmla="*/ 0 h 1245"/>
                  <a:gd name="T46" fmla="*/ 0 w 639"/>
                  <a:gd name="T47" fmla="*/ 0 h 1245"/>
                  <a:gd name="T48" fmla="*/ 0 w 639"/>
                  <a:gd name="T49" fmla="*/ 0 h 1245"/>
                  <a:gd name="T50" fmla="*/ 0 w 639"/>
                  <a:gd name="T51" fmla="*/ 0 h 1245"/>
                  <a:gd name="T52" fmla="*/ 0 w 639"/>
                  <a:gd name="T53" fmla="*/ 0 h 1245"/>
                  <a:gd name="T54" fmla="*/ 0 w 639"/>
                  <a:gd name="T55" fmla="*/ 0 h 1245"/>
                  <a:gd name="T56" fmla="*/ 0 w 639"/>
                  <a:gd name="T57" fmla="*/ 0 h 1245"/>
                  <a:gd name="T58" fmla="*/ 0 w 639"/>
                  <a:gd name="T59" fmla="*/ 0 h 1245"/>
                  <a:gd name="T60" fmla="*/ 0 w 639"/>
                  <a:gd name="T61" fmla="*/ 0 h 1245"/>
                  <a:gd name="T62" fmla="*/ 0 w 639"/>
                  <a:gd name="T63" fmla="*/ 0 h 1245"/>
                  <a:gd name="T64" fmla="*/ 0 w 639"/>
                  <a:gd name="T65" fmla="*/ 0 h 12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39"/>
                  <a:gd name="T100" fmla="*/ 0 h 1245"/>
                  <a:gd name="T101" fmla="*/ 639 w 639"/>
                  <a:gd name="T102" fmla="*/ 1245 h 12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39" h="1245">
                    <a:moveTo>
                      <a:pt x="0" y="28"/>
                    </a:moveTo>
                    <a:lnTo>
                      <a:pt x="31" y="65"/>
                    </a:lnTo>
                    <a:lnTo>
                      <a:pt x="60" y="101"/>
                    </a:lnTo>
                    <a:lnTo>
                      <a:pt x="89" y="137"/>
                    </a:lnTo>
                    <a:lnTo>
                      <a:pt x="116" y="173"/>
                    </a:lnTo>
                    <a:lnTo>
                      <a:pt x="143" y="209"/>
                    </a:lnTo>
                    <a:lnTo>
                      <a:pt x="171" y="245"/>
                    </a:lnTo>
                    <a:lnTo>
                      <a:pt x="198" y="280"/>
                    </a:lnTo>
                    <a:lnTo>
                      <a:pt x="224" y="315"/>
                    </a:lnTo>
                    <a:lnTo>
                      <a:pt x="250" y="351"/>
                    </a:lnTo>
                    <a:lnTo>
                      <a:pt x="275" y="385"/>
                    </a:lnTo>
                    <a:lnTo>
                      <a:pt x="300" y="420"/>
                    </a:lnTo>
                    <a:lnTo>
                      <a:pt x="324" y="454"/>
                    </a:lnTo>
                    <a:lnTo>
                      <a:pt x="346" y="490"/>
                    </a:lnTo>
                    <a:lnTo>
                      <a:pt x="368" y="526"/>
                    </a:lnTo>
                    <a:lnTo>
                      <a:pt x="390" y="559"/>
                    </a:lnTo>
                    <a:lnTo>
                      <a:pt x="411" y="595"/>
                    </a:lnTo>
                    <a:lnTo>
                      <a:pt x="431" y="633"/>
                    </a:lnTo>
                    <a:lnTo>
                      <a:pt x="449" y="669"/>
                    </a:lnTo>
                    <a:lnTo>
                      <a:pt x="467" y="706"/>
                    </a:lnTo>
                    <a:lnTo>
                      <a:pt x="484" y="742"/>
                    </a:lnTo>
                    <a:lnTo>
                      <a:pt x="500" y="781"/>
                    </a:lnTo>
                    <a:lnTo>
                      <a:pt x="515" y="818"/>
                    </a:lnTo>
                    <a:lnTo>
                      <a:pt x="528" y="858"/>
                    </a:lnTo>
                    <a:lnTo>
                      <a:pt x="540" y="897"/>
                    </a:lnTo>
                    <a:lnTo>
                      <a:pt x="551" y="938"/>
                    </a:lnTo>
                    <a:lnTo>
                      <a:pt x="561" y="978"/>
                    </a:lnTo>
                    <a:lnTo>
                      <a:pt x="571" y="1022"/>
                    </a:lnTo>
                    <a:lnTo>
                      <a:pt x="578" y="1064"/>
                    </a:lnTo>
                    <a:lnTo>
                      <a:pt x="585" y="1107"/>
                    </a:lnTo>
                    <a:lnTo>
                      <a:pt x="590" y="1152"/>
                    </a:lnTo>
                    <a:lnTo>
                      <a:pt x="592" y="1198"/>
                    </a:lnTo>
                    <a:lnTo>
                      <a:pt x="595" y="1245"/>
                    </a:lnTo>
                    <a:lnTo>
                      <a:pt x="639" y="1245"/>
                    </a:lnTo>
                    <a:lnTo>
                      <a:pt x="637" y="1196"/>
                    </a:lnTo>
                    <a:lnTo>
                      <a:pt x="634" y="1150"/>
                    </a:lnTo>
                    <a:lnTo>
                      <a:pt x="629" y="1102"/>
                    </a:lnTo>
                    <a:lnTo>
                      <a:pt x="623" y="1056"/>
                    </a:lnTo>
                    <a:lnTo>
                      <a:pt x="616" y="1012"/>
                    </a:lnTo>
                    <a:lnTo>
                      <a:pt x="606" y="968"/>
                    </a:lnTo>
                    <a:lnTo>
                      <a:pt x="596" y="926"/>
                    </a:lnTo>
                    <a:lnTo>
                      <a:pt x="585" y="885"/>
                    </a:lnTo>
                    <a:lnTo>
                      <a:pt x="572" y="843"/>
                    </a:lnTo>
                    <a:lnTo>
                      <a:pt x="557" y="803"/>
                    </a:lnTo>
                    <a:lnTo>
                      <a:pt x="542" y="763"/>
                    </a:lnTo>
                    <a:lnTo>
                      <a:pt x="526" y="725"/>
                    </a:lnTo>
                    <a:lnTo>
                      <a:pt x="509" y="686"/>
                    </a:lnTo>
                    <a:lnTo>
                      <a:pt x="491" y="649"/>
                    </a:lnTo>
                    <a:lnTo>
                      <a:pt x="470" y="610"/>
                    </a:lnTo>
                    <a:lnTo>
                      <a:pt x="450" y="573"/>
                    </a:lnTo>
                    <a:lnTo>
                      <a:pt x="429" y="537"/>
                    </a:lnTo>
                    <a:lnTo>
                      <a:pt x="408" y="501"/>
                    </a:lnTo>
                    <a:lnTo>
                      <a:pt x="386" y="465"/>
                    </a:lnTo>
                    <a:lnTo>
                      <a:pt x="361" y="429"/>
                    </a:lnTo>
                    <a:lnTo>
                      <a:pt x="337" y="393"/>
                    </a:lnTo>
                    <a:lnTo>
                      <a:pt x="312" y="358"/>
                    </a:lnTo>
                    <a:lnTo>
                      <a:pt x="288" y="323"/>
                    </a:lnTo>
                    <a:lnTo>
                      <a:pt x="261" y="287"/>
                    </a:lnTo>
                    <a:lnTo>
                      <a:pt x="235" y="253"/>
                    </a:lnTo>
                    <a:lnTo>
                      <a:pt x="208" y="218"/>
                    </a:lnTo>
                    <a:lnTo>
                      <a:pt x="181" y="182"/>
                    </a:lnTo>
                    <a:lnTo>
                      <a:pt x="153" y="146"/>
                    </a:lnTo>
                    <a:lnTo>
                      <a:pt x="123" y="110"/>
                    </a:lnTo>
                    <a:lnTo>
                      <a:pt x="95" y="74"/>
                    </a:lnTo>
                    <a:lnTo>
                      <a:pt x="66" y="38"/>
                    </a:lnTo>
                    <a:lnTo>
                      <a:pt x="38" y="0"/>
                    </a:lnTo>
                    <a:lnTo>
                      <a:pt x="0" y="28"/>
                    </a:lnTo>
                    <a:close/>
                  </a:path>
                </a:pathLst>
              </a:custGeom>
              <a:solidFill>
                <a:srgbClr val="FA051F"/>
              </a:solidFill>
              <a:ln w="9525">
                <a:noFill/>
                <a:round/>
                <a:headEnd/>
                <a:tailEnd/>
              </a:ln>
            </p:spPr>
            <p:txBody>
              <a:bodyPr/>
              <a:lstStyle/>
              <a:p>
                <a:endParaRPr lang="en-US"/>
              </a:p>
            </p:txBody>
          </p:sp>
          <p:sp>
            <p:nvSpPr>
              <p:cNvPr id="172475" name="Freeform 448"/>
              <p:cNvSpPr>
                <a:spLocks/>
              </p:cNvSpPr>
              <p:nvPr/>
            </p:nvSpPr>
            <p:spPr bwMode="auto">
              <a:xfrm>
                <a:off x="3141" y="2089"/>
                <a:ext cx="19" cy="1598"/>
              </a:xfrm>
              <a:custGeom>
                <a:avLst/>
                <a:gdLst>
                  <a:gd name="T0" fmla="*/ 0 w 74"/>
                  <a:gd name="T1" fmla="*/ 0 h 6389"/>
                  <a:gd name="T2" fmla="*/ 0 w 74"/>
                  <a:gd name="T3" fmla="*/ 0 h 6389"/>
                  <a:gd name="T4" fmla="*/ 0 w 74"/>
                  <a:gd name="T5" fmla="*/ 0 h 6389"/>
                  <a:gd name="T6" fmla="*/ 0 w 74"/>
                  <a:gd name="T7" fmla="*/ 0 h 6389"/>
                  <a:gd name="T8" fmla="*/ 0 w 74"/>
                  <a:gd name="T9" fmla="*/ 0 h 6389"/>
                  <a:gd name="T10" fmla="*/ 0 w 74"/>
                  <a:gd name="T11" fmla="*/ 1 h 6389"/>
                  <a:gd name="T12" fmla="*/ 0 w 74"/>
                  <a:gd name="T13" fmla="*/ 1 h 6389"/>
                  <a:gd name="T14" fmla="*/ 0 w 74"/>
                  <a:gd name="T15" fmla="*/ 1 h 6389"/>
                  <a:gd name="T16" fmla="*/ 0 w 74"/>
                  <a:gd name="T17" fmla="*/ 1 h 6389"/>
                  <a:gd name="T18" fmla="*/ 0 w 74"/>
                  <a:gd name="T19" fmla="*/ 1 h 6389"/>
                  <a:gd name="T20" fmla="*/ 0 w 74"/>
                  <a:gd name="T21" fmla="*/ 1 h 6389"/>
                  <a:gd name="T22" fmla="*/ 0 w 74"/>
                  <a:gd name="T23" fmla="*/ 1 h 6389"/>
                  <a:gd name="T24" fmla="*/ 0 w 74"/>
                  <a:gd name="T25" fmla="*/ 2 h 6389"/>
                  <a:gd name="T26" fmla="*/ 0 w 74"/>
                  <a:gd name="T27" fmla="*/ 2 h 6389"/>
                  <a:gd name="T28" fmla="*/ 0 w 74"/>
                  <a:gd name="T29" fmla="*/ 2 h 6389"/>
                  <a:gd name="T30" fmla="*/ 0 w 74"/>
                  <a:gd name="T31" fmla="*/ 2 h 6389"/>
                  <a:gd name="T32" fmla="*/ 0 w 74"/>
                  <a:gd name="T33" fmla="*/ 2 h 6389"/>
                  <a:gd name="T34" fmla="*/ 0 w 74"/>
                  <a:gd name="T35" fmla="*/ 2 h 6389"/>
                  <a:gd name="T36" fmla="*/ 0 w 74"/>
                  <a:gd name="T37" fmla="*/ 2 h 6389"/>
                  <a:gd name="T38" fmla="*/ 0 w 74"/>
                  <a:gd name="T39" fmla="*/ 2 h 6389"/>
                  <a:gd name="T40" fmla="*/ 0 w 74"/>
                  <a:gd name="T41" fmla="*/ 2 h 6389"/>
                  <a:gd name="T42" fmla="*/ 0 w 74"/>
                  <a:gd name="T43" fmla="*/ 1 h 6389"/>
                  <a:gd name="T44" fmla="*/ 0 w 74"/>
                  <a:gd name="T45" fmla="*/ 1 h 6389"/>
                  <a:gd name="T46" fmla="*/ 0 w 74"/>
                  <a:gd name="T47" fmla="*/ 1 h 6389"/>
                  <a:gd name="T48" fmla="*/ 0 w 74"/>
                  <a:gd name="T49" fmla="*/ 1 h 6389"/>
                  <a:gd name="T50" fmla="*/ 0 w 74"/>
                  <a:gd name="T51" fmla="*/ 1 h 6389"/>
                  <a:gd name="T52" fmla="*/ 0 w 74"/>
                  <a:gd name="T53" fmla="*/ 1 h 6389"/>
                  <a:gd name="T54" fmla="*/ 0 w 74"/>
                  <a:gd name="T55" fmla="*/ 1 h 6389"/>
                  <a:gd name="T56" fmla="*/ 0 w 74"/>
                  <a:gd name="T57" fmla="*/ 1 h 6389"/>
                  <a:gd name="T58" fmla="*/ 0 w 74"/>
                  <a:gd name="T59" fmla="*/ 0 h 6389"/>
                  <a:gd name="T60" fmla="*/ 0 w 74"/>
                  <a:gd name="T61" fmla="*/ 0 h 6389"/>
                  <a:gd name="T62" fmla="*/ 0 w 74"/>
                  <a:gd name="T63" fmla="*/ 0 h 6389"/>
                  <a:gd name="T64" fmla="*/ 0 w 74"/>
                  <a:gd name="T65" fmla="*/ 0 h 6389"/>
                  <a:gd name="T66" fmla="*/ 0 w 74"/>
                  <a:gd name="T67" fmla="*/ 0 h 63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4"/>
                  <a:gd name="T103" fmla="*/ 0 h 6389"/>
                  <a:gd name="T104" fmla="*/ 74 w 74"/>
                  <a:gd name="T105" fmla="*/ 6389 h 638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4" h="6389">
                    <a:moveTo>
                      <a:pt x="20" y="2"/>
                    </a:moveTo>
                    <a:lnTo>
                      <a:pt x="20" y="2"/>
                    </a:lnTo>
                    <a:lnTo>
                      <a:pt x="23" y="72"/>
                    </a:lnTo>
                    <a:lnTo>
                      <a:pt x="23" y="171"/>
                    </a:lnTo>
                    <a:lnTo>
                      <a:pt x="24" y="297"/>
                    </a:lnTo>
                    <a:lnTo>
                      <a:pt x="25" y="447"/>
                    </a:lnTo>
                    <a:lnTo>
                      <a:pt x="25" y="619"/>
                    </a:lnTo>
                    <a:lnTo>
                      <a:pt x="26" y="813"/>
                    </a:lnTo>
                    <a:lnTo>
                      <a:pt x="26" y="1024"/>
                    </a:lnTo>
                    <a:lnTo>
                      <a:pt x="26" y="1251"/>
                    </a:lnTo>
                    <a:lnTo>
                      <a:pt x="25" y="1492"/>
                    </a:lnTo>
                    <a:lnTo>
                      <a:pt x="25" y="1747"/>
                    </a:lnTo>
                    <a:lnTo>
                      <a:pt x="24" y="2012"/>
                    </a:lnTo>
                    <a:lnTo>
                      <a:pt x="24" y="2285"/>
                    </a:lnTo>
                    <a:lnTo>
                      <a:pt x="23" y="2563"/>
                    </a:lnTo>
                    <a:lnTo>
                      <a:pt x="21" y="2847"/>
                    </a:lnTo>
                    <a:lnTo>
                      <a:pt x="20" y="3132"/>
                    </a:lnTo>
                    <a:lnTo>
                      <a:pt x="19" y="3418"/>
                    </a:lnTo>
                    <a:lnTo>
                      <a:pt x="16" y="3703"/>
                    </a:lnTo>
                    <a:lnTo>
                      <a:pt x="15" y="3984"/>
                    </a:lnTo>
                    <a:lnTo>
                      <a:pt x="14" y="4258"/>
                    </a:lnTo>
                    <a:lnTo>
                      <a:pt x="13" y="4525"/>
                    </a:lnTo>
                    <a:lnTo>
                      <a:pt x="11" y="4782"/>
                    </a:lnTo>
                    <a:lnTo>
                      <a:pt x="9" y="5027"/>
                    </a:lnTo>
                    <a:lnTo>
                      <a:pt x="8" y="5260"/>
                    </a:lnTo>
                    <a:lnTo>
                      <a:pt x="6" y="5475"/>
                    </a:lnTo>
                    <a:lnTo>
                      <a:pt x="5" y="5672"/>
                    </a:lnTo>
                    <a:lnTo>
                      <a:pt x="4" y="5851"/>
                    </a:lnTo>
                    <a:lnTo>
                      <a:pt x="3" y="6006"/>
                    </a:lnTo>
                    <a:lnTo>
                      <a:pt x="1" y="6139"/>
                    </a:lnTo>
                    <a:lnTo>
                      <a:pt x="1" y="6245"/>
                    </a:lnTo>
                    <a:lnTo>
                      <a:pt x="0" y="6324"/>
                    </a:lnTo>
                    <a:lnTo>
                      <a:pt x="0" y="6373"/>
                    </a:lnTo>
                    <a:lnTo>
                      <a:pt x="0" y="6389"/>
                    </a:lnTo>
                    <a:lnTo>
                      <a:pt x="47" y="6389"/>
                    </a:lnTo>
                    <a:lnTo>
                      <a:pt x="47" y="6373"/>
                    </a:lnTo>
                    <a:lnTo>
                      <a:pt x="47" y="6324"/>
                    </a:lnTo>
                    <a:lnTo>
                      <a:pt x="49" y="6245"/>
                    </a:lnTo>
                    <a:lnTo>
                      <a:pt x="49" y="6139"/>
                    </a:lnTo>
                    <a:lnTo>
                      <a:pt x="50" y="6006"/>
                    </a:lnTo>
                    <a:lnTo>
                      <a:pt x="51" y="5851"/>
                    </a:lnTo>
                    <a:lnTo>
                      <a:pt x="52" y="5672"/>
                    </a:lnTo>
                    <a:lnTo>
                      <a:pt x="54" y="5475"/>
                    </a:lnTo>
                    <a:lnTo>
                      <a:pt x="55" y="5260"/>
                    </a:lnTo>
                    <a:lnTo>
                      <a:pt x="56" y="5027"/>
                    </a:lnTo>
                    <a:lnTo>
                      <a:pt x="59" y="4782"/>
                    </a:lnTo>
                    <a:lnTo>
                      <a:pt x="60" y="4525"/>
                    </a:lnTo>
                    <a:lnTo>
                      <a:pt x="61" y="4258"/>
                    </a:lnTo>
                    <a:lnTo>
                      <a:pt x="62" y="3984"/>
                    </a:lnTo>
                    <a:lnTo>
                      <a:pt x="64" y="3703"/>
                    </a:lnTo>
                    <a:lnTo>
                      <a:pt x="66" y="3418"/>
                    </a:lnTo>
                    <a:lnTo>
                      <a:pt x="67" y="3132"/>
                    </a:lnTo>
                    <a:lnTo>
                      <a:pt x="69" y="2847"/>
                    </a:lnTo>
                    <a:lnTo>
                      <a:pt x="70" y="2563"/>
                    </a:lnTo>
                    <a:lnTo>
                      <a:pt x="71" y="2285"/>
                    </a:lnTo>
                    <a:lnTo>
                      <a:pt x="71" y="2012"/>
                    </a:lnTo>
                    <a:lnTo>
                      <a:pt x="72" y="1747"/>
                    </a:lnTo>
                    <a:lnTo>
                      <a:pt x="72" y="1492"/>
                    </a:lnTo>
                    <a:lnTo>
                      <a:pt x="74" y="1251"/>
                    </a:lnTo>
                    <a:lnTo>
                      <a:pt x="74" y="1024"/>
                    </a:lnTo>
                    <a:lnTo>
                      <a:pt x="74" y="813"/>
                    </a:lnTo>
                    <a:lnTo>
                      <a:pt x="72" y="619"/>
                    </a:lnTo>
                    <a:lnTo>
                      <a:pt x="72" y="447"/>
                    </a:lnTo>
                    <a:lnTo>
                      <a:pt x="71" y="297"/>
                    </a:lnTo>
                    <a:lnTo>
                      <a:pt x="70" y="171"/>
                    </a:lnTo>
                    <a:lnTo>
                      <a:pt x="67" y="72"/>
                    </a:lnTo>
                    <a:lnTo>
                      <a:pt x="65" y="0"/>
                    </a:lnTo>
                    <a:lnTo>
                      <a:pt x="20" y="2"/>
                    </a:lnTo>
                    <a:close/>
                  </a:path>
                </a:pathLst>
              </a:custGeom>
              <a:solidFill>
                <a:srgbClr val="FF0D26"/>
              </a:solidFill>
              <a:ln w="9525">
                <a:noFill/>
                <a:round/>
                <a:headEnd/>
                <a:tailEnd/>
              </a:ln>
            </p:spPr>
            <p:txBody>
              <a:bodyPr/>
              <a:lstStyle/>
              <a:p>
                <a:endParaRPr lang="en-US"/>
              </a:p>
            </p:txBody>
          </p:sp>
          <p:sp>
            <p:nvSpPr>
              <p:cNvPr id="172476" name="Freeform 449"/>
              <p:cNvSpPr>
                <a:spLocks/>
              </p:cNvSpPr>
              <p:nvPr/>
            </p:nvSpPr>
            <p:spPr bwMode="auto">
              <a:xfrm>
                <a:off x="3014" y="1792"/>
                <a:ext cx="143" cy="298"/>
              </a:xfrm>
              <a:custGeom>
                <a:avLst/>
                <a:gdLst>
                  <a:gd name="T0" fmla="*/ 0 w 572"/>
                  <a:gd name="T1" fmla="*/ 0 h 1192"/>
                  <a:gd name="T2" fmla="*/ 0 w 572"/>
                  <a:gd name="T3" fmla="*/ 0 h 1192"/>
                  <a:gd name="T4" fmla="*/ 0 w 572"/>
                  <a:gd name="T5" fmla="*/ 0 h 1192"/>
                  <a:gd name="T6" fmla="*/ 0 w 572"/>
                  <a:gd name="T7" fmla="*/ 0 h 1192"/>
                  <a:gd name="T8" fmla="*/ 0 w 572"/>
                  <a:gd name="T9" fmla="*/ 0 h 1192"/>
                  <a:gd name="T10" fmla="*/ 0 w 572"/>
                  <a:gd name="T11" fmla="*/ 0 h 1192"/>
                  <a:gd name="T12" fmla="*/ 0 w 572"/>
                  <a:gd name="T13" fmla="*/ 0 h 1192"/>
                  <a:gd name="T14" fmla="*/ 0 w 572"/>
                  <a:gd name="T15" fmla="*/ 0 h 1192"/>
                  <a:gd name="T16" fmla="*/ 0 w 572"/>
                  <a:gd name="T17" fmla="*/ 0 h 1192"/>
                  <a:gd name="T18" fmla="*/ 0 w 572"/>
                  <a:gd name="T19" fmla="*/ 0 h 1192"/>
                  <a:gd name="T20" fmla="*/ 0 w 572"/>
                  <a:gd name="T21" fmla="*/ 0 h 1192"/>
                  <a:gd name="T22" fmla="*/ 0 w 572"/>
                  <a:gd name="T23" fmla="*/ 0 h 1192"/>
                  <a:gd name="T24" fmla="*/ 0 w 572"/>
                  <a:gd name="T25" fmla="*/ 0 h 1192"/>
                  <a:gd name="T26" fmla="*/ 0 w 572"/>
                  <a:gd name="T27" fmla="*/ 0 h 1192"/>
                  <a:gd name="T28" fmla="*/ 0 w 572"/>
                  <a:gd name="T29" fmla="*/ 0 h 1192"/>
                  <a:gd name="T30" fmla="*/ 0 w 572"/>
                  <a:gd name="T31" fmla="*/ 0 h 1192"/>
                  <a:gd name="T32" fmla="*/ 0 w 572"/>
                  <a:gd name="T33" fmla="*/ 0 h 1192"/>
                  <a:gd name="T34" fmla="*/ 0 w 572"/>
                  <a:gd name="T35" fmla="*/ 0 h 1192"/>
                  <a:gd name="T36" fmla="*/ 0 w 572"/>
                  <a:gd name="T37" fmla="*/ 0 h 1192"/>
                  <a:gd name="T38" fmla="*/ 0 w 572"/>
                  <a:gd name="T39" fmla="*/ 0 h 1192"/>
                  <a:gd name="T40" fmla="*/ 0 w 572"/>
                  <a:gd name="T41" fmla="*/ 0 h 1192"/>
                  <a:gd name="T42" fmla="*/ 0 w 572"/>
                  <a:gd name="T43" fmla="*/ 0 h 1192"/>
                  <a:gd name="T44" fmla="*/ 0 w 572"/>
                  <a:gd name="T45" fmla="*/ 0 h 1192"/>
                  <a:gd name="T46" fmla="*/ 0 w 572"/>
                  <a:gd name="T47" fmla="*/ 0 h 1192"/>
                  <a:gd name="T48" fmla="*/ 0 w 572"/>
                  <a:gd name="T49" fmla="*/ 0 h 1192"/>
                  <a:gd name="T50" fmla="*/ 0 w 572"/>
                  <a:gd name="T51" fmla="*/ 0 h 1192"/>
                  <a:gd name="T52" fmla="*/ 0 w 572"/>
                  <a:gd name="T53" fmla="*/ 0 h 1192"/>
                  <a:gd name="T54" fmla="*/ 0 w 572"/>
                  <a:gd name="T55" fmla="*/ 0 h 1192"/>
                  <a:gd name="T56" fmla="*/ 0 w 572"/>
                  <a:gd name="T57" fmla="*/ 0 h 1192"/>
                  <a:gd name="T58" fmla="*/ 0 w 572"/>
                  <a:gd name="T59" fmla="*/ 0 h 1192"/>
                  <a:gd name="T60" fmla="*/ 0 w 572"/>
                  <a:gd name="T61" fmla="*/ 0 h 1192"/>
                  <a:gd name="T62" fmla="*/ 0 w 572"/>
                  <a:gd name="T63" fmla="*/ 0 h 1192"/>
                  <a:gd name="T64" fmla="*/ 0 w 572"/>
                  <a:gd name="T65" fmla="*/ 0 h 11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72"/>
                  <a:gd name="T100" fmla="*/ 0 h 1192"/>
                  <a:gd name="T101" fmla="*/ 572 w 572"/>
                  <a:gd name="T102" fmla="*/ 1192 h 11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72" h="1192">
                    <a:moveTo>
                      <a:pt x="0" y="24"/>
                    </a:moveTo>
                    <a:lnTo>
                      <a:pt x="26" y="63"/>
                    </a:lnTo>
                    <a:lnTo>
                      <a:pt x="52" y="100"/>
                    </a:lnTo>
                    <a:lnTo>
                      <a:pt x="77" y="137"/>
                    </a:lnTo>
                    <a:lnTo>
                      <a:pt x="102" y="174"/>
                    </a:lnTo>
                    <a:lnTo>
                      <a:pt x="127" y="210"/>
                    </a:lnTo>
                    <a:lnTo>
                      <a:pt x="152" y="246"/>
                    </a:lnTo>
                    <a:lnTo>
                      <a:pt x="175" y="280"/>
                    </a:lnTo>
                    <a:lnTo>
                      <a:pt x="199" y="316"/>
                    </a:lnTo>
                    <a:lnTo>
                      <a:pt x="220" y="351"/>
                    </a:lnTo>
                    <a:lnTo>
                      <a:pt x="242" y="386"/>
                    </a:lnTo>
                    <a:lnTo>
                      <a:pt x="264" y="421"/>
                    </a:lnTo>
                    <a:lnTo>
                      <a:pt x="285" y="453"/>
                    </a:lnTo>
                    <a:lnTo>
                      <a:pt x="305" y="488"/>
                    </a:lnTo>
                    <a:lnTo>
                      <a:pt x="324" y="523"/>
                    </a:lnTo>
                    <a:lnTo>
                      <a:pt x="344" y="557"/>
                    </a:lnTo>
                    <a:lnTo>
                      <a:pt x="362" y="591"/>
                    </a:lnTo>
                    <a:lnTo>
                      <a:pt x="379" y="626"/>
                    </a:lnTo>
                    <a:lnTo>
                      <a:pt x="395" y="661"/>
                    </a:lnTo>
                    <a:lnTo>
                      <a:pt x="411" y="694"/>
                    </a:lnTo>
                    <a:lnTo>
                      <a:pt x="426" y="730"/>
                    </a:lnTo>
                    <a:lnTo>
                      <a:pt x="440" y="766"/>
                    </a:lnTo>
                    <a:lnTo>
                      <a:pt x="454" y="801"/>
                    </a:lnTo>
                    <a:lnTo>
                      <a:pt x="465" y="838"/>
                    </a:lnTo>
                    <a:lnTo>
                      <a:pt x="476" y="874"/>
                    </a:lnTo>
                    <a:lnTo>
                      <a:pt x="486" y="910"/>
                    </a:lnTo>
                    <a:lnTo>
                      <a:pt x="495" y="949"/>
                    </a:lnTo>
                    <a:lnTo>
                      <a:pt x="503" y="989"/>
                    </a:lnTo>
                    <a:lnTo>
                      <a:pt x="511" y="1027"/>
                    </a:lnTo>
                    <a:lnTo>
                      <a:pt x="516" y="1067"/>
                    </a:lnTo>
                    <a:lnTo>
                      <a:pt x="521" y="1108"/>
                    </a:lnTo>
                    <a:lnTo>
                      <a:pt x="525" y="1149"/>
                    </a:lnTo>
                    <a:lnTo>
                      <a:pt x="527" y="1192"/>
                    </a:lnTo>
                    <a:lnTo>
                      <a:pt x="572" y="1190"/>
                    </a:lnTo>
                    <a:lnTo>
                      <a:pt x="569" y="1146"/>
                    </a:lnTo>
                    <a:lnTo>
                      <a:pt x="566" y="1103"/>
                    </a:lnTo>
                    <a:lnTo>
                      <a:pt x="561" y="1062"/>
                    </a:lnTo>
                    <a:lnTo>
                      <a:pt x="556" y="1020"/>
                    </a:lnTo>
                    <a:lnTo>
                      <a:pt x="548" y="979"/>
                    </a:lnTo>
                    <a:lnTo>
                      <a:pt x="540" y="939"/>
                    </a:lnTo>
                    <a:lnTo>
                      <a:pt x="531" y="900"/>
                    </a:lnTo>
                    <a:lnTo>
                      <a:pt x="521" y="862"/>
                    </a:lnTo>
                    <a:lnTo>
                      <a:pt x="510" y="823"/>
                    </a:lnTo>
                    <a:lnTo>
                      <a:pt x="496" y="786"/>
                    </a:lnTo>
                    <a:lnTo>
                      <a:pt x="482" y="749"/>
                    </a:lnTo>
                    <a:lnTo>
                      <a:pt x="469" y="713"/>
                    </a:lnTo>
                    <a:lnTo>
                      <a:pt x="454" y="677"/>
                    </a:lnTo>
                    <a:lnTo>
                      <a:pt x="438" y="641"/>
                    </a:lnTo>
                    <a:lnTo>
                      <a:pt x="419" y="606"/>
                    </a:lnTo>
                    <a:lnTo>
                      <a:pt x="402" y="571"/>
                    </a:lnTo>
                    <a:lnTo>
                      <a:pt x="384" y="535"/>
                    </a:lnTo>
                    <a:lnTo>
                      <a:pt x="364" y="500"/>
                    </a:lnTo>
                    <a:lnTo>
                      <a:pt x="344" y="465"/>
                    </a:lnTo>
                    <a:lnTo>
                      <a:pt x="324" y="431"/>
                    </a:lnTo>
                    <a:lnTo>
                      <a:pt x="303" y="396"/>
                    </a:lnTo>
                    <a:lnTo>
                      <a:pt x="282" y="361"/>
                    </a:lnTo>
                    <a:lnTo>
                      <a:pt x="260" y="326"/>
                    </a:lnTo>
                    <a:lnTo>
                      <a:pt x="236" y="292"/>
                    </a:lnTo>
                    <a:lnTo>
                      <a:pt x="213" y="256"/>
                    </a:lnTo>
                    <a:lnTo>
                      <a:pt x="189" y="221"/>
                    </a:lnTo>
                    <a:lnTo>
                      <a:pt x="164" y="185"/>
                    </a:lnTo>
                    <a:lnTo>
                      <a:pt x="139" y="149"/>
                    </a:lnTo>
                    <a:lnTo>
                      <a:pt x="114" y="113"/>
                    </a:lnTo>
                    <a:lnTo>
                      <a:pt x="89" y="75"/>
                    </a:lnTo>
                    <a:lnTo>
                      <a:pt x="63" y="38"/>
                    </a:lnTo>
                    <a:lnTo>
                      <a:pt x="37" y="0"/>
                    </a:lnTo>
                    <a:lnTo>
                      <a:pt x="0" y="24"/>
                    </a:lnTo>
                    <a:close/>
                  </a:path>
                </a:pathLst>
              </a:custGeom>
              <a:solidFill>
                <a:srgbClr val="FF0D26"/>
              </a:solidFill>
              <a:ln w="9525">
                <a:noFill/>
                <a:round/>
                <a:headEnd/>
                <a:tailEnd/>
              </a:ln>
            </p:spPr>
            <p:txBody>
              <a:bodyPr/>
              <a:lstStyle/>
              <a:p>
                <a:endParaRPr lang="en-US"/>
              </a:p>
            </p:txBody>
          </p:sp>
          <p:sp>
            <p:nvSpPr>
              <p:cNvPr id="172477" name="Freeform 450"/>
              <p:cNvSpPr>
                <a:spLocks/>
              </p:cNvSpPr>
              <p:nvPr/>
            </p:nvSpPr>
            <p:spPr bwMode="auto">
              <a:xfrm>
                <a:off x="2702" y="1667"/>
                <a:ext cx="335" cy="139"/>
              </a:xfrm>
              <a:custGeom>
                <a:avLst/>
                <a:gdLst>
                  <a:gd name="T0" fmla="*/ 0 w 1343"/>
                  <a:gd name="T1" fmla="*/ 0 h 552"/>
                  <a:gd name="T2" fmla="*/ 0 w 1343"/>
                  <a:gd name="T3" fmla="*/ 0 h 552"/>
                  <a:gd name="T4" fmla="*/ 0 w 1343"/>
                  <a:gd name="T5" fmla="*/ 0 h 552"/>
                  <a:gd name="T6" fmla="*/ 0 w 1343"/>
                  <a:gd name="T7" fmla="*/ 0 h 552"/>
                  <a:gd name="T8" fmla="*/ 0 w 1343"/>
                  <a:gd name="T9" fmla="*/ 0 h 552"/>
                  <a:gd name="T10" fmla="*/ 0 w 1343"/>
                  <a:gd name="T11" fmla="*/ 0 h 552"/>
                  <a:gd name="T12" fmla="*/ 0 w 1343"/>
                  <a:gd name="T13" fmla="*/ 0 h 552"/>
                  <a:gd name="T14" fmla="*/ 0 w 1343"/>
                  <a:gd name="T15" fmla="*/ 0 h 552"/>
                  <a:gd name="T16" fmla="*/ 0 w 1343"/>
                  <a:gd name="T17" fmla="*/ 0 h 552"/>
                  <a:gd name="T18" fmla="*/ 0 w 1343"/>
                  <a:gd name="T19" fmla="*/ 0 h 552"/>
                  <a:gd name="T20" fmla="*/ 0 w 1343"/>
                  <a:gd name="T21" fmla="*/ 0 h 552"/>
                  <a:gd name="T22" fmla="*/ 0 w 1343"/>
                  <a:gd name="T23" fmla="*/ 0 h 552"/>
                  <a:gd name="T24" fmla="*/ 0 w 1343"/>
                  <a:gd name="T25" fmla="*/ 0 h 552"/>
                  <a:gd name="T26" fmla="*/ 0 w 1343"/>
                  <a:gd name="T27" fmla="*/ 0 h 552"/>
                  <a:gd name="T28" fmla="*/ 0 w 1343"/>
                  <a:gd name="T29" fmla="*/ 0 h 552"/>
                  <a:gd name="T30" fmla="*/ 0 w 1343"/>
                  <a:gd name="T31" fmla="*/ 0 h 552"/>
                  <a:gd name="T32" fmla="*/ 0 w 1343"/>
                  <a:gd name="T33" fmla="*/ 0 h 552"/>
                  <a:gd name="T34" fmla="*/ 0 w 1343"/>
                  <a:gd name="T35" fmla="*/ 0 h 552"/>
                  <a:gd name="T36" fmla="*/ 0 w 1343"/>
                  <a:gd name="T37" fmla="*/ 0 h 552"/>
                  <a:gd name="T38" fmla="*/ 0 w 1343"/>
                  <a:gd name="T39" fmla="*/ 0 h 552"/>
                  <a:gd name="T40" fmla="*/ 0 w 1343"/>
                  <a:gd name="T41" fmla="*/ 0 h 552"/>
                  <a:gd name="T42" fmla="*/ 0 w 1343"/>
                  <a:gd name="T43" fmla="*/ 0 h 552"/>
                  <a:gd name="T44" fmla="*/ 0 w 1343"/>
                  <a:gd name="T45" fmla="*/ 0 h 552"/>
                  <a:gd name="T46" fmla="*/ 0 w 1343"/>
                  <a:gd name="T47" fmla="*/ 0 h 552"/>
                  <a:gd name="T48" fmla="*/ 0 w 1343"/>
                  <a:gd name="T49" fmla="*/ 0 h 552"/>
                  <a:gd name="T50" fmla="*/ 0 w 1343"/>
                  <a:gd name="T51" fmla="*/ 0 h 552"/>
                  <a:gd name="T52" fmla="*/ 0 w 1343"/>
                  <a:gd name="T53" fmla="*/ 0 h 552"/>
                  <a:gd name="T54" fmla="*/ 0 w 1343"/>
                  <a:gd name="T55" fmla="*/ 0 h 552"/>
                  <a:gd name="T56" fmla="*/ 0 w 1343"/>
                  <a:gd name="T57" fmla="*/ 0 h 552"/>
                  <a:gd name="T58" fmla="*/ 0 w 1343"/>
                  <a:gd name="T59" fmla="*/ 0 h 552"/>
                  <a:gd name="T60" fmla="*/ 0 w 1343"/>
                  <a:gd name="T61" fmla="*/ 0 h 552"/>
                  <a:gd name="T62" fmla="*/ 0 w 1343"/>
                  <a:gd name="T63" fmla="*/ 0 h 552"/>
                  <a:gd name="T64" fmla="*/ 0 w 1343"/>
                  <a:gd name="T65" fmla="*/ 0 h 552"/>
                  <a:gd name="T66" fmla="*/ 0 w 1343"/>
                  <a:gd name="T67" fmla="*/ 0 h 552"/>
                  <a:gd name="T68" fmla="*/ 0 w 1343"/>
                  <a:gd name="T69" fmla="*/ 0 h 552"/>
                  <a:gd name="T70" fmla="*/ 0 w 1343"/>
                  <a:gd name="T71" fmla="*/ 0 h 552"/>
                  <a:gd name="T72" fmla="*/ 0 w 1343"/>
                  <a:gd name="T73" fmla="*/ 0 h 552"/>
                  <a:gd name="T74" fmla="*/ 0 w 1343"/>
                  <a:gd name="T75" fmla="*/ 0 h 552"/>
                  <a:gd name="T76" fmla="*/ 0 w 1343"/>
                  <a:gd name="T77" fmla="*/ 0 h 552"/>
                  <a:gd name="T78" fmla="*/ 0 w 1343"/>
                  <a:gd name="T79" fmla="*/ 0 h 552"/>
                  <a:gd name="T80" fmla="*/ 0 w 1343"/>
                  <a:gd name="T81" fmla="*/ 0 h 552"/>
                  <a:gd name="T82" fmla="*/ 0 w 1343"/>
                  <a:gd name="T83" fmla="*/ 0 h 552"/>
                  <a:gd name="T84" fmla="*/ 0 w 1343"/>
                  <a:gd name="T85" fmla="*/ 0 h 552"/>
                  <a:gd name="T86" fmla="*/ 0 w 1343"/>
                  <a:gd name="T87" fmla="*/ 0 h 552"/>
                  <a:gd name="T88" fmla="*/ 0 w 1343"/>
                  <a:gd name="T89" fmla="*/ 0 h 552"/>
                  <a:gd name="T90" fmla="*/ 0 w 1343"/>
                  <a:gd name="T91" fmla="*/ 0 h 552"/>
                  <a:gd name="T92" fmla="*/ 0 w 1343"/>
                  <a:gd name="T93" fmla="*/ 0 h 552"/>
                  <a:gd name="T94" fmla="*/ 0 w 1343"/>
                  <a:gd name="T95" fmla="*/ 0 h 552"/>
                  <a:gd name="T96" fmla="*/ 0 w 1343"/>
                  <a:gd name="T97" fmla="*/ 0 h 552"/>
                  <a:gd name="T98" fmla="*/ 0 w 1343"/>
                  <a:gd name="T99" fmla="*/ 0 h 552"/>
                  <a:gd name="T100" fmla="*/ 0 w 1343"/>
                  <a:gd name="T101" fmla="*/ 0 h 552"/>
                  <a:gd name="T102" fmla="*/ 0 w 1343"/>
                  <a:gd name="T103" fmla="*/ 0 h 552"/>
                  <a:gd name="T104" fmla="*/ 0 w 1343"/>
                  <a:gd name="T105" fmla="*/ 0 h 552"/>
                  <a:gd name="T106" fmla="*/ 0 w 1343"/>
                  <a:gd name="T107" fmla="*/ 0 h 552"/>
                  <a:gd name="T108" fmla="*/ 0 w 1343"/>
                  <a:gd name="T109" fmla="*/ 0 h 552"/>
                  <a:gd name="T110" fmla="*/ 0 w 1343"/>
                  <a:gd name="T111" fmla="*/ 0 h 55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43"/>
                  <a:gd name="T169" fmla="*/ 0 h 552"/>
                  <a:gd name="T170" fmla="*/ 1343 w 1343"/>
                  <a:gd name="T171" fmla="*/ 552 h 55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43" h="552">
                    <a:moveTo>
                      <a:pt x="161" y="0"/>
                    </a:moveTo>
                    <a:lnTo>
                      <a:pt x="164" y="9"/>
                    </a:lnTo>
                    <a:lnTo>
                      <a:pt x="174" y="18"/>
                    </a:lnTo>
                    <a:lnTo>
                      <a:pt x="188" y="27"/>
                    </a:lnTo>
                    <a:lnTo>
                      <a:pt x="205" y="36"/>
                    </a:lnTo>
                    <a:lnTo>
                      <a:pt x="228" y="43"/>
                    </a:lnTo>
                    <a:lnTo>
                      <a:pt x="253" y="49"/>
                    </a:lnTo>
                    <a:lnTo>
                      <a:pt x="281" y="57"/>
                    </a:lnTo>
                    <a:lnTo>
                      <a:pt x="313" y="62"/>
                    </a:lnTo>
                    <a:lnTo>
                      <a:pt x="347" y="67"/>
                    </a:lnTo>
                    <a:lnTo>
                      <a:pt x="384" y="72"/>
                    </a:lnTo>
                    <a:lnTo>
                      <a:pt x="423" y="75"/>
                    </a:lnTo>
                    <a:lnTo>
                      <a:pt x="464" y="79"/>
                    </a:lnTo>
                    <a:lnTo>
                      <a:pt x="506" y="82"/>
                    </a:lnTo>
                    <a:lnTo>
                      <a:pt x="548" y="84"/>
                    </a:lnTo>
                    <a:lnTo>
                      <a:pt x="593" y="85"/>
                    </a:lnTo>
                    <a:lnTo>
                      <a:pt x="638" y="87"/>
                    </a:lnTo>
                    <a:lnTo>
                      <a:pt x="683" y="87"/>
                    </a:lnTo>
                    <a:lnTo>
                      <a:pt x="727" y="85"/>
                    </a:lnTo>
                    <a:lnTo>
                      <a:pt x="772" y="84"/>
                    </a:lnTo>
                    <a:lnTo>
                      <a:pt x="816" y="83"/>
                    </a:lnTo>
                    <a:lnTo>
                      <a:pt x="859" y="80"/>
                    </a:lnTo>
                    <a:lnTo>
                      <a:pt x="900" y="77"/>
                    </a:lnTo>
                    <a:lnTo>
                      <a:pt x="941" y="73"/>
                    </a:lnTo>
                    <a:lnTo>
                      <a:pt x="980" y="68"/>
                    </a:lnTo>
                    <a:lnTo>
                      <a:pt x="1016" y="63"/>
                    </a:lnTo>
                    <a:lnTo>
                      <a:pt x="1050" y="57"/>
                    </a:lnTo>
                    <a:lnTo>
                      <a:pt x="1079" y="49"/>
                    </a:lnTo>
                    <a:lnTo>
                      <a:pt x="1108" y="42"/>
                    </a:lnTo>
                    <a:lnTo>
                      <a:pt x="1132" y="33"/>
                    </a:lnTo>
                    <a:lnTo>
                      <a:pt x="1153" y="24"/>
                    </a:lnTo>
                    <a:lnTo>
                      <a:pt x="1169" y="14"/>
                    </a:lnTo>
                    <a:lnTo>
                      <a:pt x="1181" y="3"/>
                    </a:lnTo>
                    <a:lnTo>
                      <a:pt x="1180" y="47"/>
                    </a:lnTo>
                    <a:lnTo>
                      <a:pt x="1181" y="85"/>
                    </a:lnTo>
                    <a:lnTo>
                      <a:pt x="1185" y="119"/>
                    </a:lnTo>
                    <a:lnTo>
                      <a:pt x="1190" y="150"/>
                    </a:lnTo>
                    <a:lnTo>
                      <a:pt x="1196" y="176"/>
                    </a:lnTo>
                    <a:lnTo>
                      <a:pt x="1204" y="198"/>
                    </a:lnTo>
                    <a:lnTo>
                      <a:pt x="1212" y="217"/>
                    </a:lnTo>
                    <a:lnTo>
                      <a:pt x="1221" y="233"/>
                    </a:lnTo>
                    <a:lnTo>
                      <a:pt x="1230" y="247"/>
                    </a:lnTo>
                    <a:lnTo>
                      <a:pt x="1239" y="257"/>
                    </a:lnTo>
                    <a:lnTo>
                      <a:pt x="1247" y="265"/>
                    </a:lnTo>
                    <a:lnTo>
                      <a:pt x="1255" y="272"/>
                    </a:lnTo>
                    <a:lnTo>
                      <a:pt x="1261" y="275"/>
                    </a:lnTo>
                    <a:lnTo>
                      <a:pt x="1266" y="278"/>
                    </a:lnTo>
                    <a:lnTo>
                      <a:pt x="1268" y="280"/>
                    </a:lnTo>
                    <a:lnTo>
                      <a:pt x="1270" y="280"/>
                    </a:lnTo>
                    <a:lnTo>
                      <a:pt x="1298" y="304"/>
                    </a:lnTo>
                    <a:lnTo>
                      <a:pt x="1321" y="325"/>
                    </a:lnTo>
                    <a:lnTo>
                      <a:pt x="1334" y="346"/>
                    </a:lnTo>
                    <a:lnTo>
                      <a:pt x="1342" y="366"/>
                    </a:lnTo>
                    <a:lnTo>
                      <a:pt x="1343" y="386"/>
                    </a:lnTo>
                    <a:lnTo>
                      <a:pt x="1338" y="403"/>
                    </a:lnTo>
                    <a:lnTo>
                      <a:pt x="1327" y="421"/>
                    </a:lnTo>
                    <a:lnTo>
                      <a:pt x="1311" y="437"/>
                    </a:lnTo>
                    <a:lnTo>
                      <a:pt x="1289" y="452"/>
                    </a:lnTo>
                    <a:lnTo>
                      <a:pt x="1263" y="465"/>
                    </a:lnTo>
                    <a:lnTo>
                      <a:pt x="1234" y="478"/>
                    </a:lnTo>
                    <a:lnTo>
                      <a:pt x="1200" y="489"/>
                    </a:lnTo>
                    <a:lnTo>
                      <a:pt x="1161" y="500"/>
                    </a:lnTo>
                    <a:lnTo>
                      <a:pt x="1120" y="510"/>
                    </a:lnTo>
                    <a:lnTo>
                      <a:pt x="1077" y="519"/>
                    </a:lnTo>
                    <a:lnTo>
                      <a:pt x="1031" y="526"/>
                    </a:lnTo>
                    <a:lnTo>
                      <a:pt x="982" y="534"/>
                    </a:lnTo>
                    <a:lnTo>
                      <a:pt x="933" y="539"/>
                    </a:lnTo>
                    <a:lnTo>
                      <a:pt x="880" y="544"/>
                    </a:lnTo>
                    <a:lnTo>
                      <a:pt x="828" y="547"/>
                    </a:lnTo>
                    <a:lnTo>
                      <a:pt x="775" y="550"/>
                    </a:lnTo>
                    <a:lnTo>
                      <a:pt x="720" y="552"/>
                    </a:lnTo>
                    <a:lnTo>
                      <a:pt x="667" y="552"/>
                    </a:lnTo>
                    <a:lnTo>
                      <a:pt x="613" y="552"/>
                    </a:lnTo>
                    <a:lnTo>
                      <a:pt x="561" y="551"/>
                    </a:lnTo>
                    <a:lnTo>
                      <a:pt x="510" y="549"/>
                    </a:lnTo>
                    <a:lnTo>
                      <a:pt x="459" y="545"/>
                    </a:lnTo>
                    <a:lnTo>
                      <a:pt x="412" y="541"/>
                    </a:lnTo>
                    <a:lnTo>
                      <a:pt x="366" y="536"/>
                    </a:lnTo>
                    <a:lnTo>
                      <a:pt x="322" y="529"/>
                    </a:lnTo>
                    <a:lnTo>
                      <a:pt x="281" y="523"/>
                    </a:lnTo>
                    <a:lnTo>
                      <a:pt x="244" y="514"/>
                    </a:lnTo>
                    <a:lnTo>
                      <a:pt x="195" y="502"/>
                    </a:lnTo>
                    <a:lnTo>
                      <a:pt x="152" y="488"/>
                    </a:lnTo>
                    <a:lnTo>
                      <a:pt x="116" y="475"/>
                    </a:lnTo>
                    <a:lnTo>
                      <a:pt x="83" y="462"/>
                    </a:lnTo>
                    <a:lnTo>
                      <a:pt x="59" y="448"/>
                    </a:lnTo>
                    <a:lnTo>
                      <a:pt x="37" y="436"/>
                    </a:lnTo>
                    <a:lnTo>
                      <a:pt x="21" y="422"/>
                    </a:lnTo>
                    <a:lnTo>
                      <a:pt x="10" y="408"/>
                    </a:lnTo>
                    <a:lnTo>
                      <a:pt x="3" y="395"/>
                    </a:lnTo>
                    <a:lnTo>
                      <a:pt x="0" y="381"/>
                    </a:lnTo>
                    <a:lnTo>
                      <a:pt x="1" y="367"/>
                    </a:lnTo>
                    <a:lnTo>
                      <a:pt x="6" y="352"/>
                    </a:lnTo>
                    <a:lnTo>
                      <a:pt x="15" y="339"/>
                    </a:lnTo>
                    <a:lnTo>
                      <a:pt x="26" y="324"/>
                    </a:lnTo>
                    <a:lnTo>
                      <a:pt x="41" y="310"/>
                    </a:lnTo>
                    <a:lnTo>
                      <a:pt x="59" y="295"/>
                    </a:lnTo>
                    <a:lnTo>
                      <a:pt x="83" y="273"/>
                    </a:lnTo>
                    <a:lnTo>
                      <a:pt x="103" y="251"/>
                    </a:lnTo>
                    <a:lnTo>
                      <a:pt x="121" y="226"/>
                    </a:lnTo>
                    <a:lnTo>
                      <a:pt x="133" y="201"/>
                    </a:lnTo>
                    <a:lnTo>
                      <a:pt x="144" y="176"/>
                    </a:lnTo>
                    <a:lnTo>
                      <a:pt x="153" y="152"/>
                    </a:lnTo>
                    <a:lnTo>
                      <a:pt x="158" y="128"/>
                    </a:lnTo>
                    <a:lnTo>
                      <a:pt x="162" y="105"/>
                    </a:lnTo>
                    <a:lnTo>
                      <a:pt x="164" y="83"/>
                    </a:lnTo>
                    <a:lnTo>
                      <a:pt x="166" y="63"/>
                    </a:lnTo>
                    <a:lnTo>
                      <a:pt x="166" y="45"/>
                    </a:lnTo>
                    <a:lnTo>
                      <a:pt x="164" y="29"/>
                    </a:lnTo>
                    <a:lnTo>
                      <a:pt x="163" y="17"/>
                    </a:lnTo>
                    <a:lnTo>
                      <a:pt x="162" y="7"/>
                    </a:lnTo>
                    <a:lnTo>
                      <a:pt x="161" y="2"/>
                    </a:lnTo>
                    <a:lnTo>
                      <a:pt x="161" y="0"/>
                    </a:lnTo>
                    <a:close/>
                  </a:path>
                </a:pathLst>
              </a:custGeom>
              <a:solidFill>
                <a:srgbClr val="CCCCCC"/>
              </a:solidFill>
              <a:ln w="9525">
                <a:noFill/>
                <a:round/>
                <a:headEnd/>
                <a:tailEnd/>
              </a:ln>
            </p:spPr>
            <p:txBody>
              <a:bodyPr/>
              <a:lstStyle/>
              <a:p>
                <a:endParaRPr lang="en-US"/>
              </a:p>
            </p:txBody>
          </p:sp>
          <p:sp>
            <p:nvSpPr>
              <p:cNvPr id="172478" name="Freeform 451"/>
              <p:cNvSpPr>
                <a:spLocks/>
              </p:cNvSpPr>
              <p:nvPr/>
            </p:nvSpPr>
            <p:spPr bwMode="auto">
              <a:xfrm>
                <a:off x="2702" y="1667"/>
                <a:ext cx="335" cy="139"/>
              </a:xfrm>
              <a:custGeom>
                <a:avLst/>
                <a:gdLst>
                  <a:gd name="T0" fmla="*/ 0 w 1343"/>
                  <a:gd name="T1" fmla="*/ 0 h 552"/>
                  <a:gd name="T2" fmla="*/ 0 w 1343"/>
                  <a:gd name="T3" fmla="*/ 0 h 552"/>
                  <a:gd name="T4" fmla="*/ 0 w 1343"/>
                  <a:gd name="T5" fmla="*/ 0 h 552"/>
                  <a:gd name="T6" fmla="*/ 0 w 1343"/>
                  <a:gd name="T7" fmla="*/ 0 h 552"/>
                  <a:gd name="T8" fmla="*/ 0 w 1343"/>
                  <a:gd name="T9" fmla="*/ 0 h 552"/>
                  <a:gd name="T10" fmla="*/ 0 w 1343"/>
                  <a:gd name="T11" fmla="*/ 0 h 552"/>
                  <a:gd name="T12" fmla="*/ 0 w 1343"/>
                  <a:gd name="T13" fmla="*/ 0 h 552"/>
                  <a:gd name="T14" fmla="*/ 0 w 1343"/>
                  <a:gd name="T15" fmla="*/ 0 h 552"/>
                  <a:gd name="T16" fmla="*/ 0 w 1343"/>
                  <a:gd name="T17" fmla="*/ 0 h 552"/>
                  <a:gd name="T18" fmla="*/ 0 w 1343"/>
                  <a:gd name="T19" fmla="*/ 0 h 552"/>
                  <a:gd name="T20" fmla="*/ 0 w 1343"/>
                  <a:gd name="T21" fmla="*/ 0 h 552"/>
                  <a:gd name="T22" fmla="*/ 0 w 1343"/>
                  <a:gd name="T23" fmla="*/ 0 h 552"/>
                  <a:gd name="T24" fmla="*/ 0 w 1343"/>
                  <a:gd name="T25" fmla="*/ 0 h 552"/>
                  <a:gd name="T26" fmla="*/ 0 w 1343"/>
                  <a:gd name="T27" fmla="*/ 0 h 552"/>
                  <a:gd name="T28" fmla="*/ 0 w 1343"/>
                  <a:gd name="T29" fmla="*/ 0 h 552"/>
                  <a:gd name="T30" fmla="*/ 0 w 1343"/>
                  <a:gd name="T31" fmla="*/ 0 h 552"/>
                  <a:gd name="T32" fmla="*/ 0 w 1343"/>
                  <a:gd name="T33" fmla="*/ 0 h 552"/>
                  <a:gd name="T34" fmla="*/ 0 w 1343"/>
                  <a:gd name="T35" fmla="*/ 0 h 552"/>
                  <a:gd name="T36" fmla="*/ 0 w 1343"/>
                  <a:gd name="T37" fmla="*/ 0 h 552"/>
                  <a:gd name="T38" fmla="*/ 0 w 1343"/>
                  <a:gd name="T39" fmla="*/ 0 h 552"/>
                  <a:gd name="T40" fmla="*/ 0 w 1343"/>
                  <a:gd name="T41" fmla="*/ 0 h 552"/>
                  <a:gd name="T42" fmla="*/ 0 w 1343"/>
                  <a:gd name="T43" fmla="*/ 0 h 552"/>
                  <a:gd name="T44" fmla="*/ 0 w 1343"/>
                  <a:gd name="T45" fmla="*/ 0 h 552"/>
                  <a:gd name="T46" fmla="*/ 0 w 1343"/>
                  <a:gd name="T47" fmla="*/ 0 h 552"/>
                  <a:gd name="T48" fmla="*/ 0 w 1343"/>
                  <a:gd name="T49" fmla="*/ 0 h 552"/>
                  <a:gd name="T50" fmla="*/ 0 w 1343"/>
                  <a:gd name="T51" fmla="*/ 0 h 552"/>
                  <a:gd name="T52" fmla="*/ 0 w 1343"/>
                  <a:gd name="T53" fmla="*/ 0 h 552"/>
                  <a:gd name="T54" fmla="*/ 0 w 1343"/>
                  <a:gd name="T55" fmla="*/ 0 h 552"/>
                  <a:gd name="T56" fmla="*/ 0 w 1343"/>
                  <a:gd name="T57" fmla="*/ 0 h 552"/>
                  <a:gd name="T58" fmla="*/ 0 w 1343"/>
                  <a:gd name="T59" fmla="*/ 0 h 552"/>
                  <a:gd name="T60" fmla="*/ 0 w 1343"/>
                  <a:gd name="T61" fmla="*/ 0 h 552"/>
                  <a:gd name="T62" fmla="*/ 0 w 1343"/>
                  <a:gd name="T63" fmla="*/ 0 h 552"/>
                  <a:gd name="T64" fmla="*/ 0 w 1343"/>
                  <a:gd name="T65" fmla="*/ 0 h 552"/>
                  <a:gd name="T66" fmla="*/ 0 w 1343"/>
                  <a:gd name="T67" fmla="*/ 0 h 552"/>
                  <a:gd name="T68" fmla="*/ 0 w 1343"/>
                  <a:gd name="T69" fmla="*/ 0 h 552"/>
                  <a:gd name="T70" fmla="*/ 0 w 1343"/>
                  <a:gd name="T71" fmla="*/ 0 h 552"/>
                  <a:gd name="T72" fmla="*/ 0 w 1343"/>
                  <a:gd name="T73" fmla="*/ 0 h 552"/>
                  <a:gd name="T74" fmla="*/ 0 w 1343"/>
                  <a:gd name="T75" fmla="*/ 0 h 552"/>
                  <a:gd name="T76" fmla="*/ 0 w 1343"/>
                  <a:gd name="T77" fmla="*/ 0 h 552"/>
                  <a:gd name="T78" fmla="*/ 0 w 1343"/>
                  <a:gd name="T79" fmla="*/ 0 h 552"/>
                  <a:gd name="T80" fmla="*/ 0 w 1343"/>
                  <a:gd name="T81" fmla="*/ 0 h 552"/>
                  <a:gd name="T82" fmla="*/ 0 w 1343"/>
                  <a:gd name="T83" fmla="*/ 0 h 552"/>
                  <a:gd name="T84" fmla="*/ 0 w 1343"/>
                  <a:gd name="T85" fmla="*/ 0 h 552"/>
                  <a:gd name="T86" fmla="*/ 0 w 1343"/>
                  <a:gd name="T87" fmla="*/ 0 h 552"/>
                  <a:gd name="T88" fmla="*/ 0 w 1343"/>
                  <a:gd name="T89" fmla="*/ 0 h 552"/>
                  <a:gd name="T90" fmla="*/ 0 w 1343"/>
                  <a:gd name="T91" fmla="*/ 0 h 552"/>
                  <a:gd name="T92" fmla="*/ 0 w 1343"/>
                  <a:gd name="T93" fmla="*/ 0 h 552"/>
                  <a:gd name="T94" fmla="*/ 0 w 1343"/>
                  <a:gd name="T95" fmla="*/ 0 h 552"/>
                  <a:gd name="T96" fmla="*/ 0 w 1343"/>
                  <a:gd name="T97" fmla="*/ 0 h 552"/>
                  <a:gd name="T98" fmla="*/ 0 w 1343"/>
                  <a:gd name="T99" fmla="*/ 0 h 552"/>
                  <a:gd name="T100" fmla="*/ 0 w 1343"/>
                  <a:gd name="T101" fmla="*/ 0 h 552"/>
                  <a:gd name="T102" fmla="*/ 0 w 1343"/>
                  <a:gd name="T103" fmla="*/ 0 h 552"/>
                  <a:gd name="T104" fmla="*/ 0 w 1343"/>
                  <a:gd name="T105" fmla="*/ 0 h 552"/>
                  <a:gd name="T106" fmla="*/ 0 w 1343"/>
                  <a:gd name="T107" fmla="*/ 0 h 552"/>
                  <a:gd name="T108" fmla="*/ 0 w 1343"/>
                  <a:gd name="T109" fmla="*/ 0 h 552"/>
                  <a:gd name="T110" fmla="*/ 0 w 1343"/>
                  <a:gd name="T111" fmla="*/ 0 h 552"/>
                  <a:gd name="T112" fmla="*/ 0 w 1343"/>
                  <a:gd name="T113" fmla="*/ 0 h 552"/>
                  <a:gd name="T114" fmla="*/ 0 w 1343"/>
                  <a:gd name="T115" fmla="*/ 0 h 552"/>
                  <a:gd name="T116" fmla="*/ 0 w 1343"/>
                  <a:gd name="T117" fmla="*/ 0 h 5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43"/>
                  <a:gd name="T178" fmla="*/ 0 h 552"/>
                  <a:gd name="T179" fmla="*/ 1343 w 1343"/>
                  <a:gd name="T180" fmla="*/ 552 h 55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43" h="552">
                    <a:moveTo>
                      <a:pt x="161" y="0"/>
                    </a:moveTo>
                    <a:lnTo>
                      <a:pt x="161" y="0"/>
                    </a:lnTo>
                    <a:lnTo>
                      <a:pt x="164" y="9"/>
                    </a:lnTo>
                    <a:lnTo>
                      <a:pt x="174" y="18"/>
                    </a:lnTo>
                    <a:lnTo>
                      <a:pt x="188" y="27"/>
                    </a:lnTo>
                    <a:lnTo>
                      <a:pt x="205" y="36"/>
                    </a:lnTo>
                    <a:lnTo>
                      <a:pt x="228" y="43"/>
                    </a:lnTo>
                    <a:lnTo>
                      <a:pt x="253" y="49"/>
                    </a:lnTo>
                    <a:lnTo>
                      <a:pt x="281" y="57"/>
                    </a:lnTo>
                    <a:lnTo>
                      <a:pt x="313" y="62"/>
                    </a:lnTo>
                    <a:lnTo>
                      <a:pt x="347" y="67"/>
                    </a:lnTo>
                    <a:lnTo>
                      <a:pt x="384" y="72"/>
                    </a:lnTo>
                    <a:lnTo>
                      <a:pt x="423" y="75"/>
                    </a:lnTo>
                    <a:lnTo>
                      <a:pt x="464" y="79"/>
                    </a:lnTo>
                    <a:lnTo>
                      <a:pt x="506" y="82"/>
                    </a:lnTo>
                    <a:lnTo>
                      <a:pt x="548" y="84"/>
                    </a:lnTo>
                    <a:lnTo>
                      <a:pt x="593" y="85"/>
                    </a:lnTo>
                    <a:lnTo>
                      <a:pt x="638" y="87"/>
                    </a:lnTo>
                    <a:lnTo>
                      <a:pt x="683" y="87"/>
                    </a:lnTo>
                    <a:lnTo>
                      <a:pt x="727" y="85"/>
                    </a:lnTo>
                    <a:lnTo>
                      <a:pt x="772" y="84"/>
                    </a:lnTo>
                    <a:lnTo>
                      <a:pt x="816" y="83"/>
                    </a:lnTo>
                    <a:lnTo>
                      <a:pt x="859" y="80"/>
                    </a:lnTo>
                    <a:lnTo>
                      <a:pt x="900" y="77"/>
                    </a:lnTo>
                    <a:lnTo>
                      <a:pt x="941" y="73"/>
                    </a:lnTo>
                    <a:lnTo>
                      <a:pt x="980" y="68"/>
                    </a:lnTo>
                    <a:lnTo>
                      <a:pt x="1016" y="63"/>
                    </a:lnTo>
                    <a:lnTo>
                      <a:pt x="1050" y="57"/>
                    </a:lnTo>
                    <a:lnTo>
                      <a:pt x="1079" y="49"/>
                    </a:lnTo>
                    <a:lnTo>
                      <a:pt x="1108" y="42"/>
                    </a:lnTo>
                    <a:lnTo>
                      <a:pt x="1132" y="33"/>
                    </a:lnTo>
                    <a:lnTo>
                      <a:pt x="1153" y="24"/>
                    </a:lnTo>
                    <a:lnTo>
                      <a:pt x="1169" y="14"/>
                    </a:lnTo>
                    <a:lnTo>
                      <a:pt x="1181" y="3"/>
                    </a:lnTo>
                    <a:lnTo>
                      <a:pt x="1180" y="47"/>
                    </a:lnTo>
                    <a:lnTo>
                      <a:pt x="1181" y="85"/>
                    </a:lnTo>
                    <a:lnTo>
                      <a:pt x="1185" y="119"/>
                    </a:lnTo>
                    <a:lnTo>
                      <a:pt x="1190" y="150"/>
                    </a:lnTo>
                    <a:lnTo>
                      <a:pt x="1196" y="176"/>
                    </a:lnTo>
                    <a:lnTo>
                      <a:pt x="1204" y="198"/>
                    </a:lnTo>
                    <a:lnTo>
                      <a:pt x="1212" y="217"/>
                    </a:lnTo>
                    <a:lnTo>
                      <a:pt x="1221" y="233"/>
                    </a:lnTo>
                    <a:lnTo>
                      <a:pt x="1230" y="247"/>
                    </a:lnTo>
                    <a:lnTo>
                      <a:pt x="1239" y="257"/>
                    </a:lnTo>
                    <a:lnTo>
                      <a:pt x="1247" y="265"/>
                    </a:lnTo>
                    <a:lnTo>
                      <a:pt x="1255" y="272"/>
                    </a:lnTo>
                    <a:lnTo>
                      <a:pt x="1261" y="275"/>
                    </a:lnTo>
                    <a:lnTo>
                      <a:pt x="1266" y="278"/>
                    </a:lnTo>
                    <a:lnTo>
                      <a:pt x="1268" y="280"/>
                    </a:lnTo>
                    <a:lnTo>
                      <a:pt x="1270" y="280"/>
                    </a:lnTo>
                    <a:lnTo>
                      <a:pt x="1298" y="304"/>
                    </a:lnTo>
                    <a:lnTo>
                      <a:pt x="1321" y="325"/>
                    </a:lnTo>
                    <a:lnTo>
                      <a:pt x="1334" y="346"/>
                    </a:lnTo>
                    <a:lnTo>
                      <a:pt x="1342" y="366"/>
                    </a:lnTo>
                    <a:lnTo>
                      <a:pt x="1343" y="386"/>
                    </a:lnTo>
                    <a:lnTo>
                      <a:pt x="1338" y="403"/>
                    </a:lnTo>
                    <a:lnTo>
                      <a:pt x="1327" y="421"/>
                    </a:lnTo>
                    <a:lnTo>
                      <a:pt x="1311" y="437"/>
                    </a:lnTo>
                    <a:lnTo>
                      <a:pt x="1289" y="452"/>
                    </a:lnTo>
                    <a:lnTo>
                      <a:pt x="1263" y="465"/>
                    </a:lnTo>
                    <a:lnTo>
                      <a:pt x="1234" y="478"/>
                    </a:lnTo>
                    <a:lnTo>
                      <a:pt x="1200" y="489"/>
                    </a:lnTo>
                    <a:lnTo>
                      <a:pt x="1161" y="500"/>
                    </a:lnTo>
                    <a:lnTo>
                      <a:pt x="1120" y="510"/>
                    </a:lnTo>
                    <a:lnTo>
                      <a:pt x="1077" y="519"/>
                    </a:lnTo>
                    <a:lnTo>
                      <a:pt x="1031" y="526"/>
                    </a:lnTo>
                    <a:lnTo>
                      <a:pt x="982" y="534"/>
                    </a:lnTo>
                    <a:lnTo>
                      <a:pt x="933" y="539"/>
                    </a:lnTo>
                    <a:lnTo>
                      <a:pt x="880" y="544"/>
                    </a:lnTo>
                    <a:lnTo>
                      <a:pt x="828" y="547"/>
                    </a:lnTo>
                    <a:lnTo>
                      <a:pt x="775" y="550"/>
                    </a:lnTo>
                    <a:lnTo>
                      <a:pt x="720" y="552"/>
                    </a:lnTo>
                    <a:lnTo>
                      <a:pt x="667" y="552"/>
                    </a:lnTo>
                    <a:lnTo>
                      <a:pt x="613" y="552"/>
                    </a:lnTo>
                    <a:lnTo>
                      <a:pt x="561" y="551"/>
                    </a:lnTo>
                    <a:lnTo>
                      <a:pt x="510" y="549"/>
                    </a:lnTo>
                    <a:lnTo>
                      <a:pt x="459" y="545"/>
                    </a:lnTo>
                    <a:lnTo>
                      <a:pt x="412" y="541"/>
                    </a:lnTo>
                    <a:lnTo>
                      <a:pt x="366" y="536"/>
                    </a:lnTo>
                    <a:lnTo>
                      <a:pt x="322" y="529"/>
                    </a:lnTo>
                    <a:lnTo>
                      <a:pt x="281" y="523"/>
                    </a:lnTo>
                    <a:lnTo>
                      <a:pt x="244" y="514"/>
                    </a:lnTo>
                    <a:lnTo>
                      <a:pt x="195" y="502"/>
                    </a:lnTo>
                    <a:lnTo>
                      <a:pt x="152" y="488"/>
                    </a:lnTo>
                    <a:lnTo>
                      <a:pt x="116" y="475"/>
                    </a:lnTo>
                    <a:lnTo>
                      <a:pt x="83" y="462"/>
                    </a:lnTo>
                    <a:lnTo>
                      <a:pt x="59" y="448"/>
                    </a:lnTo>
                    <a:lnTo>
                      <a:pt x="37" y="436"/>
                    </a:lnTo>
                    <a:lnTo>
                      <a:pt x="21" y="422"/>
                    </a:lnTo>
                    <a:lnTo>
                      <a:pt x="10" y="408"/>
                    </a:lnTo>
                    <a:lnTo>
                      <a:pt x="3" y="395"/>
                    </a:lnTo>
                    <a:lnTo>
                      <a:pt x="0" y="381"/>
                    </a:lnTo>
                    <a:lnTo>
                      <a:pt x="1" y="367"/>
                    </a:lnTo>
                    <a:lnTo>
                      <a:pt x="6" y="352"/>
                    </a:lnTo>
                    <a:lnTo>
                      <a:pt x="15" y="339"/>
                    </a:lnTo>
                    <a:lnTo>
                      <a:pt x="26" y="324"/>
                    </a:lnTo>
                    <a:lnTo>
                      <a:pt x="41" y="310"/>
                    </a:lnTo>
                    <a:lnTo>
                      <a:pt x="59" y="295"/>
                    </a:lnTo>
                    <a:lnTo>
                      <a:pt x="83" y="273"/>
                    </a:lnTo>
                    <a:lnTo>
                      <a:pt x="103" y="251"/>
                    </a:lnTo>
                    <a:lnTo>
                      <a:pt x="121" y="226"/>
                    </a:lnTo>
                    <a:lnTo>
                      <a:pt x="133" y="201"/>
                    </a:lnTo>
                    <a:lnTo>
                      <a:pt x="144" y="176"/>
                    </a:lnTo>
                    <a:lnTo>
                      <a:pt x="153" y="152"/>
                    </a:lnTo>
                    <a:lnTo>
                      <a:pt x="158" y="128"/>
                    </a:lnTo>
                    <a:lnTo>
                      <a:pt x="162" y="105"/>
                    </a:lnTo>
                    <a:lnTo>
                      <a:pt x="164" y="83"/>
                    </a:lnTo>
                    <a:lnTo>
                      <a:pt x="166" y="63"/>
                    </a:lnTo>
                    <a:lnTo>
                      <a:pt x="166" y="45"/>
                    </a:lnTo>
                    <a:lnTo>
                      <a:pt x="164" y="29"/>
                    </a:lnTo>
                    <a:lnTo>
                      <a:pt x="163" y="17"/>
                    </a:lnTo>
                    <a:lnTo>
                      <a:pt x="162" y="7"/>
                    </a:lnTo>
                    <a:lnTo>
                      <a:pt x="161" y="2"/>
                    </a:lnTo>
                    <a:lnTo>
                      <a:pt x="161" y="0"/>
                    </a:lnTo>
                  </a:path>
                </a:pathLst>
              </a:custGeom>
              <a:noFill/>
              <a:ln w="0">
                <a:solidFill>
                  <a:srgbClr val="404040"/>
                </a:solidFill>
                <a:prstDash val="solid"/>
                <a:round/>
                <a:headEnd/>
                <a:tailEnd/>
              </a:ln>
            </p:spPr>
            <p:txBody>
              <a:bodyPr/>
              <a:lstStyle/>
              <a:p>
                <a:endParaRPr lang="en-US"/>
              </a:p>
            </p:txBody>
          </p:sp>
          <p:sp>
            <p:nvSpPr>
              <p:cNvPr id="172479" name="Freeform 452"/>
              <p:cNvSpPr>
                <a:spLocks/>
              </p:cNvSpPr>
              <p:nvPr/>
            </p:nvSpPr>
            <p:spPr bwMode="auto">
              <a:xfrm>
                <a:off x="2964" y="1672"/>
                <a:ext cx="53" cy="117"/>
              </a:xfrm>
              <a:custGeom>
                <a:avLst/>
                <a:gdLst>
                  <a:gd name="T0" fmla="*/ 0 w 209"/>
                  <a:gd name="T1" fmla="*/ 0 h 470"/>
                  <a:gd name="T2" fmla="*/ 0 w 209"/>
                  <a:gd name="T3" fmla="*/ 0 h 470"/>
                  <a:gd name="T4" fmla="*/ 0 w 209"/>
                  <a:gd name="T5" fmla="*/ 0 h 470"/>
                  <a:gd name="T6" fmla="*/ 0 w 209"/>
                  <a:gd name="T7" fmla="*/ 0 h 470"/>
                  <a:gd name="T8" fmla="*/ 0 w 209"/>
                  <a:gd name="T9" fmla="*/ 0 h 470"/>
                  <a:gd name="T10" fmla="*/ 0 w 209"/>
                  <a:gd name="T11" fmla="*/ 0 h 470"/>
                  <a:gd name="T12" fmla="*/ 0 w 209"/>
                  <a:gd name="T13" fmla="*/ 0 h 470"/>
                  <a:gd name="T14" fmla="*/ 0 w 209"/>
                  <a:gd name="T15" fmla="*/ 0 h 470"/>
                  <a:gd name="T16" fmla="*/ 0 w 209"/>
                  <a:gd name="T17" fmla="*/ 0 h 470"/>
                  <a:gd name="T18" fmla="*/ 0 w 209"/>
                  <a:gd name="T19" fmla="*/ 0 h 470"/>
                  <a:gd name="T20" fmla="*/ 0 w 209"/>
                  <a:gd name="T21" fmla="*/ 0 h 470"/>
                  <a:gd name="T22" fmla="*/ 0 w 209"/>
                  <a:gd name="T23" fmla="*/ 0 h 470"/>
                  <a:gd name="T24" fmla="*/ 0 w 209"/>
                  <a:gd name="T25" fmla="*/ 0 h 470"/>
                  <a:gd name="T26" fmla="*/ 0 w 209"/>
                  <a:gd name="T27" fmla="*/ 0 h 470"/>
                  <a:gd name="T28" fmla="*/ 0 w 209"/>
                  <a:gd name="T29" fmla="*/ 0 h 470"/>
                  <a:gd name="T30" fmla="*/ 0 w 209"/>
                  <a:gd name="T31" fmla="*/ 0 h 470"/>
                  <a:gd name="T32" fmla="*/ 0 w 209"/>
                  <a:gd name="T33" fmla="*/ 0 h 470"/>
                  <a:gd name="T34" fmla="*/ 0 w 209"/>
                  <a:gd name="T35" fmla="*/ 0 h 470"/>
                  <a:gd name="T36" fmla="*/ 0 w 209"/>
                  <a:gd name="T37" fmla="*/ 0 h 470"/>
                  <a:gd name="T38" fmla="*/ 0 w 209"/>
                  <a:gd name="T39" fmla="*/ 0 h 470"/>
                  <a:gd name="T40" fmla="*/ 0 w 209"/>
                  <a:gd name="T41" fmla="*/ 0 h 470"/>
                  <a:gd name="T42" fmla="*/ 0 w 209"/>
                  <a:gd name="T43" fmla="*/ 0 h 470"/>
                  <a:gd name="T44" fmla="*/ 0 w 209"/>
                  <a:gd name="T45" fmla="*/ 0 h 470"/>
                  <a:gd name="T46" fmla="*/ 0 w 209"/>
                  <a:gd name="T47" fmla="*/ 0 h 470"/>
                  <a:gd name="T48" fmla="*/ 0 w 209"/>
                  <a:gd name="T49" fmla="*/ 0 h 470"/>
                  <a:gd name="T50" fmla="*/ 0 w 209"/>
                  <a:gd name="T51" fmla="*/ 0 h 470"/>
                  <a:gd name="T52" fmla="*/ 0 w 209"/>
                  <a:gd name="T53" fmla="*/ 0 h 470"/>
                  <a:gd name="T54" fmla="*/ 0 w 209"/>
                  <a:gd name="T55" fmla="*/ 0 h 470"/>
                  <a:gd name="T56" fmla="*/ 0 w 209"/>
                  <a:gd name="T57" fmla="*/ 0 h 470"/>
                  <a:gd name="T58" fmla="*/ 0 w 209"/>
                  <a:gd name="T59" fmla="*/ 0 h 470"/>
                  <a:gd name="T60" fmla="*/ 0 w 209"/>
                  <a:gd name="T61" fmla="*/ 0 h 470"/>
                  <a:gd name="T62" fmla="*/ 0 w 209"/>
                  <a:gd name="T63" fmla="*/ 0 h 4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9"/>
                  <a:gd name="T97" fmla="*/ 0 h 470"/>
                  <a:gd name="T98" fmla="*/ 209 w 209"/>
                  <a:gd name="T99" fmla="*/ 470 h 4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9" h="470">
                    <a:moveTo>
                      <a:pt x="105" y="467"/>
                    </a:moveTo>
                    <a:lnTo>
                      <a:pt x="118" y="470"/>
                    </a:lnTo>
                    <a:lnTo>
                      <a:pt x="133" y="468"/>
                    </a:lnTo>
                    <a:lnTo>
                      <a:pt x="150" y="467"/>
                    </a:lnTo>
                    <a:lnTo>
                      <a:pt x="168" y="462"/>
                    </a:lnTo>
                    <a:lnTo>
                      <a:pt x="184" y="457"/>
                    </a:lnTo>
                    <a:lnTo>
                      <a:pt x="197" y="451"/>
                    </a:lnTo>
                    <a:lnTo>
                      <a:pt x="206" y="444"/>
                    </a:lnTo>
                    <a:lnTo>
                      <a:pt x="209" y="436"/>
                    </a:lnTo>
                    <a:lnTo>
                      <a:pt x="205" y="421"/>
                    </a:lnTo>
                    <a:lnTo>
                      <a:pt x="200" y="407"/>
                    </a:lnTo>
                    <a:lnTo>
                      <a:pt x="192" y="394"/>
                    </a:lnTo>
                    <a:lnTo>
                      <a:pt x="183" y="381"/>
                    </a:lnTo>
                    <a:lnTo>
                      <a:pt x="173" y="370"/>
                    </a:lnTo>
                    <a:lnTo>
                      <a:pt x="161" y="359"/>
                    </a:lnTo>
                    <a:lnTo>
                      <a:pt x="150" y="348"/>
                    </a:lnTo>
                    <a:lnTo>
                      <a:pt x="139" y="335"/>
                    </a:lnTo>
                    <a:lnTo>
                      <a:pt x="125" y="318"/>
                    </a:lnTo>
                    <a:lnTo>
                      <a:pt x="114" y="299"/>
                    </a:lnTo>
                    <a:lnTo>
                      <a:pt x="104" y="281"/>
                    </a:lnTo>
                    <a:lnTo>
                      <a:pt x="97" y="262"/>
                    </a:lnTo>
                    <a:lnTo>
                      <a:pt x="92" y="242"/>
                    </a:lnTo>
                    <a:lnTo>
                      <a:pt x="87" y="222"/>
                    </a:lnTo>
                    <a:lnTo>
                      <a:pt x="83" y="202"/>
                    </a:lnTo>
                    <a:lnTo>
                      <a:pt x="79" y="181"/>
                    </a:lnTo>
                    <a:lnTo>
                      <a:pt x="77" y="164"/>
                    </a:lnTo>
                    <a:lnTo>
                      <a:pt x="74" y="145"/>
                    </a:lnTo>
                    <a:lnTo>
                      <a:pt x="73" y="124"/>
                    </a:lnTo>
                    <a:lnTo>
                      <a:pt x="71" y="102"/>
                    </a:lnTo>
                    <a:lnTo>
                      <a:pt x="67" y="81"/>
                    </a:lnTo>
                    <a:lnTo>
                      <a:pt x="63" y="61"/>
                    </a:lnTo>
                    <a:lnTo>
                      <a:pt x="58" y="42"/>
                    </a:lnTo>
                    <a:lnTo>
                      <a:pt x="51" y="27"/>
                    </a:lnTo>
                    <a:lnTo>
                      <a:pt x="43" y="17"/>
                    </a:lnTo>
                    <a:lnTo>
                      <a:pt x="33" y="9"/>
                    </a:lnTo>
                    <a:lnTo>
                      <a:pt x="23" y="4"/>
                    </a:lnTo>
                    <a:lnTo>
                      <a:pt x="13" y="0"/>
                    </a:lnTo>
                    <a:lnTo>
                      <a:pt x="5" y="0"/>
                    </a:lnTo>
                    <a:lnTo>
                      <a:pt x="0" y="4"/>
                    </a:lnTo>
                    <a:lnTo>
                      <a:pt x="0" y="11"/>
                    </a:lnTo>
                    <a:lnTo>
                      <a:pt x="5" y="22"/>
                    </a:lnTo>
                    <a:lnTo>
                      <a:pt x="11" y="32"/>
                    </a:lnTo>
                    <a:lnTo>
                      <a:pt x="16" y="45"/>
                    </a:lnTo>
                    <a:lnTo>
                      <a:pt x="21" y="58"/>
                    </a:lnTo>
                    <a:lnTo>
                      <a:pt x="25" y="74"/>
                    </a:lnTo>
                    <a:lnTo>
                      <a:pt x="27" y="92"/>
                    </a:lnTo>
                    <a:lnTo>
                      <a:pt x="30" y="111"/>
                    </a:lnTo>
                    <a:lnTo>
                      <a:pt x="32" y="132"/>
                    </a:lnTo>
                    <a:lnTo>
                      <a:pt x="32" y="153"/>
                    </a:lnTo>
                    <a:lnTo>
                      <a:pt x="32" y="176"/>
                    </a:lnTo>
                    <a:lnTo>
                      <a:pt x="35" y="200"/>
                    </a:lnTo>
                    <a:lnTo>
                      <a:pt x="36" y="224"/>
                    </a:lnTo>
                    <a:lnTo>
                      <a:pt x="40" y="247"/>
                    </a:lnTo>
                    <a:lnTo>
                      <a:pt x="43" y="271"/>
                    </a:lnTo>
                    <a:lnTo>
                      <a:pt x="47" y="294"/>
                    </a:lnTo>
                    <a:lnTo>
                      <a:pt x="51" y="317"/>
                    </a:lnTo>
                    <a:lnTo>
                      <a:pt x="56" y="339"/>
                    </a:lnTo>
                    <a:lnTo>
                      <a:pt x="59" y="363"/>
                    </a:lnTo>
                    <a:lnTo>
                      <a:pt x="62" y="383"/>
                    </a:lnTo>
                    <a:lnTo>
                      <a:pt x="63" y="400"/>
                    </a:lnTo>
                    <a:lnTo>
                      <a:pt x="64" y="416"/>
                    </a:lnTo>
                    <a:lnTo>
                      <a:pt x="68" y="430"/>
                    </a:lnTo>
                    <a:lnTo>
                      <a:pt x="76" y="442"/>
                    </a:lnTo>
                    <a:lnTo>
                      <a:pt x="88" y="455"/>
                    </a:lnTo>
                    <a:lnTo>
                      <a:pt x="105" y="467"/>
                    </a:lnTo>
                    <a:close/>
                  </a:path>
                </a:pathLst>
              </a:custGeom>
              <a:solidFill>
                <a:srgbClr val="E5E5E5"/>
              </a:solidFill>
              <a:ln w="9525">
                <a:noFill/>
                <a:round/>
                <a:headEnd/>
                <a:tailEnd/>
              </a:ln>
            </p:spPr>
            <p:txBody>
              <a:bodyPr/>
              <a:lstStyle/>
              <a:p>
                <a:endParaRPr lang="en-US"/>
              </a:p>
            </p:txBody>
          </p:sp>
          <p:sp>
            <p:nvSpPr>
              <p:cNvPr id="172480" name="Freeform 453"/>
              <p:cNvSpPr>
                <a:spLocks/>
              </p:cNvSpPr>
              <p:nvPr/>
            </p:nvSpPr>
            <p:spPr bwMode="auto">
              <a:xfrm>
                <a:off x="2729" y="1121"/>
                <a:ext cx="366" cy="569"/>
              </a:xfrm>
              <a:custGeom>
                <a:avLst/>
                <a:gdLst>
                  <a:gd name="T0" fmla="*/ 0 w 1462"/>
                  <a:gd name="T1" fmla="*/ 0 h 2275"/>
                  <a:gd name="T2" fmla="*/ 0 w 1462"/>
                  <a:gd name="T3" fmla="*/ 0 h 2275"/>
                  <a:gd name="T4" fmla="*/ 0 w 1462"/>
                  <a:gd name="T5" fmla="*/ 0 h 2275"/>
                  <a:gd name="T6" fmla="*/ 0 w 1462"/>
                  <a:gd name="T7" fmla="*/ 0 h 2275"/>
                  <a:gd name="T8" fmla="*/ 0 w 1462"/>
                  <a:gd name="T9" fmla="*/ 0 h 2275"/>
                  <a:gd name="T10" fmla="*/ 0 w 1462"/>
                  <a:gd name="T11" fmla="*/ 0 h 2275"/>
                  <a:gd name="T12" fmla="*/ 0 w 1462"/>
                  <a:gd name="T13" fmla="*/ 0 h 2275"/>
                  <a:gd name="T14" fmla="*/ 0 w 1462"/>
                  <a:gd name="T15" fmla="*/ 0 h 2275"/>
                  <a:gd name="T16" fmla="*/ 0 w 1462"/>
                  <a:gd name="T17" fmla="*/ 0 h 2275"/>
                  <a:gd name="T18" fmla="*/ 0 w 1462"/>
                  <a:gd name="T19" fmla="*/ 0 h 2275"/>
                  <a:gd name="T20" fmla="*/ 0 w 1462"/>
                  <a:gd name="T21" fmla="*/ 0 h 2275"/>
                  <a:gd name="T22" fmla="*/ 0 w 1462"/>
                  <a:gd name="T23" fmla="*/ 0 h 2275"/>
                  <a:gd name="T24" fmla="*/ 0 w 1462"/>
                  <a:gd name="T25" fmla="*/ 0 h 2275"/>
                  <a:gd name="T26" fmla="*/ 0 w 1462"/>
                  <a:gd name="T27" fmla="*/ 0 h 2275"/>
                  <a:gd name="T28" fmla="*/ 0 w 1462"/>
                  <a:gd name="T29" fmla="*/ 0 h 2275"/>
                  <a:gd name="T30" fmla="*/ 0 w 1462"/>
                  <a:gd name="T31" fmla="*/ 0 h 2275"/>
                  <a:gd name="T32" fmla="*/ 0 w 1462"/>
                  <a:gd name="T33" fmla="*/ 0 h 2275"/>
                  <a:gd name="T34" fmla="*/ 0 w 1462"/>
                  <a:gd name="T35" fmla="*/ 0 h 2275"/>
                  <a:gd name="T36" fmla="*/ 0 w 1462"/>
                  <a:gd name="T37" fmla="*/ 0 h 2275"/>
                  <a:gd name="T38" fmla="*/ 0 w 1462"/>
                  <a:gd name="T39" fmla="*/ 1 h 2275"/>
                  <a:gd name="T40" fmla="*/ 0 w 1462"/>
                  <a:gd name="T41" fmla="*/ 1 h 2275"/>
                  <a:gd name="T42" fmla="*/ 0 w 1462"/>
                  <a:gd name="T43" fmla="*/ 1 h 2275"/>
                  <a:gd name="T44" fmla="*/ 0 w 1462"/>
                  <a:gd name="T45" fmla="*/ 1 h 2275"/>
                  <a:gd name="T46" fmla="*/ 0 w 1462"/>
                  <a:gd name="T47" fmla="*/ 1 h 2275"/>
                  <a:gd name="T48" fmla="*/ 0 w 1462"/>
                  <a:gd name="T49" fmla="*/ 1 h 2275"/>
                  <a:gd name="T50" fmla="*/ 0 w 1462"/>
                  <a:gd name="T51" fmla="*/ 1 h 2275"/>
                  <a:gd name="T52" fmla="*/ 0 w 1462"/>
                  <a:gd name="T53" fmla="*/ 1 h 2275"/>
                  <a:gd name="T54" fmla="*/ 0 w 1462"/>
                  <a:gd name="T55" fmla="*/ 1 h 2275"/>
                  <a:gd name="T56" fmla="*/ 0 w 1462"/>
                  <a:gd name="T57" fmla="*/ 1 h 2275"/>
                  <a:gd name="T58" fmla="*/ 0 w 1462"/>
                  <a:gd name="T59" fmla="*/ 1 h 2275"/>
                  <a:gd name="T60" fmla="*/ 0 w 1462"/>
                  <a:gd name="T61" fmla="*/ 1 h 2275"/>
                  <a:gd name="T62" fmla="*/ 0 w 1462"/>
                  <a:gd name="T63" fmla="*/ 1 h 2275"/>
                  <a:gd name="T64" fmla="*/ 0 w 1462"/>
                  <a:gd name="T65" fmla="*/ 1 h 2275"/>
                  <a:gd name="T66" fmla="*/ 0 w 1462"/>
                  <a:gd name="T67" fmla="*/ 1 h 2275"/>
                  <a:gd name="T68" fmla="*/ 0 w 1462"/>
                  <a:gd name="T69" fmla="*/ 1 h 2275"/>
                  <a:gd name="T70" fmla="*/ 0 w 1462"/>
                  <a:gd name="T71" fmla="*/ 1 h 2275"/>
                  <a:gd name="T72" fmla="*/ 0 w 1462"/>
                  <a:gd name="T73" fmla="*/ 0 h 2275"/>
                  <a:gd name="T74" fmla="*/ 0 w 1462"/>
                  <a:gd name="T75" fmla="*/ 0 h 2275"/>
                  <a:gd name="T76" fmla="*/ 0 w 1462"/>
                  <a:gd name="T77" fmla="*/ 0 h 2275"/>
                  <a:gd name="T78" fmla="*/ 0 w 1462"/>
                  <a:gd name="T79" fmla="*/ 0 h 2275"/>
                  <a:gd name="T80" fmla="*/ 0 w 1462"/>
                  <a:gd name="T81" fmla="*/ 0 h 2275"/>
                  <a:gd name="T82" fmla="*/ 0 w 1462"/>
                  <a:gd name="T83" fmla="*/ 0 h 2275"/>
                  <a:gd name="T84" fmla="*/ 0 w 1462"/>
                  <a:gd name="T85" fmla="*/ 0 h 2275"/>
                  <a:gd name="T86" fmla="*/ 0 w 1462"/>
                  <a:gd name="T87" fmla="*/ 0 h 2275"/>
                  <a:gd name="T88" fmla="*/ 0 w 1462"/>
                  <a:gd name="T89" fmla="*/ 0 h 2275"/>
                  <a:gd name="T90" fmla="*/ 0 w 1462"/>
                  <a:gd name="T91" fmla="*/ 0 h 2275"/>
                  <a:gd name="T92" fmla="*/ 0 w 1462"/>
                  <a:gd name="T93" fmla="*/ 0 h 2275"/>
                  <a:gd name="T94" fmla="*/ 0 w 1462"/>
                  <a:gd name="T95" fmla="*/ 0 h 2275"/>
                  <a:gd name="T96" fmla="*/ 0 w 1462"/>
                  <a:gd name="T97" fmla="*/ 0 h 2275"/>
                  <a:gd name="T98" fmla="*/ 0 w 1462"/>
                  <a:gd name="T99" fmla="*/ 0 h 2275"/>
                  <a:gd name="T100" fmla="*/ 0 w 1462"/>
                  <a:gd name="T101" fmla="*/ 0 h 2275"/>
                  <a:gd name="T102" fmla="*/ 0 w 1462"/>
                  <a:gd name="T103" fmla="*/ 0 h 2275"/>
                  <a:gd name="T104" fmla="*/ 0 w 1462"/>
                  <a:gd name="T105" fmla="*/ 0 h 2275"/>
                  <a:gd name="T106" fmla="*/ 0 w 1462"/>
                  <a:gd name="T107" fmla="*/ 0 h 2275"/>
                  <a:gd name="T108" fmla="*/ 0 w 1462"/>
                  <a:gd name="T109" fmla="*/ 0 h 2275"/>
                  <a:gd name="T110" fmla="*/ 1 w 1462"/>
                  <a:gd name="T111" fmla="*/ 0 h 2275"/>
                  <a:gd name="T112" fmla="*/ 1 w 1462"/>
                  <a:gd name="T113" fmla="*/ 0 h 2275"/>
                  <a:gd name="T114" fmla="*/ 0 w 1462"/>
                  <a:gd name="T115" fmla="*/ 0 h 22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62"/>
                  <a:gd name="T175" fmla="*/ 0 h 2275"/>
                  <a:gd name="T176" fmla="*/ 1462 w 1462"/>
                  <a:gd name="T177" fmla="*/ 2275 h 227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62" h="2275">
                    <a:moveTo>
                      <a:pt x="1234" y="36"/>
                    </a:moveTo>
                    <a:lnTo>
                      <a:pt x="1211" y="30"/>
                    </a:lnTo>
                    <a:lnTo>
                      <a:pt x="1187" y="23"/>
                    </a:lnTo>
                    <a:lnTo>
                      <a:pt x="1163" y="19"/>
                    </a:lnTo>
                    <a:lnTo>
                      <a:pt x="1138" y="14"/>
                    </a:lnTo>
                    <a:lnTo>
                      <a:pt x="1112" y="10"/>
                    </a:lnTo>
                    <a:lnTo>
                      <a:pt x="1086" y="6"/>
                    </a:lnTo>
                    <a:lnTo>
                      <a:pt x="1059" y="4"/>
                    </a:lnTo>
                    <a:lnTo>
                      <a:pt x="1030" y="1"/>
                    </a:lnTo>
                    <a:lnTo>
                      <a:pt x="1002" y="0"/>
                    </a:lnTo>
                    <a:lnTo>
                      <a:pt x="972" y="0"/>
                    </a:lnTo>
                    <a:lnTo>
                      <a:pt x="941" y="0"/>
                    </a:lnTo>
                    <a:lnTo>
                      <a:pt x="910" y="1"/>
                    </a:lnTo>
                    <a:lnTo>
                      <a:pt x="876" y="2"/>
                    </a:lnTo>
                    <a:lnTo>
                      <a:pt x="843" y="4"/>
                    </a:lnTo>
                    <a:lnTo>
                      <a:pt x="806" y="7"/>
                    </a:lnTo>
                    <a:lnTo>
                      <a:pt x="770" y="10"/>
                    </a:lnTo>
                    <a:lnTo>
                      <a:pt x="733" y="15"/>
                    </a:lnTo>
                    <a:lnTo>
                      <a:pt x="695" y="19"/>
                    </a:lnTo>
                    <a:lnTo>
                      <a:pt x="655" y="25"/>
                    </a:lnTo>
                    <a:lnTo>
                      <a:pt x="613" y="30"/>
                    </a:lnTo>
                    <a:lnTo>
                      <a:pt x="570" y="37"/>
                    </a:lnTo>
                    <a:lnTo>
                      <a:pt x="527" y="45"/>
                    </a:lnTo>
                    <a:lnTo>
                      <a:pt x="481" y="52"/>
                    </a:lnTo>
                    <a:lnTo>
                      <a:pt x="433" y="61"/>
                    </a:lnTo>
                    <a:lnTo>
                      <a:pt x="385" y="69"/>
                    </a:lnTo>
                    <a:lnTo>
                      <a:pt x="335" y="79"/>
                    </a:lnTo>
                    <a:lnTo>
                      <a:pt x="283" y="89"/>
                    </a:lnTo>
                    <a:lnTo>
                      <a:pt x="230" y="101"/>
                    </a:lnTo>
                    <a:lnTo>
                      <a:pt x="175" y="113"/>
                    </a:lnTo>
                    <a:lnTo>
                      <a:pt x="119" y="125"/>
                    </a:lnTo>
                    <a:lnTo>
                      <a:pt x="59" y="138"/>
                    </a:lnTo>
                    <a:lnTo>
                      <a:pt x="0" y="151"/>
                    </a:lnTo>
                    <a:lnTo>
                      <a:pt x="0" y="207"/>
                    </a:lnTo>
                    <a:lnTo>
                      <a:pt x="1" y="258"/>
                    </a:lnTo>
                    <a:lnTo>
                      <a:pt x="3" y="304"/>
                    </a:lnTo>
                    <a:lnTo>
                      <a:pt x="7" y="347"/>
                    </a:lnTo>
                    <a:lnTo>
                      <a:pt x="13" y="384"/>
                    </a:lnTo>
                    <a:lnTo>
                      <a:pt x="19" y="417"/>
                    </a:lnTo>
                    <a:lnTo>
                      <a:pt x="29" y="448"/>
                    </a:lnTo>
                    <a:lnTo>
                      <a:pt x="42" y="473"/>
                    </a:lnTo>
                    <a:lnTo>
                      <a:pt x="56" y="497"/>
                    </a:lnTo>
                    <a:lnTo>
                      <a:pt x="73" y="516"/>
                    </a:lnTo>
                    <a:lnTo>
                      <a:pt x="93" y="530"/>
                    </a:lnTo>
                    <a:lnTo>
                      <a:pt x="118" y="543"/>
                    </a:lnTo>
                    <a:lnTo>
                      <a:pt x="145" y="552"/>
                    </a:lnTo>
                    <a:lnTo>
                      <a:pt x="176" y="558"/>
                    </a:lnTo>
                    <a:lnTo>
                      <a:pt x="211" y="562"/>
                    </a:lnTo>
                    <a:lnTo>
                      <a:pt x="251" y="562"/>
                    </a:lnTo>
                    <a:lnTo>
                      <a:pt x="263" y="569"/>
                    </a:lnTo>
                    <a:lnTo>
                      <a:pt x="274" y="579"/>
                    </a:lnTo>
                    <a:lnTo>
                      <a:pt x="282" y="589"/>
                    </a:lnTo>
                    <a:lnTo>
                      <a:pt x="288" y="599"/>
                    </a:lnTo>
                    <a:lnTo>
                      <a:pt x="293" y="607"/>
                    </a:lnTo>
                    <a:lnTo>
                      <a:pt x="295" y="615"/>
                    </a:lnTo>
                    <a:lnTo>
                      <a:pt x="298" y="621"/>
                    </a:lnTo>
                    <a:lnTo>
                      <a:pt x="298" y="622"/>
                    </a:lnTo>
                    <a:lnTo>
                      <a:pt x="299" y="625"/>
                    </a:lnTo>
                    <a:lnTo>
                      <a:pt x="303" y="631"/>
                    </a:lnTo>
                    <a:lnTo>
                      <a:pt x="308" y="642"/>
                    </a:lnTo>
                    <a:lnTo>
                      <a:pt x="315" y="657"/>
                    </a:lnTo>
                    <a:lnTo>
                      <a:pt x="323" y="676"/>
                    </a:lnTo>
                    <a:lnTo>
                      <a:pt x="333" y="698"/>
                    </a:lnTo>
                    <a:lnTo>
                      <a:pt x="343" y="724"/>
                    </a:lnTo>
                    <a:lnTo>
                      <a:pt x="353" y="753"/>
                    </a:lnTo>
                    <a:lnTo>
                      <a:pt x="363" y="785"/>
                    </a:lnTo>
                    <a:lnTo>
                      <a:pt x="373" y="820"/>
                    </a:lnTo>
                    <a:lnTo>
                      <a:pt x="383" y="858"/>
                    </a:lnTo>
                    <a:lnTo>
                      <a:pt x="392" y="898"/>
                    </a:lnTo>
                    <a:lnTo>
                      <a:pt x="400" y="940"/>
                    </a:lnTo>
                    <a:lnTo>
                      <a:pt x="406" y="985"/>
                    </a:lnTo>
                    <a:lnTo>
                      <a:pt x="411" y="1031"/>
                    </a:lnTo>
                    <a:lnTo>
                      <a:pt x="414" y="1080"/>
                    </a:lnTo>
                    <a:lnTo>
                      <a:pt x="414" y="1114"/>
                    </a:lnTo>
                    <a:lnTo>
                      <a:pt x="412" y="1152"/>
                    </a:lnTo>
                    <a:lnTo>
                      <a:pt x="409" y="1191"/>
                    </a:lnTo>
                    <a:lnTo>
                      <a:pt x="402" y="1232"/>
                    </a:lnTo>
                    <a:lnTo>
                      <a:pt x="396" y="1276"/>
                    </a:lnTo>
                    <a:lnTo>
                      <a:pt x="387" y="1321"/>
                    </a:lnTo>
                    <a:lnTo>
                      <a:pt x="379" y="1367"/>
                    </a:lnTo>
                    <a:lnTo>
                      <a:pt x="368" y="1414"/>
                    </a:lnTo>
                    <a:lnTo>
                      <a:pt x="358" y="1462"/>
                    </a:lnTo>
                    <a:lnTo>
                      <a:pt x="346" y="1511"/>
                    </a:lnTo>
                    <a:lnTo>
                      <a:pt x="335" y="1559"/>
                    </a:lnTo>
                    <a:lnTo>
                      <a:pt x="323" y="1608"/>
                    </a:lnTo>
                    <a:lnTo>
                      <a:pt x="312" y="1657"/>
                    </a:lnTo>
                    <a:lnTo>
                      <a:pt x="302" y="1706"/>
                    </a:lnTo>
                    <a:lnTo>
                      <a:pt x="291" y="1754"/>
                    </a:lnTo>
                    <a:lnTo>
                      <a:pt x="282" y="1802"/>
                    </a:lnTo>
                    <a:lnTo>
                      <a:pt x="273" y="1848"/>
                    </a:lnTo>
                    <a:lnTo>
                      <a:pt x="266" y="1894"/>
                    </a:lnTo>
                    <a:lnTo>
                      <a:pt x="259" y="1937"/>
                    </a:lnTo>
                    <a:lnTo>
                      <a:pt x="256" y="1979"/>
                    </a:lnTo>
                    <a:lnTo>
                      <a:pt x="253" y="2019"/>
                    </a:lnTo>
                    <a:lnTo>
                      <a:pt x="253" y="2058"/>
                    </a:lnTo>
                    <a:lnTo>
                      <a:pt x="254" y="2092"/>
                    </a:lnTo>
                    <a:lnTo>
                      <a:pt x="258" y="2126"/>
                    </a:lnTo>
                    <a:lnTo>
                      <a:pt x="266" y="2156"/>
                    </a:lnTo>
                    <a:lnTo>
                      <a:pt x="276" y="2183"/>
                    </a:lnTo>
                    <a:lnTo>
                      <a:pt x="288" y="2208"/>
                    </a:lnTo>
                    <a:lnTo>
                      <a:pt x="304" y="2228"/>
                    </a:lnTo>
                    <a:lnTo>
                      <a:pt x="324" y="2245"/>
                    </a:lnTo>
                    <a:lnTo>
                      <a:pt x="346" y="2258"/>
                    </a:lnTo>
                    <a:lnTo>
                      <a:pt x="374" y="2266"/>
                    </a:lnTo>
                    <a:lnTo>
                      <a:pt x="405" y="2270"/>
                    </a:lnTo>
                    <a:lnTo>
                      <a:pt x="484" y="2274"/>
                    </a:lnTo>
                    <a:lnTo>
                      <a:pt x="560" y="2275"/>
                    </a:lnTo>
                    <a:lnTo>
                      <a:pt x="630" y="2275"/>
                    </a:lnTo>
                    <a:lnTo>
                      <a:pt x="696" y="2274"/>
                    </a:lnTo>
                    <a:lnTo>
                      <a:pt x="758" y="2270"/>
                    </a:lnTo>
                    <a:lnTo>
                      <a:pt x="814" y="2265"/>
                    </a:lnTo>
                    <a:lnTo>
                      <a:pt x="865" y="2259"/>
                    </a:lnTo>
                    <a:lnTo>
                      <a:pt x="912" y="2253"/>
                    </a:lnTo>
                    <a:lnTo>
                      <a:pt x="953" y="2244"/>
                    </a:lnTo>
                    <a:lnTo>
                      <a:pt x="989" y="2234"/>
                    </a:lnTo>
                    <a:lnTo>
                      <a:pt x="1020" y="2224"/>
                    </a:lnTo>
                    <a:lnTo>
                      <a:pt x="1046" y="2213"/>
                    </a:lnTo>
                    <a:lnTo>
                      <a:pt x="1068" y="2200"/>
                    </a:lnTo>
                    <a:lnTo>
                      <a:pt x="1083" y="2188"/>
                    </a:lnTo>
                    <a:lnTo>
                      <a:pt x="1092" y="2174"/>
                    </a:lnTo>
                    <a:lnTo>
                      <a:pt x="1097" y="2161"/>
                    </a:lnTo>
                    <a:lnTo>
                      <a:pt x="1099" y="2147"/>
                    </a:lnTo>
                    <a:lnTo>
                      <a:pt x="1100" y="2132"/>
                    </a:lnTo>
                    <a:lnTo>
                      <a:pt x="1101" y="2118"/>
                    </a:lnTo>
                    <a:lnTo>
                      <a:pt x="1101" y="2105"/>
                    </a:lnTo>
                    <a:lnTo>
                      <a:pt x="1100" y="2090"/>
                    </a:lnTo>
                    <a:lnTo>
                      <a:pt x="1097" y="2076"/>
                    </a:lnTo>
                    <a:lnTo>
                      <a:pt x="1094" y="2063"/>
                    </a:lnTo>
                    <a:lnTo>
                      <a:pt x="1090" y="2049"/>
                    </a:lnTo>
                    <a:lnTo>
                      <a:pt x="1083" y="2036"/>
                    </a:lnTo>
                    <a:lnTo>
                      <a:pt x="1074" y="2023"/>
                    </a:lnTo>
                    <a:lnTo>
                      <a:pt x="1064" y="2010"/>
                    </a:lnTo>
                    <a:lnTo>
                      <a:pt x="1051" y="1999"/>
                    </a:lnTo>
                    <a:lnTo>
                      <a:pt x="1035" y="1987"/>
                    </a:lnTo>
                    <a:lnTo>
                      <a:pt x="1018" y="1976"/>
                    </a:lnTo>
                    <a:lnTo>
                      <a:pt x="997" y="1966"/>
                    </a:lnTo>
                    <a:lnTo>
                      <a:pt x="973" y="1956"/>
                    </a:lnTo>
                    <a:lnTo>
                      <a:pt x="971" y="1926"/>
                    </a:lnTo>
                    <a:lnTo>
                      <a:pt x="968" y="1886"/>
                    </a:lnTo>
                    <a:lnTo>
                      <a:pt x="968" y="1839"/>
                    </a:lnTo>
                    <a:lnTo>
                      <a:pt x="968" y="1784"/>
                    </a:lnTo>
                    <a:lnTo>
                      <a:pt x="969" y="1725"/>
                    </a:lnTo>
                    <a:lnTo>
                      <a:pt x="971" y="1662"/>
                    </a:lnTo>
                    <a:lnTo>
                      <a:pt x="973" y="1598"/>
                    </a:lnTo>
                    <a:lnTo>
                      <a:pt x="976" y="1534"/>
                    </a:lnTo>
                    <a:lnTo>
                      <a:pt x="978" y="1471"/>
                    </a:lnTo>
                    <a:lnTo>
                      <a:pt x="981" y="1411"/>
                    </a:lnTo>
                    <a:lnTo>
                      <a:pt x="983" y="1357"/>
                    </a:lnTo>
                    <a:lnTo>
                      <a:pt x="987" y="1308"/>
                    </a:lnTo>
                    <a:lnTo>
                      <a:pt x="988" y="1267"/>
                    </a:lnTo>
                    <a:lnTo>
                      <a:pt x="990" y="1236"/>
                    </a:lnTo>
                    <a:lnTo>
                      <a:pt x="992" y="1218"/>
                    </a:lnTo>
                    <a:lnTo>
                      <a:pt x="992" y="1210"/>
                    </a:lnTo>
                    <a:lnTo>
                      <a:pt x="1178" y="1210"/>
                    </a:lnTo>
                    <a:lnTo>
                      <a:pt x="1181" y="1184"/>
                    </a:lnTo>
                    <a:lnTo>
                      <a:pt x="1189" y="1159"/>
                    </a:lnTo>
                    <a:lnTo>
                      <a:pt x="1201" y="1137"/>
                    </a:lnTo>
                    <a:lnTo>
                      <a:pt x="1213" y="1116"/>
                    </a:lnTo>
                    <a:lnTo>
                      <a:pt x="1227" y="1096"/>
                    </a:lnTo>
                    <a:lnTo>
                      <a:pt x="1239" y="1077"/>
                    </a:lnTo>
                    <a:lnTo>
                      <a:pt x="1250" y="1060"/>
                    </a:lnTo>
                    <a:lnTo>
                      <a:pt x="1257" y="1042"/>
                    </a:lnTo>
                    <a:lnTo>
                      <a:pt x="1259" y="1025"/>
                    </a:lnTo>
                    <a:lnTo>
                      <a:pt x="1254" y="1008"/>
                    </a:lnTo>
                    <a:lnTo>
                      <a:pt x="1240" y="991"/>
                    </a:lnTo>
                    <a:lnTo>
                      <a:pt x="1218" y="973"/>
                    </a:lnTo>
                    <a:lnTo>
                      <a:pt x="1186" y="955"/>
                    </a:lnTo>
                    <a:lnTo>
                      <a:pt x="1140" y="936"/>
                    </a:lnTo>
                    <a:lnTo>
                      <a:pt x="1081" y="916"/>
                    </a:lnTo>
                    <a:lnTo>
                      <a:pt x="1007" y="893"/>
                    </a:lnTo>
                    <a:lnTo>
                      <a:pt x="969" y="882"/>
                    </a:lnTo>
                    <a:lnTo>
                      <a:pt x="937" y="872"/>
                    </a:lnTo>
                    <a:lnTo>
                      <a:pt x="912" y="863"/>
                    </a:lnTo>
                    <a:lnTo>
                      <a:pt x="891" y="854"/>
                    </a:lnTo>
                    <a:lnTo>
                      <a:pt x="876" y="845"/>
                    </a:lnTo>
                    <a:lnTo>
                      <a:pt x="864" y="836"/>
                    </a:lnTo>
                    <a:lnTo>
                      <a:pt x="856" y="827"/>
                    </a:lnTo>
                    <a:lnTo>
                      <a:pt x="850" y="817"/>
                    </a:lnTo>
                    <a:lnTo>
                      <a:pt x="848" y="808"/>
                    </a:lnTo>
                    <a:lnTo>
                      <a:pt x="846" y="796"/>
                    </a:lnTo>
                    <a:lnTo>
                      <a:pt x="845" y="784"/>
                    </a:lnTo>
                    <a:lnTo>
                      <a:pt x="845" y="770"/>
                    </a:lnTo>
                    <a:lnTo>
                      <a:pt x="845" y="755"/>
                    </a:lnTo>
                    <a:lnTo>
                      <a:pt x="845" y="738"/>
                    </a:lnTo>
                    <a:lnTo>
                      <a:pt x="843" y="718"/>
                    </a:lnTo>
                    <a:lnTo>
                      <a:pt x="839" y="697"/>
                    </a:lnTo>
                    <a:lnTo>
                      <a:pt x="834" y="673"/>
                    </a:lnTo>
                    <a:lnTo>
                      <a:pt x="828" y="648"/>
                    </a:lnTo>
                    <a:lnTo>
                      <a:pt x="823" y="622"/>
                    </a:lnTo>
                    <a:lnTo>
                      <a:pt x="816" y="596"/>
                    </a:lnTo>
                    <a:lnTo>
                      <a:pt x="811" y="570"/>
                    </a:lnTo>
                    <a:lnTo>
                      <a:pt x="805" y="544"/>
                    </a:lnTo>
                    <a:lnTo>
                      <a:pt x="800" y="518"/>
                    </a:lnTo>
                    <a:lnTo>
                      <a:pt x="795" y="493"/>
                    </a:lnTo>
                    <a:lnTo>
                      <a:pt x="790" y="470"/>
                    </a:lnTo>
                    <a:lnTo>
                      <a:pt x="787" y="448"/>
                    </a:lnTo>
                    <a:lnTo>
                      <a:pt x="783" y="430"/>
                    </a:lnTo>
                    <a:lnTo>
                      <a:pt x="779" y="412"/>
                    </a:lnTo>
                    <a:lnTo>
                      <a:pt x="777" y="399"/>
                    </a:lnTo>
                    <a:lnTo>
                      <a:pt x="774" y="389"/>
                    </a:lnTo>
                    <a:lnTo>
                      <a:pt x="773" y="383"/>
                    </a:lnTo>
                    <a:lnTo>
                      <a:pt x="773" y="380"/>
                    </a:lnTo>
                    <a:lnTo>
                      <a:pt x="834" y="371"/>
                    </a:lnTo>
                    <a:lnTo>
                      <a:pt x="889" y="364"/>
                    </a:lnTo>
                    <a:lnTo>
                      <a:pt x="938" y="356"/>
                    </a:lnTo>
                    <a:lnTo>
                      <a:pt x="984" y="350"/>
                    </a:lnTo>
                    <a:lnTo>
                      <a:pt x="1025" y="345"/>
                    </a:lnTo>
                    <a:lnTo>
                      <a:pt x="1063" y="339"/>
                    </a:lnTo>
                    <a:lnTo>
                      <a:pt x="1095" y="334"/>
                    </a:lnTo>
                    <a:lnTo>
                      <a:pt x="1122" y="330"/>
                    </a:lnTo>
                    <a:lnTo>
                      <a:pt x="1147" y="327"/>
                    </a:lnTo>
                    <a:lnTo>
                      <a:pt x="1167" y="324"/>
                    </a:lnTo>
                    <a:lnTo>
                      <a:pt x="1184" y="322"/>
                    </a:lnTo>
                    <a:lnTo>
                      <a:pt x="1198" y="319"/>
                    </a:lnTo>
                    <a:lnTo>
                      <a:pt x="1208" y="318"/>
                    </a:lnTo>
                    <a:lnTo>
                      <a:pt x="1216" y="317"/>
                    </a:lnTo>
                    <a:lnTo>
                      <a:pt x="1219" y="315"/>
                    </a:lnTo>
                    <a:lnTo>
                      <a:pt x="1221" y="315"/>
                    </a:lnTo>
                    <a:lnTo>
                      <a:pt x="1263" y="302"/>
                    </a:lnTo>
                    <a:lnTo>
                      <a:pt x="1304" y="284"/>
                    </a:lnTo>
                    <a:lnTo>
                      <a:pt x="1341" y="263"/>
                    </a:lnTo>
                    <a:lnTo>
                      <a:pt x="1375" y="240"/>
                    </a:lnTo>
                    <a:lnTo>
                      <a:pt x="1403" y="212"/>
                    </a:lnTo>
                    <a:lnTo>
                      <a:pt x="1428" y="185"/>
                    </a:lnTo>
                    <a:lnTo>
                      <a:pt x="1446" y="158"/>
                    </a:lnTo>
                    <a:lnTo>
                      <a:pt x="1458" y="130"/>
                    </a:lnTo>
                    <a:lnTo>
                      <a:pt x="1462" y="104"/>
                    </a:lnTo>
                    <a:lnTo>
                      <a:pt x="1459" y="81"/>
                    </a:lnTo>
                    <a:lnTo>
                      <a:pt x="1447" y="61"/>
                    </a:lnTo>
                    <a:lnTo>
                      <a:pt x="1426" y="45"/>
                    </a:lnTo>
                    <a:lnTo>
                      <a:pt x="1395" y="33"/>
                    </a:lnTo>
                    <a:lnTo>
                      <a:pt x="1352" y="27"/>
                    </a:lnTo>
                    <a:lnTo>
                      <a:pt x="1300" y="27"/>
                    </a:lnTo>
                    <a:lnTo>
                      <a:pt x="1234" y="36"/>
                    </a:lnTo>
                    <a:close/>
                  </a:path>
                </a:pathLst>
              </a:custGeom>
              <a:solidFill>
                <a:srgbClr val="262626"/>
              </a:solidFill>
              <a:ln w="9525">
                <a:noFill/>
                <a:round/>
                <a:headEnd/>
                <a:tailEnd/>
              </a:ln>
            </p:spPr>
            <p:txBody>
              <a:bodyPr/>
              <a:lstStyle/>
              <a:p>
                <a:endParaRPr lang="en-US"/>
              </a:p>
            </p:txBody>
          </p:sp>
          <p:sp>
            <p:nvSpPr>
              <p:cNvPr id="172481" name="Freeform 454"/>
              <p:cNvSpPr>
                <a:spLocks/>
              </p:cNvSpPr>
              <p:nvPr/>
            </p:nvSpPr>
            <p:spPr bwMode="auto">
              <a:xfrm>
                <a:off x="2729" y="1121"/>
                <a:ext cx="366" cy="569"/>
              </a:xfrm>
              <a:custGeom>
                <a:avLst/>
                <a:gdLst>
                  <a:gd name="T0" fmla="*/ 0 w 1462"/>
                  <a:gd name="T1" fmla="*/ 0 h 2275"/>
                  <a:gd name="T2" fmla="*/ 0 w 1462"/>
                  <a:gd name="T3" fmla="*/ 0 h 2275"/>
                  <a:gd name="T4" fmla="*/ 0 w 1462"/>
                  <a:gd name="T5" fmla="*/ 0 h 2275"/>
                  <a:gd name="T6" fmla="*/ 0 w 1462"/>
                  <a:gd name="T7" fmla="*/ 0 h 2275"/>
                  <a:gd name="T8" fmla="*/ 0 w 1462"/>
                  <a:gd name="T9" fmla="*/ 0 h 2275"/>
                  <a:gd name="T10" fmla="*/ 0 w 1462"/>
                  <a:gd name="T11" fmla="*/ 0 h 2275"/>
                  <a:gd name="T12" fmla="*/ 0 w 1462"/>
                  <a:gd name="T13" fmla="*/ 0 h 2275"/>
                  <a:gd name="T14" fmla="*/ 0 w 1462"/>
                  <a:gd name="T15" fmla="*/ 0 h 2275"/>
                  <a:gd name="T16" fmla="*/ 0 w 1462"/>
                  <a:gd name="T17" fmla="*/ 0 h 2275"/>
                  <a:gd name="T18" fmla="*/ 0 w 1462"/>
                  <a:gd name="T19" fmla="*/ 0 h 2275"/>
                  <a:gd name="T20" fmla="*/ 0 w 1462"/>
                  <a:gd name="T21" fmla="*/ 0 h 2275"/>
                  <a:gd name="T22" fmla="*/ 0 w 1462"/>
                  <a:gd name="T23" fmla="*/ 0 h 2275"/>
                  <a:gd name="T24" fmla="*/ 0 w 1462"/>
                  <a:gd name="T25" fmla="*/ 0 h 2275"/>
                  <a:gd name="T26" fmla="*/ 0 w 1462"/>
                  <a:gd name="T27" fmla="*/ 0 h 2275"/>
                  <a:gd name="T28" fmla="*/ 0 w 1462"/>
                  <a:gd name="T29" fmla="*/ 0 h 2275"/>
                  <a:gd name="T30" fmla="*/ 0 w 1462"/>
                  <a:gd name="T31" fmla="*/ 0 h 2275"/>
                  <a:gd name="T32" fmla="*/ 0 w 1462"/>
                  <a:gd name="T33" fmla="*/ 0 h 2275"/>
                  <a:gd name="T34" fmla="*/ 0 w 1462"/>
                  <a:gd name="T35" fmla="*/ 0 h 2275"/>
                  <a:gd name="T36" fmla="*/ 0 w 1462"/>
                  <a:gd name="T37" fmla="*/ 0 h 2275"/>
                  <a:gd name="T38" fmla="*/ 0 w 1462"/>
                  <a:gd name="T39" fmla="*/ 0 h 2275"/>
                  <a:gd name="T40" fmla="*/ 0 w 1462"/>
                  <a:gd name="T41" fmla="*/ 0 h 2275"/>
                  <a:gd name="T42" fmla="*/ 0 w 1462"/>
                  <a:gd name="T43" fmla="*/ 1 h 2275"/>
                  <a:gd name="T44" fmla="*/ 0 w 1462"/>
                  <a:gd name="T45" fmla="*/ 1 h 2275"/>
                  <a:gd name="T46" fmla="*/ 0 w 1462"/>
                  <a:gd name="T47" fmla="*/ 1 h 2275"/>
                  <a:gd name="T48" fmla="*/ 0 w 1462"/>
                  <a:gd name="T49" fmla="*/ 1 h 2275"/>
                  <a:gd name="T50" fmla="*/ 0 w 1462"/>
                  <a:gd name="T51" fmla="*/ 1 h 2275"/>
                  <a:gd name="T52" fmla="*/ 0 w 1462"/>
                  <a:gd name="T53" fmla="*/ 1 h 2275"/>
                  <a:gd name="T54" fmla="*/ 0 w 1462"/>
                  <a:gd name="T55" fmla="*/ 1 h 2275"/>
                  <a:gd name="T56" fmla="*/ 0 w 1462"/>
                  <a:gd name="T57" fmla="*/ 1 h 2275"/>
                  <a:gd name="T58" fmla="*/ 0 w 1462"/>
                  <a:gd name="T59" fmla="*/ 1 h 2275"/>
                  <a:gd name="T60" fmla="*/ 0 w 1462"/>
                  <a:gd name="T61" fmla="*/ 1 h 2275"/>
                  <a:gd name="T62" fmla="*/ 0 w 1462"/>
                  <a:gd name="T63" fmla="*/ 1 h 2275"/>
                  <a:gd name="T64" fmla="*/ 0 w 1462"/>
                  <a:gd name="T65" fmla="*/ 1 h 2275"/>
                  <a:gd name="T66" fmla="*/ 0 w 1462"/>
                  <a:gd name="T67" fmla="*/ 1 h 2275"/>
                  <a:gd name="T68" fmla="*/ 0 w 1462"/>
                  <a:gd name="T69" fmla="*/ 1 h 2275"/>
                  <a:gd name="T70" fmla="*/ 0 w 1462"/>
                  <a:gd name="T71" fmla="*/ 1 h 2275"/>
                  <a:gd name="T72" fmla="*/ 0 w 1462"/>
                  <a:gd name="T73" fmla="*/ 1 h 2275"/>
                  <a:gd name="T74" fmla="*/ 0 w 1462"/>
                  <a:gd name="T75" fmla="*/ 1 h 2275"/>
                  <a:gd name="T76" fmla="*/ 0 w 1462"/>
                  <a:gd name="T77" fmla="*/ 0 h 2275"/>
                  <a:gd name="T78" fmla="*/ 0 w 1462"/>
                  <a:gd name="T79" fmla="*/ 0 h 2275"/>
                  <a:gd name="T80" fmla="*/ 0 w 1462"/>
                  <a:gd name="T81" fmla="*/ 0 h 2275"/>
                  <a:gd name="T82" fmla="*/ 0 w 1462"/>
                  <a:gd name="T83" fmla="*/ 0 h 2275"/>
                  <a:gd name="T84" fmla="*/ 0 w 1462"/>
                  <a:gd name="T85" fmla="*/ 0 h 2275"/>
                  <a:gd name="T86" fmla="*/ 0 w 1462"/>
                  <a:gd name="T87" fmla="*/ 0 h 2275"/>
                  <a:gd name="T88" fmla="*/ 0 w 1462"/>
                  <a:gd name="T89" fmla="*/ 0 h 2275"/>
                  <a:gd name="T90" fmla="*/ 0 w 1462"/>
                  <a:gd name="T91" fmla="*/ 0 h 2275"/>
                  <a:gd name="T92" fmla="*/ 0 w 1462"/>
                  <a:gd name="T93" fmla="*/ 0 h 2275"/>
                  <a:gd name="T94" fmla="*/ 0 w 1462"/>
                  <a:gd name="T95" fmla="*/ 0 h 2275"/>
                  <a:gd name="T96" fmla="*/ 0 w 1462"/>
                  <a:gd name="T97" fmla="*/ 0 h 2275"/>
                  <a:gd name="T98" fmla="*/ 0 w 1462"/>
                  <a:gd name="T99" fmla="*/ 0 h 2275"/>
                  <a:gd name="T100" fmla="*/ 0 w 1462"/>
                  <a:gd name="T101" fmla="*/ 0 h 2275"/>
                  <a:gd name="T102" fmla="*/ 0 w 1462"/>
                  <a:gd name="T103" fmla="*/ 0 h 2275"/>
                  <a:gd name="T104" fmla="*/ 0 w 1462"/>
                  <a:gd name="T105" fmla="*/ 0 h 2275"/>
                  <a:gd name="T106" fmla="*/ 0 w 1462"/>
                  <a:gd name="T107" fmla="*/ 0 h 2275"/>
                  <a:gd name="T108" fmla="*/ 0 w 1462"/>
                  <a:gd name="T109" fmla="*/ 0 h 2275"/>
                  <a:gd name="T110" fmla="*/ 0 w 1462"/>
                  <a:gd name="T111" fmla="*/ 0 h 2275"/>
                  <a:gd name="T112" fmla="*/ 0 w 1462"/>
                  <a:gd name="T113" fmla="*/ 0 h 2275"/>
                  <a:gd name="T114" fmla="*/ 0 w 1462"/>
                  <a:gd name="T115" fmla="*/ 0 h 2275"/>
                  <a:gd name="T116" fmla="*/ 1 w 1462"/>
                  <a:gd name="T117" fmla="*/ 0 h 2275"/>
                  <a:gd name="T118" fmla="*/ 1 w 1462"/>
                  <a:gd name="T119" fmla="*/ 0 h 2275"/>
                  <a:gd name="T120" fmla="*/ 1 w 1462"/>
                  <a:gd name="T121" fmla="*/ 0 h 22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62"/>
                  <a:gd name="T184" fmla="*/ 0 h 2275"/>
                  <a:gd name="T185" fmla="*/ 1462 w 1462"/>
                  <a:gd name="T186" fmla="*/ 2275 h 22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62" h="2275">
                    <a:moveTo>
                      <a:pt x="1234" y="36"/>
                    </a:moveTo>
                    <a:lnTo>
                      <a:pt x="1234" y="36"/>
                    </a:lnTo>
                    <a:lnTo>
                      <a:pt x="1211" y="30"/>
                    </a:lnTo>
                    <a:lnTo>
                      <a:pt x="1187" y="23"/>
                    </a:lnTo>
                    <a:lnTo>
                      <a:pt x="1163" y="19"/>
                    </a:lnTo>
                    <a:lnTo>
                      <a:pt x="1138" y="14"/>
                    </a:lnTo>
                    <a:lnTo>
                      <a:pt x="1112" y="10"/>
                    </a:lnTo>
                    <a:lnTo>
                      <a:pt x="1086" y="6"/>
                    </a:lnTo>
                    <a:lnTo>
                      <a:pt x="1059" y="4"/>
                    </a:lnTo>
                    <a:lnTo>
                      <a:pt x="1030" y="1"/>
                    </a:lnTo>
                    <a:lnTo>
                      <a:pt x="1002" y="0"/>
                    </a:lnTo>
                    <a:lnTo>
                      <a:pt x="972" y="0"/>
                    </a:lnTo>
                    <a:lnTo>
                      <a:pt x="941" y="0"/>
                    </a:lnTo>
                    <a:lnTo>
                      <a:pt x="910" y="1"/>
                    </a:lnTo>
                    <a:lnTo>
                      <a:pt x="876" y="2"/>
                    </a:lnTo>
                    <a:lnTo>
                      <a:pt x="843" y="4"/>
                    </a:lnTo>
                    <a:lnTo>
                      <a:pt x="806" y="7"/>
                    </a:lnTo>
                    <a:lnTo>
                      <a:pt x="770" y="10"/>
                    </a:lnTo>
                    <a:lnTo>
                      <a:pt x="733" y="15"/>
                    </a:lnTo>
                    <a:lnTo>
                      <a:pt x="695" y="19"/>
                    </a:lnTo>
                    <a:lnTo>
                      <a:pt x="655" y="25"/>
                    </a:lnTo>
                    <a:lnTo>
                      <a:pt x="613" y="30"/>
                    </a:lnTo>
                    <a:lnTo>
                      <a:pt x="570" y="37"/>
                    </a:lnTo>
                    <a:lnTo>
                      <a:pt x="527" y="45"/>
                    </a:lnTo>
                    <a:lnTo>
                      <a:pt x="481" y="52"/>
                    </a:lnTo>
                    <a:lnTo>
                      <a:pt x="433" y="61"/>
                    </a:lnTo>
                    <a:lnTo>
                      <a:pt x="385" y="69"/>
                    </a:lnTo>
                    <a:lnTo>
                      <a:pt x="335" y="79"/>
                    </a:lnTo>
                    <a:lnTo>
                      <a:pt x="283" y="89"/>
                    </a:lnTo>
                    <a:lnTo>
                      <a:pt x="230" y="101"/>
                    </a:lnTo>
                    <a:lnTo>
                      <a:pt x="175" y="113"/>
                    </a:lnTo>
                    <a:lnTo>
                      <a:pt x="119" y="125"/>
                    </a:lnTo>
                    <a:lnTo>
                      <a:pt x="59" y="138"/>
                    </a:lnTo>
                    <a:lnTo>
                      <a:pt x="0" y="151"/>
                    </a:lnTo>
                    <a:lnTo>
                      <a:pt x="0" y="207"/>
                    </a:lnTo>
                    <a:lnTo>
                      <a:pt x="1" y="258"/>
                    </a:lnTo>
                    <a:lnTo>
                      <a:pt x="3" y="304"/>
                    </a:lnTo>
                    <a:lnTo>
                      <a:pt x="7" y="347"/>
                    </a:lnTo>
                    <a:lnTo>
                      <a:pt x="13" y="384"/>
                    </a:lnTo>
                    <a:lnTo>
                      <a:pt x="19" y="417"/>
                    </a:lnTo>
                    <a:lnTo>
                      <a:pt x="29" y="448"/>
                    </a:lnTo>
                    <a:lnTo>
                      <a:pt x="42" y="473"/>
                    </a:lnTo>
                    <a:lnTo>
                      <a:pt x="56" y="497"/>
                    </a:lnTo>
                    <a:lnTo>
                      <a:pt x="73" y="516"/>
                    </a:lnTo>
                    <a:lnTo>
                      <a:pt x="93" y="530"/>
                    </a:lnTo>
                    <a:lnTo>
                      <a:pt x="118" y="543"/>
                    </a:lnTo>
                    <a:lnTo>
                      <a:pt x="145" y="552"/>
                    </a:lnTo>
                    <a:lnTo>
                      <a:pt x="176" y="558"/>
                    </a:lnTo>
                    <a:lnTo>
                      <a:pt x="211" y="562"/>
                    </a:lnTo>
                    <a:lnTo>
                      <a:pt x="251" y="562"/>
                    </a:lnTo>
                    <a:lnTo>
                      <a:pt x="263" y="569"/>
                    </a:lnTo>
                    <a:lnTo>
                      <a:pt x="274" y="579"/>
                    </a:lnTo>
                    <a:lnTo>
                      <a:pt x="282" y="589"/>
                    </a:lnTo>
                    <a:lnTo>
                      <a:pt x="288" y="599"/>
                    </a:lnTo>
                    <a:lnTo>
                      <a:pt x="293" y="607"/>
                    </a:lnTo>
                    <a:lnTo>
                      <a:pt x="295" y="615"/>
                    </a:lnTo>
                    <a:lnTo>
                      <a:pt x="298" y="621"/>
                    </a:lnTo>
                    <a:lnTo>
                      <a:pt x="298" y="622"/>
                    </a:lnTo>
                    <a:lnTo>
                      <a:pt x="299" y="625"/>
                    </a:lnTo>
                    <a:lnTo>
                      <a:pt x="303" y="631"/>
                    </a:lnTo>
                    <a:lnTo>
                      <a:pt x="308" y="642"/>
                    </a:lnTo>
                    <a:lnTo>
                      <a:pt x="315" y="657"/>
                    </a:lnTo>
                    <a:lnTo>
                      <a:pt x="323" y="676"/>
                    </a:lnTo>
                    <a:lnTo>
                      <a:pt x="333" y="698"/>
                    </a:lnTo>
                    <a:lnTo>
                      <a:pt x="343" y="724"/>
                    </a:lnTo>
                    <a:lnTo>
                      <a:pt x="353" y="753"/>
                    </a:lnTo>
                    <a:lnTo>
                      <a:pt x="363" y="785"/>
                    </a:lnTo>
                    <a:lnTo>
                      <a:pt x="373" y="820"/>
                    </a:lnTo>
                    <a:lnTo>
                      <a:pt x="383" y="858"/>
                    </a:lnTo>
                    <a:lnTo>
                      <a:pt x="392" y="898"/>
                    </a:lnTo>
                    <a:lnTo>
                      <a:pt x="400" y="940"/>
                    </a:lnTo>
                    <a:lnTo>
                      <a:pt x="406" y="985"/>
                    </a:lnTo>
                    <a:lnTo>
                      <a:pt x="411" y="1031"/>
                    </a:lnTo>
                    <a:lnTo>
                      <a:pt x="414" y="1080"/>
                    </a:lnTo>
                    <a:lnTo>
                      <a:pt x="414" y="1114"/>
                    </a:lnTo>
                    <a:lnTo>
                      <a:pt x="412" y="1152"/>
                    </a:lnTo>
                    <a:lnTo>
                      <a:pt x="409" y="1191"/>
                    </a:lnTo>
                    <a:lnTo>
                      <a:pt x="402" y="1232"/>
                    </a:lnTo>
                    <a:lnTo>
                      <a:pt x="396" y="1276"/>
                    </a:lnTo>
                    <a:lnTo>
                      <a:pt x="387" y="1321"/>
                    </a:lnTo>
                    <a:lnTo>
                      <a:pt x="379" y="1367"/>
                    </a:lnTo>
                    <a:lnTo>
                      <a:pt x="368" y="1414"/>
                    </a:lnTo>
                    <a:lnTo>
                      <a:pt x="358" y="1462"/>
                    </a:lnTo>
                    <a:lnTo>
                      <a:pt x="346" y="1511"/>
                    </a:lnTo>
                    <a:lnTo>
                      <a:pt x="335" y="1559"/>
                    </a:lnTo>
                    <a:lnTo>
                      <a:pt x="323" y="1608"/>
                    </a:lnTo>
                    <a:lnTo>
                      <a:pt x="312" y="1657"/>
                    </a:lnTo>
                    <a:lnTo>
                      <a:pt x="302" y="1706"/>
                    </a:lnTo>
                    <a:lnTo>
                      <a:pt x="291" y="1754"/>
                    </a:lnTo>
                    <a:lnTo>
                      <a:pt x="282" y="1802"/>
                    </a:lnTo>
                    <a:lnTo>
                      <a:pt x="273" y="1848"/>
                    </a:lnTo>
                    <a:lnTo>
                      <a:pt x="266" y="1894"/>
                    </a:lnTo>
                    <a:lnTo>
                      <a:pt x="259" y="1937"/>
                    </a:lnTo>
                    <a:lnTo>
                      <a:pt x="256" y="1979"/>
                    </a:lnTo>
                    <a:lnTo>
                      <a:pt x="253" y="2019"/>
                    </a:lnTo>
                    <a:lnTo>
                      <a:pt x="253" y="2058"/>
                    </a:lnTo>
                    <a:lnTo>
                      <a:pt x="254" y="2092"/>
                    </a:lnTo>
                    <a:lnTo>
                      <a:pt x="258" y="2126"/>
                    </a:lnTo>
                    <a:lnTo>
                      <a:pt x="266" y="2156"/>
                    </a:lnTo>
                    <a:lnTo>
                      <a:pt x="276" y="2183"/>
                    </a:lnTo>
                    <a:lnTo>
                      <a:pt x="288" y="2208"/>
                    </a:lnTo>
                    <a:lnTo>
                      <a:pt x="304" y="2228"/>
                    </a:lnTo>
                    <a:lnTo>
                      <a:pt x="324" y="2245"/>
                    </a:lnTo>
                    <a:lnTo>
                      <a:pt x="346" y="2258"/>
                    </a:lnTo>
                    <a:lnTo>
                      <a:pt x="374" y="2266"/>
                    </a:lnTo>
                    <a:lnTo>
                      <a:pt x="405" y="2270"/>
                    </a:lnTo>
                    <a:lnTo>
                      <a:pt x="484" y="2274"/>
                    </a:lnTo>
                    <a:lnTo>
                      <a:pt x="560" y="2275"/>
                    </a:lnTo>
                    <a:lnTo>
                      <a:pt x="630" y="2275"/>
                    </a:lnTo>
                    <a:lnTo>
                      <a:pt x="696" y="2274"/>
                    </a:lnTo>
                    <a:lnTo>
                      <a:pt x="758" y="2270"/>
                    </a:lnTo>
                    <a:lnTo>
                      <a:pt x="814" y="2265"/>
                    </a:lnTo>
                    <a:lnTo>
                      <a:pt x="865" y="2259"/>
                    </a:lnTo>
                    <a:lnTo>
                      <a:pt x="912" y="2253"/>
                    </a:lnTo>
                    <a:lnTo>
                      <a:pt x="953" y="2244"/>
                    </a:lnTo>
                    <a:lnTo>
                      <a:pt x="989" y="2234"/>
                    </a:lnTo>
                    <a:lnTo>
                      <a:pt x="1020" y="2224"/>
                    </a:lnTo>
                    <a:lnTo>
                      <a:pt x="1046" y="2213"/>
                    </a:lnTo>
                    <a:lnTo>
                      <a:pt x="1068" y="2200"/>
                    </a:lnTo>
                    <a:lnTo>
                      <a:pt x="1083" y="2188"/>
                    </a:lnTo>
                    <a:lnTo>
                      <a:pt x="1092" y="2174"/>
                    </a:lnTo>
                    <a:lnTo>
                      <a:pt x="1097" y="2161"/>
                    </a:lnTo>
                    <a:lnTo>
                      <a:pt x="1099" y="2147"/>
                    </a:lnTo>
                    <a:lnTo>
                      <a:pt x="1100" y="2132"/>
                    </a:lnTo>
                    <a:lnTo>
                      <a:pt x="1101" y="2118"/>
                    </a:lnTo>
                    <a:lnTo>
                      <a:pt x="1101" y="2105"/>
                    </a:lnTo>
                    <a:lnTo>
                      <a:pt x="1100" y="2090"/>
                    </a:lnTo>
                    <a:lnTo>
                      <a:pt x="1097" y="2076"/>
                    </a:lnTo>
                    <a:lnTo>
                      <a:pt x="1094" y="2063"/>
                    </a:lnTo>
                    <a:lnTo>
                      <a:pt x="1090" y="2049"/>
                    </a:lnTo>
                    <a:lnTo>
                      <a:pt x="1083" y="2036"/>
                    </a:lnTo>
                    <a:lnTo>
                      <a:pt x="1074" y="2023"/>
                    </a:lnTo>
                    <a:lnTo>
                      <a:pt x="1064" y="2010"/>
                    </a:lnTo>
                    <a:lnTo>
                      <a:pt x="1051" y="1999"/>
                    </a:lnTo>
                    <a:lnTo>
                      <a:pt x="1035" y="1987"/>
                    </a:lnTo>
                    <a:lnTo>
                      <a:pt x="1018" y="1976"/>
                    </a:lnTo>
                    <a:lnTo>
                      <a:pt x="997" y="1966"/>
                    </a:lnTo>
                    <a:lnTo>
                      <a:pt x="973" y="1956"/>
                    </a:lnTo>
                    <a:lnTo>
                      <a:pt x="971" y="1926"/>
                    </a:lnTo>
                    <a:lnTo>
                      <a:pt x="968" y="1886"/>
                    </a:lnTo>
                    <a:lnTo>
                      <a:pt x="968" y="1839"/>
                    </a:lnTo>
                    <a:lnTo>
                      <a:pt x="968" y="1784"/>
                    </a:lnTo>
                    <a:lnTo>
                      <a:pt x="969" y="1725"/>
                    </a:lnTo>
                    <a:lnTo>
                      <a:pt x="971" y="1662"/>
                    </a:lnTo>
                    <a:lnTo>
                      <a:pt x="973" y="1598"/>
                    </a:lnTo>
                    <a:lnTo>
                      <a:pt x="976" y="1534"/>
                    </a:lnTo>
                    <a:lnTo>
                      <a:pt x="978" y="1471"/>
                    </a:lnTo>
                    <a:lnTo>
                      <a:pt x="981" y="1411"/>
                    </a:lnTo>
                    <a:lnTo>
                      <a:pt x="983" y="1357"/>
                    </a:lnTo>
                    <a:lnTo>
                      <a:pt x="987" y="1308"/>
                    </a:lnTo>
                    <a:lnTo>
                      <a:pt x="988" y="1267"/>
                    </a:lnTo>
                    <a:lnTo>
                      <a:pt x="990" y="1236"/>
                    </a:lnTo>
                    <a:lnTo>
                      <a:pt x="992" y="1218"/>
                    </a:lnTo>
                    <a:lnTo>
                      <a:pt x="992" y="1210"/>
                    </a:lnTo>
                    <a:lnTo>
                      <a:pt x="1178" y="1210"/>
                    </a:lnTo>
                    <a:lnTo>
                      <a:pt x="1181" y="1184"/>
                    </a:lnTo>
                    <a:lnTo>
                      <a:pt x="1189" y="1159"/>
                    </a:lnTo>
                    <a:lnTo>
                      <a:pt x="1201" y="1137"/>
                    </a:lnTo>
                    <a:lnTo>
                      <a:pt x="1213" y="1116"/>
                    </a:lnTo>
                    <a:lnTo>
                      <a:pt x="1227" y="1096"/>
                    </a:lnTo>
                    <a:lnTo>
                      <a:pt x="1239" y="1077"/>
                    </a:lnTo>
                    <a:lnTo>
                      <a:pt x="1250" y="1060"/>
                    </a:lnTo>
                    <a:lnTo>
                      <a:pt x="1257" y="1042"/>
                    </a:lnTo>
                    <a:lnTo>
                      <a:pt x="1259" y="1025"/>
                    </a:lnTo>
                    <a:lnTo>
                      <a:pt x="1254" y="1008"/>
                    </a:lnTo>
                    <a:lnTo>
                      <a:pt x="1240" y="991"/>
                    </a:lnTo>
                    <a:lnTo>
                      <a:pt x="1218" y="973"/>
                    </a:lnTo>
                    <a:lnTo>
                      <a:pt x="1186" y="955"/>
                    </a:lnTo>
                    <a:lnTo>
                      <a:pt x="1140" y="936"/>
                    </a:lnTo>
                    <a:lnTo>
                      <a:pt x="1081" y="916"/>
                    </a:lnTo>
                    <a:lnTo>
                      <a:pt x="1007" y="893"/>
                    </a:lnTo>
                    <a:lnTo>
                      <a:pt x="969" y="882"/>
                    </a:lnTo>
                    <a:lnTo>
                      <a:pt x="937" y="872"/>
                    </a:lnTo>
                    <a:lnTo>
                      <a:pt x="912" y="863"/>
                    </a:lnTo>
                    <a:lnTo>
                      <a:pt x="891" y="854"/>
                    </a:lnTo>
                    <a:lnTo>
                      <a:pt x="876" y="845"/>
                    </a:lnTo>
                    <a:lnTo>
                      <a:pt x="864" y="836"/>
                    </a:lnTo>
                    <a:lnTo>
                      <a:pt x="856" y="827"/>
                    </a:lnTo>
                    <a:lnTo>
                      <a:pt x="850" y="817"/>
                    </a:lnTo>
                    <a:lnTo>
                      <a:pt x="848" y="808"/>
                    </a:lnTo>
                    <a:lnTo>
                      <a:pt x="846" y="796"/>
                    </a:lnTo>
                    <a:lnTo>
                      <a:pt x="845" y="784"/>
                    </a:lnTo>
                    <a:lnTo>
                      <a:pt x="845" y="770"/>
                    </a:lnTo>
                    <a:lnTo>
                      <a:pt x="845" y="755"/>
                    </a:lnTo>
                    <a:lnTo>
                      <a:pt x="845" y="738"/>
                    </a:lnTo>
                    <a:lnTo>
                      <a:pt x="843" y="718"/>
                    </a:lnTo>
                    <a:lnTo>
                      <a:pt x="839" y="697"/>
                    </a:lnTo>
                    <a:lnTo>
                      <a:pt x="834" y="673"/>
                    </a:lnTo>
                    <a:lnTo>
                      <a:pt x="828" y="648"/>
                    </a:lnTo>
                    <a:lnTo>
                      <a:pt x="823" y="622"/>
                    </a:lnTo>
                    <a:lnTo>
                      <a:pt x="816" y="596"/>
                    </a:lnTo>
                    <a:lnTo>
                      <a:pt x="811" y="570"/>
                    </a:lnTo>
                    <a:lnTo>
                      <a:pt x="805" y="544"/>
                    </a:lnTo>
                    <a:lnTo>
                      <a:pt x="800" y="518"/>
                    </a:lnTo>
                    <a:lnTo>
                      <a:pt x="795" y="493"/>
                    </a:lnTo>
                    <a:lnTo>
                      <a:pt x="790" y="470"/>
                    </a:lnTo>
                    <a:lnTo>
                      <a:pt x="787" y="448"/>
                    </a:lnTo>
                    <a:lnTo>
                      <a:pt x="783" y="430"/>
                    </a:lnTo>
                    <a:lnTo>
                      <a:pt x="779" y="412"/>
                    </a:lnTo>
                    <a:lnTo>
                      <a:pt x="777" y="399"/>
                    </a:lnTo>
                    <a:lnTo>
                      <a:pt x="774" y="389"/>
                    </a:lnTo>
                    <a:lnTo>
                      <a:pt x="773" y="383"/>
                    </a:lnTo>
                    <a:lnTo>
                      <a:pt x="773" y="380"/>
                    </a:lnTo>
                    <a:lnTo>
                      <a:pt x="834" y="371"/>
                    </a:lnTo>
                    <a:lnTo>
                      <a:pt x="889" y="364"/>
                    </a:lnTo>
                    <a:lnTo>
                      <a:pt x="938" y="356"/>
                    </a:lnTo>
                    <a:lnTo>
                      <a:pt x="984" y="350"/>
                    </a:lnTo>
                    <a:lnTo>
                      <a:pt x="1025" y="345"/>
                    </a:lnTo>
                    <a:lnTo>
                      <a:pt x="1063" y="339"/>
                    </a:lnTo>
                    <a:lnTo>
                      <a:pt x="1095" y="334"/>
                    </a:lnTo>
                    <a:lnTo>
                      <a:pt x="1122" y="330"/>
                    </a:lnTo>
                    <a:lnTo>
                      <a:pt x="1147" y="327"/>
                    </a:lnTo>
                    <a:lnTo>
                      <a:pt x="1167" y="324"/>
                    </a:lnTo>
                    <a:lnTo>
                      <a:pt x="1184" y="322"/>
                    </a:lnTo>
                    <a:lnTo>
                      <a:pt x="1198" y="319"/>
                    </a:lnTo>
                    <a:lnTo>
                      <a:pt x="1208" y="318"/>
                    </a:lnTo>
                    <a:lnTo>
                      <a:pt x="1216" y="317"/>
                    </a:lnTo>
                    <a:lnTo>
                      <a:pt x="1219" y="315"/>
                    </a:lnTo>
                    <a:lnTo>
                      <a:pt x="1221" y="315"/>
                    </a:lnTo>
                    <a:lnTo>
                      <a:pt x="1263" y="302"/>
                    </a:lnTo>
                    <a:lnTo>
                      <a:pt x="1304" y="284"/>
                    </a:lnTo>
                    <a:lnTo>
                      <a:pt x="1341" y="263"/>
                    </a:lnTo>
                    <a:lnTo>
                      <a:pt x="1375" y="240"/>
                    </a:lnTo>
                    <a:lnTo>
                      <a:pt x="1403" y="212"/>
                    </a:lnTo>
                    <a:lnTo>
                      <a:pt x="1428" y="185"/>
                    </a:lnTo>
                    <a:lnTo>
                      <a:pt x="1446" y="158"/>
                    </a:lnTo>
                    <a:lnTo>
                      <a:pt x="1458" y="130"/>
                    </a:lnTo>
                    <a:lnTo>
                      <a:pt x="1462" y="104"/>
                    </a:lnTo>
                    <a:lnTo>
                      <a:pt x="1459" y="81"/>
                    </a:lnTo>
                    <a:lnTo>
                      <a:pt x="1447" y="61"/>
                    </a:lnTo>
                    <a:lnTo>
                      <a:pt x="1426" y="45"/>
                    </a:lnTo>
                    <a:lnTo>
                      <a:pt x="1395" y="33"/>
                    </a:lnTo>
                    <a:lnTo>
                      <a:pt x="1352" y="27"/>
                    </a:lnTo>
                    <a:lnTo>
                      <a:pt x="1300" y="27"/>
                    </a:lnTo>
                    <a:lnTo>
                      <a:pt x="1234" y="36"/>
                    </a:lnTo>
                  </a:path>
                </a:pathLst>
              </a:custGeom>
              <a:noFill/>
              <a:ln w="0">
                <a:solidFill>
                  <a:srgbClr val="000000"/>
                </a:solidFill>
                <a:prstDash val="solid"/>
                <a:round/>
                <a:headEnd/>
                <a:tailEnd/>
              </a:ln>
            </p:spPr>
            <p:txBody>
              <a:bodyPr/>
              <a:lstStyle/>
              <a:p>
                <a:endParaRPr lang="en-US"/>
              </a:p>
            </p:txBody>
          </p:sp>
          <p:sp>
            <p:nvSpPr>
              <p:cNvPr id="172482" name="Freeform 455"/>
              <p:cNvSpPr>
                <a:spLocks/>
              </p:cNvSpPr>
              <p:nvPr/>
            </p:nvSpPr>
            <p:spPr bwMode="auto">
              <a:xfrm>
                <a:off x="2928" y="1411"/>
                <a:ext cx="82" cy="30"/>
              </a:xfrm>
              <a:custGeom>
                <a:avLst/>
                <a:gdLst>
                  <a:gd name="T0" fmla="*/ 0 w 327"/>
                  <a:gd name="T1" fmla="*/ 0 h 121"/>
                  <a:gd name="T2" fmla="*/ 0 w 327"/>
                  <a:gd name="T3" fmla="*/ 0 h 121"/>
                  <a:gd name="T4" fmla="*/ 0 w 327"/>
                  <a:gd name="T5" fmla="*/ 0 h 121"/>
                  <a:gd name="T6" fmla="*/ 0 w 327"/>
                  <a:gd name="T7" fmla="*/ 0 h 121"/>
                  <a:gd name="T8" fmla="*/ 0 w 327"/>
                  <a:gd name="T9" fmla="*/ 0 h 121"/>
                  <a:gd name="T10" fmla="*/ 0 w 327"/>
                  <a:gd name="T11" fmla="*/ 0 h 121"/>
                  <a:gd name="T12" fmla="*/ 0 w 327"/>
                  <a:gd name="T13" fmla="*/ 0 h 121"/>
                  <a:gd name="T14" fmla="*/ 0 w 327"/>
                  <a:gd name="T15" fmla="*/ 0 h 121"/>
                  <a:gd name="T16" fmla="*/ 0 w 327"/>
                  <a:gd name="T17" fmla="*/ 0 h 121"/>
                  <a:gd name="T18" fmla="*/ 0 w 327"/>
                  <a:gd name="T19" fmla="*/ 0 h 121"/>
                  <a:gd name="T20" fmla="*/ 0 w 327"/>
                  <a:gd name="T21" fmla="*/ 0 h 121"/>
                  <a:gd name="T22" fmla="*/ 0 w 327"/>
                  <a:gd name="T23" fmla="*/ 0 h 121"/>
                  <a:gd name="T24" fmla="*/ 0 w 327"/>
                  <a:gd name="T25" fmla="*/ 0 h 121"/>
                  <a:gd name="T26" fmla="*/ 0 w 327"/>
                  <a:gd name="T27" fmla="*/ 0 h 121"/>
                  <a:gd name="T28" fmla="*/ 0 w 327"/>
                  <a:gd name="T29" fmla="*/ 0 h 121"/>
                  <a:gd name="T30" fmla="*/ 0 w 327"/>
                  <a:gd name="T31" fmla="*/ 0 h 121"/>
                  <a:gd name="T32" fmla="*/ 0 w 327"/>
                  <a:gd name="T33" fmla="*/ 0 h 121"/>
                  <a:gd name="T34" fmla="*/ 0 w 327"/>
                  <a:gd name="T35" fmla="*/ 0 h 121"/>
                  <a:gd name="T36" fmla="*/ 0 w 327"/>
                  <a:gd name="T37" fmla="*/ 0 h 121"/>
                  <a:gd name="T38" fmla="*/ 0 w 327"/>
                  <a:gd name="T39" fmla="*/ 0 h 121"/>
                  <a:gd name="T40" fmla="*/ 0 w 327"/>
                  <a:gd name="T41" fmla="*/ 0 h 121"/>
                  <a:gd name="T42" fmla="*/ 0 w 327"/>
                  <a:gd name="T43" fmla="*/ 0 h 121"/>
                  <a:gd name="T44" fmla="*/ 0 w 327"/>
                  <a:gd name="T45" fmla="*/ 0 h 121"/>
                  <a:gd name="T46" fmla="*/ 0 w 327"/>
                  <a:gd name="T47" fmla="*/ 0 h 121"/>
                  <a:gd name="T48" fmla="*/ 0 w 327"/>
                  <a:gd name="T49" fmla="*/ 0 h 121"/>
                  <a:gd name="T50" fmla="*/ 0 w 327"/>
                  <a:gd name="T51" fmla="*/ 0 h 121"/>
                  <a:gd name="T52" fmla="*/ 0 w 327"/>
                  <a:gd name="T53" fmla="*/ 0 h 121"/>
                  <a:gd name="T54" fmla="*/ 0 w 327"/>
                  <a:gd name="T55" fmla="*/ 0 h 121"/>
                  <a:gd name="T56" fmla="*/ 0 w 327"/>
                  <a:gd name="T57" fmla="*/ 0 h 121"/>
                  <a:gd name="T58" fmla="*/ 0 w 327"/>
                  <a:gd name="T59" fmla="*/ 0 h 121"/>
                  <a:gd name="T60" fmla="*/ 0 w 327"/>
                  <a:gd name="T61" fmla="*/ 0 h 121"/>
                  <a:gd name="T62" fmla="*/ 0 w 327"/>
                  <a:gd name="T63" fmla="*/ 0 h 121"/>
                  <a:gd name="T64" fmla="*/ 0 w 327"/>
                  <a:gd name="T65" fmla="*/ 0 h 121"/>
                  <a:gd name="T66" fmla="*/ 0 w 327"/>
                  <a:gd name="T67" fmla="*/ 0 h 121"/>
                  <a:gd name="T68" fmla="*/ 0 w 327"/>
                  <a:gd name="T69" fmla="*/ 0 h 121"/>
                  <a:gd name="T70" fmla="*/ 0 w 327"/>
                  <a:gd name="T71" fmla="*/ 0 h 121"/>
                  <a:gd name="T72" fmla="*/ 0 w 327"/>
                  <a:gd name="T73" fmla="*/ 0 h 121"/>
                  <a:gd name="T74" fmla="*/ 0 w 327"/>
                  <a:gd name="T75" fmla="*/ 0 h 121"/>
                  <a:gd name="T76" fmla="*/ 0 w 327"/>
                  <a:gd name="T77" fmla="*/ 0 h 121"/>
                  <a:gd name="T78" fmla="*/ 0 w 327"/>
                  <a:gd name="T79" fmla="*/ 0 h 121"/>
                  <a:gd name="T80" fmla="*/ 0 w 327"/>
                  <a:gd name="T81" fmla="*/ 0 h 1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7"/>
                  <a:gd name="T124" fmla="*/ 0 h 121"/>
                  <a:gd name="T125" fmla="*/ 327 w 327"/>
                  <a:gd name="T126" fmla="*/ 121 h 1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7" h="121">
                    <a:moveTo>
                      <a:pt x="307" y="22"/>
                    </a:moveTo>
                    <a:lnTo>
                      <a:pt x="320" y="24"/>
                    </a:lnTo>
                    <a:lnTo>
                      <a:pt x="327" y="27"/>
                    </a:lnTo>
                    <a:lnTo>
                      <a:pt x="324" y="29"/>
                    </a:lnTo>
                    <a:lnTo>
                      <a:pt x="315" y="30"/>
                    </a:lnTo>
                    <a:lnTo>
                      <a:pt x="302" y="33"/>
                    </a:lnTo>
                    <a:lnTo>
                      <a:pt x="282" y="34"/>
                    </a:lnTo>
                    <a:lnTo>
                      <a:pt x="259" y="36"/>
                    </a:lnTo>
                    <a:lnTo>
                      <a:pt x="236" y="39"/>
                    </a:lnTo>
                    <a:lnTo>
                      <a:pt x="208" y="41"/>
                    </a:lnTo>
                    <a:lnTo>
                      <a:pt x="182" y="45"/>
                    </a:lnTo>
                    <a:lnTo>
                      <a:pt x="156" y="50"/>
                    </a:lnTo>
                    <a:lnTo>
                      <a:pt x="133" y="55"/>
                    </a:lnTo>
                    <a:lnTo>
                      <a:pt x="111" y="61"/>
                    </a:lnTo>
                    <a:lnTo>
                      <a:pt x="94" y="68"/>
                    </a:lnTo>
                    <a:lnTo>
                      <a:pt x="80" y="76"/>
                    </a:lnTo>
                    <a:lnTo>
                      <a:pt x="74" y="86"/>
                    </a:lnTo>
                    <a:lnTo>
                      <a:pt x="64" y="104"/>
                    </a:lnTo>
                    <a:lnTo>
                      <a:pt x="51" y="116"/>
                    </a:lnTo>
                    <a:lnTo>
                      <a:pt x="36" y="121"/>
                    </a:lnTo>
                    <a:lnTo>
                      <a:pt x="21" y="120"/>
                    </a:lnTo>
                    <a:lnTo>
                      <a:pt x="8" y="112"/>
                    </a:lnTo>
                    <a:lnTo>
                      <a:pt x="1" y="99"/>
                    </a:lnTo>
                    <a:lnTo>
                      <a:pt x="0" y="77"/>
                    </a:lnTo>
                    <a:lnTo>
                      <a:pt x="8" y="49"/>
                    </a:lnTo>
                    <a:lnTo>
                      <a:pt x="17" y="35"/>
                    </a:lnTo>
                    <a:lnTo>
                      <a:pt x="29" y="24"/>
                    </a:lnTo>
                    <a:lnTo>
                      <a:pt x="44" y="14"/>
                    </a:lnTo>
                    <a:lnTo>
                      <a:pt x="63" y="8"/>
                    </a:lnTo>
                    <a:lnTo>
                      <a:pt x="83" y="4"/>
                    </a:lnTo>
                    <a:lnTo>
                      <a:pt x="104" y="2"/>
                    </a:lnTo>
                    <a:lnTo>
                      <a:pt x="128" y="0"/>
                    </a:lnTo>
                    <a:lnTo>
                      <a:pt x="150" y="0"/>
                    </a:lnTo>
                    <a:lnTo>
                      <a:pt x="174" y="2"/>
                    </a:lnTo>
                    <a:lnTo>
                      <a:pt x="197" y="4"/>
                    </a:lnTo>
                    <a:lnTo>
                      <a:pt x="220" y="8"/>
                    </a:lnTo>
                    <a:lnTo>
                      <a:pt x="242" y="10"/>
                    </a:lnTo>
                    <a:lnTo>
                      <a:pt x="262" y="14"/>
                    </a:lnTo>
                    <a:lnTo>
                      <a:pt x="279" y="17"/>
                    </a:lnTo>
                    <a:lnTo>
                      <a:pt x="294" y="19"/>
                    </a:lnTo>
                    <a:lnTo>
                      <a:pt x="307" y="22"/>
                    </a:lnTo>
                    <a:close/>
                  </a:path>
                </a:pathLst>
              </a:custGeom>
              <a:solidFill>
                <a:srgbClr val="121212"/>
              </a:solidFill>
              <a:ln w="9525">
                <a:noFill/>
                <a:round/>
                <a:headEnd/>
                <a:tailEnd/>
              </a:ln>
            </p:spPr>
            <p:txBody>
              <a:bodyPr/>
              <a:lstStyle/>
              <a:p>
                <a:endParaRPr lang="en-US"/>
              </a:p>
            </p:txBody>
          </p:sp>
          <p:sp>
            <p:nvSpPr>
              <p:cNvPr id="172483" name="Freeform 456"/>
              <p:cNvSpPr>
                <a:spLocks/>
              </p:cNvSpPr>
              <p:nvPr/>
            </p:nvSpPr>
            <p:spPr bwMode="auto">
              <a:xfrm>
                <a:off x="2853" y="1390"/>
                <a:ext cx="117" cy="201"/>
              </a:xfrm>
              <a:custGeom>
                <a:avLst/>
                <a:gdLst>
                  <a:gd name="T0" fmla="*/ 0 w 468"/>
                  <a:gd name="T1" fmla="*/ 0 h 804"/>
                  <a:gd name="T2" fmla="*/ 0 w 468"/>
                  <a:gd name="T3" fmla="*/ 0 h 804"/>
                  <a:gd name="T4" fmla="*/ 0 w 468"/>
                  <a:gd name="T5" fmla="*/ 0 h 804"/>
                  <a:gd name="T6" fmla="*/ 0 w 468"/>
                  <a:gd name="T7" fmla="*/ 0 h 804"/>
                  <a:gd name="T8" fmla="*/ 0 w 468"/>
                  <a:gd name="T9" fmla="*/ 0 h 804"/>
                  <a:gd name="T10" fmla="*/ 0 w 468"/>
                  <a:gd name="T11" fmla="*/ 0 h 804"/>
                  <a:gd name="T12" fmla="*/ 0 w 468"/>
                  <a:gd name="T13" fmla="*/ 0 h 804"/>
                  <a:gd name="T14" fmla="*/ 0 w 468"/>
                  <a:gd name="T15" fmla="*/ 0 h 804"/>
                  <a:gd name="T16" fmla="*/ 0 w 468"/>
                  <a:gd name="T17" fmla="*/ 0 h 804"/>
                  <a:gd name="T18" fmla="*/ 0 w 468"/>
                  <a:gd name="T19" fmla="*/ 0 h 804"/>
                  <a:gd name="T20" fmla="*/ 0 w 468"/>
                  <a:gd name="T21" fmla="*/ 0 h 804"/>
                  <a:gd name="T22" fmla="*/ 0 w 468"/>
                  <a:gd name="T23" fmla="*/ 0 h 804"/>
                  <a:gd name="T24" fmla="*/ 0 w 468"/>
                  <a:gd name="T25" fmla="*/ 0 h 804"/>
                  <a:gd name="T26" fmla="*/ 0 w 468"/>
                  <a:gd name="T27" fmla="*/ 0 h 804"/>
                  <a:gd name="T28" fmla="*/ 0 w 468"/>
                  <a:gd name="T29" fmla="*/ 0 h 804"/>
                  <a:gd name="T30" fmla="*/ 0 w 468"/>
                  <a:gd name="T31" fmla="*/ 0 h 804"/>
                  <a:gd name="T32" fmla="*/ 0 w 468"/>
                  <a:gd name="T33" fmla="*/ 0 h 804"/>
                  <a:gd name="T34" fmla="*/ 0 w 468"/>
                  <a:gd name="T35" fmla="*/ 0 h 804"/>
                  <a:gd name="T36" fmla="*/ 0 w 468"/>
                  <a:gd name="T37" fmla="*/ 0 h 804"/>
                  <a:gd name="T38" fmla="*/ 0 w 468"/>
                  <a:gd name="T39" fmla="*/ 0 h 804"/>
                  <a:gd name="T40" fmla="*/ 0 w 468"/>
                  <a:gd name="T41" fmla="*/ 0 h 804"/>
                  <a:gd name="T42" fmla="*/ 0 w 468"/>
                  <a:gd name="T43" fmla="*/ 0 h 804"/>
                  <a:gd name="T44" fmla="*/ 0 w 468"/>
                  <a:gd name="T45" fmla="*/ 0 h 804"/>
                  <a:gd name="T46" fmla="*/ 0 w 468"/>
                  <a:gd name="T47" fmla="*/ 0 h 804"/>
                  <a:gd name="T48" fmla="*/ 0 w 468"/>
                  <a:gd name="T49" fmla="*/ 0 h 804"/>
                  <a:gd name="T50" fmla="*/ 0 w 468"/>
                  <a:gd name="T51" fmla="*/ 0 h 804"/>
                  <a:gd name="T52" fmla="*/ 0 w 468"/>
                  <a:gd name="T53" fmla="*/ 0 h 804"/>
                  <a:gd name="T54" fmla="*/ 0 w 468"/>
                  <a:gd name="T55" fmla="*/ 0 h 804"/>
                  <a:gd name="T56" fmla="*/ 0 w 468"/>
                  <a:gd name="T57" fmla="*/ 0 h 804"/>
                  <a:gd name="T58" fmla="*/ 0 w 468"/>
                  <a:gd name="T59" fmla="*/ 0 h 804"/>
                  <a:gd name="T60" fmla="*/ 0 w 468"/>
                  <a:gd name="T61" fmla="*/ 0 h 804"/>
                  <a:gd name="T62" fmla="*/ 0 w 468"/>
                  <a:gd name="T63" fmla="*/ 0 h 8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68"/>
                  <a:gd name="T97" fmla="*/ 0 h 804"/>
                  <a:gd name="T98" fmla="*/ 468 w 468"/>
                  <a:gd name="T99" fmla="*/ 804 h 8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68" h="804">
                    <a:moveTo>
                      <a:pt x="0" y="5"/>
                    </a:moveTo>
                    <a:lnTo>
                      <a:pt x="29" y="5"/>
                    </a:lnTo>
                    <a:lnTo>
                      <a:pt x="55" y="3"/>
                    </a:lnTo>
                    <a:lnTo>
                      <a:pt x="79" y="1"/>
                    </a:lnTo>
                    <a:lnTo>
                      <a:pt x="101" y="0"/>
                    </a:lnTo>
                    <a:lnTo>
                      <a:pt x="121" y="0"/>
                    </a:lnTo>
                    <a:lnTo>
                      <a:pt x="140" y="2"/>
                    </a:lnTo>
                    <a:lnTo>
                      <a:pt x="158" y="8"/>
                    </a:lnTo>
                    <a:lnTo>
                      <a:pt x="177" y="20"/>
                    </a:lnTo>
                    <a:lnTo>
                      <a:pt x="197" y="36"/>
                    </a:lnTo>
                    <a:lnTo>
                      <a:pt x="217" y="58"/>
                    </a:lnTo>
                    <a:lnTo>
                      <a:pt x="238" y="88"/>
                    </a:lnTo>
                    <a:lnTo>
                      <a:pt x="262" y="125"/>
                    </a:lnTo>
                    <a:lnTo>
                      <a:pt x="286" y="172"/>
                    </a:lnTo>
                    <a:lnTo>
                      <a:pt x="315" y="230"/>
                    </a:lnTo>
                    <a:lnTo>
                      <a:pt x="346" y="298"/>
                    </a:lnTo>
                    <a:lnTo>
                      <a:pt x="382" y="377"/>
                    </a:lnTo>
                    <a:lnTo>
                      <a:pt x="392" y="402"/>
                    </a:lnTo>
                    <a:lnTo>
                      <a:pt x="402" y="428"/>
                    </a:lnTo>
                    <a:lnTo>
                      <a:pt x="413" y="457"/>
                    </a:lnTo>
                    <a:lnTo>
                      <a:pt x="423" y="487"/>
                    </a:lnTo>
                    <a:lnTo>
                      <a:pt x="433" y="518"/>
                    </a:lnTo>
                    <a:lnTo>
                      <a:pt x="443" y="549"/>
                    </a:lnTo>
                    <a:lnTo>
                      <a:pt x="450" y="581"/>
                    </a:lnTo>
                    <a:lnTo>
                      <a:pt x="458" y="611"/>
                    </a:lnTo>
                    <a:lnTo>
                      <a:pt x="463" y="642"/>
                    </a:lnTo>
                    <a:lnTo>
                      <a:pt x="467" y="671"/>
                    </a:lnTo>
                    <a:lnTo>
                      <a:pt x="468" y="699"/>
                    </a:lnTo>
                    <a:lnTo>
                      <a:pt x="467" y="725"/>
                    </a:lnTo>
                    <a:lnTo>
                      <a:pt x="462" y="749"/>
                    </a:lnTo>
                    <a:lnTo>
                      <a:pt x="454" y="769"/>
                    </a:lnTo>
                    <a:lnTo>
                      <a:pt x="444" y="787"/>
                    </a:lnTo>
                    <a:lnTo>
                      <a:pt x="429" y="801"/>
                    </a:lnTo>
                    <a:lnTo>
                      <a:pt x="421" y="804"/>
                    </a:lnTo>
                    <a:lnTo>
                      <a:pt x="411" y="802"/>
                    </a:lnTo>
                    <a:lnTo>
                      <a:pt x="400" y="795"/>
                    </a:lnTo>
                    <a:lnTo>
                      <a:pt x="387" y="785"/>
                    </a:lnTo>
                    <a:lnTo>
                      <a:pt x="373" y="769"/>
                    </a:lnTo>
                    <a:lnTo>
                      <a:pt x="358" y="750"/>
                    </a:lnTo>
                    <a:lnTo>
                      <a:pt x="342" y="728"/>
                    </a:lnTo>
                    <a:lnTo>
                      <a:pt x="326" y="703"/>
                    </a:lnTo>
                    <a:lnTo>
                      <a:pt x="310" y="674"/>
                    </a:lnTo>
                    <a:lnTo>
                      <a:pt x="293" y="643"/>
                    </a:lnTo>
                    <a:lnTo>
                      <a:pt x="275" y="611"/>
                    </a:lnTo>
                    <a:lnTo>
                      <a:pt x="257" y="576"/>
                    </a:lnTo>
                    <a:lnTo>
                      <a:pt x="238" y="540"/>
                    </a:lnTo>
                    <a:lnTo>
                      <a:pt x="219" y="503"/>
                    </a:lnTo>
                    <a:lnTo>
                      <a:pt x="202" y="464"/>
                    </a:lnTo>
                    <a:lnTo>
                      <a:pt x="183" y="426"/>
                    </a:lnTo>
                    <a:lnTo>
                      <a:pt x="166" y="387"/>
                    </a:lnTo>
                    <a:lnTo>
                      <a:pt x="147" y="349"/>
                    </a:lnTo>
                    <a:lnTo>
                      <a:pt x="131" y="310"/>
                    </a:lnTo>
                    <a:lnTo>
                      <a:pt x="114" y="273"/>
                    </a:lnTo>
                    <a:lnTo>
                      <a:pt x="97" y="237"/>
                    </a:lnTo>
                    <a:lnTo>
                      <a:pt x="82" y="202"/>
                    </a:lnTo>
                    <a:lnTo>
                      <a:pt x="69" y="169"/>
                    </a:lnTo>
                    <a:lnTo>
                      <a:pt x="55" y="138"/>
                    </a:lnTo>
                    <a:lnTo>
                      <a:pt x="44" y="109"/>
                    </a:lnTo>
                    <a:lnTo>
                      <a:pt x="33" y="83"/>
                    </a:lnTo>
                    <a:lnTo>
                      <a:pt x="23" y="61"/>
                    </a:lnTo>
                    <a:lnTo>
                      <a:pt x="15" y="42"/>
                    </a:lnTo>
                    <a:lnTo>
                      <a:pt x="9" y="26"/>
                    </a:lnTo>
                    <a:lnTo>
                      <a:pt x="4" y="15"/>
                    </a:lnTo>
                    <a:lnTo>
                      <a:pt x="2" y="7"/>
                    </a:lnTo>
                    <a:lnTo>
                      <a:pt x="0" y="5"/>
                    </a:lnTo>
                    <a:close/>
                  </a:path>
                </a:pathLst>
              </a:custGeom>
              <a:solidFill>
                <a:srgbClr val="121212"/>
              </a:solidFill>
              <a:ln w="9525">
                <a:noFill/>
                <a:round/>
                <a:headEnd/>
                <a:tailEnd/>
              </a:ln>
            </p:spPr>
            <p:txBody>
              <a:bodyPr/>
              <a:lstStyle/>
              <a:p>
                <a:endParaRPr lang="en-US"/>
              </a:p>
            </p:txBody>
          </p:sp>
          <p:sp>
            <p:nvSpPr>
              <p:cNvPr id="172484" name="Freeform 457"/>
              <p:cNvSpPr>
                <a:spLocks/>
              </p:cNvSpPr>
              <p:nvPr/>
            </p:nvSpPr>
            <p:spPr bwMode="auto">
              <a:xfrm>
                <a:off x="2794" y="1387"/>
                <a:ext cx="172" cy="225"/>
              </a:xfrm>
              <a:custGeom>
                <a:avLst/>
                <a:gdLst>
                  <a:gd name="T0" fmla="*/ 0 w 685"/>
                  <a:gd name="T1" fmla="*/ 0 h 898"/>
                  <a:gd name="T2" fmla="*/ 0 w 685"/>
                  <a:gd name="T3" fmla="*/ 0 h 898"/>
                  <a:gd name="T4" fmla="*/ 0 w 685"/>
                  <a:gd name="T5" fmla="*/ 0 h 898"/>
                  <a:gd name="T6" fmla="*/ 0 w 685"/>
                  <a:gd name="T7" fmla="*/ 0 h 898"/>
                  <a:gd name="T8" fmla="*/ 0 w 685"/>
                  <a:gd name="T9" fmla="*/ 0 h 898"/>
                  <a:gd name="T10" fmla="*/ 0 w 685"/>
                  <a:gd name="T11" fmla="*/ 0 h 898"/>
                  <a:gd name="T12" fmla="*/ 0 w 685"/>
                  <a:gd name="T13" fmla="*/ 0 h 898"/>
                  <a:gd name="T14" fmla="*/ 0 w 685"/>
                  <a:gd name="T15" fmla="*/ 0 h 898"/>
                  <a:gd name="T16" fmla="*/ 0 w 685"/>
                  <a:gd name="T17" fmla="*/ 0 h 898"/>
                  <a:gd name="T18" fmla="*/ 0 w 685"/>
                  <a:gd name="T19" fmla="*/ 0 h 898"/>
                  <a:gd name="T20" fmla="*/ 0 w 685"/>
                  <a:gd name="T21" fmla="*/ 0 h 898"/>
                  <a:gd name="T22" fmla="*/ 0 w 685"/>
                  <a:gd name="T23" fmla="*/ 0 h 898"/>
                  <a:gd name="T24" fmla="*/ 0 w 685"/>
                  <a:gd name="T25" fmla="*/ 0 h 898"/>
                  <a:gd name="T26" fmla="*/ 0 w 685"/>
                  <a:gd name="T27" fmla="*/ 0 h 898"/>
                  <a:gd name="T28" fmla="*/ 0 w 685"/>
                  <a:gd name="T29" fmla="*/ 0 h 898"/>
                  <a:gd name="T30" fmla="*/ 0 w 685"/>
                  <a:gd name="T31" fmla="*/ 0 h 898"/>
                  <a:gd name="T32" fmla="*/ 0 w 685"/>
                  <a:gd name="T33" fmla="*/ 0 h 898"/>
                  <a:gd name="T34" fmla="*/ 0 w 685"/>
                  <a:gd name="T35" fmla="*/ 0 h 898"/>
                  <a:gd name="T36" fmla="*/ 0 w 685"/>
                  <a:gd name="T37" fmla="*/ 0 h 898"/>
                  <a:gd name="T38" fmla="*/ 0 w 685"/>
                  <a:gd name="T39" fmla="*/ 0 h 898"/>
                  <a:gd name="T40" fmla="*/ 0 w 685"/>
                  <a:gd name="T41" fmla="*/ 0 h 898"/>
                  <a:gd name="T42" fmla="*/ 0 w 685"/>
                  <a:gd name="T43" fmla="*/ 0 h 898"/>
                  <a:gd name="T44" fmla="*/ 0 w 685"/>
                  <a:gd name="T45" fmla="*/ 0 h 898"/>
                  <a:gd name="T46" fmla="*/ 0 w 685"/>
                  <a:gd name="T47" fmla="*/ 0 h 898"/>
                  <a:gd name="T48" fmla="*/ 0 w 685"/>
                  <a:gd name="T49" fmla="*/ 0 h 898"/>
                  <a:gd name="T50" fmla="*/ 0 w 685"/>
                  <a:gd name="T51" fmla="*/ 0 h 898"/>
                  <a:gd name="T52" fmla="*/ 0 w 685"/>
                  <a:gd name="T53" fmla="*/ 0 h 898"/>
                  <a:gd name="T54" fmla="*/ 0 w 685"/>
                  <a:gd name="T55" fmla="*/ 0 h 898"/>
                  <a:gd name="T56" fmla="*/ 0 w 685"/>
                  <a:gd name="T57" fmla="*/ 0 h 898"/>
                  <a:gd name="T58" fmla="*/ 0 w 685"/>
                  <a:gd name="T59" fmla="*/ 0 h 898"/>
                  <a:gd name="T60" fmla="*/ 0 w 685"/>
                  <a:gd name="T61" fmla="*/ 0 h 898"/>
                  <a:gd name="T62" fmla="*/ 0 w 685"/>
                  <a:gd name="T63" fmla="*/ 0 h 898"/>
                  <a:gd name="T64" fmla="*/ 0 w 685"/>
                  <a:gd name="T65" fmla="*/ 0 h 898"/>
                  <a:gd name="T66" fmla="*/ 0 w 685"/>
                  <a:gd name="T67" fmla="*/ 0 h 898"/>
                  <a:gd name="T68" fmla="*/ 0 w 685"/>
                  <a:gd name="T69" fmla="*/ 0 h 898"/>
                  <a:gd name="T70" fmla="*/ 0 w 685"/>
                  <a:gd name="T71" fmla="*/ 0 h 898"/>
                  <a:gd name="T72" fmla="*/ 0 w 685"/>
                  <a:gd name="T73" fmla="*/ 0 h 898"/>
                  <a:gd name="T74" fmla="*/ 0 w 685"/>
                  <a:gd name="T75" fmla="*/ 0 h 898"/>
                  <a:gd name="T76" fmla="*/ 0 w 685"/>
                  <a:gd name="T77" fmla="*/ 0 h 898"/>
                  <a:gd name="T78" fmla="*/ 0 w 685"/>
                  <a:gd name="T79" fmla="*/ 0 h 89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85"/>
                  <a:gd name="T121" fmla="*/ 0 h 898"/>
                  <a:gd name="T122" fmla="*/ 685 w 685"/>
                  <a:gd name="T123" fmla="*/ 898 h 89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85" h="898">
                    <a:moveTo>
                      <a:pt x="0" y="219"/>
                    </a:moveTo>
                    <a:lnTo>
                      <a:pt x="8" y="195"/>
                    </a:lnTo>
                    <a:lnTo>
                      <a:pt x="16" y="173"/>
                    </a:lnTo>
                    <a:lnTo>
                      <a:pt x="23" y="152"/>
                    </a:lnTo>
                    <a:lnTo>
                      <a:pt x="31" y="132"/>
                    </a:lnTo>
                    <a:lnTo>
                      <a:pt x="38" y="113"/>
                    </a:lnTo>
                    <a:lnTo>
                      <a:pt x="46" y="96"/>
                    </a:lnTo>
                    <a:lnTo>
                      <a:pt x="53" y="81"/>
                    </a:lnTo>
                    <a:lnTo>
                      <a:pt x="62" y="66"/>
                    </a:lnTo>
                    <a:lnTo>
                      <a:pt x="72" y="53"/>
                    </a:lnTo>
                    <a:lnTo>
                      <a:pt x="82" y="42"/>
                    </a:lnTo>
                    <a:lnTo>
                      <a:pt x="92" y="32"/>
                    </a:lnTo>
                    <a:lnTo>
                      <a:pt x="104" y="24"/>
                    </a:lnTo>
                    <a:lnTo>
                      <a:pt x="118" y="16"/>
                    </a:lnTo>
                    <a:lnTo>
                      <a:pt x="133" y="11"/>
                    </a:lnTo>
                    <a:lnTo>
                      <a:pt x="149" y="7"/>
                    </a:lnTo>
                    <a:lnTo>
                      <a:pt x="168" y="5"/>
                    </a:lnTo>
                    <a:lnTo>
                      <a:pt x="186" y="4"/>
                    </a:lnTo>
                    <a:lnTo>
                      <a:pt x="205" y="1"/>
                    </a:lnTo>
                    <a:lnTo>
                      <a:pt x="223" y="0"/>
                    </a:lnTo>
                    <a:lnTo>
                      <a:pt x="241" y="0"/>
                    </a:lnTo>
                    <a:lnTo>
                      <a:pt x="257" y="0"/>
                    </a:lnTo>
                    <a:lnTo>
                      <a:pt x="273" y="0"/>
                    </a:lnTo>
                    <a:lnTo>
                      <a:pt x="289" y="0"/>
                    </a:lnTo>
                    <a:lnTo>
                      <a:pt x="304" y="1"/>
                    </a:lnTo>
                    <a:lnTo>
                      <a:pt x="319" y="2"/>
                    </a:lnTo>
                    <a:lnTo>
                      <a:pt x="333" y="5"/>
                    </a:lnTo>
                    <a:lnTo>
                      <a:pt x="347" y="7"/>
                    </a:lnTo>
                    <a:lnTo>
                      <a:pt x="359" y="11"/>
                    </a:lnTo>
                    <a:lnTo>
                      <a:pt x="370" y="15"/>
                    </a:lnTo>
                    <a:lnTo>
                      <a:pt x="381" y="20"/>
                    </a:lnTo>
                    <a:lnTo>
                      <a:pt x="391" y="26"/>
                    </a:lnTo>
                    <a:lnTo>
                      <a:pt x="400" y="32"/>
                    </a:lnTo>
                    <a:lnTo>
                      <a:pt x="410" y="43"/>
                    </a:lnTo>
                    <a:lnTo>
                      <a:pt x="424" y="62"/>
                    </a:lnTo>
                    <a:lnTo>
                      <a:pt x="440" y="88"/>
                    </a:lnTo>
                    <a:lnTo>
                      <a:pt x="457" y="119"/>
                    </a:lnTo>
                    <a:lnTo>
                      <a:pt x="476" y="154"/>
                    </a:lnTo>
                    <a:lnTo>
                      <a:pt x="496" y="194"/>
                    </a:lnTo>
                    <a:lnTo>
                      <a:pt x="517" y="235"/>
                    </a:lnTo>
                    <a:lnTo>
                      <a:pt x="537" y="278"/>
                    </a:lnTo>
                    <a:lnTo>
                      <a:pt x="557" y="322"/>
                    </a:lnTo>
                    <a:lnTo>
                      <a:pt x="577" y="364"/>
                    </a:lnTo>
                    <a:lnTo>
                      <a:pt x="595" y="404"/>
                    </a:lnTo>
                    <a:lnTo>
                      <a:pt x="611" y="442"/>
                    </a:lnTo>
                    <a:lnTo>
                      <a:pt x="626" y="476"/>
                    </a:lnTo>
                    <a:lnTo>
                      <a:pt x="639" y="506"/>
                    </a:lnTo>
                    <a:lnTo>
                      <a:pt x="647" y="528"/>
                    </a:lnTo>
                    <a:lnTo>
                      <a:pt x="652" y="544"/>
                    </a:lnTo>
                    <a:lnTo>
                      <a:pt x="657" y="558"/>
                    </a:lnTo>
                    <a:lnTo>
                      <a:pt x="662" y="575"/>
                    </a:lnTo>
                    <a:lnTo>
                      <a:pt x="669" y="596"/>
                    </a:lnTo>
                    <a:lnTo>
                      <a:pt x="675" y="619"/>
                    </a:lnTo>
                    <a:lnTo>
                      <a:pt x="680" y="644"/>
                    </a:lnTo>
                    <a:lnTo>
                      <a:pt x="683" y="668"/>
                    </a:lnTo>
                    <a:lnTo>
                      <a:pt x="685" y="696"/>
                    </a:lnTo>
                    <a:lnTo>
                      <a:pt x="682" y="723"/>
                    </a:lnTo>
                    <a:lnTo>
                      <a:pt x="676" y="749"/>
                    </a:lnTo>
                    <a:lnTo>
                      <a:pt x="666" y="777"/>
                    </a:lnTo>
                    <a:lnTo>
                      <a:pt x="650" y="801"/>
                    </a:lnTo>
                    <a:lnTo>
                      <a:pt x="629" y="826"/>
                    </a:lnTo>
                    <a:lnTo>
                      <a:pt x="600" y="849"/>
                    </a:lnTo>
                    <a:lnTo>
                      <a:pt x="564" y="869"/>
                    </a:lnTo>
                    <a:lnTo>
                      <a:pt x="519" y="885"/>
                    </a:lnTo>
                    <a:lnTo>
                      <a:pt x="466" y="898"/>
                    </a:lnTo>
                    <a:lnTo>
                      <a:pt x="445" y="893"/>
                    </a:lnTo>
                    <a:lnTo>
                      <a:pt x="419" y="875"/>
                    </a:lnTo>
                    <a:lnTo>
                      <a:pt x="389" y="842"/>
                    </a:lnTo>
                    <a:lnTo>
                      <a:pt x="354" y="800"/>
                    </a:lnTo>
                    <a:lnTo>
                      <a:pt x="317" y="749"/>
                    </a:lnTo>
                    <a:lnTo>
                      <a:pt x="277" y="692"/>
                    </a:lnTo>
                    <a:lnTo>
                      <a:pt x="237" y="630"/>
                    </a:lnTo>
                    <a:lnTo>
                      <a:pt x="197" y="565"/>
                    </a:lnTo>
                    <a:lnTo>
                      <a:pt x="159" y="501"/>
                    </a:lnTo>
                    <a:lnTo>
                      <a:pt x="123" y="439"/>
                    </a:lnTo>
                    <a:lnTo>
                      <a:pt x="89" y="380"/>
                    </a:lnTo>
                    <a:lnTo>
                      <a:pt x="59" y="328"/>
                    </a:lnTo>
                    <a:lnTo>
                      <a:pt x="34" y="283"/>
                    </a:lnTo>
                    <a:lnTo>
                      <a:pt x="16" y="248"/>
                    </a:lnTo>
                    <a:lnTo>
                      <a:pt x="3" y="226"/>
                    </a:lnTo>
                    <a:lnTo>
                      <a:pt x="0" y="219"/>
                    </a:lnTo>
                    <a:close/>
                  </a:path>
                </a:pathLst>
              </a:custGeom>
              <a:solidFill>
                <a:srgbClr val="262626"/>
              </a:solidFill>
              <a:ln w="9525">
                <a:noFill/>
                <a:round/>
                <a:headEnd/>
                <a:tailEnd/>
              </a:ln>
            </p:spPr>
            <p:txBody>
              <a:bodyPr/>
              <a:lstStyle/>
              <a:p>
                <a:endParaRPr lang="en-US"/>
              </a:p>
            </p:txBody>
          </p:sp>
          <p:sp>
            <p:nvSpPr>
              <p:cNvPr id="172485" name="Freeform 458"/>
              <p:cNvSpPr>
                <a:spLocks/>
              </p:cNvSpPr>
              <p:nvPr/>
            </p:nvSpPr>
            <p:spPr bwMode="auto">
              <a:xfrm>
                <a:off x="2794" y="1387"/>
                <a:ext cx="172" cy="225"/>
              </a:xfrm>
              <a:custGeom>
                <a:avLst/>
                <a:gdLst>
                  <a:gd name="T0" fmla="*/ 0 w 685"/>
                  <a:gd name="T1" fmla="*/ 0 h 898"/>
                  <a:gd name="T2" fmla="*/ 0 w 685"/>
                  <a:gd name="T3" fmla="*/ 0 h 898"/>
                  <a:gd name="T4" fmla="*/ 0 w 685"/>
                  <a:gd name="T5" fmla="*/ 0 h 898"/>
                  <a:gd name="T6" fmla="*/ 0 w 685"/>
                  <a:gd name="T7" fmla="*/ 0 h 898"/>
                  <a:gd name="T8" fmla="*/ 0 w 685"/>
                  <a:gd name="T9" fmla="*/ 0 h 898"/>
                  <a:gd name="T10" fmla="*/ 0 w 685"/>
                  <a:gd name="T11" fmla="*/ 0 h 898"/>
                  <a:gd name="T12" fmla="*/ 0 w 685"/>
                  <a:gd name="T13" fmla="*/ 0 h 898"/>
                  <a:gd name="T14" fmla="*/ 0 w 685"/>
                  <a:gd name="T15" fmla="*/ 0 h 898"/>
                  <a:gd name="T16" fmla="*/ 0 w 685"/>
                  <a:gd name="T17" fmla="*/ 0 h 898"/>
                  <a:gd name="T18" fmla="*/ 0 w 685"/>
                  <a:gd name="T19" fmla="*/ 0 h 898"/>
                  <a:gd name="T20" fmla="*/ 0 w 685"/>
                  <a:gd name="T21" fmla="*/ 0 h 898"/>
                  <a:gd name="T22" fmla="*/ 0 w 685"/>
                  <a:gd name="T23" fmla="*/ 0 h 898"/>
                  <a:gd name="T24" fmla="*/ 0 w 685"/>
                  <a:gd name="T25" fmla="*/ 0 h 898"/>
                  <a:gd name="T26" fmla="*/ 0 w 685"/>
                  <a:gd name="T27" fmla="*/ 0 h 898"/>
                  <a:gd name="T28" fmla="*/ 0 w 685"/>
                  <a:gd name="T29" fmla="*/ 0 h 898"/>
                  <a:gd name="T30" fmla="*/ 0 w 685"/>
                  <a:gd name="T31" fmla="*/ 0 h 898"/>
                  <a:gd name="T32" fmla="*/ 0 w 685"/>
                  <a:gd name="T33" fmla="*/ 0 h 898"/>
                  <a:gd name="T34" fmla="*/ 0 w 685"/>
                  <a:gd name="T35" fmla="*/ 0 h 898"/>
                  <a:gd name="T36" fmla="*/ 0 w 685"/>
                  <a:gd name="T37" fmla="*/ 0 h 898"/>
                  <a:gd name="T38" fmla="*/ 0 w 685"/>
                  <a:gd name="T39" fmla="*/ 0 h 898"/>
                  <a:gd name="T40" fmla="*/ 0 w 685"/>
                  <a:gd name="T41" fmla="*/ 0 h 898"/>
                  <a:gd name="T42" fmla="*/ 0 w 685"/>
                  <a:gd name="T43" fmla="*/ 0 h 898"/>
                  <a:gd name="T44" fmla="*/ 0 w 685"/>
                  <a:gd name="T45" fmla="*/ 0 h 898"/>
                  <a:gd name="T46" fmla="*/ 0 w 685"/>
                  <a:gd name="T47" fmla="*/ 0 h 898"/>
                  <a:gd name="T48" fmla="*/ 0 w 685"/>
                  <a:gd name="T49" fmla="*/ 0 h 898"/>
                  <a:gd name="T50" fmla="*/ 0 w 685"/>
                  <a:gd name="T51" fmla="*/ 0 h 898"/>
                  <a:gd name="T52" fmla="*/ 0 w 685"/>
                  <a:gd name="T53" fmla="*/ 0 h 898"/>
                  <a:gd name="T54" fmla="*/ 0 w 685"/>
                  <a:gd name="T55" fmla="*/ 0 h 898"/>
                  <a:gd name="T56" fmla="*/ 0 w 685"/>
                  <a:gd name="T57" fmla="*/ 0 h 898"/>
                  <a:gd name="T58" fmla="*/ 0 w 685"/>
                  <a:gd name="T59" fmla="*/ 0 h 898"/>
                  <a:gd name="T60" fmla="*/ 0 w 685"/>
                  <a:gd name="T61" fmla="*/ 0 h 898"/>
                  <a:gd name="T62" fmla="*/ 0 w 685"/>
                  <a:gd name="T63" fmla="*/ 0 h 898"/>
                  <a:gd name="T64" fmla="*/ 0 w 685"/>
                  <a:gd name="T65" fmla="*/ 0 h 898"/>
                  <a:gd name="T66" fmla="*/ 0 w 685"/>
                  <a:gd name="T67" fmla="*/ 0 h 898"/>
                  <a:gd name="T68" fmla="*/ 0 w 685"/>
                  <a:gd name="T69" fmla="*/ 0 h 898"/>
                  <a:gd name="T70" fmla="*/ 0 w 685"/>
                  <a:gd name="T71" fmla="*/ 0 h 898"/>
                  <a:gd name="T72" fmla="*/ 0 w 685"/>
                  <a:gd name="T73" fmla="*/ 0 h 898"/>
                  <a:gd name="T74" fmla="*/ 0 w 685"/>
                  <a:gd name="T75" fmla="*/ 0 h 898"/>
                  <a:gd name="T76" fmla="*/ 0 w 685"/>
                  <a:gd name="T77" fmla="*/ 0 h 898"/>
                  <a:gd name="T78" fmla="*/ 0 w 685"/>
                  <a:gd name="T79" fmla="*/ 0 h 898"/>
                  <a:gd name="T80" fmla="*/ 0 w 685"/>
                  <a:gd name="T81" fmla="*/ 0 h 898"/>
                  <a:gd name="T82" fmla="*/ 0 w 685"/>
                  <a:gd name="T83" fmla="*/ 0 h 898"/>
                  <a:gd name="T84" fmla="*/ 0 w 685"/>
                  <a:gd name="T85" fmla="*/ 0 h 8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85"/>
                  <a:gd name="T130" fmla="*/ 0 h 898"/>
                  <a:gd name="T131" fmla="*/ 685 w 685"/>
                  <a:gd name="T132" fmla="*/ 898 h 8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85" h="898">
                    <a:moveTo>
                      <a:pt x="0" y="219"/>
                    </a:moveTo>
                    <a:lnTo>
                      <a:pt x="0" y="219"/>
                    </a:lnTo>
                    <a:lnTo>
                      <a:pt x="8" y="195"/>
                    </a:lnTo>
                    <a:lnTo>
                      <a:pt x="16" y="173"/>
                    </a:lnTo>
                    <a:lnTo>
                      <a:pt x="23" y="152"/>
                    </a:lnTo>
                    <a:lnTo>
                      <a:pt x="31" y="132"/>
                    </a:lnTo>
                    <a:lnTo>
                      <a:pt x="38" y="113"/>
                    </a:lnTo>
                    <a:lnTo>
                      <a:pt x="46" y="96"/>
                    </a:lnTo>
                    <a:lnTo>
                      <a:pt x="53" y="81"/>
                    </a:lnTo>
                    <a:lnTo>
                      <a:pt x="62" y="66"/>
                    </a:lnTo>
                    <a:lnTo>
                      <a:pt x="72" y="53"/>
                    </a:lnTo>
                    <a:lnTo>
                      <a:pt x="82" y="42"/>
                    </a:lnTo>
                    <a:lnTo>
                      <a:pt x="92" y="32"/>
                    </a:lnTo>
                    <a:lnTo>
                      <a:pt x="104" y="24"/>
                    </a:lnTo>
                    <a:lnTo>
                      <a:pt x="118" y="16"/>
                    </a:lnTo>
                    <a:lnTo>
                      <a:pt x="133" y="11"/>
                    </a:lnTo>
                    <a:lnTo>
                      <a:pt x="149" y="7"/>
                    </a:lnTo>
                    <a:lnTo>
                      <a:pt x="168" y="5"/>
                    </a:lnTo>
                    <a:lnTo>
                      <a:pt x="186" y="4"/>
                    </a:lnTo>
                    <a:lnTo>
                      <a:pt x="205" y="1"/>
                    </a:lnTo>
                    <a:lnTo>
                      <a:pt x="223" y="0"/>
                    </a:lnTo>
                    <a:lnTo>
                      <a:pt x="241" y="0"/>
                    </a:lnTo>
                    <a:lnTo>
                      <a:pt x="257" y="0"/>
                    </a:lnTo>
                    <a:lnTo>
                      <a:pt x="273" y="0"/>
                    </a:lnTo>
                    <a:lnTo>
                      <a:pt x="289" y="0"/>
                    </a:lnTo>
                    <a:lnTo>
                      <a:pt x="304" y="1"/>
                    </a:lnTo>
                    <a:lnTo>
                      <a:pt x="319" y="2"/>
                    </a:lnTo>
                    <a:lnTo>
                      <a:pt x="333" y="5"/>
                    </a:lnTo>
                    <a:lnTo>
                      <a:pt x="347" y="7"/>
                    </a:lnTo>
                    <a:lnTo>
                      <a:pt x="359" y="11"/>
                    </a:lnTo>
                    <a:lnTo>
                      <a:pt x="370" y="15"/>
                    </a:lnTo>
                    <a:lnTo>
                      <a:pt x="381" y="20"/>
                    </a:lnTo>
                    <a:lnTo>
                      <a:pt x="391" y="26"/>
                    </a:lnTo>
                    <a:lnTo>
                      <a:pt x="400" y="32"/>
                    </a:lnTo>
                    <a:lnTo>
                      <a:pt x="410" y="43"/>
                    </a:lnTo>
                    <a:lnTo>
                      <a:pt x="424" y="62"/>
                    </a:lnTo>
                    <a:lnTo>
                      <a:pt x="440" y="88"/>
                    </a:lnTo>
                    <a:lnTo>
                      <a:pt x="457" y="119"/>
                    </a:lnTo>
                    <a:lnTo>
                      <a:pt x="476" y="154"/>
                    </a:lnTo>
                    <a:lnTo>
                      <a:pt x="496" y="194"/>
                    </a:lnTo>
                    <a:lnTo>
                      <a:pt x="517" y="235"/>
                    </a:lnTo>
                    <a:lnTo>
                      <a:pt x="537" y="278"/>
                    </a:lnTo>
                    <a:lnTo>
                      <a:pt x="557" y="322"/>
                    </a:lnTo>
                    <a:lnTo>
                      <a:pt x="577" y="364"/>
                    </a:lnTo>
                    <a:lnTo>
                      <a:pt x="595" y="404"/>
                    </a:lnTo>
                    <a:lnTo>
                      <a:pt x="611" y="442"/>
                    </a:lnTo>
                    <a:lnTo>
                      <a:pt x="626" y="476"/>
                    </a:lnTo>
                    <a:lnTo>
                      <a:pt x="639" y="506"/>
                    </a:lnTo>
                    <a:lnTo>
                      <a:pt x="647" y="528"/>
                    </a:lnTo>
                    <a:lnTo>
                      <a:pt x="652" y="544"/>
                    </a:lnTo>
                    <a:lnTo>
                      <a:pt x="657" y="558"/>
                    </a:lnTo>
                    <a:lnTo>
                      <a:pt x="662" y="575"/>
                    </a:lnTo>
                    <a:lnTo>
                      <a:pt x="669" y="596"/>
                    </a:lnTo>
                    <a:lnTo>
                      <a:pt x="675" y="619"/>
                    </a:lnTo>
                    <a:lnTo>
                      <a:pt x="680" y="644"/>
                    </a:lnTo>
                    <a:lnTo>
                      <a:pt x="683" y="668"/>
                    </a:lnTo>
                    <a:lnTo>
                      <a:pt x="685" y="696"/>
                    </a:lnTo>
                    <a:lnTo>
                      <a:pt x="682" y="723"/>
                    </a:lnTo>
                    <a:lnTo>
                      <a:pt x="676" y="749"/>
                    </a:lnTo>
                    <a:lnTo>
                      <a:pt x="666" y="777"/>
                    </a:lnTo>
                    <a:lnTo>
                      <a:pt x="650" y="801"/>
                    </a:lnTo>
                    <a:lnTo>
                      <a:pt x="629" y="826"/>
                    </a:lnTo>
                    <a:lnTo>
                      <a:pt x="600" y="849"/>
                    </a:lnTo>
                    <a:lnTo>
                      <a:pt x="564" y="869"/>
                    </a:lnTo>
                    <a:lnTo>
                      <a:pt x="519" y="885"/>
                    </a:lnTo>
                    <a:lnTo>
                      <a:pt x="466" y="898"/>
                    </a:lnTo>
                    <a:lnTo>
                      <a:pt x="445" y="893"/>
                    </a:lnTo>
                    <a:lnTo>
                      <a:pt x="419" y="875"/>
                    </a:lnTo>
                    <a:lnTo>
                      <a:pt x="389" y="842"/>
                    </a:lnTo>
                    <a:lnTo>
                      <a:pt x="354" y="800"/>
                    </a:lnTo>
                    <a:lnTo>
                      <a:pt x="317" y="749"/>
                    </a:lnTo>
                    <a:lnTo>
                      <a:pt x="277" y="692"/>
                    </a:lnTo>
                    <a:lnTo>
                      <a:pt x="237" y="630"/>
                    </a:lnTo>
                    <a:lnTo>
                      <a:pt x="197" y="565"/>
                    </a:lnTo>
                    <a:lnTo>
                      <a:pt x="159" y="501"/>
                    </a:lnTo>
                    <a:lnTo>
                      <a:pt x="123" y="439"/>
                    </a:lnTo>
                    <a:lnTo>
                      <a:pt x="89" y="380"/>
                    </a:lnTo>
                    <a:lnTo>
                      <a:pt x="59" y="328"/>
                    </a:lnTo>
                    <a:lnTo>
                      <a:pt x="34" y="283"/>
                    </a:lnTo>
                    <a:lnTo>
                      <a:pt x="16" y="248"/>
                    </a:lnTo>
                    <a:lnTo>
                      <a:pt x="3" y="226"/>
                    </a:lnTo>
                    <a:lnTo>
                      <a:pt x="0" y="219"/>
                    </a:lnTo>
                  </a:path>
                </a:pathLst>
              </a:custGeom>
              <a:noFill/>
              <a:ln w="0">
                <a:solidFill>
                  <a:srgbClr val="000000"/>
                </a:solidFill>
                <a:prstDash val="solid"/>
                <a:round/>
                <a:headEnd/>
                <a:tailEnd/>
              </a:ln>
            </p:spPr>
            <p:txBody>
              <a:bodyPr/>
              <a:lstStyle/>
              <a:p>
                <a:endParaRPr lang="en-US"/>
              </a:p>
            </p:txBody>
          </p:sp>
          <p:sp>
            <p:nvSpPr>
              <p:cNvPr id="172486" name="Freeform 459"/>
              <p:cNvSpPr>
                <a:spLocks/>
              </p:cNvSpPr>
              <p:nvPr/>
            </p:nvSpPr>
            <p:spPr bwMode="auto">
              <a:xfrm>
                <a:off x="2792" y="1388"/>
                <a:ext cx="144" cy="204"/>
              </a:xfrm>
              <a:custGeom>
                <a:avLst/>
                <a:gdLst>
                  <a:gd name="T0" fmla="*/ 0 w 574"/>
                  <a:gd name="T1" fmla="*/ 0 h 815"/>
                  <a:gd name="T2" fmla="*/ 0 w 574"/>
                  <a:gd name="T3" fmla="*/ 0 h 815"/>
                  <a:gd name="T4" fmla="*/ 0 w 574"/>
                  <a:gd name="T5" fmla="*/ 0 h 815"/>
                  <a:gd name="T6" fmla="*/ 0 w 574"/>
                  <a:gd name="T7" fmla="*/ 0 h 815"/>
                  <a:gd name="T8" fmla="*/ 0 w 574"/>
                  <a:gd name="T9" fmla="*/ 0 h 815"/>
                  <a:gd name="T10" fmla="*/ 0 w 574"/>
                  <a:gd name="T11" fmla="*/ 0 h 815"/>
                  <a:gd name="T12" fmla="*/ 0 w 574"/>
                  <a:gd name="T13" fmla="*/ 0 h 815"/>
                  <a:gd name="T14" fmla="*/ 0 w 574"/>
                  <a:gd name="T15" fmla="*/ 0 h 815"/>
                  <a:gd name="T16" fmla="*/ 0 w 574"/>
                  <a:gd name="T17" fmla="*/ 0 h 815"/>
                  <a:gd name="T18" fmla="*/ 0 w 574"/>
                  <a:gd name="T19" fmla="*/ 0 h 815"/>
                  <a:gd name="T20" fmla="*/ 0 w 574"/>
                  <a:gd name="T21" fmla="*/ 0 h 815"/>
                  <a:gd name="T22" fmla="*/ 0 w 574"/>
                  <a:gd name="T23" fmla="*/ 0 h 815"/>
                  <a:gd name="T24" fmla="*/ 0 w 574"/>
                  <a:gd name="T25" fmla="*/ 0 h 815"/>
                  <a:gd name="T26" fmla="*/ 0 w 574"/>
                  <a:gd name="T27" fmla="*/ 0 h 815"/>
                  <a:gd name="T28" fmla="*/ 0 w 574"/>
                  <a:gd name="T29" fmla="*/ 0 h 815"/>
                  <a:gd name="T30" fmla="*/ 0 w 574"/>
                  <a:gd name="T31" fmla="*/ 0 h 815"/>
                  <a:gd name="T32" fmla="*/ 0 w 574"/>
                  <a:gd name="T33" fmla="*/ 0 h 815"/>
                  <a:gd name="T34" fmla="*/ 0 w 574"/>
                  <a:gd name="T35" fmla="*/ 0 h 815"/>
                  <a:gd name="T36" fmla="*/ 0 w 574"/>
                  <a:gd name="T37" fmla="*/ 0 h 815"/>
                  <a:gd name="T38" fmla="*/ 0 w 574"/>
                  <a:gd name="T39" fmla="*/ 0 h 815"/>
                  <a:gd name="T40" fmla="*/ 0 w 574"/>
                  <a:gd name="T41" fmla="*/ 0 h 815"/>
                  <a:gd name="T42" fmla="*/ 0 w 574"/>
                  <a:gd name="T43" fmla="*/ 0 h 815"/>
                  <a:gd name="T44" fmla="*/ 0 w 574"/>
                  <a:gd name="T45" fmla="*/ 0 h 815"/>
                  <a:gd name="T46" fmla="*/ 0 w 574"/>
                  <a:gd name="T47" fmla="*/ 0 h 815"/>
                  <a:gd name="T48" fmla="*/ 0 w 574"/>
                  <a:gd name="T49" fmla="*/ 0 h 815"/>
                  <a:gd name="T50" fmla="*/ 0 w 574"/>
                  <a:gd name="T51" fmla="*/ 0 h 815"/>
                  <a:gd name="T52" fmla="*/ 0 w 574"/>
                  <a:gd name="T53" fmla="*/ 0 h 815"/>
                  <a:gd name="T54" fmla="*/ 0 w 574"/>
                  <a:gd name="T55" fmla="*/ 0 h 815"/>
                  <a:gd name="T56" fmla="*/ 0 w 574"/>
                  <a:gd name="T57" fmla="*/ 0 h 815"/>
                  <a:gd name="T58" fmla="*/ 0 w 574"/>
                  <a:gd name="T59" fmla="*/ 0 h 815"/>
                  <a:gd name="T60" fmla="*/ 0 w 574"/>
                  <a:gd name="T61" fmla="*/ 0 h 815"/>
                  <a:gd name="T62" fmla="*/ 0 w 574"/>
                  <a:gd name="T63" fmla="*/ 0 h 815"/>
                  <a:gd name="T64" fmla="*/ 0 w 574"/>
                  <a:gd name="T65" fmla="*/ 0 h 815"/>
                  <a:gd name="T66" fmla="*/ 0 w 574"/>
                  <a:gd name="T67" fmla="*/ 0 h 815"/>
                  <a:gd name="T68" fmla="*/ 0 w 574"/>
                  <a:gd name="T69" fmla="*/ 0 h 815"/>
                  <a:gd name="T70" fmla="*/ 0 w 574"/>
                  <a:gd name="T71" fmla="*/ 0 h 815"/>
                  <a:gd name="T72" fmla="*/ 0 w 574"/>
                  <a:gd name="T73" fmla="*/ 0 h 815"/>
                  <a:gd name="T74" fmla="*/ 0 w 574"/>
                  <a:gd name="T75" fmla="*/ 0 h 815"/>
                  <a:gd name="T76" fmla="*/ 0 w 574"/>
                  <a:gd name="T77" fmla="*/ 0 h 815"/>
                  <a:gd name="T78" fmla="*/ 0 w 574"/>
                  <a:gd name="T79" fmla="*/ 0 h 8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74"/>
                  <a:gd name="T121" fmla="*/ 0 h 815"/>
                  <a:gd name="T122" fmla="*/ 574 w 574"/>
                  <a:gd name="T123" fmla="*/ 815 h 81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74" h="815">
                    <a:moveTo>
                      <a:pt x="0" y="215"/>
                    </a:moveTo>
                    <a:lnTo>
                      <a:pt x="7" y="195"/>
                    </a:lnTo>
                    <a:lnTo>
                      <a:pt x="15" y="175"/>
                    </a:lnTo>
                    <a:lnTo>
                      <a:pt x="24" y="156"/>
                    </a:lnTo>
                    <a:lnTo>
                      <a:pt x="32" y="138"/>
                    </a:lnTo>
                    <a:lnTo>
                      <a:pt x="42" y="119"/>
                    </a:lnTo>
                    <a:lnTo>
                      <a:pt x="53" y="103"/>
                    </a:lnTo>
                    <a:lnTo>
                      <a:pt x="65" y="85"/>
                    </a:lnTo>
                    <a:lnTo>
                      <a:pt x="77" y="71"/>
                    </a:lnTo>
                    <a:lnTo>
                      <a:pt x="91" y="57"/>
                    </a:lnTo>
                    <a:lnTo>
                      <a:pt x="106" y="43"/>
                    </a:lnTo>
                    <a:lnTo>
                      <a:pt x="121" y="32"/>
                    </a:lnTo>
                    <a:lnTo>
                      <a:pt x="137" y="22"/>
                    </a:lnTo>
                    <a:lnTo>
                      <a:pt x="154" y="13"/>
                    </a:lnTo>
                    <a:lnTo>
                      <a:pt x="173" y="7"/>
                    </a:lnTo>
                    <a:lnTo>
                      <a:pt x="193" y="3"/>
                    </a:lnTo>
                    <a:lnTo>
                      <a:pt x="214" y="1"/>
                    </a:lnTo>
                    <a:lnTo>
                      <a:pt x="242" y="0"/>
                    </a:lnTo>
                    <a:lnTo>
                      <a:pt x="266" y="0"/>
                    </a:lnTo>
                    <a:lnTo>
                      <a:pt x="288" y="2"/>
                    </a:lnTo>
                    <a:lnTo>
                      <a:pt x="307" y="5"/>
                    </a:lnTo>
                    <a:lnTo>
                      <a:pt x="323" y="10"/>
                    </a:lnTo>
                    <a:lnTo>
                      <a:pt x="337" y="17"/>
                    </a:lnTo>
                    <a:lnTo>
                      <a:pt x="349" y="26"/>
                    </a:lnTo>
                    <a:lnTo>
                      <a:pt x="361" y="36"/>
                    </a:lnTo>
                    <a:lnTo>
                      <a:pt x="369" y="48"/>
                    </a:lnTo>
                    <a:lnTo>
                      <a:pt x="378" y="62"/>
                    </a:lnTo>
                    <a:lnTo>
                      <a:pt x="387" y="79"/>
                    </a:lnTo>
                    <a:lnTo>
                      <a:pt x="394" y="98"/>
                    </a:lnTo>
                    <a:lnTo>
                      <a:pt x="402" y="119"/>
                    </a:lnTo>
                    <a:lnTo>
                      <a:pt x="410" y="141"/>
                    </a:lnTo>
                    <a:lnTo>
                      <a:pt x="419" y="167"/>
                    </a:lnTo>
                    <a:lnTo>
                      <a:pt x="429" y="196"/>
                    </a:lnTo>
                    <a:lnTo>
                      <a:pt x="440" y="227"/>
                    </a:lnTo>
                    <a:lnTo>
                      <a:pt x="454" y="261"/>
                    </a:lnTo>
                    <a:lnTo>
                      <a:pt x="470" y="298"/>
                    </a:lnTo>
                    <a:lnTo>
                      <a:pt x="486" y="335"/>
                    </a:lnTo>
                    <a:lnTo>
                      <a:pt x="502" y="375"/>
                    </a:lnTo>
                    <a:lnTo>
                      <a:pt x="518" y="416"/>
                    </a:lnTo>
                    <a:lnTo>
                      <a:pt x="533" y="457"/>
                    </a:lnTo>
                    <a:lnTo>
                      <a:pt x="547" y="498"/>
                    </a:lnTo>
                    <a:lnTo>
                      <a:pt x="558" y="539"/>
                    </a:lnTo>
                    <a:lnTo>
                      <a:pt x="567" y="579"/>
                    </a:lnTo>
                    <a:lnTo>
                      <a:pt x="572" y="617"/>
                    </a:lnTo>
                    <a:lnTo>
                      <a:pt x="574" y="655"/>
                    </a:lnTo>
                    <a:lnTo>
                      <a:pt x="572" y="689"/>
                    </a:lnTo>
                    <a:lnTo>
                      <a:pt x="563" y="720"/>
                    </a:lnTo>
                    <a:lnTo>
                      <a:pt x="551" y="749"/>
                    </a:lnTo>
                    <a:lnTo>
                      <a:pt x="531" y="774"/>
                    </a:lnTo>
                    <a:lnTo>
                      <a:pt x="508" y="794"/>
                    </a:lnTo>
                    <a:lnTo>
                      <a:pt x="487" y="806"/>
                    </a:lnTo>
                    <a:lnTo>
                      <a:pt x="467" y="814"/>
                    </a:lnTo>
                    <a:lnTo>
                      <a:pt x="449" y="815"/>
                    </a:lnTo>
                    <a:lnTo>
                      <a:pt x="430" y="812"/>
                    </a:lnTo>
                    <a:lnTo>
                      <a:pt x="413" y="805"/>
                    </a:lnTo>
                    <a:lnTo>
                      <a:pt x="395" y="795"/>
                    </a:lnTo>
                    <a:lnTo>
                      <a:pt x="380" y="780"/>
                    </a:lnTo>
                    <a:lnTo>
                      <a:pt x="364" y="764"/>
                    </a:lnTo>
                    <a:lnTo>
                      <a:pt x="349" y="744"/>
                    </a:lnTo>
                    <a:lnTo>
                      <a:pt x="336" y="723"/>
                    </a:lnTo>
                    <a:lnTo>
                      <a:pt x="322" y="701"/>
                    </a:lnTo>
                    <a:lnTo>
                      <a:pt x="308" y="677"/>
                    </a:lnTo>
                    <a:lnTo>
                      <a:pt x="295" y="653"/>
                    </a:lnTo>
                    <a:lnTo>
                      <a:pt x="282" y="630"/>
                    </a:lnTo>
                    <a:lnTo>
                      <a:pt x="270" y="606"/>
                    </a:lnTo>
                    <a:lnTo>
                      <a:pt x="256" y="581"/>
                    </a:lnTo>
                    <a:lnTo>
                      <a:pt x="240" y="554"/>
                    </a:lnTo>
                    <a:lnTo>
                      <a:pt x="221" y="525"/>
                    </a:lnTo>
                    <a:lnTo>
                      <a:pt x="200" y="493"/>
                    </a:lnTo>
                    <a:lnTo>
                      <a:pt x="179" y="462"/>
                    </a:lnTo>
                    <a:lnTo>
                      <a:pt x="155" y="428"/>
                    </a:lnTo>
                    <a:lnTo>
                      <a:pt x="133" y="396"/>
                    </a:lnTo>
                    <a:lnTo>
                      <a:pt x="111" y="365"/>
                    </a:lnTo>
                    <a:lnTo>
                      <a:pt x="88" y="334"/>
                    </a:lnTo>
                    <a:lnTo>
                      <a:pt x="68" y="307"/>
                    </a:lnTo>
                    <a:lnTo>
                      <a:pt x="50" y="281"/>
                    </a:lnTo>
                    <a:lnTo>
                      <a:pt x="34" y="258"/>
                    </a:lnTo>
                    <a:lnTo>
                      <a:pt x="20" y="241"/>
                    </a:lnTo>
                    <a:lnTo>
                      <a:pt x="9" y="227"/>
                    </a:lnTo>
                    <a:lnTo>
                      <a:pt x="2" y="217"/>
                    </a:lnTo>
                    <a:lnTo>
                      <a:pt x="0" y="215"/>
                    </a:lnTo>
                    <a:close/>
                  </a:path>
                </a:pathLst>
              </a:custGeom>
              <a:solidFill>
                <a:srgbClr val="404040"/>
              </a:solidFill>
              <a:ln w="9525">
                <a:noFill/>
                <a:round/>
                <a:headEnd/>
                <a:tailEnd/>
              </a:ln>
            </p:spPr>
            <p:txBody>
              <a:bodyPr/>
              <a:lstStyle/>
              <a:p>
                <a:endParaRPr lang="en-US"/>
              </a:p>
            </p:txBody>
          </p:sp>
          <p:sp>
            <p:nvSpPr>
              <p:cNvPr id="172487" name="Freeform 460"/>
              <p:cNvSpPr>
                <a:spLocks/>
              </p:cNvSpPr>
              <p:nvPr/>
            </p:nvSpPr>
            <p:spPr bwMode="auto">
              <a:xfrm>
                <a:off x="2792" y="1388"/>
                <a:ext cx="144" cy="204"/>
              </a:xfrm>
              <a:custGeom>
                <a:avLst/>
                <a:gdLst>
                  <a:gd name="T0" fmla="*/ 0 w 574"/>
                  <a:gd name="T1" fmla="*/ 0 h 815"/>
                  <a:gd name="T2" fmla="*/ 0 w 574"/>
                  <a:gd name="T3" fmla="*/ 0 h 815"/>
                  <a:gd name="T4" fmla="*/ 0 w 574"/>
                  <a:gd name="T5" fmla="*/ 0 h 815"/>
                  <a:gd name="T6" fmla="*/ 0 w 574"/>
                  <a:gd name="T7" fmla="*/ 0 h 815"/>
                  <a:gd name="T8" fmla="*/ 0 w 574"/>
                  <a:gd name="T9" fmla="*/ 0 h 815"/>
                  <a:gd name="T10" fmla="*/ 0 w 574"/>
                  <a:gd name="T11" fmla="*/ 0 h 815"/>
                  <a:gd name="T12" fmla="*/ 0 w 574"/>
                  <a:gd name="T13" fmla="*/ 0 h 815"/>
                  <a:gd name="T14" fmla="*/ 0 w 574"/>
                  <a:gd name="T15" fmla="*/ 0 h 815"/>
                  <a:gd name="T16" fmla="*/ 0 w 574"/>
                  <a:gd name="T17" fmla="*/ 0 h 815"/>
                  <a:gd name="T18" fmla="*/ 0 w 574"/>
                  <a:gd name="T19" fmla="*/ 0 h 815"/>
                  <a:gd name="T20" fmla="*/ 0 w 574"/>
                  <a:gd name="T21" fmla="*/ 0 h 815"/>
                  <a:gd name="T22" fmla="*/ 0 w 574"/>
                  <a:gd name="T23" fmla="*/ 0 h 815"/>
                  <a:gd name="T24" fmla="*/ 0 w 574"/>
                  <a:gd name="T25" fmla="*/ 0 h 815"/>
                  <a:gd name="T26" fmla="*/ 0 w 574"/>
                  <a:gd name="T27" fmla="*/ 0 h 815"/>
                  <a:gd name="T28" fmla="*/ 0 w 574"/>
                  <a:gd name="T29" fmla="*/ 0 h 815"/>
                  <a:gd name="T30" fmla="*/ 0 w 574"/>
                  <a:gd name="T31" fmla="*/ 0 h 815"/>
                  <a:gd name="T32" fmla="*/ 0 w 574"/>
                  <a:gd name="T33" fmla="*/ 0 h 815"/>
                  <a:gd name="T34" fmla="*/ 0 w 574"/>
                  <a:gd name="T35" fmla="*/ 0 h 815"/>
                  <a:gd name="T36" fmla="*/ 0 w 574"/>
                  <a:gd name="T37" fmla="*/ 0 h 815"/>
                  <a:gd name="T38" fmla="*/ 0 w 574"/>
                  <a:gd name="T39" fmla="*/ 0 h 815"/>
                  <a:gd name="T40" fmla="*/ 0 w 574"/>
                  <a:gd name="T41" fmla="*/ 0 h 815"/>
                  <a:gd name="T42" fmla="*/ 0 w 574"/>
                  <a:gd name="T43" fmla="*/ 0 h 815"/>
                  <a:gd name="T44" fmla="*/ 0 w 574"/>
                  <a:gd name="T45" fmla="*/ 0 h 815"/>
                  <a:gd name="T46" fmla="*/ 0 w 574"/>
                  <a:gd name="T47" fmla="*/ 0 h 815"/>
                  <a:gd name="T48" fmla="*/ 0 w 574"/>
                  <a:gd name="T49" fmla="*/ 0 h 815"/>
                  <a:gd name="T50" fmla="*/ 0 w 574"/>
                  <a:gd name="T51" fmla="*/ 0 h 815"/>
                  <a:gd name="T52" fmla="*/ 0 w 574"/>
                  <a:gd name="T53" fmla="*/ 0 h 815"/>
                  <a:gd name="T54" fmla="*/ 0 w 574"/>
                  <a:gd name="T55" fmla="*/ 0 h 815"/>
                  <a:gd name="T56" fmla="*/ 0 w 574"/>
                  <a:gd name="T57" fmla="*/ 0 h 815"/>
                  <a:gd name="T58" fmla="*/ 0 w 574"/>
                  <a:gd name="T59" fmla="*/ 0 h 815"/>
                  <a:gd name="T60" fmla="*/ 0 w 574"/>
                  <a:gd name="T61" fmla="*/ 0 h 815"/>
                  <a:gd name="T62" fmla="*/ 0 w 574"/>
                  <a:gd name="T63" fmla="*/ 0 h 815"/>
                  <a:gd name="T64" fmla="*/ 0 w 574"/>
                  <a:gd name="T65" fmla="*/ 0 h 815"/>
                  <a:gd name="T66" fmla="*/ 0 w 574"/>
                  <a:gd name="T67" fmla="*/ 0 h 815"/>
                  <a:gd name="T68" fmla="*/ 0 w 574"/>
                  <a:gd name="T69" fmla="*/ 0 h 815"/>
                  <a:gd name="T70" fmla="*/ 0 w 574"/>
                  <a:gd name="T71" fmla="*/ 0 h 815"/>
                  <a:gd name="T72" fmla="*/ 0 w 574"/>
                  <a:gd name="T73" fmla="*/ 0 h 815"/>
                  <a:gd name="T74" fmla="*/ 0 w 574"/>
                  <a:gd name="T75" fmla="*/ 0 h 815"/>
                  <a:gd name="T76" fmla="*/ 0 w 574"/>
                  <a:gd name="T77" fmla="*/ 0 h 815"/>
                  <a:gd name="T78" fmla="*/ 0 w 574"/>
                  <a:gd name="T79" fmla="*/ 0 h 815"/>
                  <a:gd name="T80" fmla="*/ 0 w 574"/>
                  <a:gd name="T81" fmla="*/ 0 h 815"/>
                  <a:gd name="T82" fmla="*/ 0 w 574"/>
                  <a:gd name="T83" fmla="*/ 0 h 815"/>
                  <a:gd name="T84" fmla="*/ 0 w 574"/>
                  <a:gd name="T85" fmla="*/ 0 h 8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4"/>
                  <a:gd name="T130" fmla="*/ 0 h 815"/>
                  <a:gd name="T131" fmla="*/ 574 w 574"/>
                  <a:gd name="T132" fmla="*/ 815 h 81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4" h="815">
                    <a:moveTo>
                      <a:pt x="0" y="215"/>
                    </a:moveTo>
                    <a:lnTo>
                      <a:pt x="0" y="215"/>
                    </a:lnTo>
                    <a:lnTo>
                      <a:pt x="7" y="195"/>
                    </a:lnTo>
                    <a:lnTo>
                      <a:pt x="15" y="175"/>
                    </a:lnTo>
                    <a:lnTo>
                      <a:pt x="24" y="156"/>
                    </a:lnTo>
                    <a:lnTo>
                      <a:pt x="32" y="138"/>
                    </a:lnTo>
                    <a:lnTo>
                      <a:pt x="42" y="119"/>
                    </a:lnTo>
                    <a:lnTo>
                      <a:pt x="53" y="103"/>
                    </a:lnTo>
                    <a:lnTo>
                      <a:pt x="65" y="85"/>
                    </a:lnTo>
                    <a:lnTo>
                      <a:pt x="77" y="71"/>
                    </a:lnTo>
                    <a:lnTo>
                      <a:pt x="91" y="57"/>
                    </a:lnTo>
                    <a:lnTo>
                      <a:pt x="106" y="43"/>
                    </a:lnTo>
                    <a:lnTo>
                      <a:pt x="121" y="32"/>
                    </a:lnTo>
                    <a:lnTo>
                      <a:pt x="137" y="22"/>
                    </a:lnTo>
                    <a:lnTo>
                      <a:pt x="154" y="13"/>
                    </a:lnTo>
                    <a:lnTo>
                      <a:pt x="173" y="7"/>
                    </a:lnTo>
                    <a:lnTo>
                      <a:pt x="193" y="3"/>
                    </a:lnTo>
                    <a:lnTo>
                      <a:pt x="214" y="1"/>
                    </a:lnTo>
                    <a:lnTo>
                      <a:pt x="242" y="0"/>
                    </a:lnTo>
                    <a:lnTo>
                      <a:pt x="266" y="0"/>
                    </a:lnTo>
                    <a:lnTo>
                      <a:pt x="288" y="2"/>
                    </a:lnTo>
                    <a:lnTo>
                      <a:pt x="307" y="5"/>
                    </a:lnTo>
                    <a:lnTo>
                      <a:pt x="323" y="10"/>
                    </a:lnTo>
                    <a:lnTo>
                      <a:pt x="337" y="17"/>
                    </a:lnTo>
                    <a:lnTo>
                      <a:pt x="349" y="26"/>
                    </a:lnTo>
                    <a:lnTo>
                      <a:pt x="361" y="36"/>
                    </a:lnTo>
                    <a:lnTo>
                      <a:pt x="369" y="48"/>
                    </a:lnTo>
                    <a:lnTo>
                      <a:pt x="378" y="62"/>
                    </a:lnTo>
                    <a:lnTo>
                      <a:pt x="387" y="79"/>
                    </a:lnTo>
                    <a:lnTo>
                      <a:pt x="394" y="98"/>
                    </a:lnTo>
                    <a:lnTo>
                      <a:pt x="402" y="119"/>
                    </a:lnTo>
                    <a:lnTo>
                      <a:pt x="410" y="141"/>
                    </a:lnTo>
                    <a:lnTo>
                      <a:pt x="419" y="167"/>
                    </a:lnTo>
                    <a:lnTo>
                      <a:pt x="429" y="196"/>
                    </a:lnTo>
                    <a:lnTo>
                      <a:pt x="440" y="227"/>
                    </a:lnTo>
                    <a:lnTo>
                      <a:pt x="454" y="261"/>
                    </a:lnTo>
                    <a:lnTo>
                      <a:pt x="470" y="298"/>
                    </a:lnTo>
                    <a:lnTo>
                      <a:pt x="486" y="335"/>
                    </a:lnTo>
                    <a:lnTo>
                      <a:pt x="502" y="375"/>
                    </a:lnTo>
                    <a:lnTo>
                      <a:pt x="518" y="416"/>
                    </a:lnTo>
                    <a:lnTo>
                      <a:pt x="533" y="457"/>
                    </a:lnTo>
                    <a:lnTo>
                      <a:pt x="547" y="498"/>
                    </a:lnTo>
                    <a:lnTo>
                      <a:pt x="558" y="539"/>
                    </a:lnTo>
                    <a:lnTo>
                      <a:pt x="567" y="579"/>
                    </a:lnTo>
                    <a:lnTo>
                      <a:pt x="572" y="617"/>
                    </a:lnTo>
                    <a:lnTo>
                      <a:pt x="574" y="655"/>
                    </a:lnTo>
                    <a:lnTo>
                      <a:pt x="572" y="689"/>
                    </a:lnTo>
                    <a:lnTo>
                      <a:pt x="563" y="720"/>
                    </a:lnTo>
                    <a:lnTo>
                      <a:pt x="551" y="749"/>
                    </a:lnTo>
                    <a:lnTo>
                      <a:pt x="531" y="774"/>
                    </a:lnTo>
                    <a:lnTo>
                      <a:pt x="508" y="794"/>
                    </a:lnTo>
                    <a:lnTo>
                      <a:pt x="487" y="806"/>
                    </a:lnTo>
                    <a:lnTo>
                      <a:pt x="467" y="814"/>
                    </a:lnTo>
                    <a:lnTo>
                      <a:pt x="449" y="815"/>
                    </a:lnTo>
                    <a:lnTo>
                      <a:pt x="430" y="812"/>
                    </a:lnTo>
                    <a:lnTo>
                      <a:pt x="413" y="805"/>
                    </a:lnTo>
                    <a:lnTo>
                      <a:pt x="395" y="795"/>
                    </a:lnTo>
                    <a:lnTo>
                      <a:pt x="380" y="780"/>
                    </a:lnTo>
                    <a:lnTo>
                      <a:pt x="364" y="764"/>
                    </a:lnTo>
                    <a:lnTo>
                      <a:pt x="349" y="744"/>
                    </a:lnTo>
                    <a:lnTo>
                      <a:pt x="336" y="723"/>
                    </a:lnTo>
                    <a:lnTo>
                      <a:pt x="322" y="701"/>
                    </a:lnTo>
                    <a:lnTo>
                      <a:pt x="308" y="677"/>
                    </a:lnTo>
                    <a:lnTo>
                      <a:pt x="295" y="653"/>
                    </a:lnTo>
                    <a:lnTo>
                      <a:pt x="282" y="630"/>
                    </a:lnTo>
                    <a:lnTo>
                      <a:pt x="270" y="606"/>
                    </a:lnTo>
                    <a:lnTo>
                      <a:pt x="256" y="581"/>
                    </a:lnTo>
                    <a:lnTo>
                      <a:pt x="240" y="554"/>
                    </a:lnTo>
                    <a:lnTo>
                      <a:pt x="221" y="525"/>
                    </a:lnTo>
                    <a:lnTo>
                      <a:pt x="200" y="493"/>
                    </a:lnTo>
                    <a:lnTo>
                      <a:pt x="179" y="462"/>
                    </a:lnTo>
                    <a:lnTo>
                      <a:pt x="155" y="428"/>
                    </a:lnTo>
                    <a:lnTo>
                      <a:pt x="133" y="396"/>
                    </a:lnTo>
                    <a:lnTo>
                      <a:pt x="111" y="365"/>
                    </a:lnTo>
                    <a:lnTo>
                      <a:pt x="88" y="334"/>
                    </a:lnTo>
                    <a:lnTo>
                      <a:pt x="68" y="307"/>
                    </a:lnTo>
                    <a:lnTo>
                      <a:pt x="50" y="281"/>
                    </a:lnTo>
                    <a:lnTo>
                      <a:pt x="34" y="258"/>
                    </a:lnTo>
                    <a:lnTo>
                      <a:pt x="20" y="241"/>
                    </a:lnTo>
                    <a:lnTo>
                      <a:pt x="9" y="227"/>
                    </a:lnTo>
                    <a:lnTo>
                      <a:pt x="2" y="217"/>
                    </a:lnTo>
                    <a:lnTo>
                      <a:pt x="0" y="215"/>
                    </a:lnTo>
                  </a:path>
                </a:pathLst>
              </a:custGeom>
              <a:noFill/>
              <a:ln w="0">
                <a:solidFill>
                  <a:srgbClr val="000000"/>
                </a:solidFill>
                <a:prstDash val="solid"/>
                <a:round/>
                <a:headEnd/>
                <a:tailEnd/>
              </a:ln>
            </p:spPr>
            <p:txBody>
              <a:bodyPr/>
              <a:lstStyle/>
              <a:p>
                <a:endParaRPr lang="en-US"/>
              </a:p>
            </p:txBody>
          </p:sp>
          <p:sp>
            <p:nvSpPr>
              <p:cNvPr id="172488" name="Freeform 461"/>
              <p:cNvSpPr>
                <a:spLocks/>
              </p:cNvSpPr>
              <p:nvPr/>
            </p:nvSpPr>
            <p:spPr bwMode="auto">
              <a:xfrm>
                <a:off x="2706" y="1671"/>
                <a:ext cx="165" cy="122"/>
              </a:xfrm>
              <a:custGeom>
                <a:avLst/>
                <a:gdLst>
                  <a:gd name="T0" fmla="*/ 0 w 662"/>
                  <a:gd name="T1" fmla="*/ 0 h 490"/>
                  <a:gd name="T2" fmla="*/ 0 w 662"/>
                  <a:gd name="T3" fmla="*/ 0 h 490"/>
                  <a:gd name="T4" fmla="*/ 0 w 662"/>
                  <a:gd name="T5" fmla="*/ 0 h 490"/>
                  <a:gd name="T6" fmla="*/ 0 w 662"/>
                  <a:gd name="T7" fmla="*/ 0 h 490"/>
                  <a:gd name="T8" fmla="*/ 0 w 662"/>
                  <a:gd name="T9" fmla="*/ 0 h 490"/>
                  <a:gd name="T10" fmla="*/ 0 w 662"/>
                  <a:gd name="T11" fmla="*/ 0 h 490"/>
                  <a:gd name="T12" fmla="*/ 0 w 662"/>
                  <a:gd name="T13" fmla="*/ 0 h 490"/>
                  <a:gd name="T14" fmla="*/ 0 w 662"/>
                  <a:gd name="T15" fmla="*/ 0 h 490"/>
                  <a:gd name="T16" fmla="*/ 0 w 662"/>
                  <a:gd name="T17" fmla="*/ 0 h 490"/>
                  <a:gd name="T18" fmla="*/ 0 w 662"/>
                  <a:gd name="T19" fmla="*/ 0 h 490"/>
                  <a:gd name="T20" fmla="*/ 0 w 662"/>
                  <a:gd name="T21" fmla="*/ 0 h 490"/>
                  <a:gd name="T22" fmla="*/ 0 w 662"/>
                  <a:gd name="T23" fmla="*/ 0 h 490"/>
                  <a:gd name="T24" fmla="*/ 0 w 662"/>
                  <a:gd name="T25" fmla="*/ 0 h 490"/>
                  <a:gd name="T26" fmla="*/ 0 w 662"/>
                  <a:gd name="T27" fmla="*/ 0 h 490"/>
                  <a:gd name="T28" fmla="*/ 0 w 662"/>
                  <a:gd name="T29" fmla="*/ 0 h 490"/>
                  <a:gd name="T30" fmla="*/ 0 w 662"/>
                  <a:gd name="T31" fmla="*/ 0 h 490"/>
                  <a:gd name="T32" fmla="*/ 0 w 662"/>
                  <a:gd name="T33" fmla="*/ 0 h 490"/>
                  <a:gd name="T34" fmla="*/ 0 w 662"/>
                  <a:gd name="T35" fmla="*/ 0 h 490"/>
                  <a:gd name="T36" fmla="*/ 0 w 662"/>
                  <a:gd name="T37" fmla="*/ 0 h 490"/>
                  <a:gd name="T38" fmla="*/ 0 w 662"/>
                  <a:gd name="T39" fmla="*/ 0 h 490"/>
                  <a:gd name="T40" fmla="*/ 0 w 662"/>
                  <a:gd name="T41" fmla="*/ 0 h 490"/>
                  <a:gd name="T42" fmla="*/ 0 w 662"/>
                  <a:gd name="T43" fmla="*/ 0 h 490"/>
                  <a:gd name="T44" fmla="*/ 0 w 662"/>
                  <a:gd name="T45" fmla="*/ 0 h 490"/>
                  <a:gd name="T46" fmla="*/ 0 w 662"/>
                  <a:gd name="T47" fmla="*/ 0 h 490"/>
                  <a:gd name="T48" fmla="*/ 0 w 662"/>
                  <a:gd name="T49" fmla="*/ 0 h 490"/>
                  <a:gd name="T50" fmla="*/ 0 w 662"/>
                  <a:gd name="T51" fmla="*/ 0 h 490"/>
                  <a:gd name="T52" fmla="*/ 0 w 662"/>
                  <a:gd name="T53" fmla="*/ 0 h 490"/>
                  <a:gd name="T54" fmla="*/ 0 w 662"/>
                  <a:gd name="T55" fmla="*/ 0 h 490"/>
                  <a:gd name="T56" fmla="*/ 0 w 662"/>
                  <a:gd name="T57" fmla="*/ 0 h 490"/>
                  <a:gd name="T58" fmla="*/ 0 w 662"/>
                  <a:gd name="T59" fmla="*/ 0 h 490"/>
                  <a:gd name="T60" fmla="*/ 0 w 662"/>
                  <a:gd name="T61" fmla="*/ 0 h 490"/>
                  <a:gd name="T62" fmla="*/ 0 w 662"/>
                  <a:gd name="T63" fmla="*/ 0 h 490"/>
                  <a:gd name="T64" fmla="*/ 0 w 662"/>
                  <a:gd name="T65" fmla="*/ 0 h 490"/>
                  <a:gd name="T66" fmla="*/ 0 w 662"/>
                  <a:gd name="T67" fmla="*/ 0 h 490"/>
                  <a:gd name="T68" fmla="*/ 0 w 662"/>
                  <a:gd name="T69" fmla="*/ 0 h 490"/>
                  <a:gd name="T70" fmla="*/ 0 w 662"/>
                  <a:gd name="T71" fmla="*/ 0 h 490"/>
                  <a:gd name="T72" fmla="*/ 0 w 662"/>
                  <a:gd name="T73" fmla="*/ 0 h 490"/>
                  <a:gd name="T74" fmla="*/ 0 w 662"/>
                  <a:gd name="T75" fmla="*/ 0 h 490"/>
                  <a:gd name="T76" fmla="*/ 0 w 662"/>
                  <a:gd name="T77" fmla="*/ 0 h 490"/>
                  <a:gd name="T78" fmla="*/ 0 w 662"/>
                  <a:gd name="T79" fmla="*/ 0 h 490"/>
                  <a:gd name="T80" fmla="*/ 0 w 662"/>
                  <a:gd name="T81" fmla="*/ 0 h 490"/>
                  <a:gd name="T82" fmla="*/ 0 w 662"/>
                  <a:gd name="T83" fmla="*/ 0 h 490"/>
                  <a:gd name="T84" fmla="*/ 0 w 662"/>
                  <a:gd name="T85" fmla="*/ 0 h 490"/>
                  <a:gd name="T86" fmla="*/ 0 w 662"/>
                  <a:gd name="T87" fmla="*/ 0 h 490"/>
                  <a:gd name="T88" fmla="*/ 0 w 662"/>
                  <a:gd name="T89" fmla="*/ 0 h 490"/>
                  <a:gd name="T90" fmla="*/ 0 w 662"/>
                  <a:gd name="T91" fmla="*/ 0 h 490"/>
                  <a:gd name="T92" fmla="*/ 0 w 662"/>
                  <a:gd name="T93" fmla="*/ 0 h 490"/>
                  <a:gd name="T94" fmla="*/ 0 w 662"/>
                  <a:gd name="T95" fmla="*/ 0 h 4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62"/>
                  <a:gd name="T145" fmla="*/ 0 h 490"/>
                  <a:gd name="T146" fmla="*/ 662 w 662"/>
                  <a:gd name="T147" fmla="*/ 490 h 4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62" h="490">
                    <a:moveTo>
                      <a:pt x="216" y="489"/>
                    </a:moveTo>
                    <a:lnTo>
                      <a:pt x="195" y="483"/>
                    </a:lnTo>
                    <a:lnTo>
                      <a:pt x="175" y="478"/>
                    </a:lnTo>
                    <a:lnTo>
                      <a:pt x="155" y="471"/>
                    </a:lnTo>
                    <a:lnTo>
                      <a:pt x="136" y="466"/>
                    </a:lnTo>
                    <a:lnTo>
                      <a:pt x="118" y="460"/>
                    </a:lnTo>
                    <a:lnTo>
                      <a:pt x="101" y="454"/>
                    </a:lnTo>
                    <a:lnTo>
                      <a:pt x="83" y="448"/>
                    </a:lnTo>
                    <a:lnTo>
                      <a:pt x="68" y="442"/>
                    </a:lnTo>
                    <a:lnTo>
                      <a:pt x="55" y="435"/>
                    </a:lnTo>
                    <a:lnTo>
                      <a:pt x="42" y="429"/>
                    </a:lnTo>
                    <a:lnTo>
                      <a:pt x="31" y="423"/>
                    </a:lnTo>
                    <a:lnTo>
                      <a:pt x="21" y="415"/>
                    </a:lnTo>
                    <a:lnTo>
                      <a:pt x="12" y="408"/>
                    </a:lnTo>
                    <a:lnTo>
                      <a:pt x="6" y="401"/>
                    </a:lnTo>
                    <a:lnTo>
                      <a:pt x="3" y="393"/>
                    </a:lnTo>
                    <a:lnTo>
                      <a:pt x="0" y="384"/>
                    </a:lnTo>
                    <a:lnTo>
                      <a:pt x="1" y="365"/>
                    </a:lnTo>
                    <a:lnTo>
                      <a:pt x="9" y="346"/>
                    </a:lnTo>
                    <a:lnTo>
                      <a:pt x="22" y="330"/>
                    </a:lnTo>
                    <a:lnTo>
                      <a:pt x="40" y="314"/>
                    </a:lnTo>
                    <a:lnTo>
                      <a:pt x="60" y="297"/>
                    </a:lnTo>
                    <a:lnTo>
                      <a:pt x="82" y="280"/>
                    </a:lnTo>
                    <a:lnTo>
                      <a:pt x="103" y="261"/>
                    </a:lnTo>
                    <a:lnTo>
                      <a:pt x="122" y="240"/>
                    </a:lnTo>
                    <a:lnTo>
                      <a:pt x="128" y="230"/>
                    </a:lnTo>
                    <a:lnTo>
                      <a:pt x="134" y="218"/>
                    </a:lnTo>
                    <a:lnTo>
                      <a:pt x="139" y="204"/>
                    </a:lnTo>
                    <a:lnTo>
                      <a:pt x="144" y="189"/>
                    </a:lnTo>
                    <a:lnTo>
                      <a:pt x="149" y="173"/>
                    </a:lnTo>
                    <a:lnTo>
                      <a:pt x="154" y="156"/>
                    </a:lnTo>
                    <a:lnTo>
                      <a:pt x="158" y="138"/>
                    </a:lnTo>
                    <a:lnTo>
                      <a:pt x="162" y="121"/>
                    </a:lnTo>
                    <a:lnTo>
                      <a:pt x="165" y="104"/>
                    </a:lnTo>
                    <a:lnTo>
                      <a:pt x="168" y="86"/>
                    </a:lnTo>
                    <a:lnTo>
                      <a:pt x="170" y="70"/>
                    </a:lnTo>
                    <a:lnTo>
                      <a:pt x="172" y="54"/>
                    </a:lnTo>
                    <a:lnTo>
                      <a:pt x="172" y="38"/>
                    </a:lnTo>
                    <a:lnTo>
                      <a:pt x="172" y="24"/>
                    </a:lnTo>
                    <a:lnTo>
                      <a:pt x="170" y="12"/>
                    </a:lnTo>
                    <a:lnTo>
                      <a:pt x="168" y="0"/>
                    </a:lnTo>
                    <a:lnTo>
                      <a:pt x="195" y="10"/>
                    </a:lnTo>
                    <a:lnTo>
                      <a:pt x="223" y="19"/>
                    </a:lnTo>
                    <a:lnTo>
                      <a:pt x="251" y="27"/>
                    </a:lnTo>
                    <a:lnTo>
                      <a:pt x="281" y="34"/>
                    </a:lnTo>
                    <a:lnTo>
                      <a:pt x="311" y="40"/>
                    </a:lnTo>
                    <a:lnTo>
                      <a:pt x="341" y="45"/>
                    </a:lnTo>
                    <a:lnTo>
                      <a:pt x="369" y="51"/>
                    </a:lnTo>
                    <a:lnTo>
                      <a:pt x="399" y="55"/>
                    </a:lnTo>
                    <a:lnTo>
                      <a:pt x="427" y="60"/>
                    </a:lnTo>
                    <a:lnTo>
                      <a:pt x="454" y="63"/>
                    </a:lnTo>
                    <a:lnTo>
                      <a:pt x="480" y="66"/>
                    </a:lnTo>
                    <a:lnTo>
                      <a:pt x="505" y="69"/>
                    </a:lnTo>
                    <a:lnTo>
                      <a:pt x="527" y="73"/>
                    </a:lnTo>
                    <a:lnTo>
                      <a:pt x="547" y="74"/>
                    </a:lnTo>
                    <a:lnTo>
                      <a:pt x="565" y="76"/>
                    </a:lnTo>
                    <a:lnTo>
                      <a:pt x="579" y="79"/>
                    </a:lnTo>
                    <a:lnTo>
                      <a:pt x="594" y="80"/>
                    </a:lnTo>
                    <a:lnTo>
                      <a:pt x="604" y="81"/>
                    </a:lnTo>
                    <a:lnTo>
                      <a:pt x="612" y="81"/>
                    </a:lnTo>
                    <a:lnTo>
                      <a:pt x="617" y="81"/>
                    </a:lnTo>
                    <a:lnTo>
                      <a:pt x="622" y="81"/>
                    </a:lnTo>
                    <a:lnTo>
                      <a:pt x="630" y="81"/>
                    </a:lnTo>
                    <a:lnTo>
                      <a:pt x="643" y="81"/>
                    </a:lnTo>
                    <a:lnTo>
                      <a:pt x="662" y="81"/>
                    </a:lnTo>
                    <a:lnTo>
                      <a:pt x="653" y="100"/>
                    </a:lnTo>
                    <a:lnTo>
                      <a:pt x="643" y="116"/>
                    </a:lnTo>
                    <a:lnTo>
                      <a:pt x="630" y="131"/>
                    </a:lnTo>
                    <a:lnTo>
                      <a:pt x="617" y="145"/>
                    </a:lnTo>
                    <a:lnTo>
                      <a:pt x="601" y="156"/>
                    </a:lnTo>
                    <a:lnTo>
                      <a:pt x="583" y="166"/>
                    </a:lnTo>
                    <a:lnTo>
                      <a:pt x="566" y="176"/>
                    </a:lnTo>
                    <a:lnTo>
                      <a:pt x="548" y="183"/>
                    </a:lnTo>
                    <a:lnTo>
                      <a:pt x="528" y="191"/>
                    </a:lnTo>
                    <a:lnTo>
                      <a:pt x="510" y="197"/>
                    </a:lnTo>
                    <a:lnTo>
                      <a:pt x="492" y="203"/>
                    </a:lnTo>
                    <a:lnTo>
                      <a:pt x="474" y="208"/>
                    </a:lnTo>
                    <a:lnTo>
                      <a:pt x="456" y="213"/>
                    </a:lnTo>
                    <a:lnTo>
                      <a:pt x="440" y="218"/>
                    </a:lnTo>
                    <a:lnTo>
                      <a:pt x="425" y="223"/>
                    </a:lnTo>
                    <a:lnTo>
                      <a:pt x="412" y="228"/>
                    </a:lnTo>
                    <a:lnTo>
                      <a:pt x="389" y="245"/>
                    </a:lnTo>
                    <a:lnTo>
                      <a:pt x="371" y="264"/>
                    </a:lnTo>
                    <a:lnTo>
                      <a:pt x="357" y="285"/>
                    </a:lnTo>
                    <a:lnTo>
                      <a:pt x="346" y="307"/>
                    </a:lnTo>
                    <a:lnTo>
                      <a:pt x="337" y="330"/>
                    </a:lnTo>
                    <a:lnTo>
                      <a:pt x="330" y="352"/>
                    </a:lnTo>
                    <a:lnTo>
                      <a:pt x="323" y="374"/>
                    </a:lnTo>
                    <a:lnTo>
                      <a:pt x="318" y="397"/>
                    </a:lnTo>
                    <a:lnTo>
                      <a:pt x="312" y="418"/>
                    </a:lnTo>
                    <a:lnTo>
                      <a:pt x="306" y="437"/>
                    </a:lnTo>
                    <a:lnTo>
                      <a:pt x="298" y="454"/>
                    </a:lnTo>
                    <a:lnTo>
                      <a:pt x="289" y="468"/>
                    </a:lnTo>
                    <a:lnTo>
                      <a:pt x="276" y="479"/>
                    </a:lnTo>
                    <a:lnTo>
                      <a:pt x="261" y="486"/>
                    </a:lnTo>
                    <a:lnTo>
                      <a:pt x="241" y="490"/>
                    </a:lnTo>
                    <a:lnTo>
                      <a:pt x="216" y="489"/>
                    </a:lnTo>
                    <a:close/>
                  </a:path>
                </a:pathLst>
              </a:custGeom>
              <a:solidFill>
                <a:srgbClr val="B2B2B2"/>
              </a:solidFill>
              <a:ln w="9525">
                <a:noFill/>
                <a:round/>
                <a:headEnd/>
                <a:tailEnd/>
              </a:ln>
            </p:spPr>
            <p:txBody>
              <a:bodyPr/>
              <a:lstStyle/>
              <a:p>
                <a:endParaRPr lang="en-US"/>
              </a:p>
            </p:txBody>
          </p:sp>
          <p:sp>
            <p:nvSpPr>
              <p:cNvPr id="172489" name="Freeform 462"/>
              <p:cNvSpPr>
                <a:spLocks/>
              </p:cNvSpPr>
              <p:nvPr/>
            </p:nvSpPr>
            <p:spPr bwMode="auto">
              <a:xfrm>
                <a:off x="2705" y="1682"/>
                <a:ext cx="129" cy="95"/>
              </a:xfrm>
              <a:custGeom>
                <a:avLst/>
                <a:gdLst>
                  <a:gd name="T0" fmla="*/ 0 w 517"/>
                  <a:gd name="T1" fmla="*/ 0 h 380"/>
                  <a:gd name="T2" fmla="*/ 0 w 517"/>
                  <a:gd name="T3" fmla="*/ 0 h 380"/>
                  <a:gd name="T4" fmla="*/ 0 w 517"/>
                  <a:gd name="T5" fmla="*/ 0 h 380"/>
                  <a:gd name="T6" fmla="*/ 0 w 517"/>
                  <a:gd name="T7" fmla="*/ 0 h 380"/>
                  <a:gd name="T8" fmla="*/ 0 w 517"/>
                  <a:gd name="T9" fmla="*/ 0 h 380"/>
                  <a:gd name="T10" fmla="*/ 0 w 517"/>
                  <a:gd name="T11" fmla="*/ 0 h 380"/>
                  <a:gd name="T12" fmla="*/ 0 w 517"/>
                  <a:gd name="T13" fmla="*/ 0 h 380"/>
                  <a:gd name="T14" fmla="*/ 0 w 517"/>
                  <a:gd name="T15" fmla="*/ 0 h 380"/>
                  <a:gd name="T16" fmla="*/ 0 w 517"/>
                  <a:gd name="T17" fmla="*/ 0 h 380"/>
                  <a:gd name="T18" fmla="*/ 0 w 517"/>
                  <a:gd name="T19" fmla="*/ 0 h 380"/>
                  <a:gd name="T20" fmla="*/ 0 w 517"/>
                  <a:gd name="T21" fmla="*/ 0 h 380"/>
                  <a:gd name="T22" fmla="*/ 0 w 517"/>
                  <a:gd name="T23" fmla="*/ 0 h 380"/>
                  <a:gd name="T24" fmla="*/ 0 w 517"/>
                  <a:gd name="T25" fmla="*/ 0 h 380"/>
                  <a:gd name="T26" fmla="*/ 0 w 517"/>
                  <a:gd name="T27" fmla="*/ 0 h 380"/>
                  <a:gd name="T28" fmla="*/ 0 w 517"/>
                  <a:gd name="T29" fmla="*/ 0 h 380"/>
                  <a:gd name="T30" fmla="*/ 0 w 517"/>
                  <a:gd name="T31" fmla="*/ 0 h 380"/>
                  <a:gd name="T32" fmla="*/ 0 w 517"/>
                  <a:gd name="T33" fmla="*/ 0 h 380"/>
                  <a:gd name="T34" fmla="*/ 0 w 517"/>
                  <a:gd name="T35" fmla="*/ 0 h 380"/>
                  <a:gd name="T36" fmla="*/ 0 w 517"/>
                  <a:gd name="T37" fmla="*/ 0 h 380"/>
                  <a:gd name="T38" fmla="*/ 0 w 517"/>
                  <a:gd name="T39" fmla="*/ 0 h 380"/>
                  <a:gd name="T40" fmla="*/ 0 w 517"/>
                  <a:gd name="T41" fmla="*/ 0 h 380"/>
                  <a:gd name="T42" fmla="*/ 0 w 517"/>
                  <a:gd name="T43" fmla="*/ 0 h 380"/>
                  <a:gd name="T44" fmla="*/ 0 w 517"/>
                  <a:gd name="T45" fmla="*/ 0 h 380"/>
                  <a:gd name="T46" fmla="*/ 0 w 517"/>
                  <a:gd name="T47" fmla="*/ 0 h 380"/>
                  <a:gd name="T48" fmla="*/ 0 w 517"/>
                  <a:gd name="T49" fmla="*/ 0 h 380"/>
                  <a:gd name="T50" fmla="*/ 0 w 517"/>
                  <a:gd name="T51" fmla="*/ 0 h 380"/>
                  <a:gd name="T52" fmla="*/ 0 w 517"/>
                  <a:gd name="T53" fmla="*/ 0 h 380"/>
                  <a:gd name="T54" fmla="*/ 0 w 517"/>
                  <a:gd name="T55" fmla="*/ 0 h 380"/>
                  <a:gd name="T56" fmla="*/ 0 w 517"/>
                  <a:gd name="T57" fmla="*/ 0 h 380"/>
                  <a:gd name="T58" fmla="*/ 0 w 517"/>
                  <a:gd name="T59" fmla="*/ 0 h 380"/>
                  <a:gd name="T60" fmla="*/ 0 w 517"/>
                  <a:gd name="T61" fmla="*/ 0 h 380"/>
                  <a:gd name="T62" fmla="*/ 0 w 517"/>
                  <a:gd name="T63" fmla="*/ 0 h 380"/>
                  <a:gd name="T64" fmla="*/ 0 w 517"/>
                  <a:gd name="T65" fmla="*/ 0 h 380"/>
                  <a:gd name="T66" fmla="*/ 0 w 517"/>
                  <a:gd name="T67" fmla="*/ 0 h 380"/>
                  <a:gd name="T68" fmla="*/ 0 w 517"/>
                  <a:gd name="T69" fmla="*/ 0 h 380"/>
                  <a:gd name="T70" fmla="*/ 0 w 517"/>
                  <a:gd name="T71" fmla="*/ 0 h 380"/>
                  <a:gd name="T72" fmla="*/ 0 w 517"/>
                  <a:gd name="T73" fmla="*/ 0 h 380"/>
                  <a:gd name="T74" fmla="*/ 0 w 517"/>
                  <a:gd name="T75" fmla="*/ 0 h 380"/>
                  <a:gd name="T76" fmla="*/ 0 w 517"/>
                  <a:gd name="T77" fmla="*/ 0 h 380"/>
                  <a:gd name="T78" fmla="*/ 0 w 517"/>
                  <a:gd name="T79" fmla="*/ 0 h 3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7"/>
                  <a:gd name="T121" fmla="*/ 0 h 380"/>
                  <a:gd name="T122" fmla="*/ 517 w 517"/>
                  <a:gd name="T123" fmla="*/ 380 h 3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7" h="380">
                    <a:moveTo>
                      <a:pt x="1" y="337"/>
                    </a:moveTo>
                    <a:lnTo>
                      <a:pt x="0" y="343"/>
                    </a:lnTo>
                    <a:lnTo>
                      <a:pt x="2" y="349"/>
                    </a:lnTo>
                    <a:lnTo>
                      <a:pt x="7" y="357"/>
                    </a:lnTo>
                    <a:lnTo>
                      <a:pt x="14" y="364"/>
                    </a:lnTo>
                    <a:lnTo>
                      <a:pt x="22" y="372"/>
                    </a:lnTo>
                    <a:lnTo>
                      <a:pt x="31" y="377"/>
                    </a:lnTo>
                    <a:lnTo>
                      <a:pt x="38" y="380"/>
                    </a:lnTo>
                    <a:lnTo>
                      <a:pt x="44" y="380"/>
                    </a:lnTo>
                    <a:lnTo>
                      <a:pt x="65" y="372"/>
                    </a:lnTo>
                    <a:lnTo>
                      <a:pt x="88" y="356"/>
                    </a:lnTo>
                    <a:lnTo>
                      <a:pt x="110" y="333"/>
                    </a:lnTo>
                    <a:lnTo>
                      <a:pt x="133" y="308"/>
                    </a:lnTo>
                    <a:lnTo>
                      <a:pt x="153" y="283"/>
                    </a:lnTo>
                    <a:lnTo>
                      <a:pt x="171" y="259"/>
                    </a:lnTo>
                    <a:lnTo>
                      <a:pt x="186" y="240"/>
                    </a:lnTo>
                    <a:lnTo>
                      <a:pt x="199" y="228"/>
                    </a:lnTo>
                    <a:lnTo>
                      <a:pt x="213" y="215"/>
                    </a:lnTo>
                    <a:lnTo>
                      <a:pt x="226" y="200"/>
                    </a:lnTo>
                    <a:lnTo>
                      <a:pt x="237" y="185"/>
                    </a:lnTo>
                    <a:lnTo>
                      <a:pt x="247" y="170"/>
                    </a:lnTo>
                    <a:lnTo>
                      <a:pt x="256" y="154"/>
                    </a:lnTo>
                    <a:lnTo>
                      <a:pt x="263" y="139"/>
                    </a:lnTo>
                    <a:lnTo>
                      <a:pt x="272" y="126"/>
                    </a:lnTo>
                    <a:lnTo>
                      <a:pt x="281" y="113"/>
                    </a:lnTo>
                    <a:lnTo>
                      <a:pt x="293" y="101"/>
                    </a:lnTo>
                    <a:lnTo>
                      <a:pt x="307" y="90"/>
                    </a:lnTo>
                    <a:lnTo>
                      <a:pt x="320" y="82"/>
                    </a:lnTo>
                    <a:lnTo>
                      <a:pt x="335" y="76"/>
                    </a:lnTo>
                    <a:lnTo>
                      <a:pt x="349" y="71"/>
                    </a:lnTo>
                    <a:lnTo>
                      <a:pt x="364" y="69"/>
                    </a:lnTo>
                    <a:lnTo>
                      <a:pt x="379" y="66"/>
                    </a:lnTo>
                    <a:lnTo>
                      <a:pt x="394" y="64"/>
                    </a:lnTo>
                    <a:lnTo>
                      <a:pt x="409" y="62"/>
                    </a:lnTo>
                    <a:lnTo>
                      <a:pt x="424" y="61"/>
                    </a:lnTo>
                    <a:lnTo>
                      <a:pt x="438" y="60"/>
                    </a:lnTo>
                    <a:lnTo>
                      <a:pt x="452" y="59"/>
                    </a:lnTo>
                    <a:lnTo>
                      <a:pt x="467" y="55"/>
                    </a:lnTo>
                    <a:lnTo>
                      <a:pt x="481" y="51"/>
                    </a:lnTo>
                    <a:lnTo>
                      <a:pt x="493" y="45"/>
                    </a:lnTo>
                    <a:lnTo>
                      <a:pt x="506" y="37"/>
                    </a:lnTo>
                    <a:lnTo>
                      <a:pt x="511" y="35"/>
                    </a:lnTo>
                    <a:lnTo>
                      <a:pt x="514" y="32"/>
                    </a:lnTo>
                    <a:lnTo>
                      <a:pt x="517" y="29"/>
                    </a:lnTo>
                    <a:lnTo>
                      <a:pt x="516" y="26"/>
                    </a:lnTo>
                    <a:lnTo>
                      <a:pt x="512" y="24"/>
                    </a:lnTo>
                    <a:lnTo>
                      <a:pt x="506" y="21"/>
                    </a:lnTo>
                    <a:lnTo>
                      <a:pt x="496" y="19"/>
                    </a:lnTo>
                    <a:lnTo>
                      <a:pt x="483" y="16"/>
                    </a:lnTo>
                    <a:lnTo>
                      <a:pt x="466" y="14"/>
                    </a:lnTo>
                    <a:lnTo>
                      <a:pt x="445" y="11"/>
                    </a:lnTo>
                    <a:lnTo>
                      <a:pt x="420" y="10"/>
                    </a:lnTo>
                    <a:lnTo>
                      <a:pt x="391" y="8"/>
                    </a:lnTo>
                    <a:lnTo>
                      <a:pt x="356" y="5"/>
                    </a:lnTo>
                    <a:lnTo>
                      <a:pt x="317" y="4"/>
                    </a:lnTo>
                    <a:lnTo>
                      <a:pt x="272" y="1"/>
                    </a:lnTo>
                    <a:lnTo>
                      <a:pt x="222" y="0"/>
                    </a:lnTo>
                    <a:lnTo>
                      <a:pt x="203" y="1"/>
                    </a:lnTo>
                    <a:lnTo>
                      <a:pt x="194" y="4"/>
                    </a:lnTo>
                    <a:lnTo>
                      <a:pt x="191" y="9"/>
                    </a:lnTo>
                    <a:lnTo>
                      <a:pt x="195" y="15"/>
                    </a:lnTo>
                    <a:lnTo>
                      <a:pt x="201" y="24"/>
                    </a:lnTo>
                    <a:lnTo>
                      <a:pt x="207" y="34"/>
                    </a:lnTo>
                    <a:lnTo>
                      <a:pt x="212" y="44"/>
                    </a:lnTo>
                    <a:lnTo>
                      <a:pt x="212" y="56"/>
                    </a:lnTo>
                    <a:lnTo>
                      <a:pt x="208" y="76"/>
                    </a:lnTo>
                    <a:lnTo>
                      <a:pt x="205" y="95"/>
                    </a:lnTo>
                    <a:lnTo>
                      <a:pt x="199" y="112"/>
                    </a:lnTo>
                    <a:lnTo>
                      <a:pt x="194" y="129"/>
                    </a:lnTo>
                    <a:lnTo>
                      <a:pt x="186" y="147"/>
                    </a:lnTo>
                    <a:lnTo>
                      <a:pt x="179" y="163"/>
                    </a:lnTo>
                    <a:lnTo>
                      <a:pt x="169" y="179"/>
                    </a:lnTo>
                    <a:lnTo>
                      <a:pt x="157" y="195"/>
                    </a:lnTo>
                    <a:lnTo>
                      <a:pt x="145" y="211"/>
                    </a:lnTo>
                    <a:lnTo>
                      <a:pt x="131" y="228"/>
                    </a:lnTo>
                    <a:lnTo>
                      <a:pt x="115" y="245"/>
                    </a:lnTo>
                    <a:lnTo>
                      <a:pt x="97" y="262"/>
                    </a:lnTo>
                    <a:lnTo>
                      <a:pt x="77" y="280"/>
                    </a:lnTo>
                    <a:lnTo>
                      <a:pt x="54" y="298"/>
                    </a:lnTo>
                    <a:lnTo>
                      <a:pt x="28" y="317"/>
                    </a:lnTo>
                    <a:lnTo>
                      <a:pt x="1" y="337"/>
                    </a:lnTo>
                    <a:close/>
                  </a:path>
                </a:pathLst>
              </a:custGeom>
              <a:solidFill>
                <a:srgbClr val="7F7F7F"/>
              </a:solidFill>
              <a:ln w="9525">
                <a:noFill/>
                <a:round/>
                <a:headEnd/>
                <a:tailEnd/>
              </a:ln>
            </p:spPr>
            <p:txBody>
              <a:bodyPr/>
              <a:lstStyle/>
              <a:p>
                <a:endParaRPr lang="en-US"/>
              </a:p>
            </p:txBody>
          </p:sp>
          <p:sp>
            <p:nvSpPr>
              <p:cNvPr id="172490" name="Freeform 463"/>
              <p:cNvSpPr>
                <a:spLocks/>
              </p:cNvSpPr>
              <p:nvPr/>
            </p:nvSpPr>
            <p:spPr bwMode="auto">
              <a:xfrm>
                <a:off x="3114" y="1142"/>
                <a:ext cx="61" cy="332"/>
              </a:xfrm>
              <a:custGeom>
                <a:avLst/>
                <a:gdLst>
                  <a:gd name="T0" fmla="*/ 0 w 247"/>
                  <a:gd name="T1" fmla="*/ 0 h 1328"/>
                  <a:gd name="T2" fmla="*/ 0 w 247"/>
                  <a:gd name="T3" fmla="*/ 0 h 1328"/>
                  <a:gd name="T4" fmla="*/ 0 w 247"/>
                  <a:gd name="T5" fmla="*/ 0 h 1328"/>
                  <a:gd name="T6" fmla="*/ 0 w 247"/>
                  <a:gd name="T7" fmla="*/ 0 h 1328"/>
                  <a:gd name="T8" fmla="*/ 0 w 247"/>
                  <a:gd name="T9" fmla="*/ 0 h 1328"/>
                  <a:gd name="T10" fmla="*/ 0 w 247"/>
                  <a:gd name="T11" fmla="*/ 0 h 1328"/>
                  <a:gd name="T12" fmla="*/ 0 w 247"/>
                  <a:gd name="T13" fmla="*/ 0 h 1328"/>
                  <a:gd name="T14" fmla="*/ 0 w 247"/>
                  <a:gd name="T15" fmla="*/ 0 h 1328"/>
                  <a:gd name="T16" fmla="*/ 0 w 247"/>
                  <a:gd name="T17" fmla="*/ 0 h 1328"/>
                  <a:gd name="T18" fmla="*/ 0 w 247"/>
                  <a:gd name="T19" fmla="*/ 0 h 1328"/>
                  <a:gd name="T20" fmla="*/ 0 w 247"/>
                  <a:gd name="T21" fmla="*/ 0 h 1328"/>
                  <a:gd name="T22" fmla="*/ 0 w 247"/>
                  <a:gd name="T23" fmla="*/ 0 h 1328"/>
                  <a:gd name="T24" fmla="*/ 0 w 247"/>
                  <a:gd name="T25" fmla="*/ 0 h 1328"/>
                  <a:gd name="T26" fmla="*/ 0 w 247"/>
                  <a:gd name="T27" fmla="*/ 0 h 1328"/>
                  <a:gd name="T28" fmla="*/ 0 w 247"/>
                  <a:gd name="T29" fmla="*/ 0 h 1328"/>
                  <a:gd name="T30" fmla="*/ 0 w 247"/>
                  <a:gd name="T31" fmla="*/ 0 h 1328"/>
                  <a:gd name="T32" fmla="*/ 0 w 247"/>
                  <a:gd name="T33" fmla="*/ 0 h 1328"/>
                  <a:gd name="T34" fmla="*/ 0 w 247"/>
                  <a:gd name="T35" fmla="*/ 0 h 1328"/>
                  <a:gd name="T36" fmla="*/ 0 w 247"/>
                  <a:gd name="T37" fmla="*/ 0 h 1328"/>
                  <a:gd name="T38" fmla="*/ 0 w 247"/>
                  <a:gd name="T39" fmla="*/ 0 h 1328"/>
                  <a:gd name="T40" fmla="*/ 0 w 247"/>
                  <a:gd name="T41" fmla="*/ 0 h 1328"/>
                  <a:gd name="T42" fmla="*/ 0 w 247"/>
                  <a:gd name="T43" fmla="*/ 0 h 1328"/>
                  <a:gd name="T44" fmla="*/ 0 w 247"/>
                  <a:gd name="T45" fmla="*/ 0 h 1328"/>
                  <a:gd name="T46" fmla="*/ 0 w 247"/>
                  <a:gd name="T47" fmla="*/ 0 h 1328"/>
                  <a:gd name="T48" fmla="*/ 0 w 247"/>
                  <a:gd name="T49" fmla="*/ 0 h 1328"/>
                  <a:gd name="T50" fmla="*/ 0 w 247"/>
                  <a:gd name="T51" fmla="*/ 0 h 1328"/>
                  <a:gd name="T52" fmla="*/ 0 w 247"/>
                  <a:gd name="T53" fmla="*/ 0 h 1328"/>
                  <a:gd name="T54" fmla="*/ 0 w 247"/>
                  <a:gd name="T55" fmla="*/ 0 h 1328"/>
                  <a:gd name="T56" fmla="*/ 0 w 247"/>
                  <a:gd name="T57" fmla="*/ 0 h 1328"/>
                  <a:gd name="T58" fmla="*/ 0 w 247"/>
                  <a:gd name="T59" fmla="*/ 0 h 1328"/>
                  <a:gd name="T60" fmla="*/ 0 w 247"/>
                  <a:gd name="T61" fmla="*/ 0 h 1328"/>
                  <a:gd name="T62" fmla="*/ 0 w 247"/>
                  <a:gd name="T63" fmla="*/ 0 h 1328"/>
                  <a:gd name="T64" fmla="*/ 0 w 247"/>
                  <a:gd name="T65" fmla="*/ 0 h 1328"/>
                  <a:gd name="T66" fmla="*/ 0 w 247"/>
                  <a:gd name="T67" fmla="*/ 0 h 1328"/>
                  <a:gd name="T68" fmla="*/ 0 w 247"/>
                  <a:gd name="T69" fmla="*/ 0 h 1328"/>
                  <a:gd name="T70" fmla="*/ 0 w 247"/>
                  <a:gd name="T71" fmla="*/ 0 h 1328"/>
                  <a:gd name="T72" fmla="*/ 0 w 247"/>
                  <a:gd name="T73" fmla="*/ 0 h 1328"/>
                  <a:gd name="T74" fmla="*/ 0 w 247"/>
                  <a:gd name="T75" fmla="*/ 0 h 1328"/>
                  <a:gd name="T76" fmla="*/ 0 w 247"/>
                  <a:gd name="T77" fmla="*/ 0 h 1328"/>
                  <a:gd name="T78" fmla="*/ 0 w 247"/>
                  <a:gd name="T79" fmla="*/ 0 h 1328"/>
                  <a:gd name="T80" fmla="*/ 0 w 247"/>
                  <a:gd name="T81" fmla="*/ 0 h 1328"/>
                  <a:gd name="T82" fmla="*/ 0 w 247"/>
                  <a:gd name="T83" fmla="*/ 0 h 1328"/>
                  <a:gd name="T84" fmla="*/ 0 w 247"/>
                  <a:gd name="T85" fmla="*/ 0 h 1328"/>
                  <a:gd name="T86" fmla="*/ 0 w 247"/>
                  <a:gd name="T87" fmla="*/ 0 h 132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47"/>
                  <a:gd name="T133" fmla="*/ 0 h 1328"/>
                  <a:gd name="T134" fmla="*/ 247 w 247"/>
                  <a:gd name="T135" fmla="*/ 1328 h 132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47" h="1328">
                    <a:moveTo>
                      <a:pt x="0" y="33"/>
                    </a:moveTo>
                    <a:lnTo>
                      <a:pt x="19" y="29"/>
                    </a:lnTo>
                    <a:lnTo>
                      <a:pt x="38" y="19"/>
                    </a:lnTo>
                    <a:lnTo>
                      <a:pt x="54" y="8"/>
                    </a:lnTo>
                    <a:lnTo>
                      <a:pt x="70" y="0"/>
                    </a:lnTo>
                    <a:lnTo>
                      <a:pt x="84" y="0"/>
                    </a:lnTo>
                    <a:lnTo>
                      <a:pt x="95" y="12"/>
                    </a:lnTo>
                    <a:lnTo>
                      <a:pt x="106" y="39"/>
                    </a:lnTo>
                    <a:lnTo>
                      <a:pt x="115" y="89"/>
                    </a:lnTo>
                    <a:lnTo>
                      <a:pt x="118" y="105"/>
                    </a:lnTo>
                    <a:lnTo>
                      <a:pt x="120" y="124"/>
                    </a:lnTo>
                    <a:lnTo>
                      <a:pt x="123" y="144"/>
                    </a:lnTo>
                    <a:lnTo>
                      <a:pt x="126" y="166"/>
                    </a:lnTo>
                    <a:lnTo>
                      <a:pt x="129" y="191"/>
                    </a:lnTo>
                    <a:lnTo>
                      <a:pt x="133" y="217"/>
                    </a:lnTo>
                    <a:lnTo>
                      <a:pt x="136" y="246"/>
                    </a:lnTo>
                    <a:lnTo>
                      <a:pt x="140" y="275"/>
                    </a:lnTo>
                    <a:lnTo>
                      <a:pt x="145" y="305"/>
                    </a:lnTo>
                    <a:lnTo>
                      <a:pt x="149" y="338"/>
                    </a:lnTo>
                    <a:lnTo>
                      <a:pt x="154" y="371"/>
                    </a:lnTo>
                    <a:lnTo>
                      <a:pt x="157" y="405"/>
                    </a:lnTo>
                    <a:lnTo>
                      <a:pt x="162" y="441"/>
                    </a:lnTo>
                    <a:lnTo>
                      <a:pt x="167" y="476"/>
                    </a:lnTo>
                    <a:lnTo>
                      <a:pt x="171" y="512"/>
                    </a:lnTo>
                    <a:lnTo>
                      <a:pt x="176" y="548"/>
                    </a:lnTo>
                    <a:lnTo>
                      <a:pt x="181" y="585"/>
                    </a:lnTo>
                    <a:lnTo>
                      <a:pt x="186" y="621"/>
                    </a:lnTo>
                    <a:lnTo>
                      <a:pt x="191" y="658"/>
                    </a:lnTo>
                    <a:lnTo>
                      <a:pt x="195" y="694"/>
                    </a:lnTo>
                    <a:lnTo>
                      <a:pt x="200" y="730"/>
                    </a:lnTo>
                    <a:lnTo>
                      <a:pt x="205" y="765"/>
                    </a:lnTo>
                    <a:lnTo>
                      <a:pt x="208" y="800"/>
                    </a:lnTo>
                    <a:lnTo>
                      <a:pt x="213" y="833"/>
                    </a:lnTo>
                    <a:lnTo>
                      <a:pt x="217" y="867"/>
                    </a:lnTo>
                    <a:lnTo>
                      <a:pt x="222" y="899"/>
                    </a:lnTo>
                    <a:lnTo>
                      <a:pt x="226" y="929"/>
                    </a:lnTo>
                    <a:lnTo>
                      <a:pt x="230" y="959"/>
                    </a:lnTo>
                    <a:lnTo>
                      <a:pt x="233" y="986"/>
                    </a:lnTo>
                    <a:lnTo>
                      <a:pt x="236" y="1012"/>
                    </a:lnTo>
                    <a:lnTo>
                      <a:pt x="240" y="1036"/>
                    </a:lnTo>
                    <a:lnTo>
                      <a:pt x="242" y="1058"/>
                    </a:lnTo>
                    <a:lnTo>
                      <a:pt x="245" y="1076"/>
                    </a:lnTo>
                    <a:lnTo>
                      <a:pt x="246" y="1093"/>
                    </a:lnTo>
                    <a:lnTo>
                      <a:pt x="247" y="1112"/>
                    </a:lnTo>
                    <a:lnTo>
                      <a:pt x="247" y="1130"/>
                    </a:lnTo>
                    <a:lnTo>
                      <a:pt x="246" y="1149"/>
                    </a:lnTo>
                    <a:lnTo>
                      <a:pt x="245" y="1166"/>
                    </a:lnTo>
                    <a:lnTo>
                      <a:pt x="241" y="1185"/>
                    </a:lnTo>
                    <a:lnTo>
                      <a:pt x="236" y="1204"/>
                    </a:lnTo>
                    <a:lnTo>
                      <a:pt x="230" y="1221"/>
                    </a:lnTo>
                    <a:lnTo>
                      <a:pt x="220" y="1238"/>
                    </a:lnTo>
                    <a:lnTo>
                      <a:pt x="208" y="1256"/>
                    </a:lnTo>
                    <a:lnTo>
                      <a:pt x="195" y="1272"/>
                    </a:lnTo>
                    <a:lnTo>
                      <a:pt x="179" y="1287"/>
                    </a:lnTo>
                    <a:lnTo>
                      <a:pt x="160" y="1302"/>
                    </a:lnTo>
                    <a:lnTo>
                      <a:pt x="138" y="1315"/>
                    </a:lnTo>
                    <a:lnTo>
                      <a:pt x="111" y="1328"/>
                    </a:lnTo>
                    <a:lnTo>
                      <a:pt x="103" y="1328"/>
                    </a:lnTo>
                    <a:lnTo>
                      <a:pt x="94" y="1320"/>
                    </a:lnTo>
                    <a:lnTo>
                      <a:pt x="85" y="1306"/>
                    </a:lnTo>
                    <a:lnTo>
                      <a:pt x="78" y="1284"/>
                    </a:lnTo>
                    <a:lnTo>
                      <a:pt x="70" y="1257"/>
                    </a:lnTo>
                    <a:lnTo>
                      <a:pt x="64" y="1225"/>
                    </a:lnTo>
                    <a:lnTo>
                      <a:pt x="58" y="1186"/>
                    </a:lnTo>
                    <a:lnTo>
                      <a:pt x="52" y="1144"/>
                    </a:lnTo>
                    <a:lnTo>
                      <a:pt x="46" y="1097"/>
                    </a:lnTo>
                    <a:lnTo>
                      <a:pt x="41" y="1047"/>
                    </a:lnTo>
                    <a:lnTo>
                      <a:pt x="36" y="994"/>
                    </a:lnTo>
                    <a:lnTo>
                      <a:pt x="32" y="938"/>
                    </a:lnTo>
                    <a:lnTo>
                      <a:pt x="28" y="879"/>
                    </a:lnTo>
                    <a:lnTo>
                      <a:pt x="24" y="820"/>
                    </a:lnTo>
                    <a:lnTo>
                      <a:pt x="21" y="759"/>
                    </a:lnTo>
                    <a:lnTo>
                      <a:pt x="18" y="697"/>
                    </a:lnTo>
                    <a:lnTo>
                      <a:pt x="14" y="635"/>
                    </a:lnTo>
                    <a:lnTo>
                      <a:pt x="12" y="574"/>
                    </a:lnTo>
                    <a:lnTo>
                      <a:pt x="11" y="513"/>
                    </a:lnTo>
                    <a:lnTo>
                      <a:pt x="8" y="454"/>
                    </a:lnTo>
                    <a:lnTo>
                      <a:pt x="7" y="397"/>
                    </a:lnTo>
                    <a:lnTo>
                      <a:pt x="6" y="343"/>
                    </a:lnTo>
                    <a:lnTo>
                      <a:pt x="5" y="290"/>
                    </a:lnTo>
                    <a:lnTo>
                      <a:pt x="3" y="242"/>
                    </a:lnTo>
                    <a:lnTo>
                      <a:pt x="2" y="197"/>
                    </a:lnTo>
                    <a:lnTo>
                      <a:pt x="1" y="156"/>
                    </a:lnTo>
                    <a:lnTo>
                      <a:pt x="1" y="121"/>
                    </a:lnTo>
                    <a:lnTo>
                      <a:pt x="1" y="90"/>
                    </a:lnTo>
                    <a:lnTo>
                      <a:pt x="0" y="67"/>
                    </a:lnTo>
                    <a:lnTo>
                      <a:pt x="0" y="48"/>
                    </a:lnTo>
                    <a:lnTo>
                      <a:pt x="0" y="37"/>
                    </a:lnTo>
                    <a:lnTo>
                      <a:pt x="0" y="33"/>
                    </a:lnTo>
                    <a:close/>
                  </a:path>
                </a:pathLst>
              </a:custGeom>
              <a:solidFill>
                <a:srgbClr val="404040"/>
              </a:solidFill>
              <a:ln w="9525">
                <a:noFill/>
                <a:round/>
                <a:headEnd/>
                <a:tailEnd/>
              </a:ln>
            </p:spPr>
            <p:txBody>
              <a:bodyPr/>
              <a:lstStyle/>
              <a:p>
                <a:endParaRPr lang="en-US"/>
              </a:p>
            </p:txBody>
          </p:sp>
          <p:sp>
            <p:nvSpPr>
              <p:cNvPr id="172491" name="Freeform 464"/>
              <p:cNvSpPr>
                <a:spLocks/>
              </p:cNvSpPr>
              <p:nvPr/>
            </p:nvSpPr>
            <p:spPr bwMode="auto">
              <a:xfrm>
                <a:off x="3114" y="1142"/>
                <a:ext cx="61" cy="332"/>
              </a:xfrm>
              <a:custGeom>
                <a:avLst/>
                <a:gdLst>
                  <a:gd name="T0" fmla="*/ 0 w 247"/>
                  <a:gd name="T1" fmla="*/ 0 h 1328"/>
                  <a:gd name="T2" fmla="*/ 0 w 247"/>
                  <a:gd name="T3" fmla="*/ 0 h 1328"/>
                  <a:gd name="T4" fmla="*/ 0 w 247"/>
                  <a:gd name="T5" fmla="*/ 0 h 1328"/>
                  <a:gd name="T6" fmla="*/ 0 w 247"/>
                  <a:gd name="T7" fmla="*/ 0 h 1328"/>
                  <a:gd name="T8" fmla="*/ 0 w 247"/>
                  <a:gd name="T9" fmla="*/ 0 h 1328"/>
                  <a:gd name="T10" fmla="*/ 0 w 247"/>
                  <a:gd name="T11" fmla="*/ 0 h 1328"/>
                  <a:gd name="T12" fmla="*/ 0 w 247"/>
                  <a:gd name="T13" fmla="*/ 0 h 1328"/>
                  <a:gd name="T14" fmla="*/ 0 w 247"/>
                  <a:gd name="T15" fmla="*/ 0 h 1328"/>
                  <a:gd name="T16" fmla="*/ 0 w 247"/>
                  <a:gd name="T17" fmla="*/ 0 h 1328"/>
                  <a:gd name="T18" fmla="*/ 0 w 247"/>
                  <a:gd name="T19" fmla="*/ 0 h 1328"/>
                  <a:gd name="T20" fmla="*/ 0 w 247"/>
                  <a:gd name="T21" fmla="*/ 0 h 1328"/>
                  <a:gd name="T22" fmla="*/ 0 w 247"/>
                  <a:gd name="T23" fmla="*/ 0 h 1328"/>
                  <a:gd name="T24" fmla="*/ 0 w 247"/>
                  <a:gd name="T25" fmla="*/ 0 h 1328"/>
                  <a:gd name="T26" fmla="*/ 0 w 247"/>
                  <a:gd name="T27" fmla="*/ 0 h 1328"/>
                  <a:gd name="T28" fmla="*/ 0 w 247"/>
                  <a:gd name="T29" fmla="*/ 0 h 1328"/>
                  <a:gd name="T30" fmla="*/ 0 w 247"/>
                  <a:gd name="T31" fmla="*/ 0 h 1328"/>
                  <a:gd name="T32" fmla="*/ 0 w 247"/>
                  <a:gd name="T33" fmla="*/ 0 h 1328"/>
                  <a:gd name="T34" fmla="*/ 0 w 247"/>
                  <a:gd name="T35" fmla="*/ 0 h 1328"/>
                  <a:gd name="T36" fmla="*/ 0 w 247"/>
                  <a:gd name="T37" fmla="*/ 0 h 1328"/>
                  <a:gd name="T38" fmla="*/ 0 w 247"/>
                  <a:gd name="T39" fmla="*/ 0 h 1328"/>
                  <a:gd name="T40" fmla="*/ 0 w 247"/>
                  <a:gd name="T41" fmla="*/ 0 h 1328"/>
                  <a:gd name="T42" fmla="*/ 0 w 247"/>
                  <a:gd name="T43" fmla="*/ 0 h 1328"/>
                  <a:gd name="T44" fmla="*/ 0 w 247"/>
                  <a:gd name="T45" fmla="*/ 0 h 1328"/>
                  <a:gd name="T46" fmla="*/ 0 w 247"/>
                  <a:gd name="T47" fmla="*/ 0 h 1328"/>
                  <a:gd name="T48" fmla="*/ 0 w 247"/>
                  <a:gd name="T49" fmla="*/ 0 h 1328"/>
                  <a:gd name="T50" fmla="*/ 0 w 247"/>
                  <a:gd name="T51" fmla="*/ 0 h 1328"/>
                  <a:gd name="T52" fmla="*/ 0 w 247"/>
                  <a:gd name="T53" fmla="*/ 0 h 1328"/>
                  <a:gd name="T54" fmla="*/ 0 w 247"/>
                  <a:gd name="T55" fmla="*/ 0 h 1328"/>
                  <a:gd name="T56" fmla="*/ 0 w 247"/>
                  <a:gd name="T57" fmla="*/ 0 h 1328"/>
                  <a:gd name="T58" fmla="*/ 0 w 247"/>
                  <a:gd name="T59" fmla="*/ 0 h 1328"/>
                  <a:gd name="T60" fmla="*/ 0 w 247"/>
                  <a:gd name="T61" fmla="*/ 0 h 1328"/>
                  <a:gd name="T62" fmla="*/ 0 w 247"/>
                  <a:gd name="T63" fmla="*/ 0 h 1328"/>
                  <a:gd name="T64" fmla="*/ 0 w 247"/>
                  <a:gd name="T65" fmla="*/ 0 h 1328"/>
                  <a:gd name="T66" fmla="*/ 0 w 247"/>
                  <a:gd name="T67" fmla="*/ 0 h 1328"/>
                  <a:gd name="T68" fmla="*/ 0 w 247"/>
                  <a:gd name="T69" fmla="*/ 0 h 1328"/>
                  <a:gd name="T70" fmla="*/ 0 w 247"/>
                  <a:gd name="T71" fmla="*/ 0 h 1328"/>
                  <a:gd name="T72" fmla="*/ 0 w 247"/>
                  <a:gd name="T73" fmla="*/ 0 h 1328"/>
                  <a:gd name="T74" fmla="*/ 0 w 247"/>
                  <a:gd name="T75" fmla="*/ 0 h 1328"/>
                  <a:gd name="T76" fmla="*/ 0 w 247"/>
                  <a:gd name="T77" fmla="*/ 0 h 1328"/>
                  <a:gd name="T78" fmla="*/ 0 w 247"/>
                  <a:gd name="T79" fmla="*/ 0 h 1328"/>
                  <a:gd name="T80" fmla="*/ 0 w 247"/>
                  <a:gd name="T81" fmla="*/ 0 h 1328"/>
                  <a:gd name="T82" fmla="*/ 0 w 247"/>
                  <a:gd name="T83" fmla="*/ 0 h 1328"/>
                  <a:gd name="T84" fmla="*/ 0 w 247"/>
                  <a:gd name="T85" fmla="*/ 0 h 1328"/>
                  <a:gd name="T86" fmla="*/ 0 w 247"/>
                  <a:gd name="T87" fmla="*/ 0 h 1328"/>
                  <a:gd name="T88" fmla="*/ 0 w 247"/>
                  <a:gd name="T89" fmla="*/ 0 h 1328"/>
                  <a:gd name="T90" fmla="*/ 0 w 247"/>
                  <a:gd name="T91" fmla="*/ 0 h 132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7"/>
                  <a:gd name="T139" fmla="*/ 0 h 1328"/>
                  <a:gd name="T140" fmla="*/ 247 w 247"/>
                  <a:gd name="T141" fmla="*/ 1328 h 132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7" h="1328">
                    <a:moveTo>
                      <a:pt x="0" y="33"/>
                    </a:moveTo>
                    <a:lnTo>
                      <a:pt x="0" y="33"/>
                    </a:lnTo>
                    <a:lnTo>
                      <a:pt x="19" y="29"/>
                    </a:lnTo>
                    <a:lnTo>
                      <a:pt x="38" y="19"/>
                    </a:lnTo>
                    <a:lnTo>
                      <a:pt x="54" y="8"/>
                    </a:lnTo>
                    <a:lnTo>
                      <a:pt x="70" y="0"/>
                    </a:lnTo>
                    <a:lnTo>
                      <a:pt x="84" y="0"/>
                    </a:lnTo>
                    <a:lnTo>
                      <a:pt x="95" y="12"/>
                    </a:lnTo>
                    <a:lnTo>
                      <a:pt x="106" y="39"/>
                    </a:lnTo>
                    <a:lnTo>
                      <a:pt x="115" y="89"/>
                    </a:lnTo>
                    <a:lnTo>
                      <a:pt x="118" y="105"/>
                    </a:lnTo>
                    <a:lnTo>
                      <a:pt x="120" y="124"/>
                    </a:lnTo>
                    <a:lnTo>
                      <a:pt x="123" y="144"/>
                    </a:lnTo>
                    <a:lnTo>
                      <a:pt x="126" y="166"/>
                    </a:lnTo>
                    <a:lnTo>
                      <a:pt x="129" y="191"/>
                    </a:lnTo>
                    <a:lnTo>
                      <a:pt x="133" y="217"/>
                    </a:lnTo>
                    <a:lnTo>
                      <a:pt x="136" y="246"/>
                    </a:lnTo>
                    <a:lnTo>
                      <a:pt x="140" y="275"/>
                    </a:lnTo>
                    <a:lnTo>
                      <a:pt x="145" y="305"/>
                    </a:lnTo>
                    <a:lnTo>
                      <a:pt x="149" y="338"/>
                    </a:lnTo>
                    <a:lnTo>
                      <a:pt x="154" y="371"/>
                    </a:lnTo>
                    <a:lnTo>
                      <a:pt x="157" y="405"/>
                    </a:lnTo>
                    <a:lnTo>
                      <a:pt x="162" y="441"/>
                    </a:lnTo>
                    <a:lnTo>
                      <a:pt x="167" y="476"/>
                    </a:lnTo>
                    <a:lnTo>
                      <a:pt x="171" y="512"/>
                    </a:lnTo>
                    <a:lnTo>
                      <a:pt x="176" y="548"/>
                    </a:lnTo>
                    <a:lnTo>
                      <a:pt x="181" y="585"/>
                    </a:lnTo>
                    <a:lnTo>
                      <a:pt x="186" y="621"/>
                    </a:lnTo>
                    <a:lnTo>
                      <a:pt x="191" y="658"/>
                    </a:lnTo>
                    <a:lnTo>
                      <a:pt x="195" y="694"/>
                    </a:lnTo>
                    <a:lnTo>
                      <a:pt x="200" y="730"/>
                    </a:lnTo>
                    <a:lnTo>
                      <a:pt x="205" y="765"/>
                    </a:lnTo>
                    <a:lnTo>
                      <a:pt x="208" y="800"/>
                    </a:lnTo>
                    <a:lnTo>
                      <a:pt x="213" y="833"/>
                    </a:lnTo>
                    <a:lnTo>
                      <a:pt x="217" y="867"/>
                    </a:lnTo>
                    <a:lnTo>
                      <a:pt x="222" y="899"/>
                    </a:lnTo>
                    <a:lnTo>
                      <a:pt x="226" y="929"/>
                    </a:lnTo>
                    <a:lnTo>
                      <a:pt x="230" y="959"/>
                    </a:lnTo>
                    <a:lnTo>
                      <a:pt x="233" y="986"/>
                    </a:lnTo>
                    <a:lnTo>
                      <a:pt x="236" y="1012"/>
                    </a:lnTo>
                    <a:lnTo>
                      <a:pt x="240" y="1036"/>
                    </a:lnTo>
                    <a:lnTo>
                      <a:pt x="242" y="1058"/>
                    </a:lnTo>
                    <a:lnTo>
                      <a:pt x="245" y="1076"/>
                    </a:lnTo>
                    <a:lnTo>
                      <a:pt x="246" y="1093"/>
                    </a:lnTo>
                    <a:lnTo>
                      <a:pt x="247" y="1112"/>
                    </a:lnTo>
                    <a:lnTo>
                      <a:pt x="247" y="1130"/>
                    </a:lnTo>
                    <a:lnTo>
                      <a:pt x="246" y="1149"/>
                    </a:lnTo>
                    <a:lnTo>
                      <a:pt x="245" y="1166"/>
                    </a:lnTo>
                    <a:lnTo>
                      <a:pt x="241" y="1185"/>
                    </a:lnTo>
                    <a:lnTo>
                      <a:pt x="236" y="1204"/>
                    </a:lnTo>
                    <a:lnTo>
                      <a:pt x="230" y="1221"/>
                    </a:lnTo>
                    <a:lnTo>
                      <a:pt x="220" y="1238"/>
                    </a:lnTo>
                    <a:lnTo>
                      <a:pt x="208" y="1256"/>
                    </a:lnTo>
                    <a:lnTo>
                      <a:pt x="195" y="1272"/>
                    </a:lnTo>
                    <a:lnTo>
                      <a:pt x="179" y="1287"/>
                    </a:lnTo>
                    <a:lnTo>
                      <a:pt x="160" y="1302"/>
                    </a:lnTo>
                    <a:lnTo>
                      <a:pt x="138" y="1315"/>
                    </a:lnTo>
                    <a:lnTo>
                      <a:pt x="111" y="1328"/>
                    </a:lnTo>
                    <a:lnTo>
                      <a:pt x="103" y="1328"/>
                    </a:lnTo>
                    <a:lnTo>
                      <a:pt x="94" y="1320"/>
                    </a:lnTo>
                    <a:lnTo>
                      <a:pt x="85" y="1306"/>
                    </a:lnTo>
                    <a:lnTo>
                      <a:pt x="78" y="1284"/>
                    </a:lnTo>
                    <a:lnTo>
                      <a:pt x="70" y="1257"/>
                    </a:lnTo>
                    <a:lnTo>
                      <a:pt x="64" y="1225"/>
                    </a:lnTo>
                    <a:lnTo>
                      <a:pt x="58" y="1186"/>
                    </a:lnTo>
                    <a:lnTo>
                      <a:pt x="52" y="1144"/>
                    </a:lnTo>
                    <a:lnTo>
                      <a:pt x="46" y="1097"/>
                    </a:lnTo>
                    <a:lnTo>
                      <a:pt x="41" y="1047"/>
                    </a:lnTo>
                    <a:lnTo>
                      <a:pt x="36" y="994"/>
                    </a:lnTo>
                    <a:lnTo>
                      <a:pt x="32" y="938"/>
                    </a:lnTo>
                    <a:lnTo>
                      <a:pt x="28" y="879"/>
                    </a:lnTo>
                    <a:lnTo>
                      <a:pt x="24" y="820"/>
                    </a:lnTo>
                    <a:lnTo>
                      <a:pt x="21" y="759"/>
                    </a:lnTo>
                    <a:lnTo>
                      <a:pt x="18" y="697"/>
                    </a:lnTo>
                    <a:lnTo>
                      <a:pt x="14" y="635"/>
                    </a:lnTo>
                    <a:lnTo>
                      <a:pt x="12" y="574"/>
                    </a:lnTo>
                    <a:lnTo>
                      <a:pt x="11" y="513"/>
                    </a:lnTo>
                    <a:lnTo>
                      <a:pt x="8" y="454"/>
                    </a:lnTo>
                    <a:lnTo>
                      <a:pt x="7" y="397"/>
                    </a:lnTo>
                    <a:lnTo>
                      <a:pt x="6" y="343"/>
                    </a:lnTo>
                    <a:lnTo>
                      <a:pt x="5" y="290"/>
                    </a:lnTo>
                    <a:lnTo>
                      <a:pt x="3" y="242"/>
                    </a:lnTo>
                    <a:lnTo>
                      <a:pt x="2" y="197"/>
                    </a:lnTo>
                    <a:lnTo>
                      <a:pt x="1" y="156"/>
                    </a:lnTo>
                    <a:lnTo>
                      <a:pt x="1" y="121"/>
                    </a:lnTo>
                    <a:lnTo>
                      <a:pt x="1" y="90"/>
                    </a:lnTo>
                    <a:lnTo>
                      <a:pt x="0" y="67"/>
                    </a:lnTo>
                    <a:lnTo>
                      <a:pt x="0" y="48"/>
                    </a:lnTo>
                    <a:lnTo>
                      <a:pt x="0" y="37"/>
                    </a:lnTo>
                    <a:lnTo>
                      <a:pt x="0" y="33"/>
                    </a:lnTo>
                  </a:path>
                </a:pathLst>
              </a:custGeom>
              <a:noFill/>
              <a:ln w="0">
                <a:solidFill>
                  <a:srgbClr val="000000"/>
                </a:solidFill>
                <a:prstDash val="solid"/>
                <a:round/>
                <a:headEnd/>
                <a:tailEnd/>
              </a:ln>
            </p:spPr>
            <p:txBody>
              <a:bodyPr/>
              <a:lstStyle/>
              <a:p>
                <a:endParaRPr lang="en-US"/>
              </a:p>
            </p:txBody>
          </p:sp>
          <p:sp>
            <p:nvSpPr>
              <p:cNvPr id="172492" name="Freeform 465"/>
              <p:cNvSpPr>
                <a:spLocks/>
              </p:cNvSpPr>
              <p:nvPr/>
            </p:nvSpPr>
            <p:spPr bwMode="auto">
              <a:xfrm>
                <a:off x="3016" y="1149"/>
                <a:ext cx="139" cy="331"/>
              </a:xfrm>
              <a:custGeom>
                <a:avLst/>
                <a:gdLst>
                  <a:gd name="T0" fmla="*/ 0 w 558"/>
                  <a:gd name="T1" fmla="*/ 0 h 1326"/>
                  <a:gd name="T2" fmla="*/ 0 w 558"/>
                  <a:gd name="T3" fmla="*/ 0 h 1326"/>
                  <a:gd name="T4" fmla="*/ 0 w 558"/>
                  <a:gd name="T5" fmla="*/ 0 h 1326"/>
                  <a:gd name="T6" fmla="*/ 0 w 558"/>
                  <a:gd name="T7" fmla="*/ 0 h 1326"/>
                  <a:gd name="T8" fmla="*/ 0 w 558"/>
                  <a:gd name="T9" fmla="*/ 0 h 1326"/>
                  <a:gd name="T10" fmla="*/ 0 w 558"/>
                  <a:gd name="T11" fmla="*/ 0 h 1326"/>
                  <a:gd name="T12" fmla="*/ 0 w 558"/>
                  <a:gd name="T13" fmla="*/ 0 h 1326"/>
                  <a:gd name="T14" fmla="*/ 0 w 558"/>
                  <a:gd name="T15" fmla="*/ 0 h 1326"/>
                  <a:gd name="T16" fmla="*/ 0 w 558"/>
                  <a:gd name="T17" fmla="*/ 0 h 1326"/>
                  <a:gd name="T18" fmla="*/ 0 w 558"/>
                  <a:gd name="T19" fmla="*/ 0 h 1326"/>
                  <a:gd name="T20" fmla="*/ 0 w 558"/>
                  <a:gd name="T21" fmla="*/ 0 h 1326"/>
                  <a:gd name="T22" fmla="*/ 0 w 558"/>
                  <a:gd name="T23" fmla="*/ 0 h 1326"/>
                  <a:gd name="T24" fmla="*/ 0 w 558"/>
                  <a:gd name="T25" fmla="*/ 0 h 1326"/>
                  <a:gd name="T26" fmla="*/ 0 w 558"/>
                  <a:gd name="T27" fmla="*/ 0 h 1326"/>
                  <a:gd name="T28" fmla="*/ 0 w 558"/>
                  <a:gd name="T29" fmla="*/ 0 h 1326"/>
                  <a:gd name="T30" fmla="*/ 0 w 558"/>
                  <a:gd name="T31" fmla="*/ 0 h 1326"/>
                  <a:gd name="T32" fmla="*/ 0 w 558"/>
                  <a:gd name="T33" fmla="*/ 0 h 1326"/>
                  <a:gd name="T34" fmla="*/ 0 w 558"/>
                  <a:gd name="T35" fmla="*/ 0 h 1326"/>
                  <a:gd name="T36" fmla="*/ 0 w 558"/>
                  <a:gd name="T37" fmla="*/ 0 h 1326"/>
                  <a:gd name="T38" fmla="*/ 0 w 558"/>
                  <a:gd name="T39" fmla="*/ 0 h 1326"/>
                  <a:gd name="T40" fmla="*/ 0 w 558"/>
                  <a:gd name="T41" fmla="*/ 0 h 1326"/>
                  <a:gd name="T42" fmla="*/ 0 w 558"/>
                  <a:gd name="T43" fmla="*/ 0 h 1326"/>
                  <a:gd name="T44" fmla="*/ 0 w 558"/>
                  <a:gd name="T45" fmla="*/ 0 h 1326"/>
                  <a:gd name="T46" fmla="*/ 0 w 558"/>
                  <a:gd name="T47" fmla="*/ 0 h 1326"/>
                  <a:gd name="T48" fmla="*/ 0 w 558"/>
                  <a:gd name="T49" fmla="*/ 0 h 1326"/>
                  <a:gd name="T50" fmla="*/ 0 w 558"/>
                  <a:gd name="T51" fmla="*/ 0 h 1326"/>
                  <a:gd name="T52" fmla="*/ 0 w 558"/>
                  <a:gd name="T53" fmla="*/ 0 h 1326"/>
                  <a:gd name="T54" fmla="*/ 0 w 558"/>
                  <a:gd name="T55" fmla="*/ 0 h 1326"/>
                  <a:gd name="T56" fmla="*/ 0 w 558"/>
                  <a:gd name="T57" fmla="*/ 0 h 1326"/>
                  <a:gd name="T58" fmla="*/ 0 w 558"/>
                  <a:gd name="T59" fmla="*/ 0 h 1326"/>
                  <a:gd name="T60" fmla="*/ 0 w 558"/>
                  <a:gd name="T61" fmla="*/ 0 h 1326"/>
                  <a:gd name="T62" fmla="*/ 0 w 558"/>
                  <a:gd name="T63" fmla="*/ 0 h 1326"/>
                  <a:gd name="T64" fmla="*/ 0 w 558"/>
                  <a:gd name="T65" fmla="*/ 0 h 1326"/>
                  <a:gd name="T66" fmla="*/ 0 w 558"/>
                  <a:gd name="T67" fmla="*/ 0 h 1326"/>
                  <a:gd name="T68" fmla="*/ 0 w 558"/>
                  <a:gd name="T69" fmla="*/ 0 h 1326"/>
                  <a:gd name="T70" fmla="*/ 0 w 558"/>
                  <a:gd name="T71" fmla="*/ 0 h 1326"/>
                  <a:gd name="T72" fmla="*/ 0 w 558"/>
                  <a:gd name="T73" fmla="*/ 0 h 1326"/>
                  <a:gd name="T74" fmla="*/ 0 w 558"/>
                  <a:gd name="T75" fmla="*/ 0 h 1326"/>
                  <a:gd name="T76" fmla="*/ 0 w 558"/>
                  <a:gd name="T77" fmla="*/ 0 h 1326"/>
                  <a:gd name="T78" fmla="*/ 0 w 558"/>
                  <a:gd name="T79" fmla="*/ 0 h 1326"/>
                  <a:gd name="T80" fmla="*/ 0 w 558"/>
                  <a:gd name="T81" fmla="*/ 0 h 1326"/>
                  <a:gd name="T82" fmla="*/ 0 w 558"/>
                  <a:gd name="T83" fmla="*/ 0 h 1326"/>
                  <a:gd name="T84" fmla="*/ 0 w 558"/>
                  <a:gd name="T85" fmla="*/ 0 h 1326"/>
                  <a:gd name="T86" fmla="*/ 0 w 558"/>
                  <a:gd name="T87" fmla="*/ 0 h 1326"/>
                  <a:gd name="T88" fmla="*/ 0 w 558"/>
                  <a:gd name="T89" fmla="*/ 0 h 1326"/>
                  <a:gd name="T90" fmla="*/ 0 w 558"/>
                  <a:gd name="T91" fmla="*/ 0 h 1326"/>
                  <a:gd name="T92" fmla="*/ 0 w 558"/>
                  <a:gd name="T93" fmla="*/ 0 h 1326"/>
                  <a:gd name="T94" fmla="*/ 0 w 558"/>
                  <a:gd name="T95" fmla="*/ 0 h 1326"/>
                  <a:gd name="T96" fmla="*/ 0 w 558"/>
                  <a:gd name="T97" fmla="*/ 0 h 1326"/>
                  <a:gd name="T98" fmla="*/ 0 w 558"/>
                  <a:gd name="T99" fmla="*/ 0 h 1326"/>
                  <a:gd name="T100" fmla="*/ 0 w 558"/>
                  <a:gd name="T101" fmla="*/ 0 h 1326"/>
                  <a:gd name="T102" fmla="*/ 0 w 558"/>
                  <a:gd name="T103" fmla="*/ 0 h 13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58"/>
                  <a:gd name="T157" fmla="*/ 0 h 1326"/>
                  <a:gd name="T158" fmla="*/ 558 w 558"/>
                  <a:gd name="T159" fmla="*/ 1326 h 132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58" h="1326">
                    <a:moveTo>
                      <a:pt x="456" y="0"/>
                    </a:moveTo>
                    <a:lnTo>
                      <a:pt x="456" y="3"/>
                    </a:lnTo>
                    <a:lnTo>
                      <a:pt x="457" y="9"/>
                    </a:lnTo>
                    <a:lnTo>
                      <a:pt x="459" y="20"/>
                    </a:lnTo>
                    <a:lnTo>
                      <a:pt x="461" y="35"/>
                    </a:lnTo>
                    <a:lnTo>
                      <a:pt x="462" y="55"/>
                    </a:lnTo>
                    <a:lnTo>
                      <a:pt x="466" y="78"/>
                    </a:lnTo>
                    <a:lnTo>
                      <a:pt x="469" y="102"/>
                    </a:lnTo>
                    <a:lnTo>
                      <a:pt x="472" y="132"/>
                    </a:lnTo>
                    <a:lnTo>
                      <a:pt x="476" y="164"/>
                    </a:lnTo>
                    <a:lnTo>
                      <a:pt x="480" y="198"/>
                    </a:lnTo>
                    <a:lnTo>
                      <a:pt x="484" y="235"/>
                    </a:lnTo>
                    <a:lnTo>
                      <a:pt x="489" y="275"/>
                    </a:lnTo>
                    <a:lnTo>
                      <a:pt x="494" y="317"/>
                    </a:lnTo>
                    <a:lnTo>
                      <a:pt x="497" y="361"/>
                    </a:lnTo>
                    <a:lnTo>
                      <a:pt x="502" y="406"/>
                    </a:lnTo>
                    <a:lnTo>
                      <a:pt x="507" y="452"/>
                    </a:lnTo>
                    <a:lnTo>
                      <a:pt x="512" y="500"/>
                    </a:lnTo>
                    <a:lnTo>
                      <a:pt x="517" y="548"/>
                    </a:lnTo>
                    <a:lnTo>
                      <a:pt x="521" y="598"/>
                    </a:lnTo>
                    <a:lnTo>
                      <a:pt x="526" y="648"/>
                    </a:lnTo>
                    <a:lnTo>
                      <a:pt x="531" y="699"/>
                    </a:lnTo>
                    <a:lnTo>
                      <a:pt x="535" y="748"/>
                    </a:lnTo>
                    <a:lnTo>
                      <a:pt x="538" y="799"/>
                    </a:lnTo>
                    <a:lnTo>
                      <a:pt x="542" y="849"/>
                    </a:lnTo>
                    <a:lnTo>
                      <a:pt x="546" y="899"/>
                    </a:lnTo>
                    <a:lnTo>
                      <a:pt x="548" y="947"/>
                    </a:lnTo>
                    <a:lnTo>
                      <a:pt x="552" y="996"/>
                    </a:lnTo>
                    <a:lnTo>
                      <a:pt x="553" y="1042"/>
                    </a:lnTo>
                    <a:lnTo>
                      <a:pt x="556" y="1086"/>
                    </a:lnTo>
                    <a:lnTo>
                      <a:pt x="557" y="1131"/>
                    </a:lnTo>
                    <a:lnTo>
                      <a:pt x="558" y="1172"/>
                    </a:lnTo>
                    <a:lnTo>
                      <a:pt x="558" y="1212"/>
                    </a:lnTo>
                    <a:lnTo>
                      <a:pt x="549" y="1253"/>
                    </a:lnTo>
                    <a:lnTo>
                      <a:pt x="532" y="1283"/>
                    </a:lnTo>
                    <a:lnTo>
                      <a:pt x="507" y="1305"/>
                    </a:lnTo>
                    <a:lnTo>
                      <a:pt x="475" y="1319"/>
                    </a:lnTo>
                    <a:lnTo>
                      <a:pt x="438" y="1326"/>
                    </a:lnTo>
                    <a:lnTo>
                      <a:pt x="397" y="1326"/>
                    </a:lnTo>
                    <a:lnTo>
                      <a:pt x="352" y="1320"/>
                    </a:lnTo>
                    <a:lnTo>
                      <a:pt x="305" y="1309"/>
                    </a:lnTo>
                    <a:lnTo>
                      <a:pt x="257" y="1294"/>
                    </a:lnTo>
                    <a:lnTo>
                      <a:pt x="211" y="1275"/>
                    </a:lnTo>
                    <a:lnTo>
                      <a:pt x="167" y="1254"/>
                    </a:lnTo>
                    <a:lnTo>
                      <a:pt x="124" y="1229"/>
                    </a:lnTo>
                    <a:lnTo>
                      <a:pt x="87" y="1204"/>
                    </a:lnTo>
                    <a:lnTo>
                      <a:pt x="55" y="1178"/>
                    </a:lnTo>
                    <a:lnTo>
                      <a:pt x="29" y="1152"/>
                    </a:lnTo>
                    <a:lnTo>
                      <a:pt x="10" y="1127"/>
                    </a:lnTo>
                    <a:lnTo>
                      <a:pt x="7" y="1121"/>
                    </a:lnTo>
                    <a:lnTo>
                      <a:pt x="5" y="1111"/>
                    </a:lnTo>
                    <a:lnTo>
                      <a:pt x="4" y="1100"/>
                    </a:lnTo>
                    <a:lnTo>
                      <a:pt x="2" y="1085"/>
                    </a:lnTo>
                    <a:lnTo>
                      <a:pt x="1" y="1068"/>
                    </a:lnTo>
                    <a:lnTo>
                      <a:pt x="0" y="1048"/>
                    </a:lnTo>
                    <a:lnTo>
                      <a:pt x="0" y="1026"/>
                    </a:lnTo>
                    <a:lnTo>
                      <a:pt x="0" y="1002"/>
                    </a:lnTo>
                    <a:lnTo>
                      <a:pt x="0" y="976"/>
                    </a:lnTo>
                    <a:lnTo>
                      <a:pt x="0" y="947"/>
                    </a:lnTo>
                    <a:lnTo>
                      <a:pt x="0" y="917"/>
                    </a:lnTo>
                    <a:lnTo>
                      <a:pt x="1" y="885"/>
                    </a:lnTo>
                    <a:lnTo>
                      <a:pt x="2" y="853"/>
                    </a:lnTo>
                    <a:lnTo>
                      <a:pt x="4" y="818"/>
                    </a:lnTo>
                    <a:lnTo>
                      <a:pt x="4" y="782"/>
                    </a:lnTo>
                    <a:lnTo>
                      <a:pt x="6" y="745"/>
                    </a:lnTo>
                    <a:lnTo>
                      <a:pt x="7" y="706"/>
                    </a:lnTo>
                    <a:lnTo>
                      <a:pt x="9" y="668"/>
                    </a:lnTo>
                    <a:lnTo>
                      <a:pt x="10" y="628"/>
                    </a:lnTo>
                    <a:lnTo>
                      <a:pt x="11" y="587"/>
                    </a:lnTo>
                    <a:lnTo>
                      <a:pt x="12" y="546"/>
                    </a:lnTo>
                    <a:lnTo>
                      <a:pt x="15" y="505"/>
                    </a:lnTo>
                    <a:lnTo>
                      <a:pt x="16" y="463"/>
                    </a:lnTo>
                    <a:lnTo>
                      <a:pt x="17" y="420"/>
                    </a:lnTo>
                    <a:lnTo>
                      <a:pt x="19" y="378"/>
                    </a:lnTo>
                    <a:lnTo>
                      <a:pt x="20" y="337"/>
                    </a:lnTo>
                    <a:lnTo>
                      <a:pt x="21" y="295"/>
                    </a:lnTo>
                    <a:lnTo>
                      <a:pt x="22" y="254"/>
                    </a:lnTo>
                    <a:lnTo>
                      <a:pt x="22" y="213"/>
                    </a:lnTo>
                    <a:lnTo>
                      <a:pt x="24" y="172"/>
                    </a:lnTo>
                    <a:lnTo>
                      <a:pt x="24" y="132"/>
                    </a:lnTo>
                    <a:lnTo>
                      <a:pt x="24" y="94"/>
                    </a:lnTo>
                    <a:lnTo>
                      <a:pt x="35" y="90"/>
                    </a:lnTo>
                    <a:lnTo>
                      <a:pt x="41" y="85"/>
                    </a:lnTo>
                    <a:lnTo>
                      <a:pt x="46" y="80"/>
                    </a:lnTo>
                    <a:lnTo>
                      <a:pt x="51" y="75"/>
                    </a:lnTo>
                    <a:lnTo>
                      <a:pt x="57" y="69"/>
                    </a:lnTo>
                    <a:lnTo>
                      <a:pt x="68" y="65"/>
                    </a:lnTo>
                    <a:lnTo>
                      <a:pt x="86" y="60"/>
                    </a:lnTo>
                    <a:lnTo>
                      <a:pt x="112" y="56"/>
                    </a:lnTo>
                    <a:lnTo>
                      <a:pt x="139" y="54"/>
                    </a:lnTo>
                    <a:lnTo>
                      <a:pt x="167" y="51"/>
                    </a:lnTo>
                    <a:lnTo>
                      <a:pt x="194" y="48"/>
                    </a:lnTo>
                    <a:lnTo>
                      <a:pt x="220" y="44"/>
                    </a:lnTo>
                    <a:lnTo>
                      <a:pt x="245" y="39"/>
                    </a:lnTo>
                    <a:lnTo>
                      <a:pt x="270" y="34"/>
                    </a:lnTo>
                    <a:lnTo>
                      <a:pt x="293" y="29"/>
                    </a:lnTo>
                    <a:lnTo>
                      <a:pt x="316" y="24"/>
                    </a:lnTo>
                    <a:lnTo>
                      <a:pt x="337" y="20"/>
                    </a:lnTo>
                    <a:lnTo>
                      <a:pt x="358" y="15"/>
                    </a:lnTo>
                    <a:lnTo>
                      <a:pt x="378" y="12"/>
                    </a:lnTo>
                    <a:lnTo>
                      <a:pt x="397" y="8"/>
                    </a:lnTo>
                    <a:lnTo>
                      <a:pt x="413" y="4"/>
                    </a:lnTo>
                    <a:lnTo>
                      <a:pt x="429" y="3"/>
                    </a:lnTo>
                    <a:lnTo>
                      <a:pt x="444" y="0"/>
                    </a:lnTo>
                    <a:lnTo>
                      <a:pt x="456" y="0"/>
                    </a:lnTo>
                    <a:close/>
                  </a:path>
                </a:pathLst>
              </a:custGeom>
              <a:solidFill>
                <a:srgbClr val="404040"/>
              </a:solidFill>
              <a:ln w="9525">
                <a:noFill/>
                <a:round/>
                <a:headEnd/>
                <a:tailEnd/>
              </a:ln>
            </p:spPr>
            <p:txBody>
              <a:bodyPr/>
              <a:lstStyle/>
              <a:p>
                <a:endParaRPr lang="en-US"/>
              </a:p>
            </p:txBody>
          </p:sp>
          <p:sp>
            <p:nvSpPr>
              <p:cNvPr id="172493" name="Freeform 466"/>
              <p:cNvSpPr>
                <a:spLocks/>
              </p:cNvSpPr>
              <p:nvPr/>
            </p:nvSpPr>
            <p:spPr bwMode="auto">
              <a:xfrm>
                <a:off x="3016" y="1149"/>
                <a:ext cx="139" cy="331"/>
              </a:xfrm>
              <a:custGeom>
                <a:avLst/>
                <a:gdLst>
                  <a:gd name="T0" fmla="*/ 0 w 558"/>
                  <a:gd name="T1" fmla="*/ 0 h 1326"/>
                  <a:gd name="T2" fmla="*/ 0 w 558"/>
                  <a:gd name="T3" fmla="*/ 0 h 1326"/>
                  <a:gd name="T4" fmla="*/ 0 w 558"/>
                  <a:gd name="T5" fmla="*/ 0 h 1326"/>
                  <a:gd name="T6" fmla="*/ 0 w 558"/>
                  <a:gd name="T7" fmla="*/ 0 h 1326"/>
                  <a:gd name="T8" fmla="*/ 0 w 558"/>
                  <a:gd name="T9" fmla="*/ 0 h 1326"/>
                  <a:gd name="T10" fmla="*/ 0 w 558"/>
                  <a:gd name="T11" fmla="*/ 0 h 1326"/>
                  <a:gd name="T12" fmla="*/ 0 w 558"/>
                  <a:gd name="T13" fmla="*/ 0 h 1326"/>
                  <a:gd name="T14" fmla="*/ 0 w 558"/>
                  <a:gd name="T15" fmla="*/ 0 h 1326"/>
                  <a:gd name="T16" fmla="*/ 0 w 558"/>
                  <a:gd name="T17" fmla="*/ 0 h 1326"/>
                  <a:gd name="T18" fmla="*/ 0 w 558"/>
                  <a:gd name="T19" fmla="*/ 0 h 1326"/>
                  <a:gd name="T20" fmla="*/ 0 w 558"/>
                  <a:gd name="T21" fmla="*/ 0 h 1326"/>
                  <a:gd name="T22" fmla="*/ 0 w 558"/>
                  <a:gd name="T23" fmla="*/ 0 h 1326"/>
                  <a:gd name="T24" fmla="*/ 0 w 558"/>
                  <a:gd name="T25" fmla="*/ 0 h 1326"/>
                  <a:gd name="T26" fmla="*/ 0 w 558"/>
                  <a:gd name="T27" fmla="*/ 0 h 1326"/>
                  <a:gd name="T28" fmla="*/ 0 w 558"/>
                  <a:gd name="T29" fmla="*/ 0 h 1326"/>
                  <a:gd name="T30" fmla="*/ 0 w 558"/>
                  <a:gd name="T31" fmla="*/ 0 h 1326"/>
                  <a:gd name="T32" fmla="*/ 0 w 558"/>
                  <a:gd name="T33" fmla="*/ 0 h 1326"/>
                  <a:gd name="T34" fmla="*/ 0 w 558"/>
                  <a:gd name="T35" fmla="*/ 0 h 1326"/>
                  <a:gd name="T36" fmla="*/ 0 w 558"/>
                  <a:gd name="T37" fmla="*/ 0 h 1326"/>
                  <a:gd name="T38" fmla="*/ 0 w 558"/>
                  <a:gd name="T39" fmla="*/ 0 h 1326"/>
                  <a:gd name="T40" fmla="*/ 0 w 558"/>
                  <a:gd name="T41" fmla="*/ 0 h 1326"/>
                  <a:gd name="T42" fmla="*/ 0 w 558"/>
                  <a:gd name="T43" fmla="*/ 0 h 1326"/>
                  <a:gd name="T44" fmla="*/ 0 w 558"/>
                  <a:gd name="T45" fmla="*/ 0 h 1326"/>
                  <a:gd name="T46" fmla="*/ 0 w 558"/>
                  <a:gd name="T47" fmla="*/ 0 h 1326"/>
                  <a:gd name="T48" fmla="*/ 0 w 558"/>
                  <a:gd name="T49" fmla="*/ 0 h 1326"/>
                  <a:gd name="T50" fmla="*/ 0 w 558"/>
                  <a:gd name="T51" fmla="*/ 0 h 1326"/>
                  <a:gd name="T52" fmla="*/ 0 w 558"/>
                  <a:gd name="T53" fmla="*/ 0 h 1326"/>
                  <a:gd name="T54" fmla="*/ 0 w 558"/>
                  <a:gd name="T55" fmla="*/ 0 h 1326"/>
                  <a:gd name="T56" fmla="*/ 0 w 558"/>
                  <a:gd name="T57" fmla="*/ 0 h 1326"/>
                  <a:gd name="T58" fmla="*/ 0 w 558"/>
                  <a:gd name="T59" fmla="*/ 0 h 1326"/>
                  <a:gd name="T60" fmla="*/ 0 w 558"/>
                  <a:gd name="T61" fmla="*/ 0 h 1326"/>
                  <a:gd name="T62" fmla="*/ 0 w 558"/>
                  <a:gd name="T63" fmla="*/ 0 h 1326"/>
                  <a:gd name="T64" fmla="*/ 0 w 558"/>
                  <a:gd name="T65" fmla="*/ 0 h 1326"/>
                  <a:gd name="T66" fmla="*/ 0 w 558"/>
                  <a:gd name="T67" fmla="*/ 0 h 1326"/>
                  <a:gd name="T68" fmla="*/ 0 w 558"/>
                  <a:gd name="T69" fmla="*/ 0 h 1326"/>
                  <a:gd name="T70" fmla="*/ 0 w 558"/>
                  <a:gd name="T71" fmla="*/ 0 h 1326"/>
                  <a:gd name="T72" fmla="*/ 0 w 558"/>
                  <a:gd name="T73" fmla="*/ 0 h 1326"/>
                  <a:gd name="T74" fmla="*/ 0 w 558"/>
                  <a:gd name="T75" fmla="*/ 0 h 1326"/>
                  <a:gd name="T76" fmla="*/ 0 w 558"/>
                  <a:gd name="T77" fmla="*/ 0 h 1326"/>
                  <a:gd name="T78" fmla="*/ 0 w 558"/>
                  <a:gd name="T79" fmla="*/ 0 h 1326"/>
                  <a:gd name="T80" fmla="*/ 0 w 558"/>
                  <a:gd name="T81" fmla="*/ 0 h 1326"/>
                  <a:gd name="T82" fmla="*/ 0 w 558"/>
                  <a:gd name="T83" fmla="*/ 0 h 1326"/>
                  <a:gd name="T84" fmla="*/ 0 w 558"/>
                  <a:gd name="T85" fmla="*/ 0 h 1326"/>
                  <a:gd name="T86" fmla="*/ 0 w 558"/>
                  <a:gd name="T87" fmla="*/ 0 h 1326"/>
                  <a:gd name="T88" fmla="*/ 0 w 558"/>
                  <a:gd name="T89" fmla="*/ 0 h 1326"/>
                  <a:gd name="T90" fmla="*/ 0 w 558"/>
                  <a:gd name="T91" fmla="*/ 0 h 1326"/>
                  <a:gd name="T92" fmla="*/ 0 w 558"/>
                  <a:gd name="T93" fmla="*/ 0 h 1326"/>
                  <a:gd name="T94" fmla="*/ 0 w 558"/>
                  <a:gd name="T95" fmla="*/ 0 h 1326"/>
                  <a:gd name="T96" fmla="*/ 0 w 558"/>
                  <a:gd name="T97" fmla="*/ 0 h 1326"/>
                  <a:gd name="T98" fmla="*/ 0 w 558"/>
                  <a:gd name="T99" fmla="*/ 0 h 1326"/>
                  <a:gd name="T100" fmla="*/ 0 w 558"/>
                  <a:gd name="T101" fmla="*/ 0 h 1326"/>
                  <a:gd name="T102" fmla="*/ 0 w 558"/>
                  <a:gd name="T103" fmla="*/ 0 h 1326"/>
                  <a:gd name="T104" fmla="*/ 0 w 558"/>
                  <a:gd name="T105" fmla="*/ 0 h 1326"/>
                  <a:gd name="T106" fmla="*/ 0 w 558"/>
                  <a:gd name="T107" fmla="*/ 0 h 1326"/>
                  <a:gd name="T108" fmla="*/ 0 w 558"/>
                  <a:gd name="T109" fmla="*/ 0 h 13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58"/>
                  <a:gd name="T166" fmla="*/ 0 h 1326"/>
                  <a:gd name="T167" fmla="*/ 558 w 558"/>
                  <a:gd name="T168" fmla="*/ 1326 h 132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58" h="1326">
                    <a:moveTo>
                      <a:pt x="456" y="0"/>
                    </a:moveTo>
                    <a:lnTo>
                      <a:pt x="456" y="0"/>
                    </a:lnTo>
                    <a:lnTo>
                      <a:pt x="456" y="3"/>
                    </a:lnTo>
                    <a:lnTo>
                      <a:pt x="457" y="9"/>
                    </a:lnTo>
                    <a:lnTo>
                      <a:pt x="459" y="20"/>
                    </a:lnTo>
                    <a:lnTo>
                      <a:pt x="461" y="35"/>
                    </a:lnTo>
                    <a:lnTo>
                      <a:pt x="462" y="55"/>
                    </a:lnTo>
                    <a:lnTo>
                      <a:pt x="466" y="78"/>
                    </a:lnTo>
                    <a:lnTo>
                      <a:pt x="469" y="102"/>
                    </a:lnTo>
                    <a:lnTo>
                      <a:pt x="472" y="132"/>
                    </a:lnTo>
                    <a:lnTo>
                      <a:pt x="476" y="164"/>
                    </a:lnTo>
                    <a:lnTo>
                      <a:pt x="480" y="198"/>
                    </a:lnTo>
                    <a:lnTo>
                      <a:pt x="484" y="235"/>
                    </a:lnTo>
                    <a:lnTo>
                      <a:pt x="489" y="275"/>
                    </a:lnTo>
                    <a:lnTo>
                      <a:pt x="494" y="317"/>
                    </a:lnTo>
                    <a:lnTo>
                      <a:pt x="497" y="361"/>
                    </a:lnTo>
                    <a:lnTo>
                      <a:pt x="502" y="406"/>
                    </a:lnTo>
                    <a:lnTo>
                      <a:pt x="507" y="452"/>
                    </a:lnTo>
                    <a:lnTo>
                      <a:pt x="512" y="500"/>
                    </a:lnTo>
                    <a:lnTo>
                      <a:pt x="517" y="548"/>
                    </a:lnTo>
                    <a:lnTo>
                      <a:pt x="521" y="598"/>
                    </a:lnTo>
                    <a:lnTo>
                      <a:pt x="526" y="648"/>
                    </a:lnTo>
                    <a:lnTo>
                      <a:pt x="531" y="699"/>
                    </a:lnTo>
                    <a:lnTo>
                      <a:pt x="535" y="748"/>
                    </a:lnTo>
                    <a:lnTo>
                      <a:pt x="538" y="799"/>
                    </a:lnTo>
                    <a:lnTo>
                      <a:pt x="542" y="849"/>
                    </a:lnTo>
                    <a:lnTo>
                      <a:pt x="546" y="899"/>
                    </a:lnTo>
                    <a:lnTo>
                      <a:pt x="548" y="947"/>
                    </a:lnTo>
                    <a:lnTo>
                      <a:pt x="552" y="996"/>
                    </a:lnTo>
                    <a:lnTo>
                      <a:pt x="553" y="1042"/>
                    </a:lnTo>
                    <a:lnTo>
                      <a:pt x="556" y="1086"/>
                    </a:lnTo>
                    <a:lnTo>
                      <a:pt x="557" y="1131"/>
                    </a:lnTo>
                    <a:lnTo>
                      <a:pt x="558" y="1172"/>
                    </a:lnTo>
                    <a:lnTo>
                      <a:pt x="558" y="1212"/>
                    </a:lnTo>
                    <a:lnTo>
                      <a:pt x="549" y="1253"/>
                    </a:lnTo>
                    <a:lnTo>
                      <a:pt x="532" y="1283"/>
                    </a:lnTo>
                    <a:lnTo>
                      <a:pt x="507" y="1305"/>
                    </a:lnTo>
                    <a:lnTo>
                      <a:pt x="475" y="1319"/>
                    </a:lnTo>
                    <a:lnTo>
                      <a:pt x="438" y="1326"/>
                    </a:lnTo>
                    <a:lnTo>
                      <a:pt x="397" y="1326"/>
                    </a:lnTo>
                    <a:lnTo>
                      <a:pt x="352" y="1320"/>
                    </a:lnTo>
                    <a:lnTo>
                      <a:pt x="305" y="1309"/>
                    </a:lnTo>
                    <a:lnTo>
                      <a:pt x="257" y="1294"/>
                    </a:lnTo>
                    <a:lnTo>
                      <a:pt x="211" y="1275"/>
                    </a:lnTo>
                    <a:lnTo>
                      <a:pt x="167" y="1254"/>
                    </a:lnTo>
                    <a:lnTo>
                      <a:pt x="124" y="1229"/>
                    </a:lnTo>
                    <a:lnTo>
                      <a:pt x="87" y="1204"/>
                    </a:lnTo>
                    <a:lnTo>
                      <a:pt x="55" y="1178"/>
                    </a:lnTo>
                    <a:lnTo>
                      <a:pt x="29" y="1152"/>
                    </a:lnTo>
                    <a:lnTo>
                      <a:pt x="10" y="1127"/>
                    </a:lnTo>
                    <a:lnTo>
                      <a:pt x="7" y="1121"/>
                    </a:lnTo>
                    <a:lnTo>
                      <a:pt x="5" y="1111"/>
                    </a:lnTo>
                    <a:lnTo>
                      <a:pt x="4" y="1100"/>
                    </a:lnTo>
                    <a:lnTo>
                      <a:pt x="2" y="1085"/>
                    </a:lnTo>
                    <a:lnTo>
                      <a:pt x="1" y="1068"/>
                    </a:lnTo>
                    <a:lnTo>
                      <a:pt x="0" y="1048"/>
                    </a:lnTo>
                    <a:lnTo>
                      <a:pt x="0" y="1026"/>
                    </a:lnTo>
                    <a:lnTo>
                      <a:pt x="0" y="1002"/>
                    </a:lnTo>
                    <a:lnTo>
                      <a:pt x="0" y="976"/>
                    </a:lnTo>
                    <a:lnTo>
                      <a:pt x="0" y="947"/>
                    </a:lnTo>
                    <a:lnTo>
                      <a:pt x="0" y="917"/>
                    </a:lnTo>
                    <a:lnTo>
                      <a:pt x="1" y="885"/>
                    </a:lnTo>
                    <a:lnTo>
                      <a:pt x="2" y="853"/>
                    </a:lnTo>
                    <a:lnTo>
                      <a:pt x="4" y="818"/>
                    </a:lnTo>
                    <a:lnTo>
                      <a:pt x="4" y="782"/>
                    </a:lnTo>
                    <a:lnTo>
                      <a:pt x="6" y="745"/>
                    </a:lnTo>
                    <a:lnTo>
                      <a:pt x="7" y="706"/>
                    </a:lnTo>
                    <a:lnTo>
                      <a:pt x="9" y="668"/>
                    </a:lnTo>
                    <a:lnTo>
                      <a:pt x="10" y="628"/>
                    </a:lnTo>
                    <a:lnTo>
                      <a:pt x="11" y="587"/>
                    </a:lnTo>
                    <a:lnTo>
                      <a:pt x="12" y="546"/>
                    </a:lnTo>
                    <a:lnTo>
                      <a:pt x="15" y="505"/>
                    </a:lnTo>
                    <a:lnTo>
                      <a:pt x="16" y="463"/>
                    </a:lnTo>
                    <a:lnTo>
                      <a:pt x="17" y="420"/>
                    </a:lnTo>
                    <a:lnTo>
                      <a:pt x="19" y="378"/>
                    </a:lnTo>
                    <a:lnTo>
                      <a:pt x="20" y="337"/>
                    </a:lnTo>
                    <a:lnTo>
                      <a:pt x="21" y="295"/>
                    </a:lnTo>
                    <a:lnTo>
                      <a:pt x="22" y="254"/>
                    </a:lnTo>
                    <a:lnTo>
                      <a:pt x="22" y="213"/>
                    </a:lnTo>
                    <a:lnTo>
                      <a:pt x="24" y="172"/>
                    </a:lnTo>
                    <a:lnTo>
                      <a:pt x="24" y="132"/>
                    </a:lnTo>
                    <a:lnTo>
                      <a:pt x="24" y="94"/>
                    </a:lnTo>
                    <a:lnTo>
                      <a:pt x="35" y="90"/>
                    </a:lnTo>
                    <a:lnTo>
                      <a:pt x="41" y="85"/>
                    </a:lnTo>
                    <a:lnTo>
                      <a:pt x="46" y="80"/>
                    </a:lnTo>
                    <a:lnTo>
                      <a:pt x="51" y="75"/>
                    </a:lnTo>
                    <a:lnTo>
                      <a:pt x="57" y="69"/>
                    </a:lnTo>
                    <a:lnTo>
                      <a:pt x="68" y="65"/>
                    </a:lnTo>
                    <a:lnTo>
                      <a:pt x="86" y="60"/>
                    </a:lnTo>
                    <a:lnTo>
                      <a:pt x="112" y="56"/>
                    </a:lnTo>
                    <a:lnTo>
                      <a:pt x="139" y="54"/>
                    </a:lnTo>
                    <a:lnTo>
                      <a:pt x="167" y="51"/>
                    </a:lnTo>
                    <a:lnTo>
                      <a:pt x="194" y="48"/>
                    </a:lnTo>
                    <a:lnTo>
                      <a:pt x="220" y="44"/>
                    </a:lnTo>
                    <a:lnTo>
                      <a:pt x="245" y="39"/>
                    </a:lnTo>
                    <a:lnTo>
                      <a:pt x="270" y="34"/>
                    </a:lnTo>
                    <a:lnTo>
                      <a:pt x="293" y="29"/>
                    </a:lnTo>
                    <a:lnTo>
                      <a:pt x="316" y="24"/>
                    </a:lnTo>
                    <a:lnTo>
                      <a:pt x="337" y="20"/>
                    </a:lnTo>
                    <a:lnTo>
                      <a:pt x="358" y="15"/>
                    </a:lnTo>
                    <a:lnTo>
                      <a:pt x="378" y="12"/>
                    </a:lnTo>
                    <a:lnTo>
                      <a:pt x="397" y="8"/>
                    </a:lnTo>
                    <a:lnTo>
                      <a:pt x="413" y="4"/>
                    </a:lnTo>
                    <a:lnTo>
                      <a:pt x="429" y="3"/>
                    </a:lnTo>
                    <a:lnTo>
                      <a:pt x="444" y="0"/>
                    </a:lnTo>
                    <a:lnTo>
                      <a:pt x="456" y="0"/>
                    </a:lnTo>
                  </a:path>
                </a:pathLst>
              </a:custGeom>
              <a:noFill/>
              <a:ln w="0">
                <a:solidFill>
                  <a:srgbClr val="000000"/>
                </a:solidFill>
                <a:prstDash val="solid"/>
                <a:round/>
                <a:headEnd/>
                <a:tailEnd/>
              </a:ln>
            </p:spPr>
            <p:txBody>
              <a:bodyPr/>
              <a:lstStyle/>
              <a:p>
                <a:endParaRPr lang="en-US"/>
              </a:p>
            </p:txBody>
          </p:sp>
          <p:sp>
            <p:nvSpPr>
              <p:cNvPr id="172494" name="Freeform 467"/>
              <p:cNvSpPr>
                <a:spLocks/>
              </p:cNvSpPr>
              <p:nvPr/>
            </p:nvSpPr>
            <p:spPr bwMode="auto">
              <a:xfrm>
                <a:off x="3088" y="1155"/>
                <a:ext cx="296" cy="812"/>
              </a:xfrm>
              <a:custGeom>
                <a:avLst/>
                <a:gdLst>
                  <a:gd name="T0" fmla="*/ 0 w 1185"/>
                  <a:gd name="T1" fmla="*/ 0 h 3244"/>
                  <a:gd name="T2" fmla="*/ 0 w 1185"/>
                  <a:gd name="T3" fmla="*/ 0 h 3244"/>
                  <a:gd name="T4" fmla="*/ 0 w 1185"/>
                  <a:gd name="T5" fmla="*/ 0 h 3244"/>
                  <a:gd name="T6" fmla="*/ 0 w 1185"/>
                  <a:gd name="T7" fmla="*/ 0 h 3244"/>
                  <a:gd name="T8" fmla="*/ 0 w 1185"/>
                  <a:gd name="T9" fmla="*/ 0 h 3244"/>
                  <a:gd name="T10" fmla="*/ 0 w 1185"/>
                  <a:gd name="T11" fmla="*/ 0 h 3244"/>
                  <a:gd name="T12" fmla="*/ 0 w 1185"/>
                  <a:gd name="T13" fmla="*/ 0 h 3244"/>
                  <a:gd name="T14" fmla="*/ 0 w 1185"/>
                  <a:gd name="T15" fmla="*/ 0 h 3244"/>
                  <a:gd name="T16" fmla="*/ 0 w 1185"/>
                  <a:gd name="T17" fmla="*/ 0 h 3244"/>
                  <a:gd name="T18" fmla="*/ 0 w 1185"/>
                  <a:gd name="T19" fmla="*/ 0 h 3244"/>
                  <a:gd name="T20" fmla="*/ 0 w 1185"/>
                  <a:gd name="T21" fmla="*/ 1 h 3244"/>
                  <a:gd name="T22" fmla="*/ 0 w 1185"/>
                  <a:gd name="T23" fmla="*/ 1 h 3244"/>
                  <a:gd name="T24" fmla="*/ 0 w 1185"/>
                  <a:gd name="T25" fmla="*/ 1 h 3244"/>
                  <a:gd name="T26" fmla="*/ 0 w 1185"/>
                  <a:gd name="T27" fmla="*/ 1 h 3244"/>
                  <a:gd name="T28" fmla="*/ 0 w 1185"/>
                  <a:gd name="T29" fmla="*/ 1 h 3244"/>
                  <a:gd name="T30" fmla="*/ 0 w 1185"/>
                  <a:gd name="T31" fmla="*/ 1 h 3244"/>
                  <a:gd name="T32" fmla="*/ 0 w 1185"/>
                  <a:gd name="T33" fmla="*/ 1 h 3244"/>
                  <a:gd name="T34" fmla="*/ 0 w 1185"/>
                  <a:gd name="T35" fmla="*/ 1 h 3244"/>
                  <a:gd name="T36" fmla="*/ 0 w 1185"/>
                  <a:gd name="T37" fmla="*/ 1 h 3244"/>
                  <a:gd name="T38" fmla="*/ 0 w 1185"/>
                  <a:gd name="T39" fmla="*/ 1 h 3244"/>
                  <a:gd name="T40" fmla="*/ 0 w 1185"/>
                  <a:gd name="T41" fmla="*/ 1 h 3244"/>
                  <a:gd name="T42" fmla="*/ 0 w 1185"/>
                  <a:gd name="T43" fmla="*/ 1 h 3244"/>
                  <a:gd name="T44" fmla="*/ 0 w 1185"/>
                  <a:gd name="T45" fmla="*/ 1 h 3244"/>
                  <a:gd name="T46" fmla="*/ 0 w 1185"/>
                  <a:gd name="T47" fmla="*/ 1 h 3244"/>
                  <a:gd name="T48" fmla="*/ 0 w 1185"/>
                  <a:gd name="T49" fmla="*/ 1 h 3244"/>
                  <a:gd name="T50" fmla="*/ 0 w 1185"/>
                  <a:gd name="T51" fmla="*/ 1 h 3244"/>
                  <a:gd name="T52" fmla="*/ 0 w 1185"/>
                  <a:gd name="T53" fmla="*/ 1 h 3244"/>
                  <a:gd name="T54" fmla="*/ 0 w 1185"/>
                  <a:gd name="T55" fmla="*/ 1 h 3244"/>
                  <a:gd name="T56" fmla="*/ 0 w 1185"/>
                  <a:gd name="T57" fmla="*/ 1 h 3244"/>
                  <a:gd name="T58" fmla="*/ 0 w 1185"/>
                  <a:gd name="T59" fmla="*/ 1 h 3244"/>
                  <a:gd name="T60" fmla="*/ 0 w 1185"/>
                  <a:gd name="T61" fmla="*/ 1 h 3244"/>
                  <a:gd name="T62" fmla="*/ 0 w 1185"/>
                  <a:gd name="T63" fmla="*/ 1 h 3244"/>
                  <a:gd name="T64" fmla="*/ 0 w 1185"/>
                  <a:gd name="T65" fmla="*/ 1 h 3244"/>
                  <a:gd name="T66" fmla="*/ 0 w 1185"/>
                  <a:gd name="T67" fmla="*/ 1 h 3244"/>
                  <a:gd name="T68" fmla="*/ 0 w 1185"/>
                  <a:gd name="T69" fmla="*/ 1 h 3244"/>
                  <a:gd name="T70" fmla="*/ 0 w 1185"/>
                  <a:gd name="T71" fmla="*/ 1 h 3244"/>
                  <a:gd name="T72" fmla="*/ 0 w 1185"/>
                  <a:gd name="T73" fmla="*/ 0 h 3244"/>
                  <a:gd name="T74" fmla="*/ 0 w 1185"/>
                  <a:gd name="T75" fmla="*/ 0 h 3244"/>
                  <a:gd name="T76" fmla="*/ 0 w 1185"/>
                  <a:gd name="T77" fmla="*/ 0 h 3244"/>
                  <a:gd name="T78" fmla="*/ 0 w 1185"/>
                  <a:gd name="T79" fmla="*/ 0 h 3244"/>
                  <a:gd name="T80" fmla="*/ 0 w 1185"/>
                  <a:gd name="T81" fmla="*/ 0 h 3244"/>
                  <a:gd name="T82" fmla="*/ 0 w 1185"/>
                  <a:gd name="T83" fmla="*/ 0 h 3244"/>
                  <a:gd name="T84" fmla="*/ 0 w 1185"/>
                  <a:gd name="T85" fmla="*/ 0 h 3244"/>
                  <a:gd name="T86" fmla="*/ 0 w 1185"/>
                  <a:gd name="T87" fmla="*/ 0 h 3244"/>
                  <a:gd name="T88" fmla="*/ 0 w 1185"/>
                  <a:gd name="T89" fmla="*/ 0 h 3244"/>
                  <a:gd name="T90" fmla="*/ 0 w 1185"/>
                  <a:gd name="T91" fmla="*/ 0 h 3244"/>
                  <a:gd name="T92" fmla="*/ 0 w 1185"/>
                  <a:gd name="T93" fmla="*/ 0 h 3244"/>
                  <a:gd name="T94" fmla="*/ 0 w 1185"/>
                  <a:gd name="T95" fmla="*/ 0 h 3244"/>
                  <a:gd name="T96" fmla="*/ 0 w 1185"/>
                  <a:gd name="T97" fmla="*/ 0 h 3244"/>
                  <a:gd name="T98" fmla="*/ 0 w 1185"/>
                  <a:gd name="T99" fmla="*/ 0 h 3244"/>
                  <a:gd name="T100" fmla="*/ 0 w 1185"/>
                  <a:gd name="T101" fmla="*/ 0 h 3244"/>
                  <a:gd name="T102" fmla="*/ 0 w 1185"/>
                  <a:gd name="T103" fmla="*/ 0 h 32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85"/>
                  <a:gd name="T157" fmla="*/ 0 h 3244"/>
                  <a:gd name="T158" fmla="*/ 1185 w 1185"/>
                  <a:gd name="T159" fmla="*/ 3244 h 324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85" h="3244">
                    <a:moveTo>
                      <a:pt x="0" y="56"/>
                    </a:moveTo>
                    <a:lnTo>
                      <a:pt x="7" y="118"/>
                    </a:lnTo>
                    <a:lnTo>
                      <a:pt x="12" y="176"/>
                    </a:lnTo>
                    <a:lnTo>
                      <a:pt x="18" y="233"/>
                    </a:lnTo>
                    <a:lnTo>
                      <a:pt x="23" y="286"/>
                    </a:lnTo>
                    <a:lnTo>
                      <a:pt x="28" y="337"/>
                    </a:lnTo>
                    <a:lnTo>
                      <a:pt x="31" y="384"/>
                    </a:lnTo>
                    <a:lnTo>
                      <a:pt x="36" y="428"/>
                    </a:lnTo>
                    <a:lnTo>
                      <a:pt x="40" y="472"/>
                    </a:lnTo>
                    <a:lnTo>
                      <a:pt x="45" y="512"/>
                    </a:lnTo>
                    <a:lnTo>
                      <a:pt x="49" y="550"/>
                    </a:lnTo>
                    <a:lnTo>
                      <a:pt x="51" y="586"/>
                    </a:lnTo>
                    <a:lnTo>
                      <a:pt x="55" y="620"/>
                    </a:lnTo>
                    <a:lnTo>
                      <a:pt x="59" y="651"/>
                    </a:lnTo>
                    <a:lnTo>
                      <a:pt x="61" y="682"/>
                    </a:lnTo>
                    <a:lnTo>
                      <a:pt x="64" y="709"/>
                    </a:lnTo>
                    <a:lnTo>
                      <a:pt x="66" y="737"/>
                    </a:lnTo>
                    <a:lnTo>
                      <a:pt x="69" y="761"/>
                    </a:lnTo>
                    <a:lnTo>
                      <a:pt x="71" y="786"/>
                    </a:lnTo>
                    <a:lnTo>
                      <a:pt x="72" y="809"/>
                    </a:lnTo>
                    <a:lnTo>
                      <a:pt x="75" y="830"/>
                    </a:lnTo>
                    <a:lnTo>
                      <a:pt x="76" y="850"/>
                    </a:lnTo>
                    <a:lnTo>
                      <a:pt x="77" y="870"/>
                    </a:lnTo>
                    <a:lnTo>
                      <a:pt x="79" y="888"/>
                    </a:lnTo>
                    <a:lnTo>
                      <a:pt x="80" y="906"/>
                    </a:lnTo>
                    <a:lnTo>
                      <a:pt x="81" y="923"/>
                    </a:lnTo>
                    <a:lnTo>
                      <a:pt x="81" y="939"/>
                    </a:lnTo>
                    <a:lnTo>
                      <a:pt x="82" y="955"/>
                    </a:lnTo>
                    <a:lnTo>
                      <a:pt x="82" y="971"/>
                    </a:lnTo>
                    <a:lnTo>
                      <a:pt x="84" y="986"/>
                    </a:lnTo>
                    <a:lnTo>
                      <a:pt x="84" y="1003"/>
                    </a:lnTo>
                    <a:lnTo>
                      <a:pt x="84" y="1017"/>
                    </a:lnTo>
                    <a:lnTo>
                      <a:pt x="84" y="1034"/>
                    </a:lnTo>
                    <a:lnTo>
                      <a:pt x="101" y="1067"/>
                    </a:lnTo>
                    <a:lnTo>
                      <a:pt x="120" y="1099"/>
                    </a:lnTo>
                    <a:lnTo>
                      <a:pt x="137" y="1132"/>
                    </a:lnTo>
                    <a:lnTo>
                      <a:pt x="156" y="1164"/>
                    </a:lnTo>
                    <a:lnTo>
                      <a:pt x="174" y="1196"/>
                    </a:lnTo>
                    <a:lnTo>
                      <a:pt x="193" y="1227"/>
                    </a:lnTo>
                    <a:lnTo>
                      <a:pt x="213" y="1260"/>
                    </a:lnTo>
                    <a:lnTo>
                      <a:pt x="232" y="1291"/>
                    </a:lnTo>
                    <a:lnTo>
                      <a:pt x="250" y="1321"/>
                    </a:lnTo>
                    <a:lnTo>
                      <a:pt x="270" y="1352"/>
                    </a:lnTo>
                    <a:lnTo>
                      <a:pt x="289" y="1382"/>
                    </a:lnTo>
                    <a:lnTo>
                      <a:pt x="307" y="1410"/>
                    </a:lnTo>
                    <a:lnTo>
                      <a:pt x="326" y="1440"/>
                    </a:lnTo>
                    <a:lnTo>
                      <a:pt x="345" y="1468"/>
                    </a:lnTo>
                    <a:lnTo>
                      <a:pt x="363" y="1497"/>
                    </a:lnTo>
                    <a:lnTo>
                      <a:pt x="382" y="1524"/>
                    </a:lnTo>
                    <a:lnTo>
                      <a:pt x="399" y="1552"/>
                    </a:lnTo>
                    <a:lnTo>
                      <a:pt x="417" y="1578"/>
                    </a:lnTo>
                    <a:lnTo>
                      <a:pt x="434" y="1604"/>
                    </a:lnTo>
                    <a:lnTo>
                      <a:pt x="450" y="1630"/>
                    </a:lnTo>
                    <a:lnTo>
                      <a:pt x="468" y="1655"/>
                    </a:lnTo>
                    <a:lnTo>
                      <a:pt x="483" y="1680"/>
                    </a:lnTo>
                    <a:lnTo>
                      <a:pt x="499" y="1703"/>
                    </a:lnTo>
                    <a:lnTo>
                      <a:pt x="514" y="1727"/>
                    </a:lnTo>
                    <a:lnTo>
                      <a:pt x="528" y="1749"/>
                    </a:lnTo>
                    <a:lnTo>
                      <a:pt x="541" y="1772"/>
                    </a:lnTo>
                    <a:lnTo>
                      <a:pt x="554" y="1794"/>
                    </a:lnTo>
                    <a:lnTo>
                      <a:pt x="566" y="1814"/>
                    </a:lnTo>
                    <a:lnTo>
                      <a:pt x="577" y="1835"/>
                    </a:lnTo>
                    <a:lnTo>
                      <a:pt x="587" y="1854"/>
                    </a:lnTo>
                    <a:lnTo>
                      <a:pt x="597" y="1872"/>
                    </a:lnTo>
                    <a:lnTo>
                      <a:pt x="606" y="1891"/>
                    </a:lnTo>
                    <a:lnTo>
                      <a:pt x="618" y="1917"/>
                    </a:lnTo>
                    <a:lnTo>
                      <a:pt x="631" y="1943"/>
                    </a:lnTo>
                    <a:lnTo>
                      <a:pt x="643" y="1970"/>
                    </a:lnTo>
                    <a:lnTo>
                      <a:pt x="657" y="1999"/>
                    </a:lnTo>
                    <a:lnTo>
                      <a:pt x="672" y="2029"/>
                    </a:lnTo>
                    <a:lnTo>
                      <a:pt x="685" y="2059"/>
                    </a:lnTo>
                    <a:lnTo>
                      <a:pt x="700" y="2089"/>
                    </a:lnTo>
                    <a:lnTo>
                      <a:pt x="715" y="2121"/>
                    </a:lnTo>
                    <a:lnTo>
                      <a:pt x="731" y="2153"/>
                    </a:lnTo>
                    <a:lnTo>
                      <a:pt x="746" y="2185"/>
                    </a:lnTo>
                    <a:lnTo>
                      <a:pt x="763" y="2219"/>
                    </a:lnTo>
                    <a:lnTo>
                      <a:pt x="779" y="2254"/>
                    </a:lnTo>
                    <a:lnTo>
                      <a:pt x="795" y="2289"/>
                    </a:lnTo>
                    <a:lnTo>
                      <a:pt x="811" y="2325"/>
                    </a:lnTo>
                    <a:lnTo>
                      <a:pt x="828" y="2362"/>
                    </a:lnTo>
                    <a:lnTo>
                      <a:pt x="845" y="2399"/>
                    </a:lnTo>
                    <a:lnTo>
                      <a:pt x="861" y="2436"/>
                    </a:lnTo>
                    <a:lnTo>
                      <a:pt x="878" y="2476"/>
                    </a:lnTo>
                    <a:lnTo>
                      <a:pt x="894" y="2515"/>
                    </a:lnTo>
                    <a:lnTo>
                      <a:pt x="910" y="2554"/>
                    </a:lnTo>
                    <a:lnTo>
                      <a:pt x="928" y="2595"/>
                    </a:lnTo>
                    <a:lnTo>
                      <a:pt x="944" y="2636"/>
                    </a:lnTo>
                    <a:lnTo>
                      <a:pt x="960" y="2679"/>
                    </a:lnTo>
                    <a:lnTo>
                      <a:pt x="975" y="2722"/>
                    </a:lnTo>
                    <a:lnTo>
                      <a:pt x="991" y="2764"/>
                    </a:lnTo>
                    <a:lnTo>
                      <a:pt x="1006" y="2809"/>
                    </a:lnTo>
                    <a:lnTo>
                      <a:pt x="1021" y="2853"/>
                    </a:lnTo>
                    <a:lnTo>
                      <a:pt x="1036" y="2899"/>
                    </a:lnTo>
                    <a:lnTo>
                      <a:pt x="1051" y="2943"/>
                    </a:lnTo>
                    <a:lnTo>
                      <a:pt x="1065" y="2989"/>
                    </a:lnTo>
                    <a:lnTo>
                      <a:pt x="1078" y="3037"/>
                    </a:lnTo>
                    <a:lnTo>
                      <a:pt x="1091" y="3084"/>
                    </a:lnTo>
                    <a:lnTo>
                      <a:pt x="1104" y="3132"/>
                    </a:lnTo>
                    <a:lnTo>
                      <a:pt x="1117" y="3171"/>
                    </a:lnTo>
                    <a:lnTo>
                      <a:pt x="1128" y="3202"/>
                    </a:lnTo>
                    <a:lnTo>
                      <a:pt x="1138" y="3224"/>
                    </a:lnTo>
                    <a:lnTo>
                      <a:pt x="1147" y="3238"/>
                    </a:lnTo>
                    <a:lnTo>
                      <a:pt x="1155" y="3244"/>
                    </a:lnTo>
                    <a:lnTo>
                      <a:pt x="1162" y="3242"/>
                    </a:lnTo>
                    <a:lnTo>
                      <a:pt x="1168" y="3233"/>
                    </a:lnTo>
                    <a:lnTo>
                      <a:pt x="1173" y="3216"/>
                    </a:lnTo>
                    <a:lnTo>
                      <a:pt x="1178" y="3192"/>
                    </a:lnTo>
                    <a:lnTo>
                      <a:pt x="1180" y="3161"/>
                    </a:lnTo>
                    <a:lnTo>
                      <a:pt x="1183" y="3124"/>
                    </a:lnTo>
                    <a:lnTo>
                      <a:pt x="1184" y="3079"/>
                    </a:lnTo>
                    <a:lnTo>
                      <a:pt x="1185" y="3028"/>
                    </a:lnTo>
                    <a:lnTo>
                      <a:pt x="1185" y="2971"/>
                    </a:lnTo>
                    <a:lnTo>
                      <a:pt x="1184" y="2907"/>
                    </a:lnTo>
                    <a:lnTo>
                      <a:pt x="1183" y="2860"/>
                    </a:lnTo>
                    <a:lnTo>
                      <a:pt x="1179" y="2812"/>
                    </a:lnTo>
                    <a:lnTo>
                      <a:pt x="1174" y="2763"/>
                    </a:lnTo>
                    <a:lnTo>
                      <a:pt x="1167" y="2715"/>
                    </a:lnTo>
                    <a:lnTo>
                      <a:pt x="1158" y="2665"/>
                    </a:lnTo>
                    <a:lnTo>
                      <a:pt x="1149" y="2617"/>
                    </a:lnTo>
                    <a:lnTo>
                      <a:pt x="1138" y="2567"/>
                    </a:lnTo>
                    <a:lnTo>
                      <a:pt x="1126" y="2517"/>
                    </a:lnTo>
                    <a:lnTo>
                      <a:pt x="1112" y="2469"/>
                    </a:lnTo>
                    <a:lnTo>
                      <a:pt x="1097" y="2419"/>
                    </a:lnTo>
                    <a:lnTo>
                      <a:pt x="1081" y="2369"/>
                    </a:lnTo>
                    <a:lnTo>
                      <a:pt x="1063" y="2321"/>
                    </a:lnTo>
                    <a:lnTo>
                      <a:pt x="1046" y="2271"/>
                    </a:lnTo>
                    <a:lnTo>
                      <a:pt x="1027" y="2223"/>
                    </a:lnTo>
                    <a:lnTo>
                      <a:pt x="1007" y="2174"/>
                    </a:lnTo>
                    <a:lnTo>
                      <a:pt x="988" y="2126"/>
                    </a:lnTo>
                    <a:lnTo>
                      <a:pt x="966" y="2077"/>
                    </a:lnTo>
                    <a:lnTo>
                      <a:pt x="944" y="2030"/>
                    </a:lnTo>
                    <a:lnTo>
                      <a:pt x="922" y="1984"/>
                    </a:lnTo>
                    <a:lnTo>
                      <a:pt x="899" y="1937"/>
                    </a:lnTo>
                    <a:lnTo>
                      <a:pt x="877" y="1891"/>
                    </a:lnTo>
                    <a:lnTo>
                      <a:pt x="853" y="1846"/>
                    </a:lnTo>
                    <a:lnTo>
                      <a:pt x="830" y="1801"/>
                    </a:lnTo>
                    <a:lnTo>
                      <a:pt x="806" y="1758"/>
                    </a:lnTo>
                    <a:lnTo>
                      <a:pt x="781" y="1716"/>
                    </a:lnTo>
                    <a:lnTo>
                      <a:pt x="758" y="1674"/>
                    </a:lnTo>
                    <a:lnTo>
                      <a:pt x="734" y="1633"/>
                    </a:lnTo>
                    <a:lnTo>
                      <a:pt x="709" y="1593"/>
                    </a:lnTo>
                    <a:lnTo>
                      <a:pt x="685" y="1554"/>
                    </a:lnTo>
                    <a:lnTo>
                      <a:pt x="662" y="1516"/>
                    </a:lnTo>
                    <a:lnTo>
                      <a:pt x="638" y="1480"/>
                    </a:lnTo>
                    <a:lnTo>
                      <a:pt x="616" y="1444"/>
                    </a:lnTo>
                    <a:lnTo>
                      <a:pt x="572" y="1384"/>
                    </a:lnTo>
                    <a:lnTo>
                      <a:pt x="535" y="1329"/>
                    </a:lnTo>
                    <a:lnTo>
                      <a:pt x="500" y="1281"/>
                    </a:lnTo>
                    <a:lnTo>
                      <a:pt x="472" y="1239"/>
                    </a:lnTo>
                    <a:lnTo>
                      <a:pt x="445" y="1200"/>
                    </a:lnTo>
                    <a:lnTo>
                      <a:pt x="423" y="1167"/>
                    </a:lnTo>
                    <a:lnTo>
                      <a:pt x="404" y="1138"/>
                    </a:lnTo>
                    <a:lnTo>
                      <a:pt x="390" y="1113"/>
                    </a:lnTo>
                    <a:lnTo>
                      <a:pt x="377" y="1092"/>
                    </a:lnTo>
                    <a:lnTo>
                      <a:pt x="367" y="1075"/>
                    </a:lnTo>
                    <a:lnTo>
                      <a:pt x="358" y="1061"/>
                    </a:lnTo>
                    <a:lnTo>
                      <a:pt x="353" y="1051"/>
                    </a:lnTo>
                    <a:lnTo>
                      <a:pt x="349" y="1042"/>
                    </a:lnTo>
                    <a:lnTo>
                      <a:pt x="346" y="1037"/>
                    </a:lnTo>
                    <a:lnTo>
                      <a:pt x="345" y="1035"/>
                    </a:lnTo>
                    <a:lnTo>
                      <a:pt x="345" y="1034"/>
                    </a:lnTo>
                    <a:lnTo>
                      <a:pt x="336" y="968"/>
                    </a:lnTo>
                    <a:lnTo>
                      <a:pt x="327" y="906"/>
                    </a:lnTo>
                    <a:lnTo>
                      <a:pt x="320" y="845"/>
                    </a:lnTo>
                    <a:lnTo>
                      <a:pt x="312" y="786"/>
                    </a:lnTo>
                    <a:lnTo>
                      <a:pt x="305" y="730"/>
                    </a:lnTo>
                    <a:lnTo>
                      <a:pt x="298" y="676"/>
                    </a:lnTo>
                    <a:lnTo>
                      <a:pt x="291" y="625"/>
                    </a:lnTo>
                    <a:lnTo>
                      <a:pt x="284" y="575"/>
                    </a:lnTo>
                    <a:lnTo>
                      <a:pt x="278" y="528"/>
                    </a:lnTo>
                    <a:lnTo>
                      <a:pt x="271" y="482"/>
                    </a:lnTo>
                    <a:lnTo>
                      <a:pt x="266" y="440"/>
                    </a:lnTo>
                    <a:lnTo>
                      <a:pt x="261" y="399"/>
                    </a:lnTo>
                    <a:lnTo>
                      <a:pt x="255" y="360"/>
                    </a:lnTo>
                    <a:lnTo>
                      <a:pt x="252" y="323"/>
                    </a:lnTo>
                    <a:lnTo>
                      <a:pt x="247" y="288"/>
                    </a:lnTo>
                    <a:lnTo>
                      <a:pt x="242" y="256"/>
                    </a:lnTo>
                    <a:lnTo>
                      <a:pt x="238" y="226"/>
                    </a:lnTo>
                    <a:lnTo>
                      <a:pt x="234" y="197"/>
                    </a:lnTo>
                    <a:lnTo>
                      <a:pt x="230" y="171"/>
                    </a:lnTo>
                    <a:lnTo>
                      <a:pt x="228" y="146"/>
                    </a:lnTo>
                    <a:lnTo>
                      <a:pt x="224" y="125"/>
                    </a:lnTo>
                    <a:lnTo>
                      <a:pt x="222" y="104"/>
                    </a:lnTo>
                    <a:lnTo>
                      <a:pt x="219" y="87"/>
                    </a:lnTo>
                    <a:lnTo>
                      <a:pt x="217" y="71"/>
                    </a:lnTo>
                    <a:lnTo>
                      <a:pt x="215" y="56"/>
                    </a:lnTo>
                    <a:lnTo>
                      <a:pt x="214" y="43"/>
                    </a:lnTo>
                    <a:lnTo>
                      <a:pt x="213" y="33"/>
                    </a:lnTo>
                    <a:lnTo>
                      <a:pt x="212" y="25"/>
                    </a:lnTo>
                    <a:lnTo>
                      <a:pt x="210" y="18"/>
                    </a:lnTo>
                    <a:lnTo>
                      <a:pt x="209" y="13"/>
                    </a:lnTo>
                    <a:lnTo>
                      <a:pt x="209" y="11"/>
                    </a:lnTo>
                    <a:lnTo>
                      <a:pt x="209" y="10"/>
                    </a:lnTo>
                    <a:lnTo>
                      <a:pt x="204" y="5"/>
                    </a:lnTo>
                    <a:lnTo>
                      <a:pt x="196" y="1"/>
                    </a:lnTo>
                    <a:lnTo>
                      <a:pt x="183" y="0"/>
                    </a:lnTo>
                    <a:lnTo>
                      <a:pt x="169" y="0"/>
                    </a:lnTo>
                    <a:lnTo>
                      <a:pt x="153" y="1"/>
                    </a:lnTo>
                    <a:lnTo>
                      <a:pt x="136" y="5"/>
                    </a:lnTo>
                    <a:lnTo>
                      <a:pt x="117" y="7"/>
                    </a:lnTo>
                    <a:lnTo>
                      <a:pt x="100" y="12"/>
                    </a:lnTo>
                    <a:lnTo>
                      <a:pt x="81" y="17"/>
                    </a:lnTo>
                    <a:lnTo>
                      <a:pt x="64" y="23"/>
                    </a:lnTo>
                    <a:lnTo>
                      <a:pt x="46" y="28"/>
                    </a:lnTo>
                    <a:lnTo>
                      <a:pt x="31" y="35"/>
                    </a:lnTo>
                    <a:lnTo>
                      <a:pt x="19" y="41"/>
                    </a:lnTo>
                    <a:lnTo>
                      <a:pt x="9" y="46"/>
                    </a:lnTo>
                    <a:lnTo>
                      <a:pt x="3" y="51"/>
                    </a:lnTo>
                    <a:lnTo>
                      <a:pt x="0" y="56"/>
                    </a:lnTo>
                    <a:close/>
                  </a:path>
                </a:pathLst>
              </a:custGeom>
              <a:solidFill>
                <a:srgbClr val="262626"/>
              </a:solidFill>
              <a:ln w="9525">
                <a:noFill/>
                <a:round/>
                <a:headEnd/>
                <a:tailEnd/>
              </a:ln>
            </p:spPr>
            <p:txBody>
              <a:bodyPr/>
              <a:lstStyle/>
              <a:p>
                <a:endParaRPr lang="en-US"/>
              </a:p>
            </p:txBody>
          </p:sp>
          <p:sp>
            <p:nvSpPr>
              <p:cNvPr id="172495" name="Freeform 468"/>
              <p:cNvSpPr>
                <a:spLocks/>
              </p:cNvSpPr>
              <p:nvPr/>
            </p:nvSpPr>
            <p:spPr bwMode="auto">
              <a:xfrm>
                <a:off x="3088" y="1155"/>
                <a:ext cx="296" cy="812"/>
              </a:xfrm>
              <a:custGeom>
                <a:avLst/>
                <a:gdLst>
                  <a:gd name="T0" fmla="*/ 0 w 1185"/>
                  <a:gd name="T1" fmla="*/ 0 h 3244"/>
                  <a:gd name="T2" fmla="*/ 0 w 1185"/>
                  <a:gd name="T3" fmla="*/ 0 h 3244"/>
                  <a:gd name="T4" fmla="*/ 0 w 1185"/>
                  <a:gd name="T5" fmla="*/ 0 h 3244"/>
                  <a:gd name="T6" fmla="*/ 0 w 1185"/>
                  <a:gd name="T7" fmla="*/ 0 h 3244"/>
                  <a:gd name="T8" fmla="*/ 0 w 1185"/>
                  <a:gd name="T9" fmla="*/ 0 h 3244"/>
                  <a:gd name="T10" fmla="*/ 0 w 1185"/>
                  <a:gd name="T11" fmla="*/ 0 h 3244"/>
                  <a:gd name="T12" fmla="*/ 0 w 1185"/>
                  <a:gd name="T13" fmla="*/ 0 h 3244"/>
                  <a:gd name="T14" fmla="*/ 0 w 1185"/>
                  <a:gd name="T15" fmla="*/ 0 h 3244"/>
                  <a:gd name="T16" fmla="*/ 0 w 1185"/>
                  <a:gd name="T17" fmla="*/ 0 h 3244"/>
                  <a:gd name="T18" fmla="*/ 0 w 1185"/>
                  <a:gd name="T19" fmla="*/ 0 h 3244"/>
                  <a:gd name="T20" fmla="*/ 0 w 1185"/>
                  <a:gd name="T21" fmla="*/ 0 h 3244"/>
                  <a:gd name="T22" fmla="*/ 0 w 1185"/>
                  <a:gd name="T23" fmla="*/ 1 h 3244"/>
                  <a:gd name="T24" fmla="*/ 0 w 1185"/>
                  <a:gd name="T25" fmla="*/ 1 h 3244"/>
                  <a:gd name="T26" fmla="*/ 0 w 1185"/>
                  <a:gd name="T27" fmla="*/ 1 h 3244"/>
                  <a:gd name="T28" fmla="*/ 0 w 1185"/>
                  <a:gd name="T29" fmla="*/ 1 h 3244"/>
                  <a:gd name="T30" fmla="*/ 0 w 1185"/>
                  <a:gd name="T31" fmla="*/ 1 h 3244"/>
                  <a:gd name="T32" fmla="*/ 0 w 1185"/>
                  <a:gd name="T33" fmla="*/ 1 h 3244"/>
                  <a:gd name="T34" fmla="*/ 0 w 1185"/>
                  <a:gd name="T35" fmla="*/ 1 h 3244"/>
                  <a:gd name="T36" fmla="*/ 0 w 1185"/>
                  <a:gd name="T37" fmla="*/ 1 h 3244"/>
                  <a:gd name="T38" fmla="*/ 0 w 1185"/>
                  <a:gd name="T39" fmla="*/ 1 h 3244"/>
                  <a:gd name="T40" fmla="*/ 0 w 1185"/>
                  <a:gd name="T41" fmla="*/ 1 h 3244"/>
                  <a:gd name="T42" fmla="*/ 0 w 1185"/>
                  <a:gd name="T43" fmla="*/ 1 h 3244"/>
                  <a:gd name="T44" fmla="*/ 0 w 1185"/>
                  <a:gd name="T45" fmla="*/ 1 h 3244"/>
                  <a:gd name="T46" fmla="*/ 0 w 1185"/>
                  <a:gd name="T47" fmla="*/ 1 h 3244"/>
                  <a:gd name="T48" fmla="*/ 0 w 1185"/>
                  <a:gd name="T49" fmla="*/ 1 h 3244"/>
                  <a:gd name="T50" fmla="*/ 0 w 1185"/>
                  <a:gd name="T51" fmla="*/ 1 h 3244"/>
                  <a:gd name="T52" fmla="*/ 0 w 1185"/>
                  <a:gd name="T53" fmla="*/ 1 h 3244"/>
                  <a:gd name="T54" fmla="*/ 0 w 1185"/>
                  <a:gd name="T55" fmla="*/ 1 h 3244"/>
                  <a:gd name="T56" fmla="*/ 0 w 1185"/>
                  <a:gd name="T57" fmla="*/ 1 h 3244"/>
                  <a:gd name="T58" fmla="*/ 0 w 1185"/>
                  <a:gd name="T59" fmla="*/ 1 h 3244"/>
                  <a:gd name="T60" fmla="*/ 0 w 1185"/>
                  <a:gd name="T61" fmla="*/ 1 h 3244"/>
                  <a:gd name="T62" fmla="*/ 0 w 1185"/>
                  <a:gd name="T63" fmla="*/ 1 h 3244"/>
                  <a:gd name="T64" fmla="*/ 0 w 1185"/>
                  <a:gd name="T65" fmla="*/ 1 h 3244"/>
                  <a:gd name="T66" fmla="*/ 0 w 1185"/>
                  <a:gd name="T67" fmla="*/ 1 h 3244"/>
                  <a:gd name="T68" fmla="*/ 0 w 1185"/>
                  <a:gd name="T69" fmla="*/ 1 h 3244"/>
                  <a:gd name="T70" fmla="*/ 0 w 1185"/>
                  <a:gd name="T71" fmla="*/ 1 h 3244"/>
                  <a:gd name="T72" fmla="*/ 0 w 1185"/>
                  <a:gd name="T73" fmla="*/ 1 h 3244"/>
                  <a:gd name="T74" fmla="*/ 0 w 1185"/>
                  <a:gd name="T75" fmla="*/ 1 h 3244"/>
                  <a:gd name="T76" fmla="*/ 0 w 1185"/>
                  <a:gd name="T77" fmla="*/ 0 h 3244"/>
                  <a:gd name="T78" fmla="*/ 0 w 1185"/>
                  <a:gd name="T79" fmla="*/ 0 h 3244"/>
                  <a:gd name="T80" fmla="*/ 0 w 1185"/>
                  <a:gd name="T81" fmla="*/ 0 h 3244"/>
                  <a:gd name="T82" fmla="*/ 0 w 1185"/>
                  <a:gd name="T83" fmla="*/ 0 h 3244"/>
                  <a:gd name="T84" fmla="*/ 0 w 1185"/>
                  <a:gd name="T85" fmla="*/ 0 h 3244"/>
                  <a:gd name="T86" fmla="*/ 0 w 1185"/>
                  <a:gd name="T87" fmla="*/ 0 h 3244"/>
                  <a:gd name="T88" fmla="*/ 0 w 1185"/>
                  <a:gd name="T89" fmla="*/ 0 h 3244"/>
                  <a:gd name="T90" fmla="*/ 0 w 1185"/>
                  <a:gd name="T91" fmla="*/ 0 h 3244"/>
                  <a:gd name="T92" fmla="*/ 0 w 1185"/>
                  <a:gd name="T93" fmla="*/ 0 h 3244"/>
                  <a:gd name="T94" fmla="*/ 0 w 1185"/>
                  <a:gd name="T95" fmla="*/ 0 h 3244"/>
                  <a:gd name="T96" fmla="*/ 0 w 1185"/>
                  <a:gd name="T97" fmla="*/ 0 h 3244"/>
                  <a:gd name="T98" fmla="*/ 0 w 1185"/>
                  <a:gd name="T99" fmla="*/ 0 h 3244"/>
                  <a:gd name="T100" fmla="*/ 0 w 1185"/>
                  <a:gd name="T101" fmla="*/ 0 h 3244"/>
                  <a:gd name="T102" fmla="*/ 0 w 1185"/>
                  <a:gd name="T103" fmla="*/ 0 h 3244"/>
                  <a:gd name="T104" fmla="*/ 0 w 1185"/>
                  <a:gd name="T105" fmla="*/ 0 h 3244"/>
                  <a:gd name="T106" fmla="*/ 0 w 1185"/>
                  <a:gd name="T107" fmla="*/ 0 h 32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85"/>
                  <a:gd name="T163" fmla="*/ 0 h 3244"/>
                  <a:gd name="T164" fmla="*/ 1185 w 1185"/>
                  <a:gd name="T165" fmla="*/ 3244 h 324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85" h="3244">
                    <a:moveTo>
                      <a:pt x="0" y="56"/>
                    </a:moveTo>
                    <a:lnTo>
                      <a:pt x="0" y="56"/>
                    </a:lnTo>
                    <a:lnTo>
                      <a:pt x="7" y="118"/>
                    </a:lnTo>
                    <a:lnTo>
                      <a:pt x="12" y="176"/>
                    </a:lnTo>
                    <a:lnTo>
                      <a:pt x="18" y="233"/>
                    </a:lnTo>
                    <a:lnTo>
                      <a:pt x="23" y="286"/>
                    </a:lnTo>
                    <a:lnTo>
                      <a:pt x="28" y="337"/>
                    </a:lnTo>
                    <a:lnTo>
                      <a:pt x="31" y="384"/>
                    </a:lnTo>
                    <a:lnTo>
                      <a:pt x="36" y="428"/>
                    </a:lnTo>
                    <a:lnTo>
                      <a:pt x="40" y="472"/>
                    </a:lnTo>
                    <a:lnTo>
                      <a:pt x="45" y="512"/>
                    </a:lnTo>
                    <a:lnTo>
                      <a:pt x="49" y="550"/>
                    </a:lnTo>
                    <a:lnTo>
                      <a:pt x="51" y="586"/>
                    </a:lnTo>
                    <a:lnTo>
                      <a:pt x="55" y="620"/>
                    </a:lnTo>
                    <a:lnTo>
                      <a:pt x="59" y="651"/>
                    </a:lnTo>
                    <a:lnTo>
                      <a:pt x="61" y="682"/>
                    </a:lnTo>
                    <a:lnTo>
                      <a:pt x="64" y="709"/>
                    </a:lnTo>
                    <a:lnTo>
                      <a:pt x="66" y="737"/>
                    </a:lnTo>
                    <a:lnTo>
                      <a:pt x="69" y="761"/>
                    </a:lnTo>
                    <a:lnTo>
                      <a:pt x="71" y="786"/>
                    </a:lnTo>
                    <a:lnTo>
                      <a:pt x="72" y="809"/>
                    </a:lnTo>
                    <a:lnTo>
                      <a:pt x="75" y="830"/>
                    </a:lnTo>
                    <a:lnTo>
                      <a:pt x="76" y="850"/>
                    </a:lnTo>
                    <a:lnTo>
                      <a:pt x="77" y="870"/>
                    </a:lnTo>
                    <a:lnTo>
                      <a:pt x="79" y="888"/>
                    </a:lnTo>
                    <a:lnTo>
                      <a:pt x="80" y="906"/>
                    </a:lnTo>
                    <a:lnTo>
                      <a:pt x="81" y="923"/>
                    </a:lnTo>
                    <a:lnTo>
                      <a:pt x="81" y="939"/>
                    </a:lnTo>
                    <a:lnTo>
                      <a:pt x="82" y="955"/>
                    </a:lnTo>
                    <a:lnTo>
                      <a:pt x="82" y="971"/>
                    </a:lnTo>
                    <a:lnTo>
                      <a:pt x="84" y="986"/>
                    </a:lnTo>
                    <a:lnTo>
                      <a:pt x="84" y="1003"/>
                    </a:lnTo>
                    <a:lnTo>
                      <a:pt x="84" y="1017"/>
                    </a:lnTo>
                    <a:lnTo>
                      <a:pt x="84" y="1034"/>
                    </a:lnTo>
                    <a:lnTo>
                      <a:pt x="101" y="1067"/>
                    </a:lnTo>
                    <a:lnTo>
                      <a:pt x="120" y="1099"/>
                    </a:lnTo>
                    <a:lnTo>
                      <a:pt x="137" y="1132"/>
                    </a:lnTo>
                    <a:lnTo>
                      <a:pt x="156" y="1164"/>
                    </a:lnTo>
                    <a:lnTo>
                      <a:pt x="174" y="1196"/>
                    </a:lnTo>
                    <a:lnTo>
                      <a:pt x="193" y="1227"/>
                    </a:lnTo>
                    <a:lnTo>
                      <a:pt x="213" y="1260"/>
                    </a:lnTo>
                    <a:lnTo>
                      <a:pt x="232" y="1291"/>
                    </a:lnTo>
                    <a:lnTo>
                      <a:pt x="250" y="1321"/>
                    </a:lnTo>
                    <a:lnTo>
                      <a:pt x="270" y="1352"/>
                    </a:lnTo>
                    <a:lnTo>
                      <a:pt x="289" y="1382"/>
                    </a:lnTo>
                    <a:lnTo>
                      <a:pt x="307" y="1410"/>
                    </a:lnTo>
                    <a:lnTo>
                      <a:pt x="326" y="1440"/>
                    </a:lnTo>
                    <a:lnTo>
                      <a:pt x="345" y="1468"/>
                    </a:lnTo>
                    <a:lnTo>
                      <a:pt x="363" y="1497"/>
                    </a:lnTo>
                    <a:lnTo>
                      <a:pt x="382" y="1524"/>
                    </a:lnTo>
                    <a:lnTo>
                      <a:pt x="399" y="1552"/>
                    </a:lnTo>
                    <a:lnTo>
                      <a:pt x="417" y="1578"/>
                    </a:lnTo>
                    <a:lnTo>
                      <a:pt x="434" y="1604"/>
                    </a:lnTo>
                    <a:lnTo>
                      <a:pt x="450" y="1630"/>
                    </a:lnTo>
                    <a:lnTo>
                      <a:pt x="468" y="1655"/>
                    </a:lnTo>
                    <a:lnTo>
                      <a:pt x="483" y="1680"/>
                    </a:lnTo>
                    <a:lnTo>
                      <a:pt x="499" y="1703"/>
                    </a:lnTo>
                    <a:lnTo>
                      <a:pt x="514" y="1727"/>
                    </a:lnTo>
                    <a:lnTo>
                      <a:pt x="528" y="1749"/>
                    </a:lnTo>
                    <a:lnTo>
                      <a:pt x="541" y="1772"/>
                    </a:lnTo>
                    <a:lnTo>
                      <a:pt x="554" y="1794"/>
                    </a:lnTo>
                    <a:lnTo>
                      <a:pt x="566" y="1814"/>
                    </a:lnTo>
                    <a:lnTo>
                      <a:pt x="577" y="1835"/>
                    </a:lnTo>
                    <a:lnTo>
                      <a:pt x="587" y="1854"/>
                    </a:lnTo>
                    <a:lnTo>
                      <a:pt x="597" y="1872"/>
                    </a:lnTo>
                    <a:lnTo>
                      <a:pt x="606" y="1891"/>
                    </a:lnTo>
                    <a:lnTo>
                      <a:pt x="618" y="1917"/>
                    </a:lnTo>
                    <a:lnTo>
                      <a:pt x="631" y="1943"/>
                    </a:lnTo>
                    <a:lnTo>
                      <a:pt x="643" y="1970"/>
                    </a:lnTo>
                    <a:lnTo>
                      <a:pt x="657" y="1999"/>
                    </a:lnTo>
                    <a:lnTo>
                      <a:pt x="672" y="2029"/>
                    </a:lnTo>
                    <a:lnTo>
                      <a:pt x="685" y="2059"/>
                    </a:lnTo>
                    <a:lnTo>
                      <a:pt x="700" y="2089"/>
                    </a:lnTo>
                    <a:lnTo>
                      <a:pt x="715" y="2121"/>
                    </a:lnTo>
                    <a:lnTo>
                      <a:pt x="731" y="2153"/>
                    </a:lnTo>
                    <a:lnTo>
                      <a:pt x="746" y="2185"/>
                    </a:lnTo>
                    <a:lnTo>
                      <a:pt x="763" y="2219"/>
                    </a:lnTo>
                    <a:lnTo>
                      <a:pt x="779" y="2254"/>
                    </a:lnTo>
                    <a:lnTo>
                      <a:pt x="795" y="2289"/>
                    </a:lnTo>
                    <a:lnTo>
                      <a:pt x="811" y="2325"/>
                    </a:lnTo>
                    <a:lnTo>
                      <a:pt x="828" y="2362"/>
                    </a:lnTo>
                    <a:lnTo>
                      <a:pt x="845" y="2399"/>
                    </a:lnTo>
                    <a:lnTo>
                      <a:pt x="861" y="2436"/>
                    </a:lnTo>
                    <a:lnTo>
                      <a:pt x="878" y="2476"/>
                    </a:lnTo>
                    <a:lnTo>
                      <a:pt x="894" y="2515"/>
                    </a:lnTo>
                    <a:lnTo>
                      <a:pt x="910" y="2554"/>
                    </a:lnTo>
                    <a:lnTo>
                      <a:pt x="928" y="2595"/>
                    </a:lnTo>
                    <a:lnTo>
                      <a:pt x="944" y="2636"/>
                    </a:lnTo>
                    <a:lnTo>
                      <a:pt x="960" y="2679"/>
                    </a:lnTo>
                    <a:lnTo>
                      <a:pt x="975" y="2722"/>
                    </a:lnTo>
                    <a:lnTo>
                      <a:pt x="991" y="2764"/>
                    </a:lnTo>
                    <a:lnTo>
                      <a:pt x="1006" y="2809"/>
                    </a:lnTo>
                    <a:lnTo>
                      <a:pt x="1021" y="2853"/>
                    </a:lnTo>
                    <a:lnTo>
                      <a:pt x="1036" y="2899"/>
                    </a:lnTo>
                    <a:lnTo>
                      <a:pt x="1051" y="2943"/>
                    </a:lnTo>
                    <a:lnTo>
                      <a:pt x="1065" y="2989"/>
                    </a:lnTo>
                    <a:lnTo>
                      <a:pt x="1078" y="3037"/>
                    </a:lnTo>
                    <a:lnTo>
                      <a:pt x="1091" y="3084"/>
                    </a:lnTo>
                    <a:lnTo>
                      <a:pt x="1104" y="3132"/>
                    </a:lnTo>
                    <a:lnTo>
                      <a:pt x="1117" y="3171"/>
                    </a:lnTo>
                    <a:lnTo>
                      <a:pt x="1128" y="3202"/>
                    </a:lnTo>
                    <a:lnTo>
                      <a:pt x="1138" y="3224"/>
                    </a:lnTo>
                    <a:lnTo>
                      <a:pt x="1147" y="3238"/>
                    </a:lnTo>
                    <a:lnTo>
                      <a:pt x="1155" y="3244"/>
                    </a:lnTo>
                    <a:lnTo>
                      <a:pt x="1162" y="3242"/>
                    </a:lnTo>
                    <a:lnTo>
                      <a:pt x="1168" y="3233"/>
                    </a:lnTo>
                    <a:lnTo>
                      <a:pt x="1173" y="3216"/>
                    </a:lnTo>
                    <a:lnTo>
                      <a:pt x="1178" y="3192"/>
                    </a:lnTo>
                    <a:lnTo>
                      <a:pt x="1180" y="3161"/>
                    </a:lnTo>
                    <a:lnTo>
                      <a:pt x="1183" y="3124"/>
                    </a:lnTo>
                    <a:lnTo>
                      <a:pt x="1184" y="3079"/>
                    </a:lnTo>
                    <a:lnTo>
                      <a:pt x="1185" y="3028"/>
                    </a:lnTo>
                    <a:lnTo>
                      <a:pt x="1185" y="2971"/>
                    </a:lnTo>
                    <a:lnTo>
                      <a:pt x="1184" y="2907"/>
                    </a:lnTo>
                    <a:lnTo>
                      <a:pt x="1183" y="2860"/>
                    </a:lnTo>
                    <a:lnTo>
                      <a:pt x="1179" y="2812"/>
                    </a:lnTo>
                    <a:lnTo>
                      <a:pt x="1174" y="2763"/>
                    </a:lnTo>
                    <a:lnTo>
                      <a:pt x="1167" y="2715"/>
                    </a:lnTo>
                    <a:lnTo>
                      <a:pt x="1158" y="2665"/>
                    </a:lnTo>
                    <a:lnTo>
                      <a:pt x="1149" y="2617"/>
                    </a:lnTo>
                    <a:lnTo>
                      <a:pt x="1138" y="2567"/>
                    </a:lnTo>
                    <a:lnTo>
                      <a:pt x="1126" y="2517"/>
                    </a:lnTo>
                    <a:lnTo>
                      <a:pt x="1112" y="2469"/>
                    </a:lnTo>
                    <a:lnTo>
                      <a:pt x="1097" y="2419"/>
                    </a:lnTo>
                    <a:lnTo>
                      <a:pt x="1081" y="2369"/>
                    </a:lnTo>
                    <a:lnTo>
                      <a:pt x="1063" y="2321"/>
                    </a:lnTo>
                    <a:lnTo>
                      <a:pt x="1046" y="2271"/>
                    </a:lnTo>
                    <a:lnTo>
                      <a:pt x="1027" y="2223"/>
                    </a:lnTo>
                    <a:lnTo>
                      <a:pt x="1007" y="2174"/>
                    </a:lnTo>
                    <a:lnTo>
                      <a:pt x="988" y="2126"/>
                    </a:lnTo>
                    <a:lnTo>
                      <a:pt x="966" y="2077"/>
                    </a:lnTo>
                    <a:lnTo>
                      <a:pt x="944" y="2030"/>
                    </a:lnTo>
                    <a:lnTo>
                      <a:pt x="922" y="1984"/>
                    </a:lnTo>
                    <a:lnTo>
                      <a:pt x="899" y="1937"/>
                    </a:lnTo>
                    <a:lnTo>
                      <a:pt x="877" y="1891"/>
                    </a:lnTo>
                    <a:lnTo>
                      <a:pt x="853" y="1846"/>
                    </a:lnTo>
                    <a:lnTo>
                      <a:pt x="830" y="1801"/>
                    </a:lnTo>
                    <a:lnTo>
                      <a:pt x="806" y="1758"/>
                    </a:lnTo>
                    <a:lnTo>
                      <a:pt x="781" y="1716"/>
                    </a:lnTo>
                    <a:lnTo>
                      <a:pt x="758" y="1674"/>
                    </a:lnTo>
                    <a:lnTo>
                      <a:pt x="734" y="1633"/>
                    </a:lnTo>
                    <a:lnTo>
                      <a:pt x="709" y="1593"/>
                    </a:lnTo>
                    <a:lnTo>
                      <a:pt x="685" y="1554"/>
                    </a:lnTo>
                    <a:lnTo>
                      <a:pt x="662" y="1516"/>
                    </a:lnTo>
                    <a:lnTo>
                      <a:pt x="638" y="1480"/>
                    </a:lnTo>
                    <a:lnTo>
                      <a:pt x="616" y="1444"/>
                    </a:lnTo>
                    <a:lnTo>
                      <a:pt x="572" y="1384"/>
                    </a:lnTo>
                    <a:lnTo>
                      <a:pt x="535" y="1329"/>
                    </a:lnTo>
                    <a:lnTo>
                      <a:pt x="500" y="1281"/>
                    </a:lnTo>
                    <a:lnTo>
                      <a:pt x="472" y="1239"/>
                    </a:lnTo>
                    <a:lnTo>
                      <a:pt x="445" y="1200"/>
                    </a:lnTo>
                    <a:lnTo>
                      <a:pt x="423" y="1167"/>
                    </a:lnTo>
                    <a:lnTo>
                      <a:pt x="404" y="1138"/>
                    </a:lnTo>
                    <a:lnTo>
                      <a:pt x="390" y="1113"/>
                    </a:lnTo>
                    <a:lnTo>
                      <a:pt x="377" y="1092"/>
                    </a:lnTo>
                    <a:lnTo>
                      <a:pt x="367" y="1075"/>
                    </a:lnTo>
                    <a:lnTo>
                      <a:pt x="358" y="1061"/>
                    </a:lnTo>
                    <a:lnTo>
                      <a:pt x="353" y="1051"/>
                    </a:lnTo>
                    <a:lnTo>
                      <a:pt x="349" y="1042"/>
                    </a:lnTo>
                    <a:lnTo>
                      <a:pt x="346" y="1037"/>
                    </a:lnTo>
                    <a:lnTo>
                      <a:pt x="345" y="1035"/>
                    </a:lnTo>
                    <a:lnTo>
                      <a:pt x="345" y="1034"/>
                    </a:lnTo>
                    <a:lnTo>
                      <a:pt x="336" y="968"/>
                    </a:lnTo>
                    <a:lnTo>
                      <a:pt x="327" y="906"/>
                    </a:lnTo>
                    <a:lnTo>
                      <a:pt x="320" y="845"/>
                    </a:lnTo>
                    <a:lnTo>
                      <a:pt x="312" y="786"/>
                    </a:lnTo>
                    <a:lnTo>
                      <a:pt x="305" y="730"/>
                    </a:lnTo>
                    <a:lnTo>
                      <a:pt x="298" y="676"/>
                    </a:lnTo>
                    <a:lnTo>
                      <a:pt x="291" y="625"/>
                    </a:lnTo>
                    <a:lnTo>
                      <a:pt x="284" y="575"/>
                    </a:lnTo>
                    <a:lnTo>
                      <a:pt x="278" y="528"/>
                    </a:lnTo>
                    <a:lnTo>
                      <a:pt x="271" y="482"/>
                    </a:lnTo>
                    <a:lnTo>
                      <a:pt x="266" y="440"/>
                    </a:lnTo>
                    <a:lnTo>
                      <a:pt x="261" y="399"/>
                    </a:lnTo>
                    <a:lnTo>
                      <a:pt x="255" y="360"/>
                    </a:lnTo>
                    <a:lnTo>
                      <a:pt x="252" y="323"/>
                    </a:lnTo>
                    <a:lnTo>
                      <a:pt x="247" y="288"/>
                    </a:lnTo>
                    <a:lnTo>
                      <a:pt x="242" y="256"/>
                    </a:lnTo>
                    <a:lnTo>
                      <a:pt x="238" y="226"/>
                    </a:lnTo>
                    <a:lnTo>
                      <a:pt x="234" y="197"/>
                    </a:lnTo>
                    <a:lnTo>
                      <a:pt x="230" y="171"/>
                    </a:lnTo>
                    <a:lnTo>
                      <a:pt x="228" y="146"/>
                    </a:lnTo>
                    <a:lnTo>
                      <a:pt x="224" y="125"/>
                    </a:lnTo>
                    <a:lnTo>
                      <a:pt x="222" y="104"/>
                    </a:lnTo>
                    <a:lnTo>
                      <a:pt x="219" y="87"/>
                    </a:lnTo>
                    <a:lnTo>
                      <a:pt x="217" y="71"/>
                    </a:lnTo>
                    <a:lnTo>
                      <a:pt x="215" y="56"/>
                    </a:lnTo>
                    <a:lnTo>
                      <a:pt x="214" y="43"/>
                    </a:lnTo>
                    <a:lnTo>
                      <a:pt x="213" y="33"/>
                    </a:lnTo>
                    <a:lnTo>
                      <a:pt x="212" y="25"/>
                    </a:lnTo>
                    <a:lnTo>
                      <a:pt x="210" y="18"/>
                    </a:lnTo>
                    <a:lnTo>
                      <a:pt x="209" y="13"/>
                    </a:lnTo>
                    <a:lnTo>
                      <a:pt x="209" y="11"/>
                    </a:lnTo>
                    <a:lnTo>
                      <a:pt x="209" y="10"/>
                    </a:lnTo>
                    <a:lnTo>
                      <a:pt x="204" y="5"/>
                    </a:lnTo>
                    <a:lnTo>
                      <a:pt x="196" y="1"/>
                    </a:lnTo>
                    <a:lnTo>
                      <a:pt x="183" y="0"/>
                    </a:lnTo>
                    <a:lnTo>
                      <a:pt x="169" y="0"/>
                    </a:lnTo>
                    <a:lnTo>
                      <a:pt x="153" y="1"/>
                    </a:lnTo>
                    <a:lnTo>
                      <a:pt x="136" y="5"/>
                    </a:lnTo>
                    <a:lnTo>
                      <a:pt x="117" y="7"/>
                    </a:lnTo>
                    <a:lnTo>
                      <a:pt x="100" y="12"/>
                    </a:lnTo>
                    <a:lnTo>
                      <a:pt x="81" y="17"/>
                    </a:lnTo>
                    <a:lnTo>
                      <a:pt x="64" y="23"/>
                    </a:lnTo>
                    <a:lnTo>
                      <a:pt x="46" y="28"/>
                    </a:lnTo>
                    <a:lnTo>
                      <a:pt x="31" y="35"/>
                    </a:lnTo>
                    <a:lnTo>
                      <a:pt x="19" y="41"/>
                    </a:lnTo>
                    <a:lnTo>
                      <a:pt x="9" y="46"/>
                    </a:lnTo>
                    <a:lnTo>
                      <a:pt x="3" y="51"/>
                    </a:lnTo>
                    <a:lnTo>
                      <a:pt x="0" y="56"/>
                    </a:lnTo>
                  </a:path>
                </a:pathLst>
              </a:custGeom>
              <a:noFill/>
              <a:ln w="0">
                <a:solidFill>
                  <a:srgbClr val="000000"/>
                </a:solidFill>
                <a:prstDash val="solid"/>
                <a:round/>
                <a:headEnd/>
                <a:tailEnd/>
              </a:ln>
            </p:spPr>
            <p:txBody>
              <a:bodyPr/>
              <a:lstStyle/>
              <a:p>
                <a:endParaRPr lang="en-US"/>
              </a:p>
            </p:txBody>
          </p:sp>
          <p:sp>
            <p:nvSpPr>
              <p:cNvPr id="172496" name="Freeform 469"/>
              <p:cNvSpPr>
                <a:spLocks/>
              </p:cNvSpPr>
              <p:nvPr/>
            </p:nvSpPr>
            <p:spPr bwMode="auto">
              <a:xfrm>
                <a:off x="2905" y="1242"/>
                <a:ext cx="55" cy="98"/>
              </a:xfrm>
              <a:custGeom>
                <a:avLst/>
                <a:gdLst>
                  <a:gd name="T0" fmla="*/ 0 w 219"/>
                  <a:gd name="T1" fmla="*/ 0 h 392"/>
                  <a:gd name="T2" fmla="*/ 0 w 219"/>
                  <a:gd name="T3" fmla="*/ 0 h 392"/>
                  <a:gd name="T4" fmla="*/ 0 w 219"/>
                  <a:gd name="T5" fmla="*/ 0 h 392"/>
                  <a:gd name="T6" fmla="*/ 0 w 219"/>
                  <a:gd name="T7" fmla="*/ 0 h 392"/>
                  <a:gd name="T8" fmla="*/ 0 w 219"/>
                  <a:gd name="T9" fmla="*/ 0 h 392"/>
                  <a:gd name="T10" fmla="*/ 0 w 219"/>
                  <a:gd name="T11" fmla="*/ 0 h 392"/>
                  <a:gd name="T12" fmla="*/ 0 w 219"/>
                  <a:gd name="T13" fmla="*/ 0 h 392"/>
                  <a:gd name="T14" fmla="*/ 0 w 219"/>
                  <a:gd name="T15" fmla="*/ 0 h 392"/>
                  <a:gd name="T16" fmla="*/ 0 w 219"/>
                  <a:gd name="T17" fmla="*/ 0 h 392"/>
                  <a:gd name="T18" fmla="*/ 0 w 219"/>
                  <a:gd name="T19" fmla="*/ 0 h 392"/>
                  <a:gd name="T20" fmla="*/ 0 w 219"/>
                  <a:gd name="T21" fmla="*/ 0 h 392"/>
                  <a:gd name="T22" fmla="*/ 0 w 219"/>
                  <a:gd name="T23" fmla="*/ 0 h 392"/>
                  <a:gd name="T24" fmla="*/ 0 w 219"/>
                  <a:gd name="T25" fmla="*/ 0 h 392"/>
                  <a:gd name="T26" fmla="*/ 0 w 219"/>
                  <a:gd name="T27" fmla="*/ 0 h 392"/>
                  <a:gd name="T28" fmla="*/ 0 w 219"/>
                  <a:gd name="T29" fmla="*/ 0 h 392"/>
                  <a:gd name="T30" fmla="*/ 0 w 219"/>
                  <a:gd name="T31" fmla="*/ 0 h 392"/>
                  <a:gd name="T32" fmla="*/ 0 w 219"/>
                  <a:gd name="T33" fmla="*/ 0 h 392"/>
                  <a:gd name="T34" fmla="*/ 0 w 219"/>
                  <a:gd name="T35" fmla="*/ 0 h 392"/>
                  <a:gd name="T36" fmla="*/ 0 w 219"/>
                  <a:gd name="T37" fmla="*/ 0 h 392"/>
                  <a:gd name="T38" fmla="*/ 0 w 219"/>
                  <a:gd name="T39" fmla="*/ 0 h 392"/>
                  <a:gd name="T40" fmla="*/ 0 w 219"/>
                  <a:gd name="T41" fmla="*/ 0 h 392"/>
                  <a:gd name="T42" fmla="*/ 0 w 219"/>
                  <a:gd name="T43" fmla="*/ 0 h 392"/>
                  <a:gd name="T44" fmla="*/ 0 w 219"/>
                  <a:gd name="T45" fmla="*/ 0 h 392"/>
                  <a:gd name="T46" fmla="*/ 0 w 219"/>
                  <a:gd name="T47" fmla="*/ 0 h 392"/>
                  <a:gd name="T48" fmla="*/ 0 w 219"/>
                  <a:gd name="T49" fmla="*/ 0 h 392"/>
                  <a:gd name="T50" fmla="*/ 0 w 219"/>
                  <a:gd name="T51" fmla="*/ 0 h 392"/>
                  <a:gd name="T52" fmla="*/ 0 w 219"/>
                  <a:gd name="T53" fmla="*/ 0 h 392"/>
                  <a:gd name="T54" fmla="*/ 0 w 219"/>
                  <a:gd name="T55" fmla="*/ 0 h 392"/>
                  <a:gd name="T56" fmla="*/ 0 w 219"/>
                  <a:gd name="T57" fmla="*/ 0 h 392"/>
                  <a:gd name="T58" fmla="*/ 0 w 219"/>
                  <a:gd name="T59" fmla="*/ 0 h 392"/>
                  <a:gd name="T60" fmla="*/ 0 w 219"/>
                  <a:gd name="T61" fmla="*/ 0 h 392"/>
                  <a:gd name="T62" fmla="*/ 0 w 219"/>
                  <a:gd name="T63" fmla="*/ 0 h 392"/>
                  <a:gd name="T64" fmla="*/ 0 w 219"/>
                  <a:gd name="T65" fmla="*/ 0 h 392"/>
                  <a:gd name="T66" fmla="*/ 0 w 219"/>
                  <a:gd name="T67" fmla="*/ 0 h 392"/>
                  <a:gd name="T68" fmla="*/ 0 w 219"/>
                  <a:gd name="T69" fmla="*/ 0 h 392"/>
                  <a:gd name="T70" fmla="*/ 0 w 219"/>
                  <a:gd name="T71" fmla="*/ 0 h 392"/>
                  <a:gd name="T72" fmla="*/ 0 w 219"/>
                  <a:gd name="T73" fmla="*/ 0 h 392"/>
                  <a:gd name="T74" fmla="*/ 0 w 219"/>
                  <a:gd name="T75" fmla="*/ 0 h 392"/>
                  <a:gd name="T76" fmla="*/ 0 w 219"/>
                  <a:gd name="T77" fmla="*/ 0 h 392"/>
                  <a:gd name="T78" fmla="*/ 0 w 219"/>
                  <a:gd name="T79" fmla="*/ 0 h 392"/>
                  <a:gd name="T80" fmla="*/ 0 w 219"/>
                  <a:gd name="T81" fmla="*/ 0 h 392"/>
                  <a:gd name="T82" fmla="*/ 0 w 219"/>
                  <a:gd name="T83" fmla="*/ 0 h 392"/>
                  <a:gd name="T84" fmla="*/ 0 w 219"/>
                  <a:gd name="T85" fmla="*/ 0 h 392"/>
                  <a:gd name="T86" fmla="*/ 0 w 219"/>
                  <a:gd name="T87" fmla="*/ 0 h 392"/>
                  <a:gd name="T88" fmla="*/ 0 w 219"/>
                  <a:gd name="T89" fmla="*/ 0 h 392"/>
                  <a:gd name="T90" fmla="*/ 0 w 219"/>
                  <a:gd name="T91" fmla="*/ 0 h 392"/>
                  <a:gd name="T92" fmla="*/ 0 w 219"/>
                  <a:gd name="T93" fmla="*/ 0 h 392"/>
                  <a:gd name="T94" fmla="*/ 0 w 219"/>
                  <a:gd name="T95" fmla="*/ 0 h 392"/>
                  <a:gd name="T96" fmla="*/ 0 w 219"/>
                  <a:gd name="T97" fmla="*/ 0 h 392"/>
                  <a:gd name="T98" fmla="*/ 0 w 219"/>
                  <a:gd name="T99" fmla="*/ 0 h 392"/>
                  <a:gd name="T100" fmla="*/ 0 w 219"/>
                  <a:gd name="T101" fmla="*/ 0 h 392"/>
                  <a:gd name="T102" fmla="*/ 0 w 219"/>
                  <a:gd name="T103" fmla="*/ 0 h 392"/>
                  <a:gd name="T104" fmla="*/ 0 w 219"/>
                  <a:gd name="T105" fmla="*/ 0 h 392"/>
                  <a:gd name="T106" fmla="*/ 0 w 219"/>
                  <a:gd name="T107" fmla="*/ 0 h 392"/>
                  <a:gd name="T108" fmla="*/ 0 w 219"/>
                  <a:gd name="T109" fmla="*/ 0 h 392"/>
                  <a:gd name="T110" fmla="*/ 0 w 219"/>
                  <a:gd name="T111" fmla="*/ 0 h 392"/>
                  <a:gd name="T112" fmla="*/ 0 w 219"/>
                  <a:gd name="T113" fmla="*/ 0 h 3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9"/>
                  <a:gd name="T172" fmla="*/ 0 h 392"/>
                  <a:gd name="T173" fmla="*/ 219 w 219"/>
                  <a:gd name="T174" fmla="*/ 392 h 39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9" h="392">
                    <a:moveTo>
                      <a:pt x="0" y="0"/>
                    </a:moveTo>
                    <a:lnTo>
                      <a:pt x="15" y="0"/>
                    </a:lnTo>
                    <a:lnTo>
                      <a:pt x="30" y="1"/>
                    </a:lnTo>
                    <a:lnTo>
                      <a:pt x="45" y="3"/>
                    </a:lnTo>
                    <a:lnTo>
                      <a:pt x="57" y="4"/>
                    </a:lnTo>
                    <a:lnTo>
                      <a:pt x="69" y="6"/>
                    </a:lnTo>
                    <a:lnTo>
                      <a:pt x="76" y="8"/>
                    </a:lnTo>
                    <a:lnTo>
                      <a:pt x="81" y="9"/>
                    </a:lnTo>
                    <a:lnTo>
                      <a:pt x="84" y="9"/>
                    </a:lnTo>
                    <a:lnTo>
                      <a:pt x="90" y="31"/>
                    </a:lnTo>
                    <a:lnTo>
                      <a:pt x="96" y="54"/>
                    </a:lnTo>
                    <a:lnTo>
                      <a:pt x="102" y="77"/>
                    </a:lnTo>
                    <a:lnTo>
                      <a:pt x="107" y="100"/>
                    </a:lnTo>
                    <a:lnTo>
                      <a:pt x="111" y="122"/>
                    </a:lnTo>
                    <a:lnTo>
                      <a:pt x="115" y="146"/>
                    </a:lnTo>
                    <a:lnTo>
                      <a:pt x="118" y="167"/>
                    </a:lnTo>
                    <a:lnTo>
                      <a:pt x="122" y="188"/>
                    </a:lnTo>
                    <a:lnTo>
                      <a:pt x="125" y="209"/>
                    </a:lnTo>
                    <a:lnTo>
                      <a:pt x="127" y="229"/>
                    </a:lnTo>
                    <a:lnTo>
                      <a:pt x="128" y="246"/>
                    </a:lnTo>
                    <a:lnTo>
                      <a:pt x="131" y="264"/>
                    </a:lnTo>
                    <a:lnTo>
                      <a:pt x="132" y="279"/>
                    </a:lnTo>
                    <a:lnTo>
                      <a:pt x="133" y="292"/>
                    </a:lnTo>
                    <a:lnTo>
                      <a:pt x="133" y="303"/>
                    </a:lnTo>
                    <a:lnTo>
                      <a:pt x="135" y="312"/>
                    </a:lnTo>
                    <a:lnTo>
                      <a:pt x="138" y="328"/>
                    </a:lnTo>
                    <a:lnTo>
                      <a:pt x="143" y="342"/>
                    </a:lnTo>
                    <a:lnTo>
                      <a:pt x="151" y="356"/>
                    </a:lnTo>
                    <a:lnTo>
                      <a:pt x="161" y="368"/>
                    </a:lnTo>
                    <a:lnTo>
                      <a:pt x="173" y="378"/>
                    </a:lnTo>
                    <a:lnTo>
                      <a:pt x="187" y="385"/>
                    </a:lnTo>
                    <a:lnTo>
                      <a:pt x="202" y="390"/>
                    </a:lnTo>
                    <a:lnTo>
                      <a:pt x="219" y="392"/>
                    </a:lnTo>
                    <a:lnTo>
                      <a:pt x="181" y="380"/>
                    </a:lnTo>
                    <a:lnTo>
                      <a:pt x="151" y="369"/>
                    </a:lnTo>
                    <a:lnTo>
                      <a:pt x="127" y="358"/>
                    </a:lnTo>
                    <a:lnTo>
                      <a:pt x="108" y="346"/>
                    </a:lnTo>
                    <a:lnTo>
                      <a:pt x="95" y="333"/>
                    </a:lnTo>
                    <a:lnTo>
                      <a:pt x="85" y="321"/>
                    </a:lnTo>
                    <a:lnTo>
                      <a:pt x="79" y="307"/>
                    </a:lnTo>
                    <a:lnTo>
                      <a:pt x="75" y="293"/>
                    </a:lnTo>
                    <a:lnTo>
                      <a:pt x="72" y="285"/>
                    </a:lnTo>
                    <a:lnTo>
                      <a:pt x="71" y="272"/>
                    </a:lnTo>
                    <a:lnTo>
                      <a:pt x="69" y="257"/>
                    </a:lnTo>
                    <a:lnTo>
                      <a:pt x="66" y="239"/>
                    </a:lnTo>
                    <a:lnTo>
                      <a:pt x="64" y="219"/>
                    </a:lnTo>
                    <a:lnTo>
                      <a:pt x="60" y="198"/>
                    </a:lnTo>
                    <a:lnTo>
                      <a:pt x="57" y="175"/>
                    </a:lnTo>
                    <a:lnTo>
                      <a:pt x="53" y="152"/>
                    </a:lnTo>
                    <a:lnTo>
                      <a:pt x="49" y="128"/>
                    </a:lnTo>
                    <a:lnTo>
                      <a:pt x="44" y="106"/>
                    </a:lnTo>
                    <a:lnTo>
                      <a:pt x="38" y="83"/>
                    </a:lnTo>
                    <a:lnTo>
                      <a:pt x="33" y="62"/>
                    </a:lnTo>
                    <a:lnTo>
                      <a:pt x="25" y="42"/>
                    </a:lnTo>
                    <a:lnTo>
                      <a:pt x="18" y="26"/>
                    </a:lnTo>
                    <a:lnTo>
                      <a:pt x="9" y="11"/>
                    </a:lnTo>
                    <a:lnTo>
                      <a:pt x="0" y="0"/>
                    </a:lnTo>
                    <a:close/>
                  </a:path>
                </a:pathLst>
              </a:custGeom>
              <a:solidFill>
                <a:srgbClr val="121212"/>
              </a:solidFill>
              <a:ln w="9525">
                <a:noFill/>
                <a:round/>
                <a:headEnd/>
                <a:tailEnd/>
              </a:ln>
            </p:spPr>
            <p:txBody>
              <a:bodyPr/>
              <a:lstStyle/>
              <a:p>
                <a:endParaRPr lang="en-US"/>
              </a:p>
            </p:txBody>
          </p:sp>
          <p:sp>
            <p:nvSpPr>
              <p:cNvPr id="172497" name="Freeform 470"/>
              <p:cNvSpPr>
                <a:spLocks/>
              </p:cNvSpPr>
              <p:nvPr/>
            </p:nvSpPr>
            <p:spPr bwMode="auto">
              <a:xfrm>
                <a:off x="2768" y="1222"/>
                <a:ext cx="159" cy="34"/>
              </a:xfrm>
              <a:custGeom>
                <a:avLst/>
                <a:gdLst>
                  <a:gd name="T0" fmla="*/ 0 w 637"/>
                  <a:gd name="T1" fmla="*/ 0 h 138"/>
                  <a:gd name="T2" fmla="*/ 0 w 637"/>
                  <a:gd name="T3" fmla="*/ 0 h 138"/>
                  <a:gd name="T4" fmla="*/ 0 w 637"/>
                  <a:gd name="T5" fmla="*/ 0 h 138"/>
                  <a:gd name="T6" fmla="*/ 0 w 637"/>
                  <a:gd name="T7" fmla="*/ 0 h 138"/>
                  <a:gd name="T8" fmla="*/ 0 w 637"/>
                  <a:gd name="T9" fmla="*/ 0 h 138"/>
                  <a:gd name="T10" fmla="*/ 0 w 637"/>
                  <a:gd name="T11" fmla="*/ 0 h 138"/>
                  <a:gd name="T12" fmla="*/ 0 w 637"/>
                  <a:gd name="T13" fmla="*/ 0 h 138"/>
                  <a:gd name="T14" fmla="*/ 0 w 637"/>
                  <a:gd name="T15" fmla="*/ 0 h 138"/>
                  <a:gd name="T16" fmla="*/ 0 w 637"/>
                  <a:gd name="T17" fmla="*/ 0 h 138"/>
                  <a:gd name="T18" fmla="*/ 0 w 637"/>
                  <a:gd name="T19" fmla="*/ 0 h 138"/>
                  <a:gd name="T20" fmla="*/ 0 w 637"/>
                  <a:gd name="T21" fmla="*/ 0 h 138"/>
                  <a:gd name="T22" fmla="*/ 0 w 637"/>
                  <a:gd name="T23" fmla="*/ 0 h 138"/>
                  <a:gd name="T24" fmla="*/ 0 w 637"/>
                  <a:gd name="T25" fmla="*/ 0 h 138"/>
                  <a:gd name="T26" fmla="*/ 0 w 637"/>
                  <a:gd name="T27" fmla="*/ 0 h 138"/>
                  <a:gd name="T28" fmla="*/ 0 w 637"/>
                  <a:gd name="T29" fmla="*/ 0 h 138"/>
                  <a:gd name="T30" fmla="*/ 0 w 637"/>
                  <a:gd name="T31" fmla="*/ 0 h 138"/>
                  <a:gd name="T32" fmla="*/ 0 w 637"/>
                  <a:gd name="T33" fmla="*/ 0 h 138"/>
                  <a:gd name="T34" fmla="*/ 0 w 637"/>
                  <a:gd name="T35" fmla="*/ 0 h 138"/>
                  <a:gd name="T36" fmla="*/ 0 w 637"/>
                  <a:gd name="T37" fmla="*/ 0 h 138"/>
                  <a:gd name="T38" fmla="*/ 0 w 637"/>
                  <a:gd name="T39" fmla="*/ 0 h 138"/>
                  <a:gd name="T40" fmla="*/ 0 w 637"/>
                  <a:gd name="T41" fmla="*/ 0 h 138"/>
                  <a:gd name="T42" fmla="*/ 0 w 637"/>
                  <a:gd name="T43" fmla="*/ 0 h 138"/>
                  <a:gd name="T44" fmla="*/ 0 w 637"/>
                  <a:gd name="T45" fmla="*/ 0 h 138"/>
                  <a:gd name="T46" fmla="*/ 0 w 637"/>
                  <a:gd name="T47" fmla="*/ 0 h 138"/>
                  <a:gd name="T48" fmla="*/ 0 w 637"/>
                  <a:gd name="T49" fmla="*/ 0 h 138"/>
                  <a:gd name="T50" fmla="*/ 0 w 637"/>
                  <a:gd name="T51" fmla="*/ 0 h 138"/>
                  <a:gd name="T52" fmla="*/ 0 w 637"/>
                  <a:gd name="T53" fmla="*/ 0 h 138"/>
                  <a:gd name="T54" fmla="*/ 0 w 637"/>
                  <a:gd name="T55" fmla="*/ 0 h 138"/>
                  <a:gd name="T56" fmla="*/ 0 w 637"/>
                  <a:gd name="T57" fmla="*/ 0 h 138"/>
                  <a:gd name="T58" fmla="*/ 0 w 637"/>
                  <a:gd name="T59" fmla="*/ 0 h 138"/>
                  <a:gd name="T60" fmla="*/ 0 w 637"/>
                  <a:gd name="T61" fmla="*/ 0 h 138"/>
                  <a:gd name="T62" fmla="*/ 0 w 637"/>
                  <a:gd name="T63" fmla="*/ 0 h 138"/>
                  <a:gd name="T64" fmla="*/ 0 w 637"/>
                  <a:gd name="T65" fmla="*/ 0 h 138"/>
                  <a:gd name="T66" fmla="*/ 0 w 637"/>
                  <a:gd name="T67" fmla="*/ 0 h 138"/>
                  <a:gd name="T68" fmla="*/ 0 w 637"/>
                  <a:gd name="T69" fmla="*/ 0 h 1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37"/>
                  <a:gd name="T106" fmla="*/ 0 h 138"/>
                  <a:gd name="T107" fmla="*/ 637 w 637"/>
                  <a:gd name="T108" fmla="*/ 138 h 1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37" h="138">
                    <a:moveTo>
                      <a:pt x="3" y="120"/>
                    </a:moveTo>
                    <a:lnTo>
                      <a:pt x="613" y="0"/>
                    </a:lnTo>
                    <a:lnTo>
                      <a:pt x="637" y="107"/>
                    </a:lnTo>
                    <a:lnTo>
                      <a:pt x="619" y="104"/>
                    </a:lnTo>
                    <a:lnTo>
                      <a:pt x="601" y="102"/>
                    </a:lnTo>
                    <a:lnTo>
                      <a:pt x="580" y="100"/>
                    </a:lnTo>
                    <a:lnTo>
                      <a:pt x="557" y="99"/>
                    </a:lnTo>
                    <a:lnTo>
                      <a:pt x="534" y="99"/>
                    </a:lnTo>
                    <a:lnTo>
                      <a:pt x="508" y="99"/>
                    </a:lnTo>
                    <a:lnTo>
                      <a:pt x="481" y="100"/>
                    </a:lnTo>
                    <a:lnTo>
                      <a:pt x="454" y="102"/>
                    </a:lnTo>
                    <a:lnTo>
                      <a:pt x="425" y="104"/>
                    </a:lnTo>
                    <a:lnTo>
                      <a:pt x="397" y="105"/>
                    </a:lnTo>
                    <a:lnTo>
                      <a:pt x="368" y="109"/>
                    </a:lnTo>
                    <a:lnTo>
                      <a:pt x="340" y="112"/>
                    </a:lnTo>
                    <a:lnTo>
                      <a:pt x="311" y="114"/>
                    </a:lnTo>
                    <a:lnTo>
                      <a:pt x="282" y="118"/>
                    </a:lnTo>
                    <a:lnTo>
                      <a:pt x="254" y="120"/>
                    </a:lnTo>
                    <a:lnTo>
                      <a:pt x="227" y="124"/>
                    </a:lnTo>
                    <a:lnTo>
                      <a:pt x="200" y="128"/>
                    </a:lnTo>
                    <a:lnTo>
                      <a:pt x="174" y="130"/>
                    </a:lnTo>
                    <a:lnTo>
                      <a:pt x="151" y="133"/>
                    </a:lnTo>
                    <a:lnTo>
                      <a:pt x="127" y="134"/>
                    </a:lnTo>
                    <a:lnTo>
                      <a:pt x="106" y="136"/>
                    </a:lnTo>
                    <a:lnTo>
                      <a:pt x="87" y="136"/>
                    </a:lnTo>
                    <a:lnTo>
                      <a:pt x="69" y="138"/>
                    </a:lnTo>
                    <a:lnTo>
                      <a:pt x="54" y="138"/>
                    </a:lnTo>
                    <a:lnTo>
                      <a:pt x="39" y="138"/>
                    </a:lnTo>
                    <a:lnTo>
                      <a:pt x="28" y="136"/>
                    </a:lnTo>
                    <a:lnTo>
                      <a:pt x="18" y="135"/>
                    </a:lnTo>
                    <a:lnTo>
                      <a:pt x="9" y="133"/>
                    </a:lnTo>
                    <a:lnTo>
                      <a:pt x="4" y="130"/>
                    </a:lnTo>
                    <a:lnTo>
                      <a:pt x="1" y="128"/>
                    </a:lnTo>
                    <a:lnTo>
                      <a:pt x="0" y="124"/>
                    </a:lnTo>
                    <a:lnTo>
                      <a:pt x="3" y="120"/>
                    </a:lnTo>
                    <a:close/>
                  </a:path>
                </a:pathLst>
              </a:custGeom>
              <a:solidFill>
                <a:srgbClr val="121212"/>
              </a:solidFill>
              <a:ln w="9525">
                <a:noFill/>
                <a:round/>
                <a:headEnd/>
                <a:tailEnd/>
              </a:ln>
            </p:spPr>
            <p:txBody>
              <a:bodyPr/>
              <a:lstStyle/>
              <a:p>
                <a:endParaRPr lang="en-US"/>
              </a:p>
            </p:txBody>
          </p:sp>
          <p:sp>
            <p:nvSpPr>
              <p:cNvPr id="172498" name="Freeform 471"/>
              <p:cNvSpPr>
                <a:spLocks/>
              </p:cNvSpPr>
              <p:nvPr/>
            </p:nvSpPr>
            <p:spPr bwMode="auto">
              <a:xfrm>
                <a:off x="3091" y="1160"/>
                <a:ext cx="53" cy="39"/>
              </a:xfrm>
              <a:custGeom>
                <a:avLst/>
                <a:gdLst>
                  <a:gd name="T0" fmla="*/ 0 w 210"/>
                  <a:gd name="T1" fmla="*/ 0 h 153"/>
                  <a:gd name="T2" fmla="*/ 0 w 210"/>
                  <a:gd name="T3" fmla="*/ 0 h 153"/>
                  <a:gd name="T4" fmla="*/ 0 w 210"/>
                  <a:gd name="T5" fmla="*/ 0 h 153"/>
                  <a:gd name="T6" fmla="*/ 0 w 210"/>
                  <a:gd name="T7" fmla="*/ 0 h 153"/>
                  <a:gd name="T8" fmla="*/ 0 w 210"/>
                  <a:gd name="T9" fmla="*/ 0 h 153"/>
                  <a:gd name="T10" fmla="*/ 0 w 210"/>
                  <a:gd name="T11" fmla="*/ 0 h 153"/>
                  <a:gd name="T12" fmla="*/ 0 w 210"/>
                  <a:gd name="T13" fmla="*/ 0 h 153"/>
                  <a:gd name="T14" fmla="*/ 0 w 210"/>
                  <a:gd name="T15" fmla="*/ 0 h 153"/>
                  <a:gd name="T16" fmla="*/ 0 w 210"/>
                  <a:gd name="T17" fmla="*/ 0 h 153"/>
                  <a:gd name="T18" fmla="*/ 0 w 210"/>
                  <a:gd name="T19" fmla="*/ 0 h 153"/>
                  <a:gd name="T20" fmla="*/ 0 w 210"/>
                  <a:gd name="T21" fmla="*/ 0 h 153"/>
                  <a:gd name="T22" fmla="*/ 0 w 210"/>
                  <a:gd name="T23" fmla="*/ 0 h 153"/>
                  <a:gd name="T24" fmla="*/ 0 w 210"/>
                  <a:gd name="T25" fmla="*/ 0 h 153"/>
                  <a:gd name="T26" fmla="*/ 0 w 210"/>
                  <a:gd name="T27" fmla="*/ 0 h 153"/>
                  <a:gd name="T28" fmla="*/ 0 w 210"/>
                  <a:gd name="T29" fmla="*/ 0 h 153"/>
                  <a:gd name="T30" fmla="*/ 0 w 210"/>
                  <a:gd name="T31" fmla="*/ 0 h 153"/>
                  <a:gd name="T32" fmla="*/ 0 w 210"/>
                  <a:gd name="T33" fmla="*/ 0 h 153"/>
                  <a:gd name="T34" fmla="*/ 0 w 210"/>
                  <a:gd name="T35" fmla="*/ 0 h 153"/>
                  <a:gd name="T36" fmla="*/ 0 w 210"/>
                  <a:gd name="T37" fmla="*/ 0 h 153"/>
                  <a:gd name="T38" fmla="*/ 0 w 210"/>
                  <a:gd name="T39" fmla="*/ 0 h 153"/>
                  <a:gd name="T40" fmla="*/ 0 w 210"/>
                  <a:gd name="T41" fmla="*/ 0 h 153"/>
                  <a:gd name="T42" fmla="*/ 0 w 210"/>
                  <a:gd name="T43" fmla="*/ 0 h 153"/>
                  <a:gd name="T44" fmla="*/ 0 w 210"/>
                  <a:gd name="T45" fmla="*/ 0 h 153"/>
                  <a:gd name="T46" fmla="*/ 0 w 210"/>
                  <a:gd name="T47" fmla="*/ 0 h 153"/>
                  <a:gd name="T48" fmla="*/ 0 w 210"/>
                  <a:gd name="T49" fmla="*/ 0 h 153"/>
                  <a:gd name="T50" fmla="*/ 0 w 210"/>
                  <a:gd name="T51" fmla="*/ 0 h 15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0"/>
                  <a:gd name="T79" fmla="*/ 0 h 153"/>
                  <a:gd name="T80" fmla="*/ 210 w 210"/>
                  <a:gd name="T81" fmla="*/ 153 h 15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0" h="153">
                    <a:moveTo>
                      <a:pt x="15" y="46"/>
                    </a:moveTo>
                    <a:lnTo>
                      <a:pt x="41" y="37"/>
                    </a:lnTo>
                    <a:lnTo>
                      <a:pt x="70" y="30"/>
                    </a:lnTo>
                    <a:lnTo>
                      <a:pt x="98" y="21"/>
                    </a:lnTo>
                    <a:lnTo>
                      <a:pt x="126" y="15"/>
                    </a:lnTo>
                    <a:lnTo>
                      <a:pt x="149" y="8"/>
                    </a:lnTo>
                    <a:lnTo>
                      <a:pt x="169" y="3"/>
                    </a:lnTo>
                    <a:lnTo>
                      <a:pt x="182" y="1"/>
                    </a:lnTo>
                    <a:lnTo>
                      <a:pt x="187" y="0"/>
                    </a:lnTo>
                    <a:lnTo>
                      <a:pt x="210" y="153"/>
                    </a:lnTo>
                    <a:lnTo>
                      <a:pt x="190" y="133"/>
                    </a:lnTo>
                    <a:lnTo>
                      <a:pt x="168" y="116"/>
                    </a:lnTo>
                    <a:lnTo>
                      <a:pt x="142" y="104"/>
                    </a:lnTo>
                    <a:lnTo>
                      <a:pt x="116" y="95"/>
                    </a:lnTo>
                    <a:lnTo>
                      <a:pt x="91" y="89"/>
                    </a:lnTo>
                    <a:lnTo>
                      <a:pt x="66" y="85"/>
                    </a:lnTo>
                    <a:lnTo>
                      <a:pt x="45" y="83"/>
                    </a:lnTo>
                    <a:lnTo>
                      <a:pt x="29" y="83"/>
                    </a:lnTo>
                    <a:lnTo>
                      <a:pt x="16" y="82"/>
                    </a:lnTo>
                    <a:lnTo>
                      <a:pt x="9" y="78"/>
                    </a:lnTo>
                    <a:lnTo>
                      <a:pt x="3" y="72"/>
                    </a:lnTo>
                    <a:lnTo>
                      <a:pt x="0" y="66"/>
                    </a:lnTo>
                    <a:lnTo>
                      <a:pt x="0" y="59"/>
                    </a:lnTo>
                    <a:lnTo>
                      <a:pt x="3" y="53"/>
                    </a:lnTo>
                    <a:lnTo>
                      <a:pt x="8" y="48"/>
                    </a:lnTo>
                    <a:lnTo>
                      <a:pt x="15" y="46"/>
                    </a:lnTo>
                    <a:close/>
                  </a:path>
                </a:pathLst>
              </a:custGeom>
              <a:solidFill>
                <a:srgbClr val="121212"/>
              </a:solidFill>
              <a:ln w="9525">
                <a:noFill/>
                <a:round/>
                <a:headEnd/>
                <a:tailEnd/>
              </a:ln>
            </p:spPr>
            <p:txBody>
              <a:bodyPr/>
              <a:lstStyle/>
              <a:p>
                <a:endParaRPr lang="en-US"/>
              </a:p>
            </p:txBody>
          </p:sp>
          <p:sp>
            <p:nvSpPr>
              <p:cNvPr id="172499" name="Freeform 472"/>
              <p:cNvSpPr>
                <a:spLocks/>
              </p:cNvSpPr>
              <p:nvPr/>
            </p:nvSpPr>
            <p:spPr bwMode="auto">
              <a:xfrm>
                <a:off x="2672" y="1044"/>
                <a:ext cx="686" cy="213"/>
              </a:xfrm>
              <a:custGeom>
                <a:avLst/>
                <a:gdLst>
                  <a:gd name="T0" fmla="*/ 0 w 2744"/>
                  <a:gd name="T1" fmla="*/ 0 h 850"/>
                  <a:gd name="T2" fmla="*/ 0 w 2744"/>
                  <a:gd name="T3" fmla="*/ 0 h 850"/>
                  <a:gd name="T4" fmla="*/ 0 w 2744"/>
                  <a:gd name="T5" fmla="*/ 0 h 850"/>
                  <a:gd name="T6" fmla="*/ 0 w 2744"/>
                  <a:gd name="T7" fmla="*/ 0 h 850"/>
                  <a:gd name="T8" fmla="*/ 0 w 2744"/>
                  <a:gd name="T9" fmla="*/ 0 h 850"/>
                  <a:gd name="T10" fmla="*/ 0 w 2744"/>
                  <a:gd name="T11" fmla="*/ 0 h 850"/>
                  <a:gd name="T12" fmla="*/ 0 w 2744"/>
                  <a:gd name="T13" fmla="*/ 0 h 850"/>
                  <a:gd name="T14" fmla="*/ 0 w 2744"/>
                  <a:gd name="T15" fmla="*/ 0 h 850"/>
                  <a:gd name="T16" fmla="*/ 0 w 2744"/>
                  <a:gd name="T17" fmla="*/ 0 h 850"/>
                  <a:gd name="T18" fmla="*/ 0 w 2744"/>
                  <a:gd name="T19" fmla="*/ 0 h 850"/>
                  <a:gd name="T20" fmla="*/ 0 w 2744"/>
                  <a:gd name="T21" fmla="*/ 0 h 850"/>
                  <a:gd name="T22" fmla="*/ 0 w 2744"/>
                  <a:gd name="T23" fmla="*/ 0 h 850"/>
                  <a:gd name="T24" fmla="*/ 1 w 2744"/>
                  <a:gd name="T25" fmla="*/ 0 h 850"/>
                  <a:gd name="T26" fmla="*/ 1 w 2744"/>
                  <a:gd name="T27" fmla="*/ 0 h 850"/>
                  <a:gd name="T28" fmla="*/ 1 w 2744"/>
                  <a:gd name="T29" fmla="*/ 0 h 850"/>
                  <a:gd name="T30" fmla="*/ 1 w 2744"/>
                  <a:gd name="T31" fmla="*/ 0 h 850"/>
                  <a:gd name="T32" fmla="*/ 1 w 2744"/>
                  <a:gd name="T33" fmla="*/ 0 h 850"/>
                  <a:gd name="T34" fmla="*/ 1 w 2744"/>
                  <a:gd name="T35" fmla="*/ 0 h 850"/>
                  <a:gd name="T36" fmla="*/ 1 w 2744"/>
                  <a:gd name="T37" fmla="*/ 0 h 850"/>
                  <a:gd name="T38" fmla="*/ 1 w 2744"/>
                  <a:gd name="T39" fmla="*/ 0 h 850"/>
                  <a:gd name="T40" fmla="*/ 1 w 2744"/>
                  <a:gd name="T41" fmla="*/ 0 h 850"/>
                  <a:gd name="T42" fmla="*/ 1 w 2744"/>
                  <a:gd name="T43" fmla="*/ 0 h 850"/>
                  <a:gd name="T44" fmla="*/ 1 w 2744"/>
                  <a:gd name="T45" fmla="*/ 0 h 850"/>
                  <a:gd name="T46" fmla="*/ 1 w 2744"/>
                  <a:gd name="T47" fmla="*/ 0 h 850"/>
                  <a:gd name="T48" fmla="*/ 1 w 2744"/>
                  <a:gd name="T49" fmla="*/ 0 h 850"/>
                  <a:gd name="T50" fmla="*/ 1 w 2744"/>
                  <a:gd name="T51" fmla="*/ 0 h 850"/>
                  <a:gd name="T52" fmla="*/ 1 w 2744"/>
                  <a:gd name="T53" fmla="*/ 0 h 850"/>
                  <a:gd name="T54" fmla="*/ 1 w 2744"/>
                  <a:gd name="T55" fmla="*/ 0 h 850"/>
                  <a:gd name="T56" fmla="*/ 1 w 2744"/>
                  <a:gd name="T57" fmla="*/ 0 h 850"/>
                  <a:gd name="T58" fmla="*/ 1 w 2744"/>
                  <a:gd name="T59" fmla="*/ 0 h 850"/>
                  <a:gd name="T60" fmla="*/ 1 w 2744"/>
                  <a:gd name="T61" fmla="*/ 0 h 850"/>
                  <a:gd name="T62" fmla="*/ 1 w 2744"/>
                  <a:gd name="T63" fmla="*/ 0 h 850"/>
                  <a:gd name="T64" fmla="*/ 0 w 2744"/>
                  <a:gd name="T65" fmla="*/ 0 h 850"/>
                  <a:gd name="T66" fmla="*/ 0 w 2744"/>
                  <a:gd name="T67" fmla="*/ 0 h 850"/>
                  <a:gd name="T68" fmla="*/ 0 w 2744"/>
                  <a:gd name="T69" fmla="*/ 0 h 850"/>
                  <a:gd name="T70" fmla="*/ 0 w 2744"/>
                  <a:gd name="T71" fmla="*/ 0 h 850"/>
                  <a:gd name="T72" fmla="*/ 0 w 2744"/>
                  <a:gd name="T73" fmla="*/ 0 h 850"/>
                  <a:gd name="T74" fmla="*/ 0 w 2744"/>
                  <a:gd name="T75" fmla="*/ 0 h 850"/>
                  <a:gd name="T76" fmla="*/ 0 w 2744"/>
                  <a:gd name="T77" fmla="*/ 0 h 850"/>
                  <a:gd name="T78" fmla="*/ 0 w 2744"/>
                  <a:gd name="T79" fmla="*/ 0 h 850"/>
                  <a:gd name="T80" fmla="*/ 0 w 2744"/>
                  <a:gd name="T81" fmla="*/ 0 h 850"/>
                  <a:gd name="T82" fmla="*/ 0 w 2744"/>
                  <a:gd name="T83" fmla="*/ 0 h 850"/>
                  <a:gd name="T84" fmla="*/ 0 w 2744"/>
                  <a:gd name="T85" fmla="*/ 0 h 850"/>
                  <a:gd name="T86" fmla="*/ 0 w 2744"/>
                  <a:gd name="T87" fmla="*/ 0 h 850"/>
                  <a:gd name="T88" fmla="*/ 0 w 2744"/>
                  <a:gd name="T89" fmla="*/ 0 h 850"/>
                  <a:gd name="T90" fmla="*/ 0 w 2744"/>
                  <a:gd name="T91" fmla="*/ 0 h 850"/>
                  <a:gd name="T92" fmla="*/ 0 w 2744"/>
                  <a:gd name="T93" fmla="*/ 0 h 850"/>
                  <a:gd name="T94" fmla="*/ 0 w 2744"/>
                  <a:gd name="T95" fmla="*/ 0 h 8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44"/>
                  <a:gd name="T145" fmla="*/ 0 h 850"/>
                  <a:gd name="T146" fmla="*/ 2744 w 2744"/>
                  <a:gd name="T147" fmla="*/ 850 h 85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44" h="850">
                    <a:moveTo>
                      <a:pt x="0" y="613"/>
                    </a:moveTo>
                    <a:lnTo>
                      <a:pt x="6" y="591"/>
                    </a:lnTo>
                    <a:lnTo>
                      <a:pt x="15" y="570"/>
                    </a:lnTo>
                    <a:lnTo>
                      <a:pt x="30" y="550"/>
                    </a:lnTo>
                    <a:lnTo>
                      <a:pt x="47" y="531"/>
                    </a:lnTo>
                    <a:lnTo>
                      <a:pt x="71" y="511"/>
                    </a:lnTo>
                    <a:lnTo>
                      <a:pt x="97" y="492"/>
                    </a:lnTo>
                    <a:lnTo>
                      <a:pt x="128" y="472"/>
                    </a:lnTo>
                    <a:lnTo>
                      <a:pt x="164" y="452"/>
                    </a:lnTo>
                    <a:lnTo>
                      <a:pt x="202" y="431"/>
                    </a:lnTo>
                    <a:lnTo>
                      <a:pt x="247" y="410"/>
                    </a:lnTo>
                    <a:lnTo>
                      <a:pt x="296" y="388"/>
                    </a:lnTo>
                    <a:lnTo>
                      <a:pt x="348" y="364"/>
                    </a:lnTo>
                    <a:lnTo>
                      <a:pt x="404" y="340"/>
                    </a:lnTo>
                    <a:lnTo>
                      <a:pt x="465" y="314"/>
                    </a:lnTo>
                    <a:lnTo>
                      <a:pt x="531" y="287"/>
                    </a:lnTo>
                    <a:lnTo>
                      <a:pt x="600" y="258"/>
                    </a:lnTo>
                    <a:lnTo>
                      <a:pt x="638" y="245"/>
                    </a:lnTo>
                    <a:lnTo>
                      <a:pt x="676" y="234"/>
                    </a:lnTo>
                    <a:lnTo>
                      <a:pt x="716" y="226"/>
                    </a:lnTo>
                    <a:lnTo>
                      <a:pt x="759" y="219"/>
                    </a:lnTo>
                    <a:lnTo>
                      <a:pt x="803" y="215"/>
                    </a:lnTo>
                    <a:lnTo>
                      <a:pt x="849" y="212"/>
                    </a:lnTo>
                    <a:lnTo>
                      <a:pt x="897" y="211"/>
                    </a:lnTo>
                    <a:lnTo>
                      <a:pt x="947" y="211"/>
                    </a:lnTo>
                    <a:lnTo>
                      <a:pt x="998" y="212"/>
                    </a:lnTo>
                    <a:lnTo>
                      <a:pt x="1050" y="215"/>
                    </a:lnTo>
                    <a:lnTo>
                      <a:pt x="1105" y="217"/>
                    </a:lnTo>
                    <a:lnTo>
                      <a:pt x="1162" y="221"/>
                    </a:lnTo>
                    <a:lnTo>
                      <a:pt x="1219" y="226"/>
                    </a:lnTo>
                    <a:lnTo>
                      <a:pt x="1279" y="231"/>
                    </a:lnTo>
                    <a:lnTo>
                      <a:pt x="1340" y="235"/>
                    </a:lnTo>
                    <a:lnTo>
                      <a:pt x="1402" y="240"/>
                    </a:lnTo>
                    <a:lnTo>
                      <a:pt x="1471" y="245"/>
                    </a:lnTo>
                    <a:lnTo>
                      <a:pt x="1533" y="248"/>
                    </a:lnTo>
                    <a:lnTo>
                      <a:pt x="1588" y="251"/>
                    </a:lnTo>
                    <a:lnTo>
                      <a:pt x="1639" y="252"/>
                    </a:lnTo>
                    <a:lnTo>
                      <a:pt x="1683" y="252"/>
                    </a:lnTo>
                    <a:lnTo>
                      <a:pt x="1724" y="252"/>
                    </a:lnTo>
                    <a:lnTo>
                      <a:pt x="1762" y="251"/>
                    </a:lnTo>
                    <a:lnTo>
                      <a:pt x="1795" y="248"/>
                    </a:lnTo>
                    <a:lnTo>
                      <a:pt x="1826" y="246"/>
                    </a:lnTo>
                    <a:lnTo>
                      <a:pt x="1856" y="242"/>
                    </a:lnTo>
                    <a:lnTo>
                      <a:pt x="1883" y="239"/>
                    </a:lnTo>
                    <a:lnTo>
                      <a:pt x="1910" y="234"/>
                    </a:lnTo>
                    <a:lnTo>
                      <a:pt x="1936" y="229"/>
                    </a:lnTo>
                    <a:lnTo>
                      <a:pt x="1962" y="224"/>
                    </a:lnTo>
                    <a:lnTo>
                      <a:pt x="1989" y="219"/>
                    </a:lnTo>
                    <a:lnTo>
                      <a:pt x="2018" y="212"/>
                    </a:lnTo>
                    <a:lnTo>
                      <a:pt x="2053" y="205"/>
                    </a:lnTo>
                    <a:lnTo>
                      <a:pt x="2086" y="196"/>
                    </a:lnTo>
                    <a:lnTo>
                      <a:pt x="2120" y="186"/>
                    </a:lnTo>
                    <a:lnTo>
                      <a:pt x="2152" y="175"/>
                    </a:lnTo>
                    <a:lnTo>
                      <a:pt x="2184" y="164"/>
                    </a:lnTo>
                    <a:lnTo>
                      <a:pt x="2215" y="152"/>
                    </a:lnTo>
                    <a:lnTo>
                      <a:pt x="2245" y="139"/>
                    </a:lnTo>
                    <a:lnTo>
                      <a:pt x="2275" y="127"/>
                    </a:lnTo>
                    <a:lnTo>
                      <a:pt x="2302" y="113"/>
                    </a:lnTo>
                    <a:lnTo>
                      <a:pt x="2331" y="99"/>
                    </a:lnTo>
                    <a:lnTo>
                      <a:pt x="2357" y="87"/>
                    </a:lnTo>
                    <a:lnTo>
                      <a:pt x="2383" y="73"/>
                    </a:lnTo>
                    <a:lnTo>
                      <a:pt x="2407" y="61"/>
                    </a:lnTo>
                    <a:lnTo>
                      <a:pt x="2432" y="48"/>
                    </a:lnTo>
                    <a:lnTo>
                      <a:pt x="2454" y="37"/>
                    </a:lnTo>
                    <a:lnTo>
                      <a:pt x="2475" y="26"/>
                    </a:lnTo>
                    <a:lnTo>
                      <a:pt x="2501" y="15"/>
                    </a:lnTo>
                    <a:lnTo>
                      <a:pt x="2530" y="7"/>
                    </a:lnTo>
                    <a:lnTo>
                      <a:pt x="2562" y="2"/>
                    </a:lnTo>
                    <a:lnTo>
                      <a:pt x="2595" y="0"/>
                    </a:lnTo>
                    <a:lnTo>
                      <a:pt x="2627" y="0"/>
                    </a:lnTo>
                    <a:lnTo>
                      <a:pt x="2657" y="2"/>
                    </a:lnTo>
                    <a:lnTo>
                      <a:pt x="2685" y="7"/>
                    </a:lnTo>
                    <a:lnTo>
                      <a:pt x="2709" y="15"/>
                    </a:lnTo>
                    <a:lnTo>
                      <a:pt x="2728" y="26"/>
                    </a:lnTo>
                    <a:lnTo>
                      <a:pt x="2740" y="40"/>
                    </a:lnTo>
                    <a:lnTo>
                      <a:pt x="2744" y="56"/>
                    </a:lnTo>
                    <a:lnTo>
                      <a:pt x="2739" y="76"/>
                    </a:lnTo>
                    <a:lnTo>
                      <a:pt x="2723" y="97"/>
                    </a:lnTo>
                    <a:lnTo>
                      <a:pt x="2695" y="122"/>
                    </a:lnTo>
                    <a:lnTo>
                      <a:pt x="2656" y="149"/>
                    </a:lnTo>
                    <a:lnTo>
                      <a:pt x="2601" y="180"/>
                    </a:lnTo>
                    <a:lnTo>
                      <a:pt x="2572" y="195"/>
                    </a:lnTo>
                    <a:lnTo>
                      <a:pt x="2539" y="210"/>
                    </a:lnTo>
                    <a:lnTo>
                      <a:pt x="2503" y="226"/>
                    </a:lnTo>
                    <a:lnTo>
                      <a:pt x="2464" y="244"/>
                    </a:lnTo>
                    <a:lnTo>
                      <a:pt x="2422" y="261"/>
                    </a:lnTo>
                    <a:lnTo>
                      <a:pt x="2377" y="280"/>
                    </a:lnTo>
                    <a:lnTo>
                      <a:pt x="2330" y="298"/>
                    </a:lnTo>
                    <a:lnTo>
                      <a:pt x="2280" y="318"/>
                    </a:lnTo>
                    <a:lnTo>
                      <a:pt x="2228" y="338"/>
                    </a:lnTo>
                    <a:lnTo>
                      <a:pt x="2174" y="358"/>
                    </a:lnTo>
                    <a:lnTo>
                      <a:pt x="2120" y="379"/>
                    </a:lnTo>
                    <a:lnTo>
                      <a:pt x="2062" y="399"/>
                    </a:lnTo>
                    <a:lnTo>
                      <a:pt x="2005" y="420"/>
                    </a:lnTo>
                    <a:lnTo>
                      <a:pt x="1946" y="441"/>
                    </a:lnTo>
                    <a:lnTo>
                      <a:pt x="1886" y="462"/>
                    </a:lnTo>
                    <a:lnTo>
                      <a:pt x="1826" y="482"/>
                    </a:lnTo>
                    <a:lnTo>
                      <a:pt x="1765" y="503"/>
                    </a:lnTo>
                    <a:lnTo>
                      <a:pt x="1704" y="523"/>
                    </a:lnTo>
                    <a:lnTo>
                      <a:pt x="1645" y="543"/>
                    </a:lnTo>
                    <a:lnTo>
                      <a:pt x="1584" y="562"/>
                    </a:lnTo>
                    <a:lnTo>
                      <a:pt x="1524" y="580"/>
                    </a:lnTo>
                    <a:lnTo>
                      <a:pt x="1466" y="599"/>
                    </a:lnTo>
                    <a:lnTo>
                      <a:pt x="1407" y="616"/>
                    </a:lnTo>
                    <a:lnTo>
                      <a:pt x="1350" y="634"/>
                    </a:lnTo>
                    <a:lnTo>
                      <a:pt x="1295" y="650"/>
                    </a:lnTo>
                    <a:lnTo>
                      <a:pt x="1242" y="665"/>
                    </a:lnTo>
                    <a:lnTo>
                      <a:pt x="1190" y="680"/>
                    </a:lnTo>
                    <a:lnTo>
                      <a:pt x="1140" y="692"/>
                    </a:lnTo>
                    <a:lnTo>
                      <a:pt x="1091" y="704"/>
                    </a:lnTo>
                    <a:lnTo>
                      <a:pt x="1047" y="716"/>
                    </a:lnTo>
                    <a:lnTo>
                      <a:pt x="1004" y="724"/>
                    </a:lnTo>
                    <a:lnTo>
                      <a:pt x="965" y="733"/>
                    </a:lnTo>
                    <a:lnTo>
                      <a:pt x="899" y="747"/>
                    </a:lnTo>
                    <a:lnTo>
                      <a:pt x="835" y="759"/>
                    </a:lnTo>
                    <a:lnTo>
                      <a:pt x="777" y="772"/>
                    </a:lnTo>
                    <a:lnTo>
                      <a:pt x="721" y="783"/>
                    </a:lnTo>
                    <a:lnTo>
                      <a:pt x="669" y="794"/>
                    </a:lnTo>
                    <a:lnTo>
                      <a:pt x="619" y="804"/>
                    </a:lnTo>
                    <a:lnTo>
                      <a:pt x="573" y="813"/>
                    </a:lnTo>
                    <a:lnTo>
                      <a:pt x="529" y="821"/>
                    </a:lnTo>
                    <a:lnTo>
                      <a:pt x="488" y="829"/>
                    </a:lnTo>
                    <a:lnTo>
                      <a:pt x="450" y="835"/>
                    </a:lnTo>
                    <a:lnTo>
                      <a:pt x="415" y="840"/>
                    </a:lnTo>
                    <a:lnTo>
                      <a:pt x="381" y="844"/>
                    </a:lnTo>
                    <a:lnTo>
                      <a:pt x="350" y="847"/>
                    </a:lnTo>
                    <a:lnTo>
                      <a:pt x="321" y="849"/>
                    </a:lnTo>
                    <a:lnTo>
                      <a:pt x="294" y="850"/>
                    </a:lnTo>
                    <a:lnTo>
                      <a:pt x="268" y="849"/>
                    </a:lnTo>
                    <a:lnTo>
                      <a:pt x="245" y="847"/>
                    </a:lnTo>
                    <a:lnTo>
                      <a:pt x="222" y="844"/>
                    </a:lnTo>
                    <a:lnTo>
                      <a:pt x="202" y="839"/>
                    </a:lnTo>
                    <a:lnTo>
                      <a:pt x="183" y="831"/>
                    </a:lnTo>
                    <a:lnTo>
                      <a:pt x="164" y="824"/>
                    </a:lnTo>
                    <a:lnTo>
                      <a:pt x="146" y="814"/>
                    </a:lnTo>
                    <a:lnTo>
                      <a:pt x="130" y="803"/>
                    </a:lnTo>
                    <a:lnTo>
                      <a:pt x="115" y="789"/>
                    </a:lnTo>
                    <a:lnTo>
                      <a:pt x="99" y="774"/>
                    </a:lnTo>
                    <a:lnTo>
                      <a:pt x="86" y="757"/>
                    </a:lnTo>
                    <a:lnTo>
                      <a:pt x="71" y="738"/>
                    </a:lnTo>
                    <a:lnTo>
                      <a:pt x="57" y="717"/>
                    </a:lnTo>
                    <a:lnTo>
                      <a:pt x="43" y="695"/>
                    </a:lnTo>
                    <a:lnTo>
                      <a:pt x="28" y="670"/>
                    </a:lnTo>
                    <a:lnTo>
                      <a:pt x="15" y="642"/>
                    </a:lnTo>
                    <a:lnTo>
                      <a:pt x="0" y="613"/>
                    </a:lnTo>
                    <a:close/>
                  </a:path>
                </a:pathLst>
              </a:custGeom>
              <a:solidFill>
                <a:srgbClr val="262626"/>
              </a:solidFill>
              <a:ln w="9525">
                <a:noFill/>
                <a:round/>
                <a:headEnd/>
                <a:tailEnd/>
              </a:ln>
            </p:spPr>
            <p:txBody>
              <a:bodyPr/>
              <a:lstStyle/>
              <a:p>
                <a:endParaRPr lang="en-US"/>
              </a:p>
            </p:txBody>
          </p:sp>
          <p:sp>
            <p:nvSpPr>
              <p:cNvPr id="172500" name="Freeform 473"/>
              <p:cNvSpPr>
                <a:spLocks/>
              </p:cNvSpPr>
              <p:nvPr/>
            </p:nvSpPr>
            <p:spPr bwMode="auto">
              <a:xfrm>
                <a:off x="2672" y="1044"/>
                <a:ext cx="686" cy="213"/>
              </a:xfrm>
              <a:custGeom>
                <a:avLst/>
                <a:gdLst>
                  <a:gd name="T0" fmla="*/ 0 w 2744"/>
                  <a:gd name="T1" fmla="*/ 0 h 850"/>
                  <a:gd name="T2" fmla="*/ 0 w 2744"/>
                  <a:gd name="T3" fmla="*/ 0 h 850"/>
                  <a:gd name="T4" fmla="*/ 0 w 2744"/>
                  <a:gd name="T5" fmla="*/ 0 h 850"/>
                  <a:gd name="T6" fmla="*/ 0 w 2744"/>
                  <a:gd name="T7" fmla="*/ 0 h 850"/>
                  <a:gd name="T8" fmla="*/ 0 w 2744"/>
                  <a:gd name="T9" fmla="*/ 0 h 850"/>
                  <a:gd name="T10" fmla="*/ 0 w 2744"/>
                  <a:gd name="T11" fmla="*/ 0 h 850"/>
                  <a:gd name="T12" fmla="*/ 0 w 2744"/>
                  <a:gd name="T13" fmla="*/ 0 h 850"/>
                  <a:gd name="T14" fmla="*/ 0 w 2744"/>
                  <a:gd name="T15" fmla="*/ 0 h 850"/>
                  <a:gd name="T16" fmla="*/ 0 w 2744"/>
                  <a:gd name="T17" fmla="*/ 0 h 850"/>
                  <a:gd name="T18" fmla="*/ 0 w 2744"/>
                  <a:gd name="T19" fmla="*/ 0 h 850"/>
                  <a:gd name="T20" fmla="*/ 0 w 2744"/>
                  <a:gd name="T21" fmla="*/ 0 h 850"/>
                  <a:gd name="T22" fmla="*/ 0 w 2744"/>
                  <a:gd name="T23" fmla="*/ 0 h 850"/>
                  <a:gd name="T24" fmla="*/ 0 w 2744"/>
                  <a:gd name="T25" fmla="*/ 0 h 850"/>
                  <a:gd name="T26" fmla="*/ 1 w 2744"/>
                  <a:gd name="T27" fmla="*/ 0 h 850"/>
                  <a:gd name="T28" fmla="*/ 1 w 2744"/>
                  <a:gd name="T29" fmla="*/ 0 h 850"/>
                  <a:gd name="T30" fmla="*/ 1 w 2744"/>
                  <a:gd name="T31" fmla="*/ 0 h 850"/>
                  <a:gd name="T32" fmla="*/ 1 w 2744"/>
                  <a:gd name="T33" fmla="*/ 0 h 850"/>
                  <a:gd name="T34" fmla="*/ 1 w 2744"/>
                  <a:gd name="T35" fmla="*/ 0 h 850"/>
                  <a:gd name="T36" fmla="*/ 1 w 2744"/>
                  <a:gd name="T37" fmla="*/ 0 h 850"/>
                  <a:gd name="T38" fmla="*/ 1 w 2744"/>
                  <a:gd name="T39" fmla="*/ 0 h 850"/>
                  <a:gd name="T40" fmla="*/ 1 w 2744"/>
                  <a:gd name="T41" fmla="*/ 0 h 850"/>
                  <a:gd name="T42" fmla="*/ 1 w 2744"/>
                  <a:gd name="T43" fmla="*/ 0 h 850"/>
                  <a:gd name="T44" fmla="*/ 1 w 2744"/>
                  <a:gd name="T45" fmla="*/ 0 h 850"/>
                  <a:gd name="T46" fmla="*/ 1 w 2744"/>
                  <a:gd name="T47" fmla="*/ 0 h 850"/>
                  <a:gd name="T48" fmla="*/ 1 w 2744"/>
                  <a:gd name="T49" fmla="*/ 0 h 850"/>
                  <a:gd name="T50" fmla="*/ 1 w 2744"/>
                  <a:gd name="T51" fmla="*/ 0 h 850"/>
                  <a:gd name="T52" fmla="*/ 1 w 2744"/>
                  <a:gd name="T53" fmla="*/ 0 h 850"/>
                  <a:gd name="T54" fmla="*/ 1 w 2744"/>
                  <a:gd name="T55" fmla="*/ 0 h 850"/>
                  <a:gd name="T56" fmla="*/ 1 w 2744"/>
                  <a:gd name="T57" fmla="*/ 0 h 850"/>
                  <a:gd name="T58" fmla="*/ 1 w 2744"/>
                  <a:gd name="T59" fmla="*/ 0 h 850"/>
                  <a:gd name="T60" fmla="*/ 1 w 2744"/>
                  <a:gd name="T61" fmla="*/ 0 h 850"/>
                  <a:gd name="T62" fmla="*/ 1 w 2744"/>
                  <a:gd name="T63" fmla="*/ 0 h 850"/>
                  <a:gd name="T64" fmla="*/ 1 w 2744"/>
                  <a:gd name="T65" fmla="*/ 0 h 850"/>
                  <a:gd name="T66" fmla="*/ 1 w 2744"/>
                  <a:gd name="T67" fmla="*/ 0 h 850"/>
                  <a:gd name="T68" fmla="*/ 0 w 2744"/>
                  <a:gd name="T69" fmla="*/ 0 h 850"/>
                  <a:gd name="T70" fmla="*/ 0 w 2744"/>
                  <a:gd name="T71" fmla="*/ 0 h 850"/>
                  <a:gd name="T72" fmla="*/ 0 w 2744"/>
                  <a:gd name="T73" fmla="*/ 0 h 850"/>
                  <a:gd name="T74" fmla="*/ 0 w 2744"/>
                  <a:gd name="T75" fmla="*/ 0 h 850"/>
                  <a:gd name="T76" fmla="*/ 0 w 2744"/>
                  <a:gd name="T77" fmla="*/ 0 h 850"/>
                  <a:gd name="T78" fmla="*/ 0 w 2744"/>
                  <a:gd name="T79" fmla="*/ 0 h 850"/>
                  <a:gd name="T80" fmla="*/ 0 w 2744"/>
                  <a:gd name="T81" fmla="*/ 0 h 850"/>
                  <a:gd name="T82" fmla="*/ 0 w 2744"/>
                  <a:gd name="T83" fmla="*/ 0 h 850"/>
                  <a:gd name="T84" fmla="*/ 0 w 2744"/>
                  <a:gd name="T85" fmla="*/ 0 h 850"/>
                  <a:gd name="T86" fmla="*/ 0 w 2744"/>
                  <a:gd name="T87" fmla="*/ 0 h 850"/>
                  <a:gd name="T88" fmla="*/ 0 w 2744"/>
                  <a:gd name="T89" fmla="*/ 0 h 850"/>
                  <a:gd name="T90" fmla="*/ 0 w 2744"/>
                  <a:gd name="T91" fmla="*/ 0 h 850"/>
                  <a:gd name="T92" fmla="*/ 0 w 2744"/>
                  <a:gd name="T93" fmla="*/ 0 h 850"/>
                  <a:gd name="T94" fmla="*/ 0 w 2744"/>
                  <a:gd name="T95" fmla="*/ 0 h 850"/>
                  <a:gd name="T96" fmla="*/ 0 w 2744"/>
                  <a:gd name="T97" fmla="*/ 0 h 850"/>
                  <a:gd name="T98" fmla="*/ 0 w 2744"/>
                  <a:gd name="T99" fmla="*/ 0 h 8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44"/>
                  <a:gd name="T151" fmla="*/ 0 h 850"/>
                  <a:gd name="T152" fmla="*/ 2744 w 2744"/>
                  <a:gd name="T153" fmla="*/ 850 h 8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44" h="850">
                    <a:moveTo>
                      <a:pt x="0" y="613"/>
                    </a:moveTo>
                    <a:lnTo>
                      <a:pt x="0" y="613"/>
                    </a:lnTo>
                    <a:lnTo>
                      <a:pt x="6" y="591"/>
                    </a:lnTo>
                    <a:lnTo>
                      <a:pt x="15" y="570"/>
                    </a:lnTo>
                    <a:lnTo>
                      <a:pt x="30" y="550"/>
                    </a:lnTo>
                    <a:lnTo>
                      <a:pt x="47" y="531"/>
                    </a:lnTo>
                    <a:lnTo>
                      <a:pt x="71" y="511"/>
                    </a:lnTo>
                    <a:lnTo>
                      <a:pt x="97" y="492"/>
                    </a:lnTo>
                    <a:lnTo>
                      <a:pt x="128" y="472"/>
                    </a:lnTo>
                    <a:lnTo>
                      <a:pt x="164" y="452"/>
                    </a:lnTo>
                    <a:lnTo>
                      <a:pt x="202" y="431"/>
                    </a:lnTo>
                    <a:lnTo>
                      <a:pt x="247" y="410"/>
                    </a:lnTo>
                    <a:lnTo>
                      <a:pt x="296" y="388"/>
                    </a:lnTo>
                    <a:lnTo>
                      <a:pt x="348" y="364"/>
                    </a:lnTo>
                    <a:lnTo>
                      <a:pt x="404" y="340"/>
                    </a:lnTo>
                    <a:lnTo>
                      <a:pt x="465" y="314"/>
                    </a:lnTo>
                    <a:lnTo>
                      <a:pt x="531" y="287"/>
                    </a:lnTo>
                    <a:lnTo>
                      <a:pt x="600" y="258"/>
                    </a:lnTo>
                    <a:lnTo>
                      <a:pt x="638" y="245"/>
                    </a:lnTo>
                    <a:lnTo>
                      <a:pt x="676" y="234"/>
                    </a:lnTo>
                    <a:lnTo>
                      <a:pt x="716" y="226"/>
                    </a:lnTo>
                    <a:lnTo>
                      <a:pt x="759" y="219"/>
                    </a:lnTo>
                    <a:lnTo>
                      <a:pt x="803" y="215"/>
                    </a:lnTo>
                    <a:lnTo>
                      <a:pt x="849" y="212"/>
                    </a:lnTo>
                    <a:lnTo>
                      <a:pt x="897" y="211"/>
                    </a:lnTo>
                    <a:lnTo>
                      <a:pt x="947" y="211"/>
                    </a:lnTo>
                    <a:lnTo>
                      <a:pt x="998" y="212"/>
                    </a:lnTo>
                    <a:lnTo>
                      <a:pt x="1050" y="215"/>
                    </a:lnTo>
                    <a:lnTo>
                      <a:pt x="1105" y="217"/>
                    </a:lnTo>
                    <a:lnTo>
                      <a:pt x="1162" y="221"/>
                    </a:lnTo>
                    <a:lnTo>
                      <a:pt x="1219" y="226"/>
                    </a:lnTo>
                    <a:lnTo>
                      <a:pt x="1279" y="231"/>
                    </a:lnTo>
                    <a:lnTo>
                      <a:pt x="1340" y="235"/>
                    </a:lnTo>
                    <a:lnTo>
                      <a:pt x="1402" y="240"/>
                    </a:lnTo>
                    <a:lnTo>
                      <a:pt x="1471" y="245"/>
                    </a:lnTo>
                    <a:lnTo>
                      <a:pt x="1533" y="248"/>
                    </a:lnTo>
                    <a:lnTo>
                      <a:pt x="1588" y="251"/>
                    </a:lnTo>
                    <a:lnTo>
                      <a:pt x="1639" y="252"/>
                    </a:lnTo>
                    <a:lnTo>
                      <a:pt x="1683" y="252"/>
                    </a:lnTo>
                    <a:lnTo>
                      <a:pt x="1724" y="252"/>
                    </a:lnTo>
                    <a:lnTo>
                      <a:pt x="1762" y="251"/>
                    </a:lnTo>
                    <a:lnTo>
                      <a:pt x="1795" y="248"/>
                    </a:lnTo>
                    <a:lnTo>
                      <a:pt x="1826" y="246"/>
                    </a:lnTo>
                    <a:lnTo>
                      <a:pt x="1856" y="242"/>
                    </a:lnTo>
                    <a:lnTo>
                      <a:pt x="1883" y="239"/>
                    </a:lnTo>
                    <a:lnTo>
                      <a:pt x="1910" y="234"/>
                    </a:lnTo>
                    <a:lnTo>
                      <a:pt x="1936" y="229"/>
                    </a:lnTo>
                    <a:lnTo>
                      <a:pt x="1962" y="224"/>
                    </a:lnTo>
                    <a:lnTo>
                      <a:pt x="1989" y="219"/>
                    </a:lnTo>
                    <a:lnTo>
                      <a:pt x="2018" y="212"/>
                    </a:lnTo>
                    <a:lnTo>
                      <a:pt x="2053" y="205"/>
                    </a:lnTo>
                    <a:lnTo>
                      <a:pt x="2086" y="196"/>
                    </a:lnTo>
                    <a:lnTo>
                      <a:pt x="2120" y="186"/>
                    </a:lnTo>
                    <a:lnTo>
                      <a:pt x="2152" y="175"/>
                    </a:lnTo>
                    <a:lnTo>
                      <a:pt x="2184" y="164"/>
                    </a:lnTo>
                    <a:lnTo>
                      <a:pt x="2215" y="152"/>
                    </a:lnTo>
                    <a:lnTo>
                      <a:pt x="2245" y="139"/>
                    </a:lnTo>
                    <a:lnTo>
                      <a:pt x="2275" y="127"/>
                    </a:lnTo>
                    <a:lnTo>
                      <a:pt x="2302" y="113"/>
                    </a:lnTo>
                    <a:lnTo>
                      <a:pt x="2331" y="99"/>
                    </a:lnTo>
                    <a:lnTo>
                      <a:pt x="2357" y="87"/>
                    </a:lnTo>
                    <a:lnTo>
                      <a:pt x="2383" y="73"/>
                    </a:lnTo>
                    <a:lnTo>
                      <a:pt x="2407" y="61"/>
                    </a:lnTo>
                    <a:lnTo>
                      <a:pt x="2432" y="48"/>
                    </a:lnTo>
                    <a:lnTo>
                      <a:pt x="2454" y="37"/>
                    </a:lnTo>
                    <a:lnTo>
                      <a:pt x="2475" y="26"/>
                    </a:lnTo>
                    <a:lnTo>
                      <a:pt x="2501" y="15"/>
                    </a:lnTo>
                    <a:lnTo>
                      <a:pt x="2530" y="7"/>
                    </a:lnTo>
                    <a:lnTo>
                      <a:pt x="2562" y="2"/>
                    </a:lnTo>
                    <a:lnTo>
                      <a:pt x="2595" y="0"/>
                    </a:lnTo>
                    <a:lnTo>
                      <a:pt x="2627" y="0"/>
                    </a:lnTo>
                    <a:lnTo>
                      <a:pt x="2657" y="2"/>
                    </a:lnTo>
                    <a:lnTo>
                      <a:pt x="2685" y="7"/>
                    </a:lnTo>
                    <a:lnTo>
                      <a:pt x="2709" y="15"/>
                    </a:lnTo>
                    <a:lnTo>
                      <a:pt x="2728" y="26"/>
                    </a:lnTo>
                    <a:lnTo>
                      <a:pt x="2740" y="40"/>
                    </a:lnTo>
                    <a:lnTo>
                      <a:pt x="2744" y="56"/>
                    </a:lnTo>
                    <a:lnTo>
                      <a:pt x="2739" y="76"/>
                    </a:lnTo>
                    <a:lnTo>
                      <a:pt x="2723" y="97"/>
                    </a:lnTo>
                    <a:lnTo>
                      <a:pt x="2695" y="122"/>
                    </a:lnTo>
                    <a:lnTo>
                      <a:pt x="2656" y="149"/>
                    </a:lnTo>
                    <a:lnTo>
                      <a:pt x="2601" y="180"/>
                    </a:lnTo>
                    <a:lnTo>
                      <a:pt x="2572" y="195"/>
                    </a:lnTo>
                    <a:lnTo>
                      <a:pt x="2539" y="210"/>
                    </a:lnTo>
                    <a:lnTo>
                      <a:pt x="2503" y="226"/>
                    </a:lnTo>
                    <a:lnTo>
                      <a:pt x="2464" y="244"/>
                    </a:lnTo>
                    <a:lnTo>
                      <a:pt x="2422" y="261"/>
                    </a:lnTo>
                    <a:lnTo>
                      <a:pt x="2377" y="280"/>
                    </a:lnTo>
                    <a:lnTo>
                      <a:pt x="2330" y="298"/>
                    </a:lnTo>
                    <a:lnTo>
                      <a:pt x="2280" y="318"/>
                    </a:lnTo>
                    <a:lnTo>
                      <a:pt x="2228" y="338"/>
                    </a:lnTo>
                    <a:lnTo>
                      <a:pt x="2174" y="358"/>
                    </a:lnTo>
                    <a:lnTo>
                      <a:pt x="2120" y="379"/>
                    </a:lnTo>
                    <a:lnTo>
                      <a:pt x="2062" y="399"/>
                    </a:lnTo>
                    <a:lnTo>
                      <a:pt x="2005" y="420"/>
                    </a:lnTo>
                    <a:lnTo>
                      <a:pt x="1946" y="441"/>
                    </a:lnTo>
                    <a:lnTo>
                      <a:pt x="1886" y="462"/>
                    </a:lnTo>
                    <a:lnTo>
                      <a:pt x="1826" y="482"/>
                    </a:lnTo>
                    <a:lnTo>
                      <a:pt x="1765" y="503"/>
                    </a:lnTo>
                    <a:lnTo>
                      <a:pt x="1704" y="523"/>
                    </a:lnTo>
                    <a:lnTo>
                      <a:pt x="1645" y="543"/>
                    </a:lnTo>
                    <a:lnTo>
                      <a:pt x="1584" y="562"/>
                    </a:lnTo>
                    <a:lnTo>
                      <a:pt x="1524" y="580"/>
                    </a:lnTo>
                    <a:lnTo>
                      <a:pt x="1466" y="599"/>
                    </a:lnTo>
                    <a:lnTo>
                      <a:pt x="1407" y="616"/>
                    </a:lnTo>
                    <a:lnTo>
                      <a:pt x="1350" y="634"/>
                    </a:lnTo>
                    <a:lnTo>
                      <a:pt x="1295" y="650"/>
                    </a:lnTo>
                    <a:lnTo>
                      <a:pt x="1242" y="665"/>
                    </a:lnTo>
                    <a:lnTo>
                      <a:pt x="1190" y="680"/>
                    </a:lnTo>
                    <a:lnTo>
                      <a:pt x="1140" y="692"/>
                    </a:lnTo>
                    <a:lnTo>
                      <a:pt x="1091" y="704"/>
                    </a:lnTo>
                    <a:lnTo>
                      <a:pt x="1047" y="716"/>
                    </a:lnTo>
                    <a:lnTo>
                      <a:pt x="1004" y="724"/>
                    </a:lnTo>
                    <a:lnTo>
                      <a:pt x="965" y="733"/>
                    </a:lnTo>
                    <a:lnTo>
                      <a:pt x="899" y="747"/>
                    </a:lnTo>
                    <a:lnTo>
                      <a:pt x="835" y="759"/>
                    </a:lnTo>
                    <a:lnTo>
                      <a:pt x="777" y="772"/>
                    </a:lnTo>
                    <a:lnTo>
                      <a:pt x="721" y="783"/>
                    </a:lnTo>
                    <a:lnTo>
                      <a:pt x="669" y="794"/>
                    </a:lnTo>
                    <a:lnTo>
                      <a:pt x="619" y="804"/>
                    </a:lnTo>
                    <a:lnTo>
                      <a:pt x="573" y="813"/>
                    </a:lnTo>
                    <a:lnTo>
                      <a:pt x="529" y="821"/>
                    </a:lnTo>
                    <a:lnTo>
                      <a:pt x="488" y="829"/>
                    </a:lnTo>
                    <a:lnTo>
                      <a:pt x="450" y="835"/>
                    </a:lnTo>
                    <a:lnTo>
                      <a:pt x="415" y="840"/>
                    </a:lnTo>
                    <a:lnTo>
                      <a:pt x="381" y="844"/>
                    </a:lnTo>
                    <a:lnTo>
                      <a:pt x="350" y="847"/>
                    </a:lnTo>
                    <a:lnTo>
                      <a:pt x="321" y="849"/>
                    </a:lnTo>
                    <a:lnTo>
                      <a:pt x="294" y="850"/>
                    </a:lnTo>
                    <a:lnTo>
                      <a:pt x="268" y="849"/>
                    </a:lnTo>
                    <a:lnTo>
                      <a:pt x="245" y="847"/>
                    </a:lnTo>
                    <a:lnTo>
                      <a:pt x="222" y="844"/>
                    </a:lnTo>
                    <a:lnTo>
                      <a:pt x="202" y="839"/>
                    </a:lnTo>
                    <a:lnTo>
                      <a:pt x="183" y="831"/>
                    </a:lnTo>
                    <a:lnTo>
                      <a:pt x="164" y="824"/>
                    </a:lnTo>
                    <a:lnTo>
                      <a:pt x="146" y="814"/>
                    </a:lnTo>
                    <a:lnTo>
                      <a:pt x="130" y="803"/>
                    </a:lnTo>
                    <a:lnTo>
                      <a:pt x="115" y="789"/>
                    </a:lnTo>
                    <a:lnTo>
                      <a:pt x="99" y="774"/>
                    </a:lnTo>
                    <a:lnTo>
                      <a:pt x="86" y="757"/>
                    </a:lnTo>
                    <a:lnTo>
                      <a:pt x="71" y="738"/>
                    </a:lnTo>
                    <a:lnTo>
                      <a:pt x="57" y="717"/>
                    </a:lnTo>
                    <a:lnTo>
                      <a:pt x="43" y="695"/>
                    </a:lnTo>
                    <a:lnTo>
                      <a:pt x="28" y="670"/>
                    </a:lnTo>
                    <a:lnTo>
                      <a:pt x="15" y="642"/>
                    </a:lnTo>
                    <a:lnTo>
                      <a:pt x="0" y="613"/>
                    </a:lnTo>
                  </a:path>
                </a:pathLst>
              </a:custGeom>
              <a:noFill/>
              <a:ln w="0">
                <a:solidFill>
                  <a:srgbClr val="000000"/>
                </a:solidFill>
                <a:prstDash val="solid"/>
                <a:round/>
                <a:headEnd/>
                <a:tailEnd/>
              </a:ln>
            </p:spPr>
            <p:txBody>
              <a:bodyPr/>
              <a:lstStyle/>
              <a:p>
                <a:endParaRPr lang="en-US"/>
              </a:p>
            </p:txBody>
          </p:sp>
          <p:sp>
            <p:nvSpPr>
              <p:cNvPr id="172501" name="Freeform 474"/>
              <p:cNvSpPr>
                <a:spLocks/>
              </p:cNvSpPr>
              <p:nvPr/>
            </p:nvSpPr>
            <p:spPr bwMode="auto">
              <a:xfrm>
                <a:off x="3128" y="1374"/>
                <a:ext cx="47" cy="100"/>
              </a:xfrm>
              <a:custGeom>
                <a:avLst/>
                <a:gdLst>
                  <a:gd name="T0" fmla="*/ 0 w 190"/>
                  <a:gd name="T1" fmla="*/ 0 h 397"/>
                  <a:gd name="T2" fmla="*/ 0 w 190"/>
                  <a:gd name="T3" fmla="*/ 0 h 397"/>
                  <a:gd name="T4" fmla="*/ 0 w 190"/>
                  <a:gd name="T5" fmla="*/ 0 h 397"/>
                  <a:gd name="T6" fmla="*/ 0 w 190"/>
                  <a:gd name="T7" fmla="*/ 0 h 397"/>
                  <a:gd name="T8" fmla="*/ 0 w 190"/>
                  <a:gd name="T9" fmla="*/ 0 h 397"/>
                  <a:gd name="T10" fmla="*/ 0 w 190"/>
                  <a:gd name="T11" fmla="*/ 0 h 397"/>
                  <a:gd name="T12" fmla="*/ 0 w 190"/>
                  <a:gd name="T13" fmla="*/ 0 h 397"/>
                  <a:gd name="T14" fmla="*/ 0 w 190"/>
                  <a:gd name="T15" fmla="*/ 0 h 397"/>
                  <a:gd name="T16" fmla="*/ 0 w 190"/>
                  <a:gd name="T17" fmla="*/ 0 h 397"/>
                  <a:gd name="T18" fmla="*/ 0 w 190"/>
                  <a:gd name="T19" fmla="*/ 0 h 397"/>
                  <a:gd name="T20" fmla="*/ 0 w 190"/>
                  <a:gd name="T21" fmla="*/ 0 h 397"/>
                  <a:gd name="T22" fmla="*/ 0 w 190"/>
                  <a:gd name="T23" fmla="*/ 0 h 397"/>
                  <a:gd name="T24" fmla="*/ 0 w 190"/>
                  <a:gd name="T25" fmla="*/ 0 h 397"/>
                  <a:gd name="T26" fmla="*/ 0 w 190"/>
                  <a:gd name="T27" fmla="*/ 0 h 397"/>
                  <a:gd name="T28" fmla="*/ 0 w 190"/>
                  <a:gd name="T29" fmla="*/ 0 h 397"/>
                  <a:gd name="T30" fmla="*/ 0 w 190"/>
                  <a:gd name="T31" fmla="*/ 0 h 397"/>
                  <a:gd name="T32" fmla="*/ 0 w 190"/>
                  <a:gd name="T33" fmla="*/ 0 h 397"/>
                  <a:gd name="T34" fmla="*/ 0 w 190"/>
                  <a:gd name="T35" fmla="*/ 0 h 397"/>
                  <a:gd name="T36" fmla="*/ 0 w 190"/>
                  <a:gd name="T37" fmla="*/ 0 h 397"/>
                  <a:gd name="T38" fmla="*/ 0 w 190"/>
                  <a:gd name="T39" fmla="*/ 0 h 397"/>
                  <a:gd name="T40" fmla="*/ 0 w 190"/>
                  <a:gd name="T41" fmla="*/ 0 h 397"/>
                  <a:gd name="T42" fmla="*/ 0 w 190"/>
                  <a:gd name="T43" fmla="*/ 0 h 397"/>
                  <a:gd name="T44" fmla="*/ 0 w 190"/>
                  <a:gd name="T45" fmla="*/ 0 h 397"/>
                  <a:gd name="T46" fmla="*/ 0 w 190"/>
                  <a:gd name="T47" fmla="*/ 0 h 397"/>
                  <a:gd name="T48" fmla="*/ 0 w 190"/>
                  <a:gd name="T49" fmla="*/ 0 h 397"/>
                  <a:gd name="T50" fmla="*/ 0 w 190"/>
                  <a:gd name="T51" fmla="*/ 0 h 397"/>
                  <a:gd name="T52" fmla="*/ 0 w 190"/>
                  <a:gd name="T53" fmla="*/ 0 h 397"/>
                  <a:gd name="T54" fmla="*/ 0 w 190"/>
                  <a:gd name="T55" fmla="*/ 0 h 397"/>
                  <a:gd name="T56" fmla="*/ 0 w 190"/>
                  <a:gd name="T57" fmla="*/ 0 h 397"/>
                  <a:gd name="T58" fmla="*/ 0 w 190"/>
                  <a:gd name="T59" fmla="*/ 0 h 397"/>
                  <a:gd name="T60" fmla="*/ 0 w 190"/>
                  <a:gd name="T61" fmla="*/ 0 h 397"/>
                  <a:gd name="T62" fmla="*/ 0 w 190"/>
                  <a:gd name="T63" fmla="*/ 0 h 397"/>
                  <a:gd name="T64" fmla="*/ 0 w 190"/>
                  <a:gd name="T65" fmla="*/ 0 h 397"/>
                  <a:gd name="T66" fmla="*/ 0 w 190"/>
                  <a:gd name="T67" fmla="*/ 0 h 397"/>
                  <a:gd name="T68" fmla="*/ 0 w 190"/>
                  <a:gd name="T69" fmla="*/ 0 h 397"/>
                  <a:gd name="T70" fmla="*/ 0 w 190"/>
                  <a:gd name="T71" fmla="*/ 0 h 397"/>
                  <a:gd name="T72" fmla="*/ 0 w 190"/>
                  <a:gd name="T73" fmla="*/ 0 h 397"/>
                  <a:gd name="T74" fmla="*/ 0 w 190"/>
                  <a:gd name="T75" fmla="*/ 0 h 397"/>
                  <a:gd name="T76" fmla="*/ 0 w 190"/>
                  <a:gd name="T77" fmla="*/ 0 h 397"/>
                  <a:gd name="T78" fmla="*/ 0 w 190"/>
                  <a:gd name="T79" fmla="*/ 0 h 397"/>
                  <a:gd name="T80" fmla="*/ 0 w 190"/>
                  <a:gd name="T81" fmla="*/ 0 h 397"/>
                  <a:gd name="T82" fmla="*/ 0 w 190"/>
                  <a:gd name="T83" fmla="*/ 0 h 397"/>
                  <a:gd name="T84" fmla="*/ 0 w 190"/>
                  <a:gd name="T85" fmla="*/ 0 h 397"/>
                  <a:gd name="T86" fmla="*/ 0 w 190"/>
                  <a:gd name="T87" fmla="*/ 0 h 397"/>
                  <a:gd name="T88" fmla="*/ 0 w 190"/>
                  <a:gd name="T89" fmla="*/ 0 h 397"/>
                  <a:gd name="T90" fmla="*/ 0 w 190"/>
                  <a:gd name="T91" fmla="*/ 0 h 397"/>
                  <a:gd name="T92" fmla="*/ 0 w 190"/>
                  <a:gd name="T93" fmla="*/ 0 h 397"/>
                  <a:gd name="T94" fmla="*/ 0 w 190"/>
                  <a:gd name="T95" fmla="*/ 0 h 397"/>
                  <a:gd name="T96" fmla="*/ 0 w 190"/>
                  <a:gd name="T97" fmla="*/ 0 h 3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0"/>
                  <a:gd name="T148" fmla="*/ 0 h 397"/>
                  <a:gd name="T149" fmla="*/ 190 w 190"/>
                  <a:gd name="T150" fmla="*/ 397 h 3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0" h="397">
                    <a:moveTo>
                      <a:pt x="190" y="298"/>
                    </a:moveTo>
                    <a:lnTo>
                      <a:pt x="185" y="287"/>
                    </a:lnTo>
                    <a:lnTo>
                      <a:pt x="180" y="274"/>
                    </a:lnTo>
                    <a:lnTo>
                      <a:pt x="176" y="261"/>
                    </a:lnTo>
                    <a:lnTo>
                      <a:pt x="172" y="247"/>
                    </a:lnTo>
                    <a:lnTo>
                      <a:pt x="169" y="231"/>
                    </a:lnTo>
                    <a:lnTo>
                      <a:pt x="165" y="215"/>
                    </a:lnTo>
                    <a:lnTo>
                      <a:pt x="162" y="197"/>
                    </a:lnTo>
                    <a:lnTo>
                      <a:pt x="159" y="179"/>
                    </a:lnTo>
                    <a:lnTo>
                      <a:pt x="156" y="159"/>
                    </a:lnTo>
                    <a:lnTo>
                      <a:pt x="154" y="139"/>
                    </a:lnTo>
                    <a:lnTo>
                      <a:pt x="151" y="118"/>
                    </a:lnTo>
                    <a:lnTo>
                      <a:pt x="149" y="95"/>
                    </a:lnTo>
                    <a:lnTo>
                      <a:pt x="146" y="73"/>
                    </a:lnTo>
                    <a:lnTo>
                      <a:pt x="144" y="50"/>
                    </a:lnTo>
                    <a:lnTo>
                      <a:pt x="141" y="25"/>
                    </a:lnTo>
                    <a:lnTo>
                      <a:pt x="139" y="0"/>
                    </a:lnTo>
                    <a:lnTo>
                      <a:pt x="133" y="18"/>
                    </a:lnTo>
                    <a:lnTo>
                      <a:pt x="125" y="38"/>
                    </a:lnTo>
                    <a:lnTo>
                      <a:pt x="115" y="59"/>
                    </a:lnTo>
                    <a:lnTo>
                      <a:pt x="105" y="82"/>
                    </a:lnTo>
                    <a:lnTo>
                      <a:pt x="94" y="105"/>
                    </a:lnTo>
                    <a:lnTo>
                      <a:pt x="83" y="128"/>
                    </a:lnTo>
                    <a:lnTo>
                      <a:pt x="70" y="150"/>
                    </a:lnTo>
                    <a:lnTo>
                      <a:pt x="59" y="173"/>
                    </a:lnTo>
                    <a:lnTo>
                      <a:pt x="47" y="194"/>
                    </a:lnTo>
                    <a:lnTo>
                      <a:pt x="37" y="214"/>
                    </a:lnTo>
                    <a:lnTo>
                      <a:pt x="27" y="231"/>
                    </a:lnTo>
                    <a:lnTo>
                      <a:pt x="17" y="246"/>
                    </a:lnTo>
                    <a:lnTo>
                      <a:pt x="9" y="258"/>
                    </a:lnTo>
                    <a:lnTo>
                      <a:pt x="4" y="268"/>
                    </a:lnTo>
                    <a:lnTo>
                      <a:pt x="1" y="273"/>
                    </a:lnTo>
                    <a:lnTo>
                      <a:pt x="0" y="276"/>
                    </a:lnTo>
                    <a:lnTo>
                      <a:pt x="1" y="278"/>
                    </a:lnTo>
                    <a:lnTo>
                      <a:pt x="2" y="287"/>
                    </a:lnTo>
                    <a:lnTo>
                      <a:pt x="6" y="298"/>
                    </a:lnTo>
                    <a:lnTo>
                      <a:pt x="11" y="313"/>
                    </a:lnTo>
                    <a:lnTo>
                      <a:pt x="18" y="329"/>
                    </a:lnTo>
                    <a:lnTo>
                      <a:pt x="26" y="345"/>
                    </a:lnTo>
                    <a:lnTo>
                      <a:pt x="36" y="361"/>
                    </a:lnTo>
                    <a:lnTo>
                      <a:pt x="47" y="376"/>
                    </a:lnTo>
                    <a:lnTo>
                      <a:pt x="59" y="387"/>
                    </a:lnTo>
                    <a:lnTo>
                      <a:pt x="73" y="395"/>
                    </a:lnTo>
                    <a:lnTo>
                      <a:pt x="88" y="397"/>
                    </a:lnTo>
                    <a:lnTo>
                      <a:pt x="105" y="395"/>
                    </a:lnTo>
                    <a:lnTo>
                      <a:pt x="124" y="384"/>
                    </a:lnTo>
                    <a:lnTo>
                      <a:pt x="145" y="365"/>
                    </a:lnTo>
                    <a:lnTo>
                      <a:pt x="166" y="337"/>
                    </a:lnTo>
                    <a:lnTo>
                      <a:pt x="190" y="298"/>
                    </a:lnTo>
                    <a:close/>
                  </a:path>
                </a:pathLst>
              </a:custGeom>
              <a:solidFill>
                <a:srgbClr val="121212"/>
              </a:solidFill>
              <a:ln w="9525">
                <a:noFill/>
                <a:round/>
                <a:headEnd/>
                <a:tailEnd/>
              </a:ln>
            </p:spPr>
            <p:txBody>
              <a:bodyPr/>
              <a:lstStyle/>
              <a:p>
                <a:endParaRPr lang="en-US"/>
              </a:p>
            </p:txBody>
          </p:sp>
          <p:sp>
            <p:nvSpPr>
              <p:cNvPr id="172502" name="Freeform 475"/>
              <p:cNvSpPr>
                <a:spLocks/>
              </p:cNvSpPr>
              <p:nvPr/>
            </p:nvSpPr>
            <p:spPr bwMode="auto">
              <a:xfrm>
                <a:off x="3144" y="1432"/>
                <a:ext cx="234" cy="542"/>
              </a:xfrm>
              <a:custGeom>
                <a:avLst/>
                <a:gdLst>
                  <a:gd name="T0" fmla="*/ 0 w 936"/>
                  <a:gd name="T1" fmla="*/ 0 h 2170"/>
                  <a:gd name="T2" fmla="*/ 0 w 936"/>
                  <a:gd name="T3" fmla="*/ 0 h 2170"/>
                  <a:gd name="T4" fmla="*/ 0 w 936"/>
                  <a:gd name="T5" fmla="*/ 0 h 2170"/>
                  <a:gd name="T6" fmla="*/ 0 w 936"/>
                  <a:gd name="T7" fmla="*/ 0 h 2170"/>
                  <a:gd name="T8" fmla="*/ 0 w 936"/>
                  <a:gd name="T9" fmla="*/ 0 h 2170"/>
                  <a:gd name="T10" fmla="*/ 0 w 936"/>
                  <a:gd name="T11" fmla="*/ 0 h 2170"/>
                  <a:gd name="T12" fmla="*/ 0 w 936"/>
                  <a:gd name="T13" fmla="*/ 0 h 2170"/>
                  <a:gd name="T14" fmla="*/ 0 w 936"/>
                  <a:gd name="T15" fmla="*/ 0 h 2170"/>
                  <a:gd name="T16" fmla="*/ 0 w 936"/>
                  <a:gd name="T17" fmla="*/ 0 h 2170"/>
                  <a:gd name="T18" fmla="*/ 0 w 936"/>
                  <a:gd name="T19" fmla="*/ 0 h 2170"/>
                  <a:gd name="T20" fmla="*/ 0 w 936"/>
                  <a:gd name="T21" fmla="*/ 0 h 2170"/>
                  <a:gd name="T22" fmla="*/ 0 w 936"/>
                  <a:gd name="T23" fmla="*/ 0 h 2170"/>
                  <a:gd name="T24" fmla="*/ 0 w 936"/>
                  <a:gd name="T25" fmla="*/ 0 h 2170"/>
                  <a:gd name="T26" fmla="*/ 0 w 936"/>
                  <a:gd name="T27" fmla="*/ 0 h 2170"/>
                  <a:gd name="T28" fmla="*/ 0 w 936"/>
                  <a:gd name="T29" fmla="*/ 0 h 2170"/>
                  <a:gd name="T30" fmla="*/ 0 w 936"/>
                  <a:gd name="T31" fmla="*/ 0 h 2170"/>
                  <a:gd name="T32" fmla="*/ 0 w 936"/>
                  <a:gd name="T33" fmla="*/ 0 h 2170"/>
                  <a:gd name="T34" fmla="*/ 0 w 936"/>
                  <a:gd name="T35" fmla="*/ 0 h 2170"/>
                  <a:gd name="T36" fmla="*/ 0 w 936"/>
                  <a:gd name="T37" fmla="*/ 0 h 2170"/>
                  <a:gd name="T38" fmla="*/ 0 w 936"/>
                  <a:gd name="T39" fmla="*/ 0 h 2170"/>
                  <a:gd name="T40" fmla="*/ 0 w 936"/>
                  <a:gd name="T41" fmla="*/ 0 h 2170"/>
                  <a:gd name="T42" fmla="*/ 0 w 936"/>
                  <a:gd name="T43" fmla="*/ 0 h 2170"/>
                  <a:gd name="T44" fmla="*/ 0 w 936"/>
                  <a:gd name="T45" fmla="*/ 0 h 2170"/>
                  <a:gd name="T46" fmla="*/ 0 w 936"/>
                  <a:gd name="T47" fmla="*/ 0 h 2170"/>
                  <a:gd name="T48" fmla="*/ 0 w 936"/>
                  <a:gd name="T49" fmla="*/ 0 h 2170"/>
                  <a:gd name="T50" fmla="*/ 0 w 936"/>
                  <a:gd name="T51" fmla="*/ 0 h 2170"/>
                  <a:gd name="T52" fmla="*/ 0 w 936"/>
                  <a:gd name="T53" fmla="*/ 0 h 2170"/>
                  <a:gd name="T54" fmla="*/ 0 w 936"/>
                  <a:gd name="T55" fmla="*/ 0 h 2170"/>
                  <a:gd name="T56" fmla="*/ 0 w 936"/>
                  <a:gd name="T57" fmla="*/ 0 h 2170"/>
                  <a:gd name="T58" fmla="*/ 0 w 936"/>
                  <a:gd name="T59" fmla="*/ 0 h 2170"/>
                  <a:gd name="T60" fmla="*/ 0 w 936"/>
                  <a:gd name="T61" fmla="*/ 0 h 2170"/>
                  <a:gd name="T62" fmla="*/ 0 w 936"/>
                  <a:gd name="T63" fmla="*/ 0 h 2170"/>
                  <a:gd name="T64" fmla="*/ 0 w 936"/>
                  <a:gd name="T65" fmla="*/ 0 h 2170"/>
                  <a:gd name="T66" fmla="*/ 0 w 936"/>
                  <a:gd name="T67" fmla="*/ 0 h 2170"/>
                  <a:gd name="T68" fmla="*/ 0 w 936"/>
                  <a:gd name="T69" fmla="*/ 0 h 2170"/>
                  <a:gd name="T70" fmla="*/ 0 w 936"/>
                  <a:gd name="T71" fmla="*/ 0 h 2170"/>
                  <a:gd name="T72" fmla="*/ 0 w 936"/>
                  <a:gd name="T73" fmla="*/ 0 h 2170"/>
                  <a:gd name="T74" fmla="*/ 0 w 936"/>
                  <a:gd name="T75" fmla="*/ 0 h 2170"/>
                  <a:gd name="T76" fmla="*/ 0 w 936"/>
                  <a:gd name="T77" fmla="*/ 0 h 2170"/>
                  <a:gd name="T78" fmla="*/ 0 w 936"/>
                  <a:gd name="T79" fmla="*/ 0 h 2170"/>
                  <a:gd name="T80" fmla="*/ 0 w 936"/>
                  <a:gd name="T81" fmla="*/ 0 h 2170"/>
                  <a:gd name="T82" fmla="*/ 0 w 936"/>
                  <a:gd name="T83" fmla="*/ 0 h 2170"/>
                  <a:gd name="T84" fmla="*/ 0 w 936"/>
                  <a:gd name="T85" fmla="*/ 0 h 2170"/>
                  <a:gd name="T86" fmla="*/ 0 w 936"/>
                  <a:gd name="T87" fmla="*/ 0 h 2170"/>
                  <a:gd name="T88" fmla="*/ 0 w 936"/>
                  <a:gd name="T89" fmla="*/ 0 h 2170"/>
                  <a:gd name="T90" fmla="*/ 0 w 936"/>
                  <a:gd name="T91" fmla="*/ 0 h 2170"/>
                  <a:gd name="T92" fmla="*/ 0 w 936"/>
                  <a:gd name="T93" fmla="*/ 0 h 2170"/>
                  <a:gd name="T94" fmla="*/ 0 w 936"/>
                  <a:gd name="T95" fmla="*/ 0 h 2170"/>
                  <a:gd name="T96" fmla="*/ 0 w 936"/>
                  <a:gd name="T97" fmla="*/ 0 h 2170"/>
                  <a:gd name="T98" fmla="*/ 0 w 936"/>
                  <a:gd name="T99" fmla="*/ 0 h 2170"/>
                  <a:gd name="T100" fmla="*/ 0 w 936"/>
                  <a:gd name="T101" fmla="*/ 0 h 2170"/>
                  <a:gd name="T102" fmla="*/ 0 w 936"/>
                  <a:gd name="T103" fmla="*/ 0 h 21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36"/>
                  <a:gd name="T157" fmla="*/ 0 h 2170"/>
                  <a:gd name="T158" fmla="*/ 936 w 936"/>
                  <a:gd name="T159" fmla="*/ 2170 h 21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36" h="2170">
                    <a:moveTo>
                      <a:pt x="19" y="192"/>
                    </a:moveTo>
                    <a:lnTo>
                      <a:pt x="11" y="177"/>
                    </a:lnTo>
                    <a:lnTo>
                      <a:pt x="5" y="158"/>
                    </a:lnTo>
                    <a:lnTo>
                      <a:pt x="1" y="140"/>
                    </a:lnTo>
                    <a:lnTo>
                      <a:pt x="0" y="118"/>
                    </a:lnTo>
                    <a:lnTo>
                      <a:pt x="0" y="97"/>
                    </a:lnTo>
                    <a:lnTo>
                      <a:pt x="1" y="77"/>
                    </a:lnTo>
                    <a:lnTo>
                      <a:pt x="5" y="58"/>
                    </a:lnTo>
                    <a:lnTo>
                      <a:pt x="11" y="40"/>
                    </a:lnTo>
                    <a:lnTo>
                      <a:pt x="19" y="25"/>
                    </a:lnTo>
                    <a:lnTo>
                      <a:pt x="28" y="13"/>
                    </a:lnTo>
                    <a:lnTo>
                      <a:pt x="39" y="4"/>
                    </a:lnTo>
                    <a:lnTo>
                      <a:pt x="51" y="0"/>
                    </a:lnTo>
                    <a:lnTo>
                      <a:pt x="66" y="2"/>
                    </a:lnTo>
                    <a:lnTo>
                      <a:pt x="82" y="9"/>
                    </a:lnTo>
                    <a:lnTo>
                      <a:pt x="101" y="22"/>
                    </a:lnTo>
                    <a:lnTo>
                      <a:pt x="121" y="43"/>
                    </a:lnTo>
                    <a:lnTo>
                      <a:pt x="133" y="58"/>
                    </a:lnTo>
                    <a:lnTo>
                      <a:pt x="148" y="79"/>
                    </a:lnTo>
                    <a:lnTo>
                      <a:pt x="168" y="105"/>
                    </a:lnTo>
                    <a:lnTo>
                      <a:pt x="189" y="136"/>
                    </a:lnTo>
                    <a:lnTo>
                      <a:pt x="213" y="172"/>
                    </a:lnTo>
                    <a:lnTo>
                      <a:pt x="240" y="213"/>
                    </a:lnTo>
                    <a:lnTo>
                      <a:pt x="269" y="259"/>
                    </a:lnTo>
                    <a:lnTo>
                      <a:pt x="300" y="307"/>
                    </a:lnTo>
                    <a:lnTo>
                      <a:pt x="332" y="361"/>
                    </a:lnTo>
                    <a:lnTo>
                      <a:pt x="366" y="418"/>
                    </a:lnTo>
                    <a:lnTo>
                      <a:pt x="401" y="479"/>
                    </a:lnTo>
                    <a:lnTo>
                      <a:pt x="435" y="542"/>
                    </a:lnTo>
                    <a:lnTo>
                      <a:pt x="471" y="608"/>
                    </a:lnTo>
                    <a:lnTo>
                      <a:pt x="509" y="678"/>
                    </a:lnTo>
                    <a:lnTo>
                      <a:pt x="545" y="748"/>
                    </a:lnTo>
                    <a:lnTo>
                      <a:pt x="581" y="822"/>
                    </a:lnTo>
                    <a:lnTo>
                      <a:pt x="617" y="898"/>
                    </a:lnTo>
                    <a:lnTo>
                      <a:pt x="653" y="975"/>
                    </a:lnTo>
                    <a:lnTo>
                      <a:pt x="688" y="1053"/>
                    </a:lnTo>
                    <a:lnTo>
                      <a:pt x="720" y="1132"/>
                    </a:lnTo>
                    <a:lnTo>
                      <a:pt x="752" y="1212"/>
                    </a:lnTo>
                    <a:lnTo>
                      <a:pt x="782" y="1294"/>
                    </a:lnTo>
                    <a:lnTo>
                      <a:pt x="811" y="1375"/>
                    </a:lnTo>
                    <a:lnTo>
                      <a:pt x="837" y="1457"/>
                    </a:lnTo>
                    <a:lnTo>
                      <a:pt x="861" y="1537"/>
                    </a:lnTo>
                    <a:lnTo>
                      <a:pt x="882" y="1618"/>
                    </a:lnTo>
                    <a:lnTo>
                      <a:pt x="899" y="1699"/>
                    </a:lnTo>
                    <a:lnTo>
                      <a:pt x="914" y="1779"/>
                    </a:lnTo>
                    <a:lnTo>
                      <a:pt x="925" y="1857"/>
                    </a:lnTo>
                    <a:lnTo>
                      <a:pt x="933" y="1934"/>
                    </a:lnTo>
                    <a:lnTo>
                      <a:pt x="936" y="2010"/>
                    </a:lnTo>
                    <a:lnTo>
                      <a:pt x="936" y="2083"/>
                    </a:lnTo>
                    <a:lnTo>
                      <a:pt x="929" y="2110"/>
                    </a:lnTo>
                    <a:lnTo>
                      <a:pt x="921" y="2136"/>
                    </a:lnTo>
                    <a:lnTo>
                      <a:pt x="913" y="2157"/>
                    </a:lnTo>
                    <a:lnTo>
                      <a:pt x="905" y="2170"/>
                    </a:lnTo>
                    <a:lnTo>
                      <a:pt x="895" y="2170"/>
                    </a:lnTo>
                    <a:lnTo>
                      <a:pt x="887" y="2156"/>
                    </a:lnTo>
                    <a:lnTo>
                      <a:pt x="877" y="2126"/>
                    </a:lnTo>
                    <a:lnTo>
                      <a:pt x="867" y="2074"/>
                    </a:lnTo>
                    <a:lnTo>
                      <a:pt x="863" y="2056"/>
                    </a:lnTo>
                    <a:lnTo>
                      <a:pt x="857" y="2033"/>
                    </a:lnTo>
                    <a:lnTo>
                      <a:pt x="849" y="2005"/>
                    </a:lnTo>
                    <a:lnTo>
                      <a:pt x="838" y="1972"/>
                    </a:lnTo>
                    <a:lnTo>
                      <a:pt x="827" y="1938"/>
                    </a:lnTo>
                    <a:lnTo>
                      <a:pt x="813" y="1898"/>
                    </a:lnTo>
                    <a:lnTo>
                      <a:pt x="798" y="1854"/>
                    </a:lnTo>
                    <a:lnTo>
                      <a:pt x="781" y="1808"/>
                    </a:lnTo>
                    <a:lnTo>
                      <a:pt x="764" y="1761"/>
                    </a:lnTo>
                    <a:lnTo>
                      <a:pt x="745" y="1710"/>
                    </a:lnTo>
                    <a:lnTo>
                      <a:pt x="725" y="1658"/>
                    </a:lnTo>
                    <a:lnTo>
                      <a:pt x="704" y="1603"/>
                    </a:lnTo>
                    <a:lnTo>
                      <a:pt x="682" y="1549"/>
                    </a:lnTo>
                    <a:lnTo>
                      <a:pt x="659" y="1491"/>
                    </a:lnTo>
                    <a:lnTo>
                      <a:pt x="637" y="1434"/>
                    </a:lnTo>
                    <a:lnTo>
                      <a:pt x="613" y="1377"/>
                    </a:lnTo>
                    <a:lnTo>
                      <a:pt x="590" y="1320"/>
                    </a:lnTo>
                    <a:lnTo>
                      <a:pt x="566" y="1264"/>
                    </a:lnTo>
                    <a:lnTo>
                      <a:pt x="542" y="1208"/>
                    </a:lnTo>
                    <a:lnTo>
                      <a:pt x="519" y="1152"/>
                    </a:lnTo>
                    <a:lnTo>
                      <a:pt x="496" y="1099"/>
                    </a:lnTo>
                    <a:lnTo>
                      <a:pt x="473" y="1047"/>
                    </a:lnTo>
                    <a:lnTo>
                      <a:pt x="452" y="997"/>
                    </a:lnTo>
                    <a:lnTo>
                      <a:pt x="429" y="950"/>
                    </a:lnTo>
                    <a:lnTo>
                      <a:pt x="409" y="905"/>
                    </a:lnTo>
                    <a:lnTo>
                      <a:pt x="389" y="863"/>
                    </a:lnTo>
                    <a:lnTo>
                      <a:pt x="371" y="825"/>
                    </a:lnTo>
                    <a:lnTo>
                      <a:pt x="353" y="791"/>
                    </a:lnTo>
                    <a:lnTo>
                      <a:pt x="337" y="760"/>
                    </a:lnTo>
                    <a:lnTo>
                      <a:pt x="322" y="734"/>
                    </a:lnTo>
                    <a:lnTo>
                      <a:pt x="309" y="711"/>
                    </a:lnTo>
                    <a:lnTo>
                      <a:pt x="297" y="695"/>
                    </a:lnTo>
                    <a:lnTo>
                      <a:pt x="276" y="666"/>
                    </a:lnTo>
                    <a:lnTo>
                      <a:pt x="254" y="634"/>
                    </a:lnTo>
                    <a:lnTo>
                      <a:pt x="230" y="601"/>
                    </a:lnTo>
                    <a:lnTo>
                      <a:pt x="207" y="567"/>
                    </a:lnTo>
                    <a:lnTo>
                      <a:pt x="183" y="531"/>
                    </a:lnTo>
                    <a:lnTo>
                      <a:pt x="161" y="495"/>
                    </a:lnTo>
                    <a:lnTo>
                      <a:pt x="138" y="459"/>
                    </a:lnTo>
                    <a:lnTo>
                      <a:pt x="116" y="423"/>
                    </a:lnTo>
                    <a:lnTo>
                      <a:pt x="96" y="387"/>
                    </a:lnTo>
                    <a:lnTo>
                      <a:pt x="77" y="352"/>
                    </a:lnTo>
                    <a:lnTo>
                      <a:pt x="61" y="320"/>
                    </a:lnTo>
                    <a:lnTo>
                      <a:pt x="46" y="289"/>
                    </a:lnTo>
                    <a:lnTo>
                      <a:pt x="35" y="260"/>
                    </a:lnTo>
                    <a:lnTo>
                      <a:pt x="26" y="234"/>
                    </a:lnTo>
                    <a:lnTo>
                      <a:pt x="21" y="212"/>
                    </a:lnTo>
                    <a:lnTo>
                      <a:pt x="19" y="192"/>
                    </a:lnTo>
                    <a:close/>
                  </a:path>
                </a:pathLst>
              </a:custGeom>
              <a:solidFill>
                <a:srgbClr val="030303"/>
              </a:solidFill>
              <a:ln w="9525">
                <a:noFill/>
                <a:round/>
                <a:headEnd/>
                <a:tailEnd/>
              </a:ln>
            </p:spPr>
            <p:txBody>
              <a:bodyPr/>
              <a:lstStyle/>
              <a:p>
                <a:endParaRPr lang="en-US"/>
              </a:p>
            </p:txBody>
          </p:sp>
          <p:sp>
            <p:nvSpPr>
              <p:cNvPr id="172503" name="Freeform 476"/>
              <p:cNvSpPr>
                <a:spLocks/>
              </p:cNvSpPr>
              <p:nvPr/>
            </p:nvSpPr>
            <p:spPr bwMode="auto">
              <a:xfrm>
                <a:off x="3008" y="1334"/>
                <a:ext cx="373" cy="656"/>
              </a:xfrm>
              <a:custGeom>
                <a:avLst/>
                <a:gdLst>
                  <a:gd name="T0" fmla="*/ 0 w 1492"/>
                  <a:gd name="T1" fmla="*/ 0 h 2620"/>
                  <a:gd name="T2" fmla="*/ 0 w 1492"/>
                  <a:gd name="T3" fmla="*/ 0 h 2620"/>
                  <a:gd name="T4" fmla="*/ 0 w 1492"/>
                  <a:gd name="T5" fmla="*/ 0 h 2620"/>
                  <a:gd name="T6" fmla="*/ 0 w 1492"/>
                  <a:gd name="T7" fmla="*/ 0 h 2620"/>
                  <a:gd name="T8" fmla="*/ 0 w 1492"/>
                  <a:gd name="T9" fmla="*/ 0 h 2620"/>
                  <a:gd name="T10" fmla="*/ 0 w 1492"/>
                  <a:gd name="T11" fmla="*/ 0 h 2620"/>
                  <a:gd name="T12" fmla="*/ 0 w 1492"/>
                  <a:gd name="T13" fmla="*/ 0 h 2620"/>
                  <a:gd name="T14" fmla="*/ 0 w 1492"/>
                  <a:gd name="T15" fmla="*/ 0 h 2620"/>
                  <a:gd name="T16" fmla="*/ 0 w 1492"/>
                  <a:gd name="T17" fmla="*/ 0 h 2620"/>
                  <a:gd name="T18" fmla="*/ 0 w 1492"/>
                  <a:gd name="T19" fmla="*/ 0 h 2620"/>
                  <a:gd name="T20" fmla="*/ 0 w 1492"/>
                  <a:gd name="T21" fmla="*/ 0 h 2620"/>
                  <a:gd name="T22" fmla="*/ 0 w 1492"/>
                  <a:gd name="T23" fmla="*/ 0 h 2620"/>
                  <a:gd name="T24" fmla="*/ 0 w 1492"/>
                  <a:gd name="T25" fmla="*/ 0 h 2620"/>
                  <a:gd name="T26" fmla="*/ 0 w 1492"/>
                  <a:gd name="T27" fmla="*/ 0 h 2620"/>
                  <a:gd name="T28" fmla="*/ 0 w 1492"/>
                  <a:gd name="T29" fmla="*/ 0 h 2620"/>
                  <a:gd name="T30" fmla="*/ 0 w 1492"/>
                  <a:gd name="T31" fmla="*/ 0 h 2620"/>
                  <a:gd name="T32" fmla="*/ 0 w 1492"/>
                  <a:gd name="T33" fmla="*/ 0 h 2620"/>
                  <a:gd name="T34" fmla="*/ 0 w 1492"/>
                  <a:gd name="T35" fmla="*/ 1 h 2620"/>
                  <a:gd name="T36" fmla="*/ 0 w 1492"/>
                  <a:gd name="T37" fmla="*/ 1 h 2620"/>
                  <a:gd name="T38" fmla="*/ 0 w 1492"/>
                  <a:gd name="T39" fmla="*/ 1 h 2620"/>
                  <a:gd name="T40" fmla="*/ 0 w 1492"/>
                  <a:gd name="T41" fmla="*/ 1 h 2620"/>
                  <a:gd name="T42" fmla="*/ 0 w 1492"/>
                  <a:gd name="T43" fmla="*/ 1 h 2620"/>
                  <a:gd name="T44" fmla="*/ 0 w 1492"/>
                  <a:gd name="T45" fmla="*/ 1 h 2620"/>
                  <a:gd name="T46" fmla="*/ 0 w 1492"/>
                  <a:gd name="T47" fmla="*/ 1 h 2620"/>
                  <a:gd name="T48" fmla="*/ 0 w 1492"/>
                  <a:gd name="T49" fmla="*/ 1 h 2620"/>
                  <a:gd name="T50" fmla="*/ 0 w 1492"/>
                  <a:gd name="T51" fmla="*/ 1 h 2620"/>
                  <a:gd name="T52" fmla="*/ 0 w 1492"/>
                  <a:gd name="T53" fmla="*/ 1 h 2620"/>
                  <a:gd name="T54" fmla="*/ 0 w 1492"/>
                  <a:gd name="T55" fmla="*/ 1 h 2620"/>
                  <a:gd name="T56" fmla="*/ 0 w 1492"/>
                  <a:gd name="T57" fmla="*/ 1 h 2620"/>
                  <a:gd name="T58" fmla="*/ 0 w 1492"/>
                  <a:gd name="T59" fmla="*/ 1 h 2620"/>
                  <a:gd name="T60" fmla="*/ 0 w 1492"/>
                  <a:gd name="T61" fmla="*/ 1 h 2620"/>
                  <a:gd name="T62" fmla="*/ 0 w 1492"/>
                  <a:gd name="T63" fmla="*/ 1 h 2620"/>
                  <a:gd name="T64" fmla="*/ 0 w 1492"/>
                  <a:gd name="T65" fmla="*/ 1 h 2620"/>
                  <a:gd name="T66" fmla="*/ 0 w 1492"/>
                  <a:gd name="T67" fmla="*/ 1 h 2620"/>
                  <a:gd name="T68" fmla="*/ 0 w 1492"/>
                  <a:gd name="T69" fmla="*/ 1 h 2620"/>
                  <a:gd name="T70" fmla="*/ 0 w 1492"/>
                  <a:gd name="T71" fmla="*/ 0 h 2620"/>
                  <a:gd name="T72" fmla="*/ 0 w 1492"/>
                  <a:gd name="T73" fmla="*/ 0 h 2620"/>
                  <a:gd name="T74" fmla="*/ 0 w 1492"/>
                  <a:gd name="T75" fmla="*/ 0 h 2620"/>
                  <a:gd name="T76" fmla="*/ 0 w 1492"/>
                  <a:gd name="T77" fmla="*/ 0 h 2620"/>
                  <a:gd name="T78" fmla="*/ 0 w 1492"/>
                  <a:gd name="T79" fmla="*/ 0 h 2620"/>
                  <a:gd name="T80" fmla="*/ 0 w 1492"/>
                  <a:gd name="T81" fmla="*/ 0 h 2620"/>
                  <a:gd name="T82" fmla="*/ 0 w 1492"/>
                  <a:gd name="T83" fmla="*/ 0 h 2620"/>
                  <a:gd name="T84" fmla="*/ 0 w 1492"/>
                  <a:gd name="T85" fmla="*/ 0 h 2620"/>
                  <a:gd name="T86" fmla="*/ 0 w 1492"/>
                  <a:gd name="T87" fmla="*/ 0 h 2620"/>
                  <a:gd name="T88" fmla="*/ 0 w 1492"/>
                  <a:gd name="T89" fmla="*/ 0 h 2620"/>
                  <a:gd name="T90" fmla="*/ 0 w 1492"/>
                  <a:gd name="T91" fmla="*/ 0 h 2620"/>
                  <a:gd name="T92" fmla="*/ 0 w 1492"/>
                  <a:gd name="T93" fmla="*/ 0 h 2620"/>
                  <a:gd name="T94" fmla="*/ 0 w 1492"/>
                  <a:gd name="T95" fmla="*/ 0 h 26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92"/>
                  <a:gd name="T145" fmla="*/ 0 h 2620"/>
                  <a:gd name="T146" fmla="*/ 1492 w 1492"/>
                  <a:gd name="T147" fmla="*/ 2620 h 262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92" h="2620">
                    <a:moveTo>
                      <a:pt x="366" y="263"/>
                    </a:moveTo>
                    <a:lnTo>
                      <a:pt x="354" y="231"/>
                    </a:lnTo>
                    <a:lnTo>
                      <a:pt x="342" y="198"/>
                    </a:lnTo>
                    <a:lnTo>
                      <a:pt x="328" y="167"/>
                    </a:lnTo>
                    <a:lnTo>
                      <a:pt x="313" y="136"/>
                    </a:lnTo>
                    <a:lnTo>
                      <a:pt x="297" y="106"/>
                    </a:lnTo>
                    <a:lnTo>
                      <a:pt x="280" y="79"/>
                    </a:lnTo>
                    <a:lnTo>
                      <a:pt x="261" y="54"/>
                    </a:lnTo>
                    <a:lnTo>
                      <a:pt x="243" y="33"/>
                    </a:lnTo>
                    <a:lnTo>
                      <a:pt x="221" y="17"/>
                    </a:lnTo>
                    <a:lnTo>
                      <a:pt x="200" y="6"/>
                    </a:lnTo>
                    <a:lnTo>
                      <a:pt x="177" y="0"/>
                    </a:lnTo>
                    <a:lnTo>
                      <a:pt x="153" y="0"/>
                    </a:lnTo>
                    <a:lnTo>
                      <a:pt x="128" y="7"/>
                    </a:lnTo>
                    <a:lnTo>
                      <a:pt x="103" y="22"/>
                    </a:lnTo>
                    <a:lnTo>
                      <a:pt x="76" y="44"/>
                    </a:lnTo>
                    <a:lnTo>
                      <a:pt x="49" y="77"/>
                    </a:lnTo>
                    <a:lnTo>
                      <a:pt x="35" y="113"/>
                    </a:lnTo>
                    <a:lnTo>
                      <a:pt x="24" y="149"/>
                    </a:lnTo>
                    <a:lnTo>
                      <a:pt x="15" y="183"/>
                    </a:lnTo>
                    <a:lnTo>
                      <a:pt x="8" y="218"/>
                    </a:lnTo>
                    <a:lnTo>
                      <a:pt x="3" y="252"/>
                    </a:lnTo>
                    <a:lnTo>
                      <a:pt x="0" y="285"/>
                    </a:lnTo>
                    <a:lnTo>
                      <a:pt x="0" y="319"/>
                    </a:lnTo>
                    <a:lnTo>
                      <a:pt x="4" y="351"/>
                    </a:lnTo>
                    <a:lnTo>
                      <a:pt x="10" y="383"/>
                    </a:lnTo>
                    <a:lnTo>
                      <a:pt x="20" y="415"/>
                    </a:lnTo>
                    <a:lnTo>
                      <a:pt x="32" y="446"/>
                    </a:lnTo>
                    <a:lnTo>
                      <a:pt x="50" y="477"/>
                    </a:lnTo>
                    <a:lnTo>
                      <a:pt x="71" y="508"/>
                    </a:lnTo>
                    <a:lnTo>
                      <a:pt x="97" y="539"/>
                    </a:lnTo>
                    <a:lnTo>
                      <a:pt x="126" y="569"/>
                    </a:lnTo>
                    <a:lnTo>
                      <a:pt x="160" y="598"/>
                    </a:lnTo>
                    <a:lnTo>
                      <a:pt x="180" y="615"/>
                    </a:lnTo>
                    <a:lnTo>
                      <a:pt x="203" y="633"/>
                    </a:lnTo>
                    <a:lnTo>
                      <a:pt x="229" y="656"/>
                    </a:lnTo>
                    <a:lnTo>
                      <a:pt x="256" y="680"/>
                    </a:lnTo>
                    <a:lnTo>
                      <a:pt x="286" y="707"/>
                    </a:lnTo>
                    <a:lnTo>
                      <a:pt x="318" y="736"/>
                    </a:lnTo>
                    <a:lnTo>
                      <a:pt x="352" y="769"/>
                    </a:lnTo>
                    <a:lnTo>
                      <a:pt x="387" y="802"/>
                    </a:lnTo>
                    <a:lnTo>
                      <a:pt x="424" y="838"/>
                    </a:lnTo>
                    <a:lnTo>
                      <a:pt x="463" y="876"/>
                    </a:lnTo>
                    <a:lnTo>
                      <a:pt x="501" y="915"/>
                    </a:lnTo>
                    <a:lnTo>
                      <a:pt x="541" y="956"/>
                    </a:lnTo>
                    <a:lnTo>
                      <a:pt x="582" y="1000"/>
                    </a:lnTo>
                    <a:lnTo>
                      <a:pt x="623" y="1044"/>
                    </a:lnTo>
                    <a:lnTo>
                      <a:pt x="664" y="1090"/>
                    </a:lnTo>
                    <a:lnTo>
                      <a:pt x="706" y="1138"/>
                    </a:lnTo>
                    <a:lnTo>
                      <a:pt x="747" y="1186"/>
                    </a:lnTo>
                    <a:lnTo>
                      <a:pt x="788" y="1236"/>
                    </a:lnTo>
                    <a:lnTo>
                      <a:pt x="829" y="1286"/>
                    </a:lnTo>
                    <a:lnTo>
                      <a:pt x="869" y="1338"/>
                    </a:lnTo>
                    <a:lnTo>
                      <a:pt x="908" y="1389"/>
                    </a:lnTo>
                    <a:lnTo>
                      <a:pt x="945" y="1442"/>
                    </a:lnTo>
                    <a:lnTo>
                      <a:pt x="982" y="1494"/>
                    </a:lnTo>
                    <a:lnTo>
                      <a:pt x="1017" y="1549"/>
                    </a:lnTo>
                    <a:lnTo>
                      <a:pt x="1051" y="1602"/>
                    </a:lnTo>
                    <a:lnTo>
                      <a:pt x="1083" y="1656"/>
                    </a:lnTo>
                    <a:lnTo>
                      <a:pt x="1112" y="1711"/>
                    </a:lnTo>
                    <a:lnTo>
                      <a:pt x="1139" y="1764"/>
                    </a:lnTo>
                    <a:lnTo>
                      <a:pt x="1164" y="1819"/>
                    </a:lnTo>
                    <a:lnTo>
                      <a:pt x="1186" y="1872"/>
                    </a:lnTo>
                    <a:lnTo>
                      <a:pt x="1206" y="1925"/>
                    </a:lnTo>
                    <a:lnTo>
                      <a:pt x="1222" y="1978"/>
                    </a:lnTo>
                    <a:lnTo>
                      <a:pt x="1250" y="2077"/>
                    </a:lnTo>
                    <a:lnTo>
                      <a:pt x="1274" y="2168"/>
                    </a:lnTo>
                    <a:lnTo>
                      <a:pt x="1296" y="2247"/>
                    </a:lnTo>
                    <a:lnTo>
                      <a:pt x="1313" y="2318"/>
                    </a:lnTo>
                    <a:lnTo>
                      <a:pt x="1329" y="2381"/>
                    </a:lnTo>
                    <a:lnTo>
                      <a:pt x="1342" y="2435"/>
                    </a:lnTo>
                    <a:lnTo>
                      <a:pt x="1354" y="2482"/>
                    </a:lnTo>
                    <a:lnTo>
                      <a:pt x="1364" y="2521"/>
                    </a:lnTo>
                    <a:lnTo>
                      <a:pt x="1374" y="2552"/>
                    </a:lnTo>
                    <a:lnTo>
                      <a:pt x="1383" y="2578"/>
                    </a:lnTo>
                    <a:lnTo>
                      <a:pt x="1391" y="2596"/>
                    </a:lnTo>
                    <a:lnTo>
                      <a:pt x="1400" y="2609"/>
                    </a:lnTo>
                    <a:lnTo>
                      <a:pt x="1410" y="2616"/>
                    </a:lnTo>
                    <a:lnTo>
                      <a:pt x="1420" y="2620"/>
                    </a:lnTo>
                    <a:lnTo>
                      <a:pt x="1432" y="2618"/>
                    </a:lnTo>
                    <a:lnTo>
                      <a:pt x="1446" y="2611"/>
                    </a:lnTo>
                    <a:lnTo>
                      <a:pt x="1462" y="2599"/>
                    </a:lnTo>
                    <a:lnTo>
                      <a:pt x="1473" y="2583"/>
                    </a:lnTo>
                    <a:lnTo>
                      <a:pt x="1483" y="2562"/>
                    </a:lnTo>
                    <a:lnTo>
                      <a:pt x="1488" y="2537"/>
                    </a:lnTo>
                    <a:lnTo>
                      <a:pt x="1492" y="2507"/>
                    </a:lnTo>
                    <a:lnTo>
                      <a:pt x="1492" y="2473"/>
                    </a:lnTo>
                    <a:lnTo>
                      <a:pt x="1490" y="2437"/>
                    </a:lnTo>
                    <a:lnTo>
                      <a:pt x="1483" y="2396"/>
                    </a:lnTo>
                    <a:lnTo>
                      <a:pt x="1476" y="2354"/>
                    </a:lnTo>
                    <a:lnTo>
                      <a:pt x="1466" y="2308"/>
                    </a:lnTo>
                    <a:lnTo>
                      <a:pt x="1454" y="2260"/>
                    </a:lnTo>
                    <a:lnTo>
                      <a:pt x="1440" y="2209"/>
                    </a:lnTo>
                    <a:lnTo>
                      <a:pt x="1424" y="2157"/>
                    </a:lnTo>
                    <a:lnTo>
                      <a:pt x="1405" y="2102"/>
                    </a:lnTo>
                    <a:lnTo>
                      <a:pt x="1385" y="2046"/>
                    </a:lnTo>
                    <a:lnTo>
                      <a:pt x="1364" y="1988"/>
                    </a:lnTo>
                    <a:lnTo>
                      <a:pt x="1342" y="1929"/>
                    </a:lnTo>
                    <a:lnTo>
                      <a:pt x="1318" y="1871"/>
                    </a:lnTo>
                    <a:lnTo>
                      <a:pt x="1293" y="1810"/>
                    </a:lnTo>
                    <a:lnTo>
                      <a:pt x="1267" y="1750"/>
                    </a:lnTo>
                    <a:lnTo>
                      <a:pt x="1240" y="1689"/>
                    </a:lnTo>
                    <a:lnTo>
                      <a:pt x="1212" y="1630"/>
                    </a:lnTo>
                    <a:lnTo>
                      <a:pt x="1184" y="1570"/>
                    </a:lnTo>
                    <a:lnTo>
                      <a:pt x="1155" y="1510"/>
                    </a:lnTo>
                    <a:lnTo>
                      <a:pt x="1127" y="1453"/>
                    </a:lnTo>
                    <a:lnTo>
                      <a:pt x="1097" y="1396"/>
                    </a:lnTo>
                    <a:lnTo>
                      <a:pt x="1068" y="1340"/>
                    </a:lnTo>
                    <a:lnTo>
                      <a:pt x="1038" y="1287"/>
                    </a:lnTo>
                    <a:lnTo>
                      <a:pt x="1008" y="1235"/>
                    </a:lnTo>
                    <a:lnTo>
                      <a:pt x="980" y="1184"/>
                    </a:lnTo>
                    <a:lnTo>
                      <a:pt x="951" y="1136"/>
                    </a:lnTo>
                    <a:lnTo>
                      <a:pt x="924" y="1092"/>
                    </a:lnTo>
                    <a:lnTo>
                      <a:pt x="898" y="1048"/>
                    </a:lnTo>
                    <a:lnTo>
                      <a:pt x="872" y="1006"/>
                    </a:lnTo>
                    <a:lnTo>
                      <a:pt x="846" y="964"/>
                    </a:lnTo>
                    <a:lnTo>
                      <a:pt x="819" y="923"/>
                    </a:lnTo>
                    <a:lnTo>
                      <a:pt x="793" y="882"/>
                    </a:lnTo>
                    <a:lnTo>
                      <a:pt x="768" y="842"/>
                    </a:lnTo>
                    <a:lnTo>
                      <a:pt x="744" y="803"/>
                    </a:lnTo>
                    <a:lnTo>
                      <a:pt x="719" y="766"/>
                    </a:lnTo>
                    <a:lnTo>
                      <a:pt x="694" y="729"/>
                    </a:lnTo>
                    <a:lnTo>
                      <a:pt x="670" y="693"/>
                    </a:lnTo>
                    <a:lnTo>
                      <a:pt x="647" y="658"/>
                    </a:lnTo>
                    <a:lnTo>
                      <a:pt x="624" y="625"/>
                    </a:lnTo>
                    <a:lnTo>
                      <a:pt x="602" y="592"/>
                    </a:lnTo>
                    <a:lnTo>
                      <a:pt x="581" y="561"/>
                    </a:lnTo>
                    <a:lnTo>
                      <a:pt x="560" y="531"/>
                    </a:lnTo>
                    <a:lnTo>
                      <a:pt x="540" y="503"/>
                    </a:lnTo>
                    <a:lnTo>
                      <a:pt x="521" y="475"/>
                    </a:lnTo>
                    <a:lnTo>
                      <a:pt x="502" y="449"/>
                    </a:lnTo>
                    <a:lnTo>
                      <a:pt x="485" y="426"/>
                    </a:lnTo>
                    <a:lnTo>
                      <a:pt x="469" y="402"/>
                    </a:lnTo>
                    <a:lnTo>
                      <a:pt x="453" y="381"/>
                    </a:lnTo>
                    <a:lnTo>
                      <a:pt x="439" y="361"/>
                    </a:lnTo>
                    <a:lnTo>
                      <a:pt x="425" y="344"/>
                    </a:lnTo>
                    <a:lnTo>
                      <a:pt x="414" y="326"/>
                    </a:lnTo>
                    <a:lnTo>
                      <a:pt x="403" y="313"/>
                    </a:lnTo>
                    <a:lnTo>
                      <a:pt x="393" y="299"/>
                    </a:lnTo>
                    <a:lnTo>
                      <a:pt x="386" y="289"/>
                    </a:lnTo>
                    <a:lnTo>
                      <a:pt x="378" y="279"/>
                    </a:lnTo>
                    <a:lnTo>
                      <a:pt x="373" y="273"/>
                    </a:lnTo>
                    <a:lnTo>
                      <a:pt x="369" y="267"/>
                    </a:lnTo>
                    <a:lnTo>
                      <a:pt x="367" y="264"/>
                    </a:lnTo>
                    <a:lnTo>
                      <a:pt x="366" y="263"/>
                    </a:lnTo>
                    <a:close/>
                  </a:path>
                </a:pathLst>
              </a:custGeom>
              <a:solidFill>
                <a:srgbClr val="262626"/>
              </a:solidFill>
              <a:ln w="9525">
                <a:noFill/>
                <a:round/>
                <a:headEnd/>
                <a:tailEnd/>
              </a:ln>
            </p:spPr>
            <p:txBody>
              <a:bodyPr/>
              <a:lstStyle/>
              <a:p>
                <a:endParaRPr lang="en-US"/>
              </a:p>
            </p:txBody>
          </p:sp>
          <p:sp>
            <p:nvSpPr>
              <p:cNvPr id="172504" name="Freeform 477"/>
              <p:cNvSpPr>
                <a:spLocks/>
              </p:cNvSpPr>
              <p:nvPr/>
            </p:nvSpPr>
            <p:spPr bwMode="auto">
              <a:xfrm>
                <a:off x="3008" y="1334"/>
                <a:ext cx="373" cy="656"/>
              </a:xfrm>
              <a:custGeom>
                <a:avLst/>
                <a:gdLst>
                  <a:gd name="T0" fmla="*/ 0 w 1492"/>
                  <a:gd name="T1" fmla="*/ 0 h 2620"/>
                  <a:gd name="T2" fmla="*/ 0 w 1492"/>
                  <a:gd name="T3" fmla="*/ 0 h 2620"/>
                  <a:gd name="T4" fmla="*/ 0 w 1492"/>
                  <a:gd name="T5" fmla="*/ 0 h 2620"/>
                  <a:gd name="T6" fmla="*/ 0 w 1492"/>
                  <a:gd name="T7" fmla="*/ 0 h 2620"/>
                  <a:gd name="T8" fmla="*/ 0 w 1492"/>
                  <a:gd name="T9" fmla="*/ 0 h 2620"/>
                  <a:gd name="T10" fmla="*/ 0 w 1492"/>
                  <a:gd name="T11" fmla="*/ 0 h 2620"/>
                  <a:gd name="T12" fmla="*/ 0 w 1492"/>
                  <a:gd name="T13" fmla="*/ 0 h 2620"/>
                  <a:gd name="T14" fmla="*/ 0 w 1492"/>
                  <a:gd name="T15" fmla="*/ 0 h 2620"/>
                  <a:gd name="T16" fmla="*/ 0 w 1492"/>
                  <a:gd name="T17" fmla="*/ 0 h 2620"/>
                  <a:gd name="T18" fmla="*/ 0 w 1492"/>
                  <a:gd name="T19" fmla="*/ 0 h 2620"/>
                  <a:gd name="T20" fmla="*/ 0 w 1492"/>
                  <a:gd name="T21" fmla="*/ 0 h 2620"/>
                  <a:gd name="T22" fmla="*/ 0 w 1492"/>
                  <a:gd name="T23" fmla="*/ 0 h 2620"/>
                  <a:gd name="T24" fmla="*/ 0 w 1492"/>
                  <a:gd name="T25" fmla="*/ 0 h 2620"/>
                  <a:gd name="T26" fmla="*/ 0 w 1492"/>
                  <a:gd name="T27" fmla="*/ 0 h 2620"/>
                  <a:gd name="T28" fmla="*/ 0 w 1492"/>
                  <a:gd name="T29" fmla="*/ 0 h 2620"/>
                  <a:gd name="T30" fmla="*/ 0 w 1492"/>
                  <a:gd name="T31" fmla="*/ 0 h 2620"/>
                  <a:gd name="T32" fmla="*/ 0 w 1492"/>
                  <a:gd name="T33" fmla="*/ 0 h 2620"/>
                  <a:gd name="T34" fmla="*/ 0 w 1492"/>
                  <a:gd name="T35" fmla="*/ 0 h 2620"/>
                  <a:gd name="T36" fmla="*/ 0 w 1492"/>
                  <a:gd name="T37" fmla="*/ 1 h 2620"/>
                  <a:gd name="T38" fmla="*/ 0 w 1492"/>
                  <a:gd name="T39" fmla="*/ 1 h 2620"/>
                  <a:gd name="T40" fmla="*/ 0 w 1492"/>
                  <a:gd name="T41" fmla="*/ 1 h 2620"/>
                  <a:gd name="T42" fmla="*/ 0 w 1492"/>
                  <a:gd name="T43" fmla="*/ 1 h 2620"/>
                  <a:gd name="T44" fmla="*/ 0 w 1492"/>
                  <a:gd name="T45" fmla="*/ 1 h 2620"/>
                  <a:gd name="T46" fmla="*/ 0 w 1492"/>
                  <a:gd name="T47" fmla="*/ 1 h 2620"/>
                  <a:gd name="T48" fmla="*/ 0 w 1492"/>
                  <a:gd name="T49" fmla="*/ 1 h 2620"/>
                  <a:gd name="T50" fmla="*/ 0 w 1492"/>
                  <a:gd name="T51" fmla="*/ 1 h 2620"/>
                  <a:gd name="T52" fmla="*/ 0 w 1492"/>
                  <a:gd name="T53" fmla="*/ 1 h 2620"/>
                  <a:gd name="T54" fmla="*/ 0 w 1492"/>
                  <a:gd name="T55" fmla="*/ 1 h 2620"/>
                  <a:gd name="T56" fmla="*/ 0 w 1492"/>
                  <a:gd name="T57" fmla="*/ 1 h 2620"/>
                  <a:gd name="T58" fmla="*/ 0 w 1492"/>
                  <a:gd name="T59" fmla="*/ 1 h 2620"/>
                  <a:gd name="T60" fmla="*/ 0 w 1492"/>
                  <a:gd name="T61" fmla="*/ 1 h 2620"/>
                  <a:gd name="T62" fmla="*/ 0 w 1492"/>
                  <a:gd name="T63" fmla="*/ 1 h 2620"/>
                  <a:gd name="T64" fmla="*/ 0 w 1492"/>
                  <a:gd name="T65" fmla="*/ 1 h 2620"/>
                  <a:gd name="T66" fmla="*/ 0 w 1492"/>
                  <a:gd name="T67" fmla="*/ 1 h 2620"/>
                  <a:gd name="T68" fmla="*/ 0 w 1492"/>
                  <a:gd name="T69" fmla="*/ 1 h 2620"/>
                  <a:gd name="T70" fmla="*/ 0 w 1492"/>
                  <a:gd name="T71" fmla="*/ 1 h 2620"/>
                  <a:gd name="T72" fmla="*/ 0 w 1492"/>
                  <a:gd name="T73" fmla="*/ 1 h 2620"/>
                  <a:gd name="T74" fmla="*/ 0 w 1492"/>
                  <a:gd name="T75" fmla="*/ 0 h 2620"/>
                  <a:gd name="T76" fmla="*/ 0 w 1492"/>
                  <a:gd name="T77" fmla="*/ 0 h 2620"/>
                  <a:gd name="T78" fmla="*/ 0 w 1492"/>
                  <a:gd name="T79" fmla="*/ 0 h 2620"/>
                  <a:gd name="T80" fmla="*/ 0 w 1492"/>
                  <a:gd name="T81" fmla="*/ 0 h 2620"/>
                  <a:gd name="T82" fmla="*/ 0 w 1492"/>
                  <a:gd name="T83" fmla="*/ 0 h 2620"/>
                  <a:gd name="T84" fmla="*/ 0 w 1492"/>
                  <a:gd name="T85" fmla="*/ 0 h 2620"/>
                  <a:gd name="T86" fmla="*/ 0 w 1492"/>
                  <a:gd name="T87" fmla="*/ 0 h 2620"/>
                  <a:gd name="T88" fmla="*/ 0 w 1492"/>
                  <a:gd name="T89" fmla="*/ 0 h 2620"/>
                  <a:gd name="T90" fmla="*/ 0 w 1492"/>
                  <a:gd name="T91" fmla="*/ 0 h 2620"/>
                  <a:gd name="T92" fmla="*/ 0 w 1492"/>
                  <a:gd name="T93" fmla="*/ 0 h 2620"/>
                  <a:gd name="T94" fmla="*/ 0 w 1492"/>
                  <a:gd name="T95" fmla="*/ 0 h 2620"/>
                  <a:gd name="T96" fmla="*/ 0 w 1492"/>
                  <a:gd name="T97" fmla="*/ 0 h 2620"/>
                  <a:gd name="T98" fmla="*/ 0 w 1492"/>
                  <a:gd name="T99" fmla="*/ 0 h 26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92"/>
                  <a:gd name="T151" fmla="*/ 0 h 2620"/>
                  <a:gd name="T152" fmla="*/ 1492 w 1492"/>
                  <a:gd name="T153" fmla="*/ 2620 h 26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92" h="2620">
                    <a:moveTo>
                      <a:pt x="366" y="263"/>
                    </a:moveTo>
                    <a:lnTo>
                      <a:pt x="366" y="263"/>
                    </a:lnTo>
                    <a:lnTo>
                      <a:pt x="354" y="231"/>
                    </a:lnTo>
                    <a:lnTo>
                      <a:pt x="342" y="198"/>
                    </a:lnTo>
                    <a:lnTo>
                      <a:pt x="328" y="167"/>
                    </a:lnTo>
                    <a:lnTo>
                      <a:pt x="313" y="136"/>
                    </a:lnTo>
                    <a:lnTo>
                      <a:pt x="297" y="106"/>
                    </a:lnTo>
                    <a:lnTo>
                      <a:pt x="280" y="79"/>
                    </a:lnTo>
                    <a:lnTo>
                      <a:pt x="261" y="54"/>
                    </a:lnTo>
                    <a:lnTo>
                      <a:pt x="243" y="33"/>
                    </a:lnTo>
                    <a:lnTo>
                      <a:pt x="221" y="17"/>
                    </a:lnTo>
                    <a:lnTo>
                      <a:pt x="200" y="6"/>
                    </a:lnTo>
                    <a:lnTo>
                      <a:pt x="177" y="0"/>
                    </a:lnTo>
                    <a:lnTo>
                      <a:pt x="153" y="0"/>
                    </a:lnTo>
                    <a:lnTo>
                      <a:pt x="128" y="7"/>
                    </a:lnTo>
                    <a:lnTo>
                      <a:pt x="103" y="22"/>
                    </a:lnTo>
                    <a:lnTo>
                      <a:pt x="76" y="44"/>
                    </a:lnTo>
                    <a:lnTo>
                      <a:pt x="49" y="77"/>
                    </a:lnTo>
                    <a:lnTo>
                      <a:pt x="35" y="113"/>
                    </a:lnTo>
                    <a:lnTo>
                      <a:pt x="24" y="149"/>
                    </a:lnTo>
                    <a:lnTo>
                      <a:pt x="15" y="183"/>
                    </a:lnTo>
                    <a:lnTo>
                      <a:pt x="8" y="218"/>
                    </a:lnTo>
                    <a:lnTo>
                      <a:pt x="3" y="252"/>
                    </a:lnTo>
                    <a:lnTo>
                      <a:pt x="0" y="285"/>
                    </a:lnTo>
                    <a:lnTo>
                      <a:pt x="0" y="319"/>
                    </a:lnTo>
                    <a:lnTo>
                      <a:pt x="4" y="351"/>
                    </a:lnTo>
                    <a:lnTo>
                      <a:pt x="10" y="383"/>
                    </a:lnTo>
                    <a:lnTo>
                      <a:pt x="20" y="415"/>
                    </a:lnTo>
                    <a:lnTo>
                      <a:pt x="32" y="446"/>
                    </a:lnTo>
                    <a:lnTo>
                      <a:pt x="50" y="477"/>
                    </a:lnTo>
                    <a:lnTo>
                      <a:pt x="71" y="508"/>
                    </a:lnTo>
                    <a:lnTo>
                      <a:pt x="97" y="539"/>
                    </a:lnTo>
                    <a:lnTo>
                      <a:pt x="126" y="569"/>
                    </a:lnTo>
                    <a:lnTo>
                      <a:pt x="160" y="598"/>
                    </a:lnTo>
                    <a:lnTo>
                      <a:pt x="180" y="615"/>
                    </a:lnTo>
                    <a:lnTo>
                      <a:pt x="203" y="633"/>
                    </a:lnTo>
                    <a:lnTo>
                      <a:pt x="229" y="656"/>
                    </a:lnTo>
                    <a:lnTo>
                      <a:pt x="256" y="680"/>
                    </a:lnTo>
                    <a:lnTo>
                      <a:pt x="286" y="707"/>
                    </a:lnTo>
                    <a:lnTo>
                      <a:pt x="318" y="736"/>
                    </a:lnTo>
                    <a:lnTo>
                      <a:pt x="352" y="769"/>
                    </a:lnTo>
                    <a:lnTo>
                      <a:pt x="387" y="802"/>
                    </a:lnTo>
                    <a:lnTo>
                      <a:pt x="424" y="838"/>
                    </a:lnTo>
                    <a:lnTo>
                      <a:pt x="463" y="876"/>
                    </a:lnTo>
                    <a:lnTo>
                      <a:pt x="501" y="915"/>
                    </a:lnTo>
                    <a:lnTo>
                      <a:pt x="541" y="956"/>
                    </a:lnTo>
                    <a:lnTo>
                      <a:pt x="582" y="1000"/>
                    </a:lnTo>
                    <a:lnTo>
                      <a:pt x="623" y="1044"/>
                    </a:lnTo>
                    <a:lnTo>
                      <a:pt x="664" y="1090"/>
                    </a:lnTo>
                    <a:lnTo>
                      <a:pt x="706" y="1138"/>
                    </a:lnTo>
                    <a:lnTo>
                      <a:pt x="747" y="1186"/>
                    </a:lnTo>
                    <a:lnTo>
                      <a:pt x="788" y="1236"/>
                    </a:lnTo>
                    <a:lnTo>
                      <a:pt x="829" y="1286"/>
                    </a:lnTo>
                    <a:lnTo>
                      <a:pt x="869" y="1338"/>
                    </a:lnTo>
                    <a:lnTo>
                      <a:pt x="908" y="1389"/>
                    </a:lnTo>
                    <a:lnTo>
                      <a:pt x="945" y="1442"/>
                    </a:lnTo>
                    <a:lnTo>
                      <a:pt x="982" y="1494"/>
                    </a:lnTo>
                    <a:lnTo>
                      <a:pt x="1017" y="1549"/>
                    </a:lnTo>
                    <a:lnTo>
                      <a:pt x="1051" y="1602"/>
                    </a:lnTo>
                    <a:lnTo>
                      <a:pt x="1083" y="1656"/>
                    </a:lnTo>
                    <a:lnTo>
                      <a:pt x="1112" y="1711"/>
                    </a:lnTo>
                    <a:lnTo>
                      <a:pt x="1139" y="1764"/>
                    </a:lnTo>
                    <a:lnTo>
                      <a:pt x="1164" y="1819"/>
                    </a:lnTo>
                    <a:lnTo>
                      <a:pt x="1186" y="1872"/>
                    </a:lnTo>
                    <a:lnTo>
                      <a:pt x="1206" y="1925"/>
                    </a:lnTo>
                    <a:lnTo>
                      <a:pt x="1222" y="1978"/>
                    </a:lnTo>
                    <a:lnTo>
                      <a:pt x="1250" y="2077"/>
                    </a:lnTo>
                    <a:lnTo>
                      <a:pt x="1274" y="2168"/>
                    </a:lnTo>
                    <a:lnTo>
                      <a:pt x="1296" y="2247"/>
                    </a:lnTo>
                    <a:lnTo>
                      <a:pt x="1313" y="2318"/>
                    </a:lnTo>
                    <a:lnTo>
                      <a:pt x="1329" y="2381"/>
                    </a:lnTo>
                    <a:lnTo>
                      <a:pt x="1342" y="2435"/>
                    </a:lnTo>
                    <a:lnTo>
                      <a:pt x="1354" y="2482"/>
                    </a:lnTo>
                    <a:lnTo>
                      <a:pt x="1364" y="2521"/>
                    </a:lnTo>
                    <a:lnTo>
                      <a:pt x="1374" y="2552"/>
                    </a:lnTo>
                    <a:lnTo>
                      <a:pt x="1383" y="2578"/>
                    </a:lnTo>
                    <a:lnTo>
                      <a:pt x="1391" y="2596"/>
                    </a:lnTo>
                    <a:lnTo>
                      <a:pt x="1400" y="2609"/>
                    </a:lnTo>
                    <a:lnTo>
                      <a:pt x="1410" y="2616"/>
                    </a:lnTo>
                    <a:lnTo>
                      <a:pt x="1420" y="2620"/>
                    </a:lnTo>
                    <a:lnTo>
                      <a:pt x="1432" y="2618"/>
                    </a:lnTo>
                    <a:lnTo>
                      <a:pt x="1446" y="2611"/>
                    </a:lnTo>
                    <a:lnTo>
                      <a:pt x="1462" y="2599"/>
                    </a:lnTo>
                    <a:lnTo>
                      <a:pt x="1473" y="2583"/>
                    </a:lnTo>
                    <a:lnTo>
                      <a:pt x="1483" y="2562"/>
                    </a:lnTo>
                    <a:lnTo>
                      <a:pt x="1488" y="2537"/>
                    </a:lnTo>
                    <a:lnTo>
                      <a:pt x="1492" y="2507"/>
                    </a:lnTo>
                    <a:lnTo>
                      <a:pt x="1492" y="2473"/>
                    </a:lnTo>
                    <a:lnTo>
                      <a:pt x="1490" y="2437"/>
                    </a:lnTo>
                    <a:lnTo>
                      <a:pt x="1483" y="2396"/>
                    </a:lnTo>
                    <a:lnTo>
                      <a:pt x="1476" y="2354"/>
                    </a:lnTo>
                    <a:lnTo>
                      <a:pt x="1466" y="2308"/>
                    </a:lnTo>
                    <a:lnTo>
                      <a:pt x="1454" y="2260"/>
                    </a:lnTo>
                    <a:lnTo>
                      <a:pt x="1440" y="2209"/>
                    </a:lnTo>
                    <a:lnTo>
                      <a:pt x="1424" y="2157"/>
                    </a:lnTo>
                    <a:lnTo>
                      <a:pt x="1405" y="2102"/>
                    </a:lnTo>
                    <a:lnTo>
                      <a:pt x="1385" y="2046"/>
                    </a:lnTo>
                    <a:lnTo>
                      <a:pt x="1364" y="1988"/>
                    </a:lnTo>
                    <a:lnTo>
                      <a:pt x="1342" y="1929"/>
                    </a:lnTo>
                    <a:lnTo>
                      <a:pt x="1318" y="1871"/>
                    </a:lnTo>
                    <a:lnTo>
                      <a:pt x="1293" y="1810"/>
                    </a:lnTo>
                    <a:lnTo>
                      <a:pt x="1267" y="1750"/>
                    </a:lnTo>
                    <a:lnTo>
                      <a:pt x="1240" y="1689"/>
                    </a:lnTo>
                    <a:lnTo>
                      <a:pt x="1212" y="1630"/>
                    </a:lnTo>
                    <a:lnTo>
                      <a:pt x="1184" y="1570"/>
                    </a:lnTo>
                    <a:lnTo>
                      <a:pt x="1155" y="1510"/>
                    </a:lnTo>
                    <a:lnTo>
                      <a:pt x="1127" y="1453"/>
                    </a:lnTo>
                    <a:lnTo>
                      <a:pt x="1097" y="1396"/>
                    </a:lnTo>
                    <a:lnTo>
                      <a:pt x="1068" y="1340"/>
                    </a:lnTo>
                    <a:lnTo>
                      <a:pt x="1038" y="1287"/>
                    </a:lnTo>
                    <a:lnTo>
                      <a:pt x="1008" y="1235"/>
                    </a:lnTo>
                    <a:lnTo>
                      <a:pt x="980" y="1184"/>
                    </a:lnTo>
                    <a:lnTo>
                      <a:pt x="951" y="1136"/>
                    </a:lnTo>
                    <a:lnTo>
                      <a:pt x="924" y="1092"/>
                    </a:lnTo>
                    <a:lnTo>
                      <a:pt x="898" y="1048"/>
                    </a:lnTo>
                    <a:lnTo>
                      <a:pt x="872" y="1006"/>
                    </a:lnTo>
                    <a:lnTo>
                      <a:pt x="846" y="964"/>
                    </a:lnTo>
                    <a:lnTo>
                      <a:pt x="819" y="923"/>
                    </a:lnTo>
                    <a:lnTo>
                      <a:pt x="793" y="882"/>
                    </a:lnTo>
                    <a:lnTo>
                      <a:pt x="768" y="842"/>
                    </a:lnTo>
                    <a:lnTo>
                      <a:pt x="744" y="803"/>
                    </a:lnTo>
                    <a:lnTo>
                      <a:pt x="719" y="766"/>
                    </a:lnTo>
                    <a:lnTo>
                      <a:pt x="694" y="729"/>
                    </a:lnTo>
                    <a:lnTo>
                      <a:pt x="670" y="693"/>
                    </a:lnTo>
                    <a:lnTo>
                      <a:pt x="647" y="658"/>
                    </a:lnTo>
                    <a:lnTo>
                      <a:pt x="624" y="625"/>
                    </a:lnTo>
                    <a:lnTo>
                      <a:pt x="602" y="592"/>
                    </a:lnTo>
                    <a:lnTo>
                      <a:pt x="581" y="561"/>
                    </a:lnTo>
                    <a:lnTo>
                      <a:pt x="560" y="531"/>
                    </a:lnTo>
                    <a:lnTo>
                      <a:pt x="540" y="503"/>
                    </a:lnTo>
                    <a:lnTo>
                      <a:pt x="521" y="475"/>
                    </a:lnTo>
                    <a:lnTo>
                      <a:pt x="502" y="449"/>
                    </a:lnTo>
                    <a:lnTo>
                      <a:pt x="485" y="426"/>
                    </a:lnTo>
                    <a:lnTo>
                      <a:pt x="469" y="402"/>
                    </a:lnTo>
                    <a:lnTo>
                      <a:pt x="453" y="381"/>
                    </a:lnTo>
                    <a:lnTo>
                      <a:pt x="439" y="361"/>
                    </a:lnTo>
                    <a:lnTo>
                      <a:pt x="425" y="344"/>
                    </a:lnTo>
                    <a:lnTo>
                      <a:pt x="414" y="326"/>
                    </a:lnTo>
                    <a:lnTo>
                      <a:pt x="403" y="313"/>
                    </a:lnTo>
                    <a:lnTo>
                      <a:pt x="393" y="299"/>
                    </a:lnTo>
                    <a:lnTo>
                      <a:pt x="386" y="289"/>
                    </a:lnTo>
                    <a:lnTo>
                      <a:pt x="378" y="279"/>
                    </a:lnTo>
                    <a:lnTo>
                      <a:pt x="373" y="273"/>
                    </a:lnTo>
                    <a:lnTo>
                      <a:pt x="369" y="267"/>
                    </a:lnTo>
                    <a:lnTo>
                      <a:pt x="367" y="264"/>
                    </a:lnTo>
                    <a:lnTo>
                      <a:pt x="366" y="263"/>
                    </a:lnTo>
                  </a:path>
                </a:pathLst>
              </a:custGeom>
              <a:noFill/>
              <a:ln w="0">
                <a:solidFill>
                  <a:srgbClr val="000000"/>
                </a:solidFill>
                <a:prstDash val="solid"/>
                <a:round/>
                <a:headEnd/>
                <a:tailEnd/>
              </a:ln>
            </p:spPr>
            <p:txBody>
              <a:bodyPr/>
              <a:lstStyle/>
              <a:p>
                <a:endParaRPr lang="en-US"/>
              </a:p>
            </p:txBody>
          </p:sp>
          <p:sp>
            <p:nvSpPr>
              <p:cNvPr id="172505" name="Freeform 478"/>
              <p:cNvSpPr>
                <a:spLocks/>
              </p:cNvSpPr>
              <p:nvPr/>
            </p:nvSpPr>
            <p:spPr bwMode="auto">
              <a:xfrm>
                <a:off x="2781" y="1187"/>
                <a:ext cx="18" cy="18"/>
              </a:xfrm>
              <a:custGeom>
                <a:avLst/>
                <a:gdLst>
                  <a:gd name="T0" fmla="*/ 0 w 73"/>
                  <a:gd name="T1" fmla="*/ 0 h 72"/>
                  <a:gd name="T2" fmla="*/ 0 w 73"/>
                  <a:gd name="T3" fmla="*/ 0 h 72"/>
                  <a:gd name="T4" fmla="*/ 0 w 73"/>
                  <a:gd name="T5" fmla="*/ 0 h 72"/>
                  <a:gd name="T6" fmla="*/ 0 w 73"/>
                  <a:gd name="T7" fmla="*/ 0 h 72"/>
                  <a:gd name="T8" fmla="*/ 0 w 73"/>
                  <a:gd name="T9" fmla="*/ 0 h 72"/>
                  <a:gd name="T10" fmla="*/ 0 w 73"/>
                  <a:gd name="T11" fmla="*/ 0 h 72"/>
                  <a:gd name="T12" fmla="*/ 0 w 73"/>
                  <a:gd name="T13" fmla="*/ 0 h 72"/>
                  <a:gd name="T14" fmla="*/ 0 w 73"/>
                  <a:gd name="T15" fmla="*/ 0 h 72"/>
                  <a:gd name="T16" fmla="*/ 0 w 73"/>
                  <a:gd name="T17" fmla="*/ 0 h 72"/>
                  <a:gd name="T18" fmla="*/ 0 w 73"/>
                  <a:gd name="T19" fmla="*/ 0 h 72"/>
                  <a:gd name="T20" fmla="*/ 0 w 73"/>
                  <a:gd name="T21" fmla="*/ 0 h 72"/>
                  <a:gd name="T22" fmla="*/ 0 w 73"/>
                  <a:gd name="T23" fmla="*/ 0 h 72"/>
                  <a:gd name="T24" fmla="*/ 0 w 73"/>
                  <a:gd name="T25" fmla="*/ 0 h 72"/>
                  <a:gd name="T26" fmla="*/ 0 w 73"/>
                  <a:gd name="T27" fmla="*/ 0 h 72"/>
                  <a:gd name="T28" fmla="*/ 0 w 73"/>
                  <a:gd name="T29" fmla="*/ 0 h 72"/>
                  <a:gd name="T30" fmla="*/ 0 w 73"/>
                  <a:gd name="T31" fmla="*/ 0 h 72"/>
                  <a:gd name="T32" fmla="*/ 0 w 73"/>
                  <a:gd name="T33" fmla="*/ 0 h 72"/>
                  <a:gd name="T34" fmla="*/ 0 w 73"/>
                  <a:gd name="T35" fmla="*/ 0 h 72"/>
                  <a:gd name="T36" fmla="*/ 0 w 73"/>
                  <a:gd name="T37" fmla="*/ 0 h 72"/>
                  <a:gd name="T38" fmla="*/ 0 w 73"/>
                  <a:gd name="T39" fmla="*/ 0 h 72"/>
                  <a:gd name="T40" fmla="*/ 0 w 73"/>
                  <a:gd name="T41" fmla="*/ 0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3"/>
                  <a:gd name="T64" fmla="*/ 0 h 72"/>
                  <a:gd name="T65" fmla="*/ 73 w 73"/>
                  <a:gd name="T66" fmla="*/ 72 h 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3" h="72">
                    <a:moveTo>
                      <a:pt x="45" y="0"/>
                    </a:moveTo>
                    <a:lnTo>
                      <a:pt x="45" y="0"/>
                    </a:lnTo>
                    <a:lnTo>
                      <a:pt x="44" y="9"/>
                    </a:lnTo>
                    <a:lnTo>
                      <a:pt x="41" y="17"/>
                    </a:lnTo>
                    <a:lnTo>
                      <a:pt x="38" y="25"/>
                    </a:lnTo>
                    <a:lnTo>
                      <a:pt x="32" y="31"/>
                    </a:lnTo>
                    <a:lnTo>
                      <a:pt x="25" y="37"/>
                    </a:lnTo>
                    <a:lnTo>
                      <a:pt x="18" y="41"/>
                    </a:lnTo>
                    <a:lnTo>
                      <a:pt x="9" y="44"/>
                    </a:lnTo>
                    <a:lnTo>
                      <a:pt x="0" y="45"/>
                    </a:lnTo>
                    <a:lnTo>
                      <a:pt x="0" y="72"/>
                    </a:lnTo>
                    <a:lnTo>
                      <a:pt x="14" y="71"/>
                    </a:lnTo>
                    <a:lnTo>
                      <a:pt x="28" y="66"/>
                    </a:lnTo>
                    <a:lnTo>
                      <a:pt x="40" y="60"/>
                    </a:lnTo>
                    <a:lnTo>
                      <a:pt x="51" y="51"/>
                    </a:lnTo>
                    <a:lnTo>
                      <a:pt x="60" y="40"/>
                    </a:lnTo>
                    <a:lnTo>
                      <a:pt x="66" y="27"/>
                    </a:lnTo>
                    <a:lnTo>
                      <a:pt x="71" y="14"/>
                    </a:lnTo>
                    <a:lnTo>
                      <a:pt x="73" y="0"/>
                    </a:lnTo>
                    <a:lnTo>
                      <a:pt x="45" y="0"/>
                    </a:lnTo>
                    <a:close/>
                  </a:path>
                </a:pathLst>
              </a:custGeom>
              <a:solidFill>
                <a:srgbClr val="BF7F0C"/>
              </a:solidFill>
              <a:ln w="9525">
                <a:noFill/>
                <a:round/>
                <a:headEnd/>
                <a:tailEnd/>
              </a:ln>
            </p:spPr>
            <p:txBody>
              <a:bodyPr/>
              <a:lstStyle/>
              <a:p>
                <a:endParaRPr lang="en-US"/>
              </a:p>
            </p:txBody>
          </p:sp>
          <p:sp>
            <p:nvSpPr>
              <p:cNvPr id="172506" name="Freeform 479"/>
              <p:cNvSpPr>
                <a:spLocks/>
              </p:cNvSpPr>
              <p:nvPr/>
            </p:nvSpPr>
            <p:spPr bwMode="auto">
              <a:xfrm>
                <a:off x="2781" y="1168"/>
                <a:ext cx="18" cy="19"/>
              </a:xfrm>
              <a:custGeom>
                <a:avLst/>
                <a:gdLst>
                  <a:gd name="T0" fmla="*/ 0 w 73"/>
                  <a:gd name="T1" fmla="*/ 0 h 73"/>
                  <a:gd name="T2" fmla="*/ 0 w 73"/>
                  <a:gd name="T3" fmla="*/ 0 h 73"/>
                  <a:gd name="T4" fmla="*/ 0 w 73"/>
                  <a:gd name="T5" fmla="*/ 0 h 73"/>
                  <a:gd name="T6" fmla="*/ 0 w 73"/>
                  <a:gd name="T7" fmla="*/ 0 h 73"/>
                  <a:gd name="T8" fmla="*/ 0 w 73"/>
                  <a:gd name="T9" fmla="*/ 0 h 73"/>
                  <a:gd name="T10" fmla="*/ 0 w 73"/>
                  <a:gd name="T11" fmla="*/ 0 h 73"/>
                  <a:gd name="T12" fmla="*/ 0 w 73"/>
                  <a:gd name="T13" fmla="*/ 0 h 73"/>
                  <a:gd name="T14" fmla="*/ 0 w 73"/>
                  <a:gd name="T15" fmla="*/ 0 h 73"/>
                  <a:gd name="T16" fmla="*/ 0 w 73"/>
                  <a:gd name="T17" fmla="*/ 0 h 73"/>
                  <a:gd name="T18" fmla="*/ 0 w 73"/>
                  <a:gd name="T19" fmla="*/ 0 h 73"/>
                  <a:gd name="T20" fmla="*/ 0 w 73"/>
                  <a:gd name="T21" fmla="*/ 0 h 73"/>
                  <a:gd name="T22" fmla="*/ 0 w 73"/>
                  <a:gd name="T23" fmla="*/ 0 h 73"/>
                  <a:gd name="T24" fmla="*/ 0 w 73"/>
                  <a:gd name="T25" fmla="*/ 0 h 73"/>
                  <a:gd name="T26" fmla="*/ 0 w 73"/>
                  <a:gd name="T27" fmla="*/ 0 h 73"/>
                  <a:gd name="T28" fmla="*/ 0 w 73"/>
                  <a:gd name="T29" fmla="*/ 0 h 73"/>
                  <a:gd name="T30" fmla="*/ 0 w 73"/>
                  <a:gd name="T31" fmla="*/ 0 h 73"/>
                  <a:gd name="T32" fmla="*/ 0 w 73"/>
                  <a:gd name="T33" fmla="*/ 0 h 73"/>
                  <a:gd name="T34" fmla="*/ 0 w 73"/>
                  <a:gd name="T35" fmla="*/ 0 h 73"/>
                  <a:gd name="T36" fmla="*/ 0 w 73"/>
                  <a:gd name="T37" fmla="*/ 0 h 73"/>
                  <a:gd name="T38" fmla="*/ 0 w 73"/>
                  <a:gd name="T39" fmla="*/ 0 h 73"/>
                  <a:gd name="T40" fmla="*/ 0 w 73"/>
                  <a:gd name="T41" fmla="*/ 0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3"/>
                  <a:gd name="T64" fmla="*/ 0 h 73"/>
                  <a:gd name="T65" fmla="*/ 73 w 73"/>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3" h="73">
                    <a:moveTo>
                      <a:pt x="0" y="27"/>
                    </a:moveTo>
                    <a:lnTo>
                      <a:pt x="0" y="27"/>
                    </a:lnTo>
                    <a:lnTo>
                      <a:pt x="9" y="28"/>
                    </a:lnTo>
                    <a:lnTo>
                      <a:pt x="18" y="31"/>
                    </a:lnTo>
                    <a:lnTo>
                      <a:pt x="25" y="35"/>
                    </a:lnTo>
                    <a:lnTo>
                      <a:pt x="32" y="41"/>
                    </a:lnTo>
                    <a:lnTo>
                      <a:pt x="38" y="47"/>
                    </a:lnTo>
                    <a:lnTo>
                      <a:pt x="41" y="56"/>
                    </a:lnTo>
                    <a:lnTo>
                      <a:pt x="44" y="63"/>
                    </a:lnTo>
                    <a:lnTo>
                      <a:pt x="45" y="73"/>
                    </a:lnTo>
                    <a:lnTo>
                      <a:pt x="73" y="73"/>
                    </a:lnTo>
                    <a:lnTo>
                      <a:pt x="71" y="58"/>
                    </a:lnTo>
                    <a:lnTo>
                      <a:pt x="66" y="46"/>
                    </a:lnTo>
                    <a:lnTo>
                      <a:pt x="60" y="32"/>
                    </a:lnTo>
                    <a:lnTo>
                      <a:pt x="51" y="21"/>
                    </a:lnTo>
                    <a:lnTo>
                      <a:pt x="40" y="12"/>
                    </a:lnTo>
                    <a:lnTo>
                      <a:pt x="28" y="6"/>
                    </a:lnTo>
                    <a:lnTo>
                      <a:pt x="14" y="1"/>
                    </a:lnTo>
                    <a:lnTo>
                      <a:pt x="0" y="0"/>
                    </a:lnTo>
                    <a:lnTo>
                      <a:pt x="0" y="27"/>
                    </a:lnTo>
                    <a:close/>
                  </a:path>
                </a:pathLst>
              </a:custGeom>
              <a:solidFill>
                <a:srgbClr val="BF7F0C"/>
              </a:solidFill>
              <a:ln w="9525">
                <a:noFill/>
                <a:round/>
                <a:headEnd/>
                <a:tailEnd/>
              </a:ln>
            </p:spPr>
            <p:txBody>
              <a:bodyPr/>
              <a:lstStyle/>
              <a:p>
                <a:endParaRPr lang="en-US"/>
              </a:p>
            </p:txBody>
          </p:sp>
          <p:sp>
            <p:nvSpPr>
              <p:cNvPr id="172507" name="Freeform 480"/>
              <p:cNvSpPr>
                <a:spLocks/>
              </p:cNvSpPr>
              <p:nvPr/>
            </p:nvSpPr>
            <p:spPr bwMode="auto">
              <a:xfrm>
                <a:off x="2763" y="1168"/>
                <a:ext cx="18" cy="19"/>
              </a:xfrm>
              <a:custGeom>
                <a:avLst/>
                <a:gdLst>
                  <a:gd name="T0" fmla="*/ 0 w 72"/>
                  <a:gd name="T1" fmla="*/ 0 h 73"/>
                  <a:gd name="T2" fmla="*/ 0 w 72"/>
                  <a:gd name="T3" fmla="*/ 0 h 73"/>
                  <a:gd name="T4" fmla="*/ 0 w 72"/>
                  <a:gd name="T5" fmla="*/ 0 h 73"/>
                  <a:gd name="T6" fmla="*/ 0 w 72"/>
                  <a:gd name="T7" fmla="*/ 0 h 73"/>
                  <a:gd name="T8" fmla="*/ 0 w 72"/>
                  <a:gd name="T9" fmla="*/ 0 h 73"/>
                  <a:gd name="T10" fmla="*/ 0 w 72"/>
                  <a:gd name="T11" fmla="*/ 0 h 73"/>
                  <a:gd name="T12" fmla="*/ 0 w 72"/>
                  <a:gd name="T13" fmla="*/ 0 h 73"/>
                  <a:gd name="T14" fmla="*/ 0 w 72"/>
                  <a:gd name="T15" fmla="*/ 0 h 73"/>
                  <a:gd name="T16" fmla="*/ 0 w 72"/>
                  <a:gd name="T17" fmla="*/ 0 h 73"/>
                  <a:gd name="T18" fmla="*/ 0 w 72"/>
                  <a:gd name="T19" fmla="*/ 0 h 73"/>
                  <a:gd name="T20" fmla="*/ 0 w 72"/>
                  <a:gd name="T21" fmla="*/ 0 h 73"/>
                  <a:gd name="T22" fmla="*/ 0 w 72"/>
                  <a:gd name="T23" fmla="*/ 0 h 73"/>
                  <a:gd name="T24" fmla="*/ 0 w 72"/>
                  <a:gd name="T25" fmla="*/ 0 h 73"/>
                  <a:gd name="T26" fmla="*/ 0 w 72"/>
                  <a:gd name="T27" fmla="*/ 0 h 73"/>
                  <a:gd name="T28" fmla="*/ 0 w 72"/>
                  <a:gd name="T29" fmla="*/ 0 h 73"/>
                  <a:gd name="T30" fmla="*/ 0 w 72"/>
                  <a:gd name="T31" fmla="*/ 0 h 73"/>
                  <a:gd name="T32" fmla="*/ 0 w 72"/>
                  <a:gd name="T33" fmla="*/ 0 h 73"/>
                  <a:gd name="T34" fmla="*/ 0 w 72"/>
                  <a:gd name="T35" fmla="*/ 0 h 73"/>
                  <a:gd name="T36" fmla="*/ 0 w 72"/>
                  <a:gd name="T37" fmla="*/ 0 h 73"/>
                  <a:gd name="T38" fmla="*/ 0 w 72"/>
                  <a:gd name="T39" fmla="*/ 0 h 73"/>
                  <a:gd name="T40" fmla="*/ 0 w 72"/>
                  <a:gd name="T41" fmla="*/ 0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2"/>
                  <a:gd name="T64" fmla="*/ 0 h 73"/>
                  <a:gd name="T65" fmla="*/ 72 w 72"/>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2" h="73">
                    <a:moveTo>
                      <a:pt x="28" y="73"/>
                    </a:moveTo>
                    <a:lnTo>
                      <a:pt x="28" y="73"/>
                    </a:lnTo>
                    <a:lnTo>
                      <a:pt x="29" y="63"/>
                    </a:lnTo>
                    <a:lnTo>
                      <a:pt x="31" y="56"/>
                    </a:lnTo>
                    <a:lnTo>
                      <a:pt x="35" y="47"/>
                    </a:lnTo>
                    <a:lnTo>
                      <a:pt x="41" y="41"/>
                    </a:lnTo>
                    <a:lnTo>
                      <a:pt x="48" y="35"/>
                    </a:lnTo>
                    <a:lnTo>
                      <a:pt x="55" y="31"/>
                    </a:lnTo>
                    <a:lnTo>
                      <a:pt x="64" y="28"/>
                    </a:lnTo>
                    <a:lnTo>
                      <a:pt x="72" y="27"/>
                    </a:lnTo>
                    <a:lnTo>
                      <a:pt x="72" y="0"/>
                    </a:lnTo>
                    <a:lnTo>
                      <a:pt x="59" y="1"/>
                    </a:lnTo>
                    <a:lnTo>
                      <a:pt x="45" y="6"/>
                    </a:lnTo>
                    <a:lnTo>
                      <a:pt x="33" y="12"/>
                    </a:lnTo>
                    <a:lnTo>
                      <a:pt x="21" y="21"/>
                    </a:lnTo>
                    <a:lnTo>
                      <a:pt x="13" y="32"/>
                    </a:lnTo>
                    <a:lnTo>
                      <a:pt x="7" y="46"/>
                    </a:lnTo>
                    <a:lnTo>
                      <a:pt x="2" y="58"/>
                    </a:lnTo>
                    <a:lnTo>
                      <a:pt x="0" y="73"/>
                    </a:lnTo>
                    <a:lnTo>
                      <a:pt x="28" y="73"/>
                    </a:lnTo>
                    <a:close/>
                  </a:path>
                </a:pathLst>
              </a:custGeom>
              <a:solidFill>
                <a:srgbClr val="BF7F0C"/>
              </a:solidFill>
              <a:ln w="9525">
                <a:noFill/>
                <a:round/>
                <a:headEnd/>
                <a:tailEnd/>
              </a:ln>
            </p:spPr>
            <p:txBody>
              <a:bodyPr/>
              <a:lstStyle/>
              <a:p>
                <a:endParaRPr lang="en-US"/>
              </a:p>
            </p:txBody>
          </p:sp>
          <p:sp>
            <p:nvSpPr>
              <p:cNvPr id="172508" name="Freeform 481"/>
              <p:cNvSpPr>
                <a:spLocks/>
              </p:cNvSpPr>
              <p:nvPr/>
            </p:nvSpPr>
            <p:spPr bwMode="auto">
              <a:xfrm>
                <a:off x="2763" y="1187"/>
                <a:ext cx="18" cy="18"/>
              </a:xfrm>
              <a:custGeom>
                <a:avLst/>
                <a:gdLst>
                  <a:gd name="T0" fmla="*/ 0 w 72"/>
                  <a:gd name="T1" fmla="*/ 0 h 72"/>
                  <a:gd name="T2" fmla="*/ 0 w 72"/>
                  <a:gd name="T3" fmla="*/ 0 h 72"/>
                  <a:gd name="T4" fmla="*/ 0 w 72"/>
                  <a:gd name="T5" fmla="*/ 0 h 72"/>
                  <a:gd name="T6" fmla="*/ 0 w 72"/>
                  <a:gd name="T7" fmla="*/ 0 h 72"/>
                  <a:gd name="T8" fmla="*/ 0 w 72"/>
                  <a:gd name="T9" fmla="*/ 0 h 72"/>
                  <a:gd name="T10" fmla="*/ 0 w 72"/>
                  <a:gd name="T11" fmla="*/ 0 h 72"/>
                  <a:gd name="T12" fmla="*/ 0 w 72"/>
                  <a:gd name="T13" fmla="*/ 0 h 72"/>
                  <a:gd name="T14" fmla="*/ 0 w 72"/>
                  <a:gd name="T15" fmla="*/ 0 h 72"/>
                  <a:gd name="T16" fmla="*/ 0 w 72"/>
                  <a:gd name="T17" fmla="*/ 0 h 72"/>
                  <a:gd name="T18" fmla="*/ 0 w 72"/>
                  <a:gd name="T19" fmla="*/ 0 h 72"/>
                  <a:gd name="T20" fmla="*/ 0 w 72"/>
                  <a:gd name="T21" fmla="*/ 0 h 72"/>
                  <a:gd name="T22" fmla="*/ 0 w 72"/>
                  <a:gd name="T23" fmla="*/ 0 h 72"/>
                  <a:gd name="T24" fmla="*/ 0 w 72"/>
                  <a:gd name="T25" fmla="*/ 0 h 72"/>
                  <a:gd name="T26" fmla="*/ 0 w 72"/>
                  <a:gd name="T27" fmla="*/ 0 h 72"/>
                  <a:gd name="T28" fmla="*/ 0 w 72"/>
                  <a:gd name="T29" fmla="*/ 0 h 72"/>
                  <a:gd name="T30" fmla="*/ 0 w 72"/>
                  <a:gd name="T31" fmla="*/ 0 h 72"/>
                  <a:gd name="T32" fmla="*/ 0 w 72"/>
                  <a:gd name="T33" fmla="*/ 0 h 72"/>
                  <a:gd name="T34" fmla="*/ 0 w 72"/>
                  <a:gd name="T35" fmla="*/ 0 h 72"/>
                  <a:gd name="T36" fmla="*/ 0 w 72"/>
                  <a:gd name="T37" fmla="*/ 0 h 72"/>
                  <a:gd name="T38" fmla="*/ 0 w 72"/>
                  <a:gd name="T39" fmla="*/ 0 h 72"/>
                  <a:gd name="T40" fmla="*/ 0 w 72"/>
                  <a:gd name="T41" fmla="*/ 0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2"/>
                  <a:gd name="T64" fmla="*/ 0 h 72"/>
                  <a:gd name="T65" fmla="*/ 72 w 72"/>
                  <a:gd name="T66" fmla="*/ 72 h 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2" h="72">
                    <a:moveTo>
                      <a:pt x="72" y="45"/>
                    </a:moveTo>
                    <a:lnTo>
                      <a:pt x="72" y="45"/>
                    </a:lnTo>
                    <a:lnTo>
                      <a:pt x="64" y="44"/>
                    </a:lnTo>
                    <a:lnTo>
                      <a:pt x="55" y="41"/>
                    </a:lnTo>
                    <a:lnTo>
                      <a:pt x="48" y="37"/>
                    </a:lnTo>
                    <a:lnTo>
                      <a:pt x="41" y="31"/>
                    </a:lnTo>
                    <a:lnTo>
                      <a:pt x="35" y="25"/>
                    </a:lnTo>
                    <a:lnTo>
                      <a:pt x="31" y="17"/>
                    </a:lnTo>
                    <a:lnTo>
                      <a:pt x="29" y="9"/>
                    </a:lnTo>
                    <a:lnTo>
                      <a:pt x="28" y="0"/>
                    </a:lnTo>
                    <a:lnTo>
                      <a:pt x="0" y="0"/>
                    </a:lnTo>
                    <a:lnTo>
                      <a:pt x="2" y="14"/>
                    </a:lnTo>
                    <a:lnTo>
                      <a:pt x="7" y="27"/>
                    </a:lnTo>
                    <a:lnTo>
                      <a:pt x="13" y="40"/>
                    </a:lnTo>
                    <a:lnTo>
                      <a:pt x="21" y="51"/>
                    </a:lnTo>
                    <a:lnTo>
                      <a:pt x="33" y="60"/>
                    </a:lnTo>
                    <a:lnTo>
                      <a:pt x="45" y="66"/>
                    </a:lnTo>
                    <a:lnTo>
                      <a:pt x="59" y="71"/>
                    </a:lnTo>
                    <a:lnTo>
                      <a:pt x="72" y="72"/>
                    </a:lnTo>
                    <a:lnTo>
                      <a:pt x="72" y="45"/>
                    </a:lnTo>
                    <a:close/>
                  </a:path>
                </a:pathLst>
              </a:custGeom>
              <a:solidFill>
                <a:srgbClr val="BF7F0C"/>
              </a:solidFill>
              <a:ln w="9525">
                <a:noFill/>
                <a:round/>
                <a:headEnd/>
                <a:tailEnd/>
              </a:ln>
            </p:spPr>
            <p:txBody>
              <a:bodyPr/>
              <a:lstStyle/>
              <a:p>
                <a:endParaRPr lang="en-US"/>
              </a:p>
            </p:txBody>
          </p:sp>
          <p:sp>
            <p:nvSpPr>
              <p:cNvPr id="172509" name="Freeform 482"/>
              <p:cNvSpPr>
                <a:spLocks/>
              </p:cNvSpPr>
              <p:nvPr/>
            </p:nvSpPr>
            <p:spPr bwMode="auto">
              <a:xfrm>
                <a:off x="3052" y="1409"/>
                <a:ext cx="18" cy="18"/>
              </a:xfrm>
              <a:custGeom>
                <a:avLst/>
                <a:gdLst>
                  <a:gd name="T0" fmla="*/ 0 w 72"/>
                  <a:gd name="T1" fmla="*/ 0 h 72"/>
                  <a:gd name="T2" fmla="*/ 0 w 72"/>
                  <a:gd name="T3" fmla="*/ 0 h 72"/>
                  <a:gd name="T4" fmla="*/ 0 w 72"/>
                  <a:gd name="T5" fmla="*/ 0 h 72"/>
                  <a:gd name="T6" fmla="*/ 0 w 72"/>
                  <a:gd name="T7" fmla="*/ 0 h 72"/>
                  <a:gd name="T8" fmla="*/ 0 w 72"/>
                  <a:gd name="T9" fmla="*/ 0 h 72"/>
                  <a:gd name="T10" fmla="*/ 0 w 72"/>
                  <a:gd name="T11" fmla="*/ 0 h 72"/>
                  <a:gd name="T12" fmla="*/ 0 w 72"/>
                  <a:gd name="T13" fmla="*/ 0 h 72"/>
                  <a:gd name="T14" fmla="*/ 0 w 72"/>
                  <a:gd name="T15" fmla="*/ 0 h 72"/>
                  <a:gd name="T16" fmla="*/ 0 w 72"/>
                  <a:gd name="T17" fmla="*/ 0 h 72"/>
                  <a:gd name="T18" fmla="*/ 0 w 72"/>
                  <a:gd name="T19" fmla="*/ 0 h 72"/>
                  <a:gd name="T20" fmla="*/ 0 w 72"/>
                  <a:gd name="T21" fmla="*/ 0 h 72"/>
                  <a:gd name="T22" fmla="*/ 0 w 72"/>
                  <a:gd name="T23" fmla="*/ 0 h 72"/>
                  <a:gd name="T24" fmla="*/ 0 w 72"/>
                  <a:gd name="T25" fmla="*/ 0 h 72"/>
                  <a:gd name="T26" fmla="*/ 0 w 72"/>
                  <a:gd name="T27" fmla="*/ 0 h 72"/>
                  <a:gd name="T28" fmla="*/ 0 w 72"/>
                  <a:gd name="T29" fmla="*/ 0 h 72"/>
                  <a:gd name="T30" fmla="*/ 0 w 72"/>
                  <a:gd name="T31" fmla="*/ 0 h 72"/>
                  <a:gd name="T32" fmla="*/ 0 w 72"/>
                  <a:gd name="T33" fmla="*/ 0 h 72"/>
                  <a:gd name="T34" fmla="*/ 0 w 72"/>
                  <a:gd name="T35" fmla="*/ 0 h 72"/>
                  <a:gd name="T36" fmla="*/ 0 w 72"/>
                  <a:gd name="T37" fmla="*/ 0 h 72"/>
                  <a:gd name="T38" fmla="*/ 0 w 72"/>
                  <a:gd name="T39" fmla="*/ 0 h 72"/>
                  <a:gd name="T40" fmla="*/ 0 w 72"/>
                  <a:gd name="T41" fmla="*/ 0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2"/>
                  <a:gd name="T64" fmla="*/ 0 h 72"/>
                  <a:gd name="T65" fmla="*/ 72 w 72"/>
                  <a:gd name="T66" fmla="*/ 72 h 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2" h="72">
                    <a:moveTo>
                      <a:pt x="44" y="0"/>
                    </a:moveTo>
                    <a:lnTo>
                      <a:pt x="44" y="0"/>
                    </a:lnTo>
                    <a:lnTo>
                      <a:pt x="43" y="9"/>
                    </a:lnTo>
                    <a:lnTo>
                      <a:pt x="41" y="17"/>
                    </a:lnTo>
                    <a:lnTo>
                      <a:pt x="37" y="25"/>
                    </a:lnTo>
                    <a:lnTo>
                      <a:pt x="31" y="31"/>
                    </a:lnTo>
                    <a:lnTo>
                      <a:pt x="24" y="37"/>
                    </a:lnTo>
                    <a:lnTo>
                      <a:pt x="17" y="41"/>
                    </a:lnTo>
                    <a:lnTo>
                      <a:pt x="8" y="43"/>
                    </a:lnTo>
                    <a:lnTo>
                      <a:pt x="0" y="45"/>
                    </a:lnTo>
                    <a:lnTo>
                      <a:pt x="0" y="72"/>
                    </a:lnTo>
                    <a:lnTo>
                      <a:pt x="13" y="71"/>
                    </a:lnTo>
                    <a:lnTo>
                      <a:pt x="27" y="66"/>
                    </a:lnTo>
                    <a:lnTo>
                      <a:pt x="39" y="60"/>
                    </a:lnTo>
                    <a:lnTo>
                      <a:pt x="51" y="51"/>
                    </a:lnTo>
                    <a:lnTo>
                      <a:pt x="59" y="40"/>
                    </a:lnTo>
                    <a:lnTo>
                      <a:pt x="66" y="27"/>
                    </a:lnTo>
                    <a:lnTo>
                      <a:pt x="70" y="14"/>
                    </a:lnTo>
                    <a:lnTo>
                      <a:pt x="72" y="0"/>
                    </a:lnTo>
                    <a:lnTo>
                      <a:pt x="44" y="0"/>
                    </a:lnTo>
                    <a:close/>
                  </a:path>
                </a:pathLst>
              </a:custGeom>
              <a:solidFill>
                <a:srgbClr val="BF7F0C"/>
              </a:solidFill>
              <a:ln w="9525">
                <a:noFill/>
                <a:round/>
                <a:headEnd/>
                <a:tailEnd/>
              </a:ln>
            </p:spPr>
            <p:txBody>
              <a:bodyPr/>
              <a:lstStyle/>
              <a:p>
                <a:endParaRPr lang="en-US"/>
              </a:p>
            </p:txBody>
          </p:sp>
          <p:sp>
            <p:nvSpPr>
              <p:cNvPr id="172510" name="Freeform 483"/>
              <p:cNvSpPr>
                <a:spLocks/>
              </p:cNvSpPr>
              <p:nvPr/>
            </p:nvSpPr>
            <p:spPr bwMode="auto">
              <a:xfrm>
                <a:off x="3052" y="1391"/>
                <a:ext cx="18" cy="18"/>
              </a:xfrm>
              <a:custGeom>
                <a:avLst/>
                <a:gdLst>
                  <a:gd name="T0" fmla="*/ 0 w 72"/>
                  <a:gd name="T1" fmla="*/ 0 h 73"/>
                  <a:gd name="T2" fmla="*/ 0 w 72"/>
                  <a:gd name="T3" fmla="*/ 0 h 73"/>
                  <a:gd name="T4" fmla="*/ 0 w 72"/>
                  <a:gd name="T5" fmla="*/ 0 h 73"/>
                  <a:gd name="T6" fmla="*/ 0 w 72"/>
                  <a:gd name="T7" fmla="*/ 0 h 73"/>
                  <a:gd name="T8" fmla="*/ 0 w 72"/>
                  <a:gd name="T9" fmla="*/ 0 h 73"/>
                  <a:gd name="T10" fmla="*/ 0 w 72"/>
                  <a:gd name="T11" fmla="*/ 0 h 73"/>
                  <a:gd name="T12" fmla="*/ 0 w 72"/>
                  <a:gd name="T13" fmla="*/ 0 h 73"/>
                  <a:gd name="T14" fmla="*/ 0 w 72"/>
                  <a:gd name="T15" fmla="*/ 0 h 73"/>
                  <a:gd name="T16" fmla="*/ 0 w 72"/>
                  <a:gd name="T17" fmla="*/ 0 h 73"/>
                  <a:gd name="T18" fmla="*/ 0 w 72"/>
                  <a:gd name="T19" fmla="*/ 0 h 73"/>
                  <a:gd name="T20" fmla="*/ 0 w 72"/>
                  <a:gd name="T21" fmla="*/ 0 h 73"/>
                  <a:gd name="T22" fmla="*/ 0 w 72"/>
                  <a:gd name="T23" fmla="*/ 0 h 73"/>
                  <a:gd name="T24" fmla="*/ 0 w 72"/>
                  <a:gd name="T25" fmla="*/ 0 h 73"/>
                  <a:gd name="T26" fmla="*/ 0 w 72"/>
                  <a:gd name="T27" fmla="*/ 0 h 73"/>
                  <a:gd name="T28" fmla="*/ 0 w 72"/>
                  <a:gd name="T29" fmla="*/ 0 h 73"/>
                  <a:gd name="T30" fmla="*/ 0 w 72"/>
                  <a:gd name="T31" fmla="*/ 0 h 73"/>
                  <a:gd name="T32" fmla="*/ 0 w 72"/>
                  <a:gd name="T33" fmla="*/ 0 h 73"/>
                  <a:gd name="T34" fmla="*/ 0 w 72"/>
                  <a:gd name="T35" fmla="*/ 0 h 73"/>
                  <a:gd name="T36" fmla="*/ 0 w 72"/>
                  <a:gd name="T37" fmla="*/ 0 h 73"/>
                  <a:gd name="T38" fmla="*/ 0 w 72"/>
                  <a:gd name="T39" fmla="*/ 0 h 73"/>
                  <a:gd name="T40" fmla="*/ 0 w 72"/>
                  <a:gd name="T41" fmla="*/ 0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2"/>
                  <a:gd name="T64" fmla="*/ 0 h 73"/>
                  <a:gd name="T65" fmla="*/ 72 w 72"/>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2" h="73">
                    <a:moveTo>
                      <a:pt x="0" y="27"/>
                    </a:moveTo>
                    <a:lnTo>
                      <a:pt x="0" y="27"/>
                    </a:lnTo>
                    <a:lnTo>
                      <a:pt x="8" y="28"/>
                    </a:lnTo>
                    <a:lnTo>
                      <a:pt x="17" y="31"/>
                    </a:lnTo>
                    <a:lnTo>
                      <a:pt x="24" y="34"/>
                    </a:lnTo>
                    <a:lnTo>
                      <a:pt x="31" y="41"/>
                    </a:lnTo>
                    <a:lnTo>
                      <a:pt x="37" y="47"/>
                    </a:lnTo>
                    <a:lnTo>
                      <a:pt x="41" y="56"/>
                    </a:lnTo>
                    <a:lnTo>
                      <a:pt x="43" y="63"/>
                    </a:lnTo>
                    <a:lnTo>
                      <a:pt x="44" y="73"/>
                    </a:lnTo>
                    <a:lnTo>
                      <a:pt x="72" y="73"/>
                    </a:lnTo>
                    <a:lnTo>
                      <a:pt x="70" y="58"/>
                    </a:lnTo>
                    <a:lnTo>
                      <a:pt x="66" y="46"/>
                    </a:lnTo>
                    <a:lnTo>
                      <a:pt x="59" y="32"/>
                    </a:lnTo>
                    <a:lnTo>
                      <a:pt x="51" y="21"/>
                    </a:lnTo>
                    <a:lnTo>
                      <a:pt x="39" y="12"/>
                    </a:lnTo>
                    <a:lnTo>
                      <a:pt x="27" y="6"/>
                    </a:lnTo>
                    <a:lnTo>
                      <a:pt x="13" y="1"/>
                    </a:lnTo>
                    <a:lnTo>
                      <a:pt x="0" y="0"/>
                    </a:lnTo>
                    <a:lnTo>
                      <a:pt x="0" y="27"/>
                    </a:lnTo>
                    <a:close/>
                  </a:path>
                </a:pathLst>
              </a:custGeom>
              <a:solidFill>
                <a:srgbClr val="BF7F0C"/>
              </a:solidFill>
              <a:ln w="9525">
                <a:noFill/>
                <a:round/>
                <a:headEnd/>
                <a:tailEnd/>
              </a:ln>
            </p:spPr>
            <p:txBody>
              <a:bodyPr/>
              <a:lstStyle/>
              <a:p>
                <a:endParaRPr lang="en-US"/>
              </a:p>
            </p:txBody>
          </p:sp>
          <p:sp>
            <p:nvSpPr>
              <p:cNvPr id="172511" name="Freeform 484"/>
              <p:cNvSpPr>
                <a:spLocks/>
              </p:cNvSpPr>
              <p:nvPr/>
            </p:nvSpPr>
            <p:spPr bwMode="auto">
              <a:xfrm>
                <a:off x="3034" y="1391"/>
                <a:ext cx="18" cy="18"/>
              </a:xfrm>
              <a:custGeom>
                <a:avLst/>
                <a:gdLst>
                  <a:gd name="T0" fmla="*/ 0 w 72"/>
                  <a:gd name="T1" fmla="*/ 0 h 73"/>
                  <a:gd name="T2" fmla="*/ 0 w 72"/>
                  <a:gd name="T3" fmla="*/ 0 h 73"/>
                  <a:gd name="T4" fmla="*/ 0 w 72"/>
                  <a:gd name="T5" fmla="*/ 0 h 73"/>
                  <a:gd name="T6" fmla="*/ 0 w 72"/>
                  <a:gd name="T7" fmla="*/ 0 h 73"/>
                  <a:gd name="T8" fmla="*/ 0 w 72"/>
                  <a:gd name="T9" fmla="*/ 0 h 73"/>
                  <a:gd name="T10" fmla="*/ 0 w 72"/>
                  <a:gd name="T11" fmla="*/ 0 h 73"/>
                  <a:gd name="T12" fmla="*/ 0 w 72"/>
                  <a:gd name="T13" fmla="*/ 0 h 73"/>
                  <a:gd name="T14" fmla="*/ 0 w 72"/>
                  <a:gd name="T15" fmla="*/ 0 h 73"/>
                  <a:gd name="T16" fmla="*/ 0 w 72"/>
                  <a:gd name="T17" fmla="*/ 0 h 73"/>
                  <a:gd name="T18" fmla="*/ 0 w 72"/>
                  <a:gd name="T19" fmla="*/ 0 h 73"/>
                  <a:gd name="T20" fmla="*/ 0 w 72"/>
                  <a:gd name="T21" fmla="*/ 0 h 73"/>
                  <a:gd name="T22" fmla="*/ 0 w 72"/>
                  <a:gd name="T23" fmla="*/ 0 h 73"/>
                  <a:gd name="T24" fmla="*/ 0 w 72"/>
                  <a:gd name="T25" fmla="*/ 0 h 73"/>
                  <a:gd name="T26" fmla="*/ 0 w 72"/>
                  <a:gd name="T27" fmla="*/ 0 h 73"/>
                  <a:gd name="T28" fmla="*/ 0 w 72"/>
                  <a:gd name="T29" fmla="*/ 0 h 73"/>
                  <a:gd name="T30" fmla="*/ 0 w 72"/>
                  <a:gd name="T31" fmla="*/ 0 h 73"/>
                  <a:gd name="T32" fmla="*/ 0 w 72"/>
                  <a:gd name="T33" fmla="*/ 0 h 73"/>
                  <a:gd name="T34" fmla="*/ 0 w 72"/>
                  <a:gd name="T35" fmla="*/ 0 h 73"/>
                  <a:gd name="T36" fmla="*/ 0 w 72"/>
                  <a:gd name="T37" fmla="*/ 0 h 73"/>
                  <a:gd name="T38" fmla="*/ 0 w 72"/>
                  <a:gd name="T39" fmla="*/ 0 h 73"/>
                  <a:gd name="T40" fmla="*/ 0 w 72"/>
                  <a:gd name="T41" fmla="*/ 0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2"/>
                  <a:gd name="T64" fmla="*/ 0 h 73"/>
                  <a:gd name="T65" fmla="*/ 72 w 72"/>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2" h="73">
                    <a:moveTo>
                      <a:pt x="27" y="73"/>
                    </a:moveTo>
                    <a:lnTo>
                      <a:pt x="27" y="73"/>
                    </a:lnTo>
                    <a:lnTo>
                      <a:pt x="28" y="63"/>
                    </a:lnTo>
                    <a:lnTo>
                      <a:pt x="31" y="56"/>
                    </a:lnTo>
                    <a:lnTo>
                      <a:pt x="34" y="47"/>
                    </a:lnTo>
                    <a:lnTo>
                      <a:pt x="41" y="41"/>
                    </a:lnTo>
                    <a:lnTo>
                      <a:pt x="47" y="34"/>
                    </a:lnTo>
                    <a:lnTo>
                      <a:pt x="54" y="31"/>
                    </a:lnTo>
                    <a:lnTo>
                      <a:pt x="63" y="28"/>
                    </a:lnTo>
                    <a:lnTo>
                      <a:pt x="72" y="27"/>
                    </a:lnTo>
                    <a:lnTo>
                      <a:pt x="72" y="0"/>
                    </a:lnTo>
                    <a:lnTo>
                      <a:pt x="58" y="1"/>
                    </a:lnTo>
                    <a:lnTo>
                      <a:pt x="44" y="6"/>
                    </a:lnTo>
                    <a:lnTo>
                      <a:pt x="32" y="12"/>
                    </a:lnTo>
                    <a:lnTo>
                      <a:pt x="21" y="21"/>
                    </a:lnTo>
                    <a:lnTo>
                      <a:pt x="12" y="32"/>
                    </a:lnTo>
                    <a:lnTo>
                      <a:pt x="6" y="46"/>
                    </a:lnTo>
                    <a:lnTo>
                      <a:pt x="1" y="58"/>
                    </a:lnTo>
                    <a:lnTo>
                      <a:pt x="0" y="73"/>
                    </a:lnTo>
                    <a:lnTo>
                      <a:pt x="27" y="73"/>
                    </a:lnTo>
                    <a:close/>
                  </a:path>
                </a:pathLst>
              </a:custGeom>
              <a:solidFill>
                <a:srgbClr val="BF7F0C"/>
              </a:solidFill>
              <a:ln w="9525">
                <a:noFill/>
                <a:round/>
                <a:headEnd/>
                <a:tailEnd/>
              </a:ln>
            </p:spPr>
            <p:txBody>
              <a:bodyPr/>
              <a:lstStyle/>
              <a:p>
                <a:endParaRPr lang="en-US"/>
              </a:p>
            </p:txBody>
          </p:sp>
          <p:sp>
            <p:nvSpPr>
              <p:cNvPr id="172512" name="Freeform 485"/>
              <p:cNvSpPr>
                <a:spLocks/>
              </p:cNvSpPr>
              <p:nvPr/>
            </p:nvSpPr>
            <p:spPr bwMode="auto">
              <a:xfrm>
                <a:off x="3034" y="1409"/>
                <a:ext cx="18" cy="18"/>
              </a:xfrm>
              <a:custGeom>
                <a:avLst/>
                <a:gdLst>
                  <a:gd name="T0" fmla="*/ 0 w 72"/>
                  <a:gd name="T1" fmla="*/ 0 h 72"/>
                  <a:gd name="T2" fmla="*/ 0 w 72"/>
                  <a:gd name="T3" fmla="*/ 0 h 72"/>
                  <a:gd name="T4" fmla="*/ 0 w 72"/>
                  <a:gd name="T5" fmla="*/ 0 h 72"/>
                  <a:gd name="T6" fmla="*/ 0 w 72"/>
                  <a:gd name="T7" fmla="*/ 0 h 72"/>
                  <a:gd name="T8" fmla="*/ 0 w 72"/>
                  <a:gd name="T9" fmla="*/ 0 h 72"/>
                  <a:gd name="T10" fmla="*/ 0 w 72"/>
                  <a:gd name="T11" fmla="*/ 0 h 72"/>
                  <a:gd name="T12" fmla="*/ 0 w 72"/>
                  <a:gd name="T13" fmla="*/ 0 h 72"/>
                  <a:gd name="T14" fmla="*/ 0 w 72"/>
                  <a:gd name="T15" fmla="*/ 0 h 72"/>
                  <a:gd name="T16" fmla="*/ 0 w 72"/>
                  <a:gd name="T17" fmla="*/ 0 h 72"/>
                  <a:gd name="T18" fmla="*/ 0 w 72"/>
                  <a:gd name="T19" fmla="*/ 0 h 72"/>
                  <a:gd name="T20" fmla="*/ 0 w 72"/>
                  <a:gd name="T21" fmla="*/ 0 h 72"/>
                  <a:gd name="T22" fmla="*/ 0 w 72"/>
                  <a:gd name="T23" fmla="*/ 0 h 72"/>
                  <a:gd name="T24" fmla="*/ 0 w 72"/>
                  <a:gd name="T25" fmla="*/ 0 h 72"/>
                  <a:gd name="T26" fmla="*/ 0 w 72"/>
                  <a:gd name="T27" fmla="*/ 0 h 72"/>
                  <a:gd name="T28" fmla="*/ 0 w 72"/>
                  <a:gd name="T29" fmla="*/ 0 h 72"/>
                  <a:gd name="T30" fmla="*/ 0 w 72"/>
                  <a:gd name="T31" fmla="*/ 0 h 72"/>
                  <a:gd name="T32" fmla="*/ 0 w 72"/>
                  <a:gd name="T33" fmla="*/ 0 h 72"/>
                  <a:gd name="T34" fmla="*/ 0 w 72"/>
                  <a:gd name="T35" fmla="*/ 0 h 72"/>
                  <a:gd name="T36" fmla="*/ 0 w 72"/>
                  <a:gd name="T37" fmla="*/ 0 h 72"/>
                  <a:gd name="T38" fmla="*/ 0 w 72"/>
                  <a:gd name="T39" fmla="*/ 0 h 72"/>
                  <a:gd name="T40" fmla="*/ 0 w 72"/>
                  <a:gd name="T41" fmla="*/ 0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2"/>
                  <a:gd name="T64" fmla="*/ 0 h 72"/>
                  <a:gd name="T65" fmla="*/ 72 w 72"/>
                  <a:gd name="T66" fmla="*/ 72 h 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2" h="72">
                    <a:moveTo>
                      <a:pt x="72" y="45"/>
                    </a:moveTo>
                    <a:lnTo>
                      <a:pt x="72" y="45"/>
                    </a:lnTo>
                    <a:lnTo>
                      <a:pt x="63" y="43"/>
                    </a:lnTo>
                    <a:lnTo>
                      <a:pt x="54" y="41"/>
                    </a:lnTo>
                    <a:lnTo>
                      <a:pt x="47" y="37"/>
                    </a:lnTo>
                    <a:lnTo>
                      <a:pt x="41" y="31"/>
                    </a:lnTo>
                    <a:lnTo>
                      <a:pt x="34" y="25"/>
                    </a:lnTo>
                    <a:lnTo>
                      <a:pt x="31" y="17"/>
                    </a:lnTo>
                    <a:lnTo>
                      <a:pt x="28" y="9"/>
                    </a:lnTo>
                    <a:lnTo>
                      <a:pt x="27" y="0"/>
                    </a:lnTo>
                    <a:lnTo>
                      <a:pt x="0" y="0"/>
                    </a:lnTo>
                    <a:lnTo>
                      <a:pt x="1" y="14"/>
                    </a:lnTo>
                    <a:lnTo>
                      <a:pt x="6" y="27"/>
                    </a:lnTo>
                    <a:lnTo>
                      <a:pt x="12" y="40"/>
                    </a:lnTo>
                    <a:lnTo>
                      <a:pt x="21" y="51"/>
                    </a:lnTo>
                    <a:lnTo>
                      <a:pt x="32" y="60"/>
                    </a:lnTo>
                    <a:lnTo>
                      <a:pt x="44" y="66"/>
                    </a:lnTo>
                    <a:lnTo>
                      <a:pt x="58" y="71"/>
                    </a:lnTo>
                    <a:lnTo>
                      <a:pt x="72" y="72"/>
                    </a:lnTo>
                    <a:lnTo>
                      <a:pt x="72" y="45"/>
                    </a:lnTo>
                    <a:close/>
                  </a:path>
                </a:pathLst>
              </a:custGeom>
              <a:solidFill>
                <a:srgbClr val="BF7F0C"/>
              </a:solidFill>
              <a:ln w="9525">
                <a:noFill/>
                <a:round/>
                <a:headEnd/>
                <a:tailEnd/>
              </a:ln>
            </p:spPr>
            <p:txBody>
              <a:bodyPr/>
              <a:lstStyle/>
              <a:p>
                <a:endParaRPr lang="en-US"/>
              </a:p>
            </p:txBody>
          </p:sp>
          <p:sp>
            <p:nvSpPr>
              <p:cNvPr id="172513" name="Freeform 486"/>
              <p:cNvSpPr>
                <a:spLocks/>
              </p:cNvSpPr>
              <p:nvPr/>
            </p:nvSpPr>
            <p:spPr bwMode="auto">
              <a:xfrm>
                <a:off x="3162" y="1055"/>
                <a:ext cx="195" cy="98"/>
              </a:xfrm>
              <a:custGeom>
                <a:avLst/>
                <a:gdLst>
                  <a:gd name="T0" fmla="*/ 0 w 777"/>
                  <a:gd name="T1" fmla="*/ 0 h 391"/>
                  <a:gd name="T2" fmla="*/ 0 w 777"/>
                  <a:gd name="T3" fmla="*/ 0 h 391"/>
                  <a:gd name="T4" fmla="*/ 0 w 777"/>
                  <a:gd name="T5" fmla="*/ 0 h 391"/>
                  <a:gd name="T6" fmla="*/ 0 w 777"/>
                  <a:gd name="T7" fmla="*/ 0 h 391"/>
                  <a:gd name="T8" fmla="*/ 0 w 777"/>
                  <a:gd name="T9" fmla="*/ 0 h 391"/>
                  <a:gd name="T10" fmla="*/ 0 w 777"/>
                  <a:gd name="T11" fmla="*/ 0 h 391"/>
                  <a:gd name="T12" fmla="*/ 0 w 777"/>
                  <a:gd name="T13" fmla="*/ 0 h 391"/>
                  <a:gd name="T14" fmla="*/ 0 w 777"/>
                  <a:gd name="T15" fmla="*/ 0 h 391"/>
                  <a:gd name="T16" fmla="*/ 0 w 777"/>
                  <a:gd name="T17" fmla="*/ 0 h 391"/>
                  <a:gd name="T18" fmla="*/ 0 w 777"/>
                  <a:gd name="T19" fmla="*/ 0 h 391"/>
                  <a:gd name="T20" fmla="*/ 0 w 777"/>
                  <a:gd name="T21" fmla="*/ 0 h 391"/>
                  <a:gd name="T22" fmla="*/ 0 w 777"/>
                  <a:gd name="T23" fmla="*/ 0 h 391"/>
                  <a:gd name="T24" fmla="*/ 0 w 777"/>
                  <a:gd name="T25" fmla="*/ 0 h 391"/>
                  <a:gd name="T26" fmla="*/ 0 w 777"/>
                  <a:gd name="T27" fmla="*/ 0 h 391"/>
                  <a:gd name="T28" fmla="*/ 0 w 777"/>
                  <a:gd name="T29" fmla="*/ 0 h 391"/>
                  <a:gd name="T30" fmla="*/ 0 w 777"/>
                  <a:gd name="T31" fmla="*/ 0 h 391"/>
                  <a:gd name="T32" fmla="*/ 0 w 777"/>
                  <a:gd name="T33" fmla="*/ 0 h 391"/>
                  <a:gd name="T34" fmla="*/ 0 w 777"/>
                  <a:gd name="T35" fmla="*/ 0 h 391"/>
                  <a:gd name="T36" fmla="*/ 0 w 777"/>
                  <a:gd name="T37" fmla="*/ 0 h 391"/>
                  <a:gd name="T38" fmla="*/ 0 w 777"/>
                  <a:gd name="T39" fmla="*/ 0 h 391"/>
                  <a:gd name="T40" fmla="*/ 0 w 777"/>
                  <a:gd name="T41" fmla="*/ 0 h 391"/>
                  <a:gd name="T42" fmla="*/ 0 w 777"/>
                  <a:gd name="T43" fmla="*/ 0 h 391"/>
                  <a:gd name="T44" fmla="*/ 0 w 777"/>
                  <a:gd name="T45" fmla="*/ 0 h 391"/>
                  <a:gd name="T46" fmla="*/ 0 w 777"/>
                  <a:gd name="T47" fmla="*/ 0 h 391"/>
                  <a:gd name="T48" fmla="*/ 0 w 777"/>
                  <a:gd name="T49" fmla="*/ 0 h 391"/>
                  <a:gd name="T50" fmla="*/ 0 w 777"/>
                  <a:gd name="T51" fmla="*/ 0 h 391"/>
                  <a:gd name="T52" fmla="*/ 0 w 777"/>
                  <a:gd name="T53" fmla="*/ 0 h 391"/>
                  <a:gd name="T54" fmla="*/ 0 w 777"/>
                  <a:gd name="T55" fmla="*/ 0 h 391"/>
                  <a:gd name="T56" fmla="*/ 0 w 777"/>
                  <a:gd name="T57" fmla="*/ 0 h 391"/>
                  <a:gd name="T58" fmla="*/ 0 w 777"/>
                  <a:gd name="T59" fmla="*/ 0 h 391"/>
                  <a:gd name="T60" fmla="*/ 0 w 777"/>
                  <a:gd name="T61" fmla="*/ 0 h 391"/>
                  <a:gd name="T62" fmla="*/ 0 w 777"/>
                  <a:gd name="T63" fmla="*/ 0 h 391"/>
                  <a:gd name="T64" fmla="*/ 0 w 777"/>
                  <a:gd name="T65" fmla="*/ 0 h 391"/>
                  <a:gd name="T66" fmla="*/ 0 w 777"/>
                  <a:gd name="T67" fmla="*/ 0 h 391"/>
                  <a:gd name="T68" fmla="*/ 0 w 777"/>
                  <a:gd name="T69" fmla="*/ 0 h 391"/>
                  <a:gd name="T70" fmla="*/ 0 w 777"/>
                  <a:gd name="T71" fmla="*/ 0 h 391"/>
                  <a:gd name="T72" fmla="*/ 0 w 777"/>
                  <a:gd name="T73" fmla="*/ 0 h 391"/>
                  <a:gd name="T74" fmla="*/ 0 w 777"/>
                  <a:gd name="T75" fmla="*/ 0 h 391"/>
                  <a:gd name="T76" fmla="*/ 0 w 777"/>
                  <a:gd name="T77" fmla="*/ 0 h 391"/>
                  <a:gd name="T78" fmla="*/ 0 w 777"/>
                  <a:gd name="T79" fmla="*/ 0 h 391"/>
                  <a:gd name="T80" fmla="*/ 0 w 777"/>
                  <a:gd name="T81" fmla="*/ 0 h 391"/>
                  <a:gd name="T82" fmla="*/ 0 w 777"/>
                  <a:gd name="T83" fmla="*/ 0 h 391"/>
                  <a:gd name="T84" fmla="*/ 0 w 777"/>
                  <a:gd name="T85" fmla="*/ 0 h 391"/>
                  <a:gd name="T86" fmla="*/ 0 w 777"/>
                  <a:gd name="T87" fmla="*/ 0 h 391"/>
                  <a:gd name="T88" fmla="*/ 0 w 777"/>
                  <a:gd name="T89" fmla="*/ 0 h 391"/>
                  <a:gd name="T90" fmla="*/ 0 w 777"/>
                  <a:gd name="T91" fmla="*/ 0 h 391"/>
                  <a:gd name="T92" fmla="*/ 0 w 777"/>
                  <a:gd name="T93" fmla="*/ 0 h 391"/>
                  <a:gd name="T94" fmla="*/ 0 w 777"/>
                  <a:gd name="T95" fmla="*/ 0 h 391"/>
                  <a:gd name="T96" fmla="*/ 0 w 777"/>
                  <a:gd name="T97" fmla="*/ 0 h 391"/>
                  <a:gd name="T98" fmla="*/ 0 w 777"/>
                  <a:gd name="T99" fmla="*/ 0 h 391"/>
                  <a:gd name="T100" fmla="*/ 0 w 777"/>
                  <a:gd name="T101" fmla="*/ 0 h 391"/>
                  <a:gd name="T102" fmla="*/ 0 w 777"/>
                  <a:gd name="T103" fmla="*/ 0 h 391"/>
                  <a:gd name="T104" fmla="*/ 0 w 777"/>
                  <a:gd name="T105" fmla="*/ 0 h 391"/>
                  <a:gd name="T106" fmla="*/ 0 w 777"/>
                  <a:gd name="T107" fmla="*/ 0 h 391"/>
                  <a:gd name="T108" fmla="*/ 0 w 777"/>
                  <a:gd name="T109" fmla="*/ 0 h 391"/>
                  <a:gd name="T110" fmla="*/ 0 w 777"/>
                  <a:gd name="T111" fmla="*/ 0 h 391"/>
                  <a:gd name="T112" fmla="*/ 0 w 777"/>
                  <a:gd name="T113" fmla="*/ 0 h 3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77"/>
                  <a:gd name="T172" fmla="*/ 0 h 391"/>
                  <a:gd name="T173" fmla="*/ 777 w 777"/>
                  <a:gd name="T174" fmla="*/ 391 h 39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77" h="391">
                    <a:moveTo>
                      <a:pt x="0" y="391"/>
                    </a:moveTo>
                    <a:lnTo>
                      <a:pt x="16" y="384"/>
                    </a:lnTo>
                    <a:lnTo>
                      <a:pt x="35" y="376"/>
                    </a:lnTo>
                    <a:lnTo>
                      <a:pt x="54" y="369"/>
                    </a:lnTo>
                    <a:lnTo>
                      <a:pt x="77" y="360"/>
                    </a:lnTo>
                    <a:lnTo>
                      <a:pt x="100" y="351"/>
                    </a:lnTo>
                    <a:lnTo>
                      <a:pt x="125" y="341"/>
                    </a:lnTo>
                    <a:lnTo>
                      <a:pt x="151" y="331"/>
                    </a:lnTo>
                    <a:lnTo>
                      <a:pt x="179" y="322"/>
                    </a:lnTo>
                    <a:lnTo>
                      <a:pt x="207" y="310"/>
                    </a:lnTo>
                    <a:lnTo>
                      <a:pt x="236" y="299"/>
                    </a:lnTo>
                    <a:lnTo>
                      <a:pt x="266" y="287"/>
                    </a:lnTo>
                    <a:lnTo>
                      <a:pt x="294" y="274"/>
                    </a:lnTo>
                    <a:lnTo>
                      <a:pt x="324" y="261"/>
                    </a:lnTo>
                    <a:lnTo>
                      <a:pt x="353" y="247"/>
                    </a:lnTo>
                    <a:lnTo>
                      <a:pt x="381" y="233"/>
                    </a:lnTo>
                    <a:lnTo>
                      <a:pt x="410" y="218"/>
                    </a:lnTo>
                    <a:lnTo>
                      <a:pt x="446" y="197"/>
                    </a:lnTo>
                    <a:lnTo>
                      <a:pt x="480" y="176"/>
                    </a:lnTo>
                    <a:lnTo>
                      <a:pt x="511" y="156"/>
                    </a:lnTo>
                    <a:lnTo>
                      <a:pt x="539" y="136"/>
                    </a:lnTo>
                    <a:lnTo>
                      <a:pt x="565" y="118"/>
                    </a:lnTo>
                    <a:lnTo>
                      <a:pt x="589" y="99"/>
                    </a:lnTo>
                    <a:lnTo>
                      <a:pt x="610" y="82"/>
                    </a:lnTo>
                    <a:lnTo>
                      <a:pt x="631" y="66"/>
                    </a:lnTo>
                    <a:lnTo>
                      <a:pt x="649" y="51"/>
                    </a:lnTo>
                    <a:lnTo>
                      <a:pt x="666" y="38"/>
                    </a:lnTo>
                    <a:lnTo>
                      <a:pt x="681" y="26"/>
                    </a:lnTo>
                    <a:lnTo>
                      <a:pt x="696" y="17"/>
                    </a:lnTo>
                    <a:lnTo>
                      <a:pt x="710" y="8"/>
                    </a:lnTo>
                    <a:lnTo>
                      <a:pt x="722" y="3"/>
                    </a:lnTo>
                    <a:lnTo>
                      <a:pt x="735" y="0"/>
                    </a:lnTo>
                    <a:lnTo>
                      <a:pt x="747" y="0"/>
                    </a:lnTo>
                    <a:lnTo>
                      <a:pt x="764" y="3"/>
                    </a:lnTo>
                    <a:lnTo>
                      <a:pt x="776" y="11"/>
                    </a:lnTo>
                    <a:lnTo>
                      <a:pt x="777" y="23"/>
                    </a:lnTo>
                    <a:lnTo>
                      <a:pt x="769" y="39"/>
                    </a:lnTo>
                    <a:lnTo>
                      <a:pt x="751" y="59"/>
                    </a:lnTo>
                    <a:lnTo>
                      <a:pt x="720" y="83"/>
                    </a:lnTo>
                    <a:lnTo>
                      <a:pt x="676" y="110"/>
                    </a:lnTo>
                    <a:lnTo>
                      <a:pt x="619" y="140"/>
                    </a:lnTo>
                    <a:lnTo>
                      <a:pt x="579" y="159"/>
                    </a:lnTo>
                    <a:lnTo>
                      <a:pt x="534" y="179"/>
                    </a:lnTo>
                    <a:lnTo>
                      <a:pt x="487" y="200"/>
                    </a:lnTo>
                    <a:lnTo>
                      <a:pt x="436" y="221"/>
                    </a:lnTo>
                    <a:lnTo>
                      <a:pt x="385" y="242"/>
                    </a:lnTo>
                    <a:lnTo>
                      <a:pt x="334" y="263"/>
                    </a:lnTo>
                    <a:lnTo>
                      <a:pt x="283" y="283"/>
                    </a:lnTo>
                    <a:lnTo>
                      <a:pt x="234" y="303"/>
                    </a:lnTo>
                    <a:lnTo>
                      <a:pt x="186" y="320"/>
                    </a:lnTo>
                    <a:lnTo>
                      <a:pt x="143" y="338"/>
                    </a:lnTo>
                    <a:lnTo>
                      <a:pt x="103" y="353"/>
                    </a:lnTo>
                    <a:lnTo>
                      <a:pt x="68" y="366"/>
                    </a:lnTo>
                    <a:lnTo>
                      <a:pt x="40" y="376"/>
                    </a:lnTo>
                    <a:lnTo>
                      <a:pt x="18" y="385"/>
                    </a:lnTo>
                    <a:lnTo>
                      <a:pt x="5" y="390"/>
                    </a:lnTo>
                    <a:lnTo>
                      <a:pt x="0" y="391"/>
                    </a:lnTo>
                    <a:close/>
                  </a:path>
                </a:pathLst>
              </a:custGeom>
              <a:solidFill>
                <a:srgbClr val="191919"/>
              </a:solidFill>
              <a:ln w="9525">
                <a:noFill/>
                <a:round/>
                <a:headEnd/>
                <a:tailEnd/>
              </a:ln>
            </p:spPr>
            <p:txBody>
              <a:bodyPr/>
              <a:lstStyle/>
              <a:p>
                <a:endParaRPr lang="en-US"/>
              </a:p>
            </p:txBody>
          </p:sp>
          <p:sp>
            <p:nvSpPr>
              <p:cNvPr id="172514" name="Freeform 487"/>
              <p:cNvSpPr>
                <a:spLocks/>
              </p:cNvSpPr>
              <p:nvPr/>
            </p:nvSpPr>
            <p:spPr bwMode="auto">
              <a:xfrm>
                <a:off x="2944" y="1132"/>
                <a:ext cx="129" cy="84"/>
              </a:xfrm>
              <a:custGeom>
                <a:avLst/>
                <a:gdLst>
                  <a:gd name="T0" fmla="*/ 0 w 515"/>
                  <a:gd name="T1" fmla="*/ 0 h 333"/>
                  <a:gd name="T2" fmla="*/ 0 w 515"/>
                  <a:gd name="T3" fmla="*/ 0 h 333"/>
                  <a:gd name="T4" fmla="*/ 0 w 515"/>
                  <a:gd name="T5" fmla="*/ 0 h 333"/>
                  <a:gd name="T6" fmla="*/ 0 w 515"/>
                  <a:gd name="T7" fmla="*/ 0 h 333"/>
                  <a:gd name="T8" fmla="*/ 0 w 515"/>
                  <a:gd name="T9" fmla="*/ 0 h 333"/>
                  <a:gd name="T10" fmla="*/ 0 w 515"/>
                  <a:gd name="T11" fmla="*/ 0 h 333"/>
                  <a:gd name="T12" fmla="*/ 0 w 515"/>
                  <a:gd name="T13" fmla="*/ 0 h 333"/>
                  <a:gd name="T14" fmla="*/ 0 w 515"/>
                  <a:gd name="T15" fmla="*/ 0 h 333"/>
                  <a:gd name="T16" fmla="*/ 0 w 515"/>
                  <a:gd name="T17" fmla="*/ 0 h 333"/>
                  <a:gd name="T18" fmla="*/ 0 w 515"/>
                  <a:gd name="T19" fmla="*/ 0 h 333"/>
                  <a:gd name="T20" fmla="*/ 0 w 515"/>
                  <a:gd name="T21" fmla="*/ 0 h 333"/>
                  <a:gd name="T22" fmla="*/ 0 w 515"/>
                  <a:gd name="T23" fmla="*/ 0 h 333"/>
                  <a:gd name="T24" fmla="*/ 0 w 515"/>
                  <a:gd name="T25" fmla="*/ 0 h 333"/>
                  <a:gd name="T26" fmla="*/ 0 w 515"/>
                  <a:gd name="T27" fmla="*/ 0 h 333"/>
                  <a:gd name="T28" fmla="*/ 0 w 515"/>
                  <a:gd name="T29" fmla="*/ 0 h 333"/>
                  <a:gd name="T30" fmla="*/ 0 w 515"/>
                  <a:gd name="T31" fmla="*/ 0 h 333"/>
                  <a:gd name="T32" fmla="*/ 0 w 515"/>
                  <a:gd name="T33" fmla="*/ 0 h 333"/>
                  <a:gd name="T34" fmla="*/ 0 w 515"/>
                  <a:gd name="T35" fmla="*/ 0 h 333"/>
                  <a:gd name="T36" fmla="*/ 0 w 515"/>
                  <a:gd name="T37" fmla="*/ 0 h 333"/>
                  <a:gd name="T38" fmla="*/ 0 w 515"/>
                  <a:gd name="T39" fmla="*/ 0 h 333"/>
                  <a:gd name="T40" fmla="*/ 0 w 515"/>
                  <a:gd name="T41" fmla="*/ 0 h 333"/>
                  <a:gd name="T42" fmla="*/ 0 w 515"/>
                  <a:gd name="T43" fmla="*/ 0 h 333"/>
                  <a:gd name="T44" fmla="*/ 0 w 515"/>
                  <a:gd name="T45" fmla="*/ 0 h 333"/>
                  <a:gd name="T46" fmla="*/ 0 w 515"/>
                  <a:gd name="T47" fmla="*/ 0 h 333"/>
                  <a:gd name="T48" fmla="*/ 0 w 515"/>
                  <a:gd name="T49" fmla="*/ 0 h 333"/>
                  <a:gd name="T50" fmla="*/ 0 w 515"/>
                  <a:gd name="T51" fmla="*/ 0 h 333"/>
                  <a:gd name="T52" fmla="*/ 0 w 515"/>
                  <a:gd name="T53" fmla="*/ 0 h 333"/>
                  <a:gd name="T54" fmla="*/ 0 w 515"/>
                  <a:gd name="T55" fmla="*/ 0 h 333"/>
                  <a:gd name="T56" fmla="*/ 0 w 515"/>
                  <a:gd name="T57" fmla="*/ 0 h 333"/>
                  <a:gd name="T58" fmla="*/ 0 w 515"/>
                  <a:gd name="T59" fmla="*/ 0 h 333"/>
                  <a:gd name="T60" fmla="*/ 0 w 515"/>
                  <a:gd name="T61" fmla="*/ 0 h 333"/>
                  <a:gd name="T62" fmla="*/ 0 w 515"/>
                  <a:gd name="T63" fmla="*/ 0 h 333"/>
                  <a:gd name="T64" fmla="*/ 0 w 515"/>
                  <a:gd name="T65" fmla="*/ 0 h 333"/>
                  <a:gd name="T66" fmla="*/ 0 w 515"/>
                  <a:gd name="T67" fmla="*/ 0 h 333"/>
                  <a:gd name="T68" fmla="*/ 0 w 515"/>
                  <a:gd name="T69" fmla="*/ 0 h 333"/>
                  <a:gd name="T70" fmla="*/ 0 w 515"/>
                  <a:gd name="T71" fmla="*/ 0 h 3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5"/>
                  <a:gd name="T109" fmla="*/ 0 h 333"/>
                  <a:gd name="T110" fmla="*/ 515 w 515"/>
                  <a:gd name="T111" fmla="*/ 333 h 3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5" h="333">
                    <a:moveTo>
                      <a:pt x="81" y="4"/>
                    </a:moveTo>
                    <a:lnTo>
                      <a:pt x="53" y="14"/>
                    </a:lnTo>
                    <a:lnTo>
                      <a:pt x="29" y="27"/>
                    </a:lnTo>
                    <a:lnTo>
                      <a:pt x="9" y="41"/>
                    </a:lnTo>
                    <a:lnTo>
                      <a:pt x="0" y="53"/>
                    </a:lnTo>
                    <a:lnTo>
                      <a:pt x="1" y="62"/>
                    </a:lnTo>
                    <a:lnTo>
                      <a:pt x="19" y="64"/>
                    </a:lnTo>
                    <a:lnTo>
                      <a:pt x="52" y="59"/>
                    </a:lnTo>
                    <a:lnTo>
                      <a:pt x="108" y="45"/>
                    </a:lnTo>
                    <a:lnTo>
                      <a:pt x="126" y="42"/>
                    </a:lnTo>
                    <a:lnTo>
                      <a:pt x="145" y="42"/>
                    </a:lnTo>
                    <a:lnTo>
                      <a:pt x="164" y="47"/>
                    </a:lnTo>
                    <a:lnTo>
                      <a:pt x="184" y="56"/>
                    </a:lnTo>
                    <a:lnTo>
                      <a:pt x="204" y="66"/>
                    </a:lnTo>
                    <a:lnTo>
                      <a:pt x="224" y="79"/>
                    </a:lnTo>
                    <a:lnTo>
                      <a:pt x="244" y="96"/>
                    </a:lnTo>
                    <a:lnTo>
                      <a:pt x="262" y="113"/>
                    </a:lnTo>
                    <a:lnTo>
                      <a:pt x="280" y="133"/>
                    </a:lnTo>
                    <a:lnTo>
                      <a:pt x="297" y="154"/>
                    </a:lnTo>
                    <a:lnTo>
                      <a:pt x="312" y="175"/>
                    </a:lnTo>
                    <a:lnTo>
                      <a:pt x="327" y="197"/>
                    </a:lnTo>
                    <a:lnTo>
                      <a:pt x="338" y="221"/>
                    </a:lnTo>
                    <a:lnTo>
                      <a:pt x="348" y="243"/>
                    </a:lnTo>
                    <a:lnTo>
                      <a:pt x="356" y="266"/>
                    </a:lnTo>
                    <a:lnTo>
                      <a:pt x="361" y="287"/>
                    </a:lnTo>
                    <a:lnTo>
                      <a:pt x="370" y="319"/>
                    </a:lnTo>
                    <a:lnTo>
                      <a:pt x="383" y="333"/>
                    </a:lnTo>
                    <a:lnTo>
                      <a:pt x="398" y="332"/>
                    </a:lnTo>
                    <a:lnTo>
                      <a:pt x="414" y="319"/>
                    </a:lnTo>
                    <a:lnTo>
                      <a:pt x="428" y="298"/>
                    </a:lnTo>
                    <a:lnTo>
                      <a:pt x="438" y="272"/>
                    </a:lnTo>
                    <a:lnTo>
                      <a:pt x="441" y="243"/>
                    </a:lnTo>
                    <a:lnTo>
                      <a:pt x="439" y="217"/>
                    </a:lnTo>
                    <a:lnTo>
                      <a:pt x="448" y="202"/>
                    </a:lnTo>
                    <a:lnTo>
                      <a:pt x="456" y="186"/>
                    </a:lnTo>
                    <a:lnTo>
                      <a:pt x="466" y="170"/>
                    </a:lnTo>
                    <a:lnTo>
                      <a:pt x="475" y="155"/>
                    </a:lnTo>
                    <a:lnTo>
                      <a:pt x="485" y="139"/>
                    </a:lnTo>
                    <a:lnTo>
                      <a:pt x="494" y="124"/>
                    </a:lnTo>
                    <a:lnTo>
                      <a:pt x="501" y="109"/>
                    </a:lnTo>
                    <a:lnTo>
                      <a:pt x="507" y="94"/>
                    </a:lnTo>
                    <a:lnTo>
                      <a:pt x="512" y="81"/>
                    </a:lnTo>
                    <a:lnTo>
                      <a:pt x="515" y="67"/>
                    </a:lnTo>
                    <a:lnTo>
                      <a:pt x="515" y="53"/>
                    </a:lnTo>
                    <a:lnTo>
                      <a:pt x="512" y="41"/>
                    </a:lnTo>
                    <a:lnTo>
                      <a:pt x="506" y="30"/>
                    </a:lnTo>
                    <a:lnTo>
                      <a:pt x="497" y="18"/>
                    </a:lnTo>
                    <a:lnTo>
                      <a:pt x="485" y="9"/>
                    </a:lnTo>
                    <a:lnTo>
                      <a:pt x="467" y="0"/>
                    </a:lnTo>
                    <a:lnTo>
                      <a:pt x="446" y="1"/>
                    </a:lnTo>
                    <a:lnTo>
                      <a:pt x="426" y="4"/>
                    </a:lnTo>
                    <a:lnTo>
                      <a:pt x="407" y="6"/>
                    </a:lnTo>
                    <a:lnTo>
                      <a:pt x="388" y="9"/>
                    </a:lnTo>
                    <a:lnTo>
                      <a:pt x="372" y="11"/>
                    </a:lnTo>
                    <a:lnTo>
                      <a:pt x="357" y="14"/>
                    </a:lnTo>
                    <a:lnTo>
                      <a:pt x="346" y="15"/>
                    </a:lnTo>
                    <a:lnTo>
                      <a:pt x="337" y="17"/>
                    </a:lnTo>
                    <a:lnTo>
                      <a:pt x="326" y="16"/>
                    </a:lnTo>
                    <a:lnTo>
                      <a:pt x="316" y="15"/>
                    </a:lnTo>
                    <a:lnTo>
                      <a:pt x="303" y="14"/>
                    </a:lnTo>
                    <a:lnTo>
                      <a:pt x="292" y="12"/>
                    </a:lnTo>
                    <a:lnTo>
                      <a:pt x="278" y="11"/>
                    </a:lnTo>
                    <a:lnTo>
                      <a:pt x="266" y="10"/>
                    </a:lnTo>
                    <a:lnTo>
                      <a:pt x="251" y="9"/>
                    </a:lnTo>
                    <a:lnTo>
                      <a:pt x="237" y="7"/>
                    </a:lnTo>
                    <a:lnTo>
                      <a:pt x="221" y="6"/>
                    </a:lnTo>
                    <a:lnTo>
                      <a:pt x="204" y="5"/>
                    </a:lnTo>
                    <a:lnTo>
                      <a:pt x="186" y="4"/>
                    </a:lnTo>
                    <a:lnTo>
                      <a:pt x="168" y="4"/>
                    </a:lnTo>
                    <a:lnTo>
                      <a:pt x="148" y="4"/>
                    </a:lnTo>
                    <a:lnTo>
                      <a:pt x="127" y="2"/>
                    </a:lnTo>
                    <a:lnTo>
                      <a:pt x="104" y="4"/>
                    </a:lnTo>
                    <a:lnTo>
                      <a:pt x="81" y="4"/>
                    </a:lnTo>
                    <a:close/>
                  </a:path>
                </a:pathLst>
              </a:custGeom>
              <a:solidFill>
                <a:srgbClr val="D90000"/>
              </a:solidFill>
              <a:ln w="9525">
                <a:noFill/>
                <a:round/>
                <a:headEnd/>
                <a:tailEnd/>
              </a:ln>
            </p:spPr>
            <p:txBody>
              <a:bodyPr/>
              <a:lstStyle/>
              <a:p>
                <a:endParaRPr lang="en-US"/>
              </a:p>
            </p:txBody>
          </p:sp>
          <p:sp>
            <p:nvSpPr>
              <p:cNvPr id="172515" name="Freeform 488"/>
              <p:cNvSpPr>
                <a:spLocks/>
              </p:cNvSpPr>
              <p:nvPr/>
            </p:nvSpPr>
            <p:spPr bwMode="auto">
              <a:xfrm>
                <a:off x="2944" y="1132"/>
                <a:ext cx="129" cy="84"/>
              </a:xfrm>
              <a:custGeom>
                <a:avLst/>
                <a:gdLst>
                  <a:gd name="T0" fmla="*/ 0 w 515"/>
                  <a:gd name="T1" fmla="*/ 0 h 333"/>
                  <a:gd name="T2" fmla="*/ 0 w 515"/>
                  <a:gd name="T3" fmla="*/ 0 h 333"/>
                  <a:gd name="T4" fmla="*/ 0 w 515"/>
                  <a:gd name="T5" fmla="*/ 0 h 333"/>
                  <a:gd name="T6" fmla="*/ 0 w 515"/>
                  <a:gd name="T7" fmla="*/ 0 h 333"/>
                  <a:gd name="T8" fmla="*/ 0 w 515"/>
                  <a:gd name="T9" fmla="*/ 0 h 333"/>
                  <a:gd name="T10" fmla="*/ 0 w 515"/>
                  <a:gd name="T11" fmla="*/ 0 h 333"/>
                  <a:gd name="T12" fmla="*/ 0 w 515"/>
                  <a:gd name="T13" fmla="*/ 0 h 333"/>
                  <a:gd name="T14" fmla="*/ 0 w 515"/>
                  <a:gd name="T15" fmla="*/ 0 h 333"/>
                  <a:gd name="T16" fmla="*/ 0 w 515"/>
                  <a:gd name="T17" fmla="*/ 0 h 333"/>
                  <a:gd name="T18" fmla="*/ 0 w 515"/>
                  <a:gd name="T19" fmla="*/ 0 h 333"/>
                  <a:gd name="T20" fmla="*/ 0 w 515"/>
                  <a:gd name="T21" fmla="*/ 0 h 333"/>
                  <a:gd name="T22" fmla="*/ 0 w 515"/>
                  <a:gd name="T23" fmla="*/ 0 h 333"/>
                  <a:gd name="T24" fmla="*/ 0 w 515"/>
                  <a:gd name="T25" fmla="*/ 0 h 333"/>
                  <a:gd name="T26" fmla="*/ 0 w 515"/>
                  <a:gd name="T27" fmla="*/ 0 h 333"/>
                  <a:gd name="T28" fmla="*/ 0 w 515"/>
                  <a:gd name="T29" fmla="*/ 0 h 333"/>
                  <a:gd name="T30" fmla="*/ 0 w 515"/>
                  <a:gd name="T31" fmla="*/ 0 h 333"/>
                  <a:gd name="T32" fmla="*/ 0 w 515"/>
                  <a:gd name="T33" fmla="*/ 0 h 333"/>
                  <a:gd name="T34" fmla="*/ 0 w 515"/>
                  <a:gd name="T35" fmla="*/ 0 h 333"/>
                  <a:gd name="T36" fmla="*/ 0 w 515"/>
                  <a:gd name="T37" fmla="*/ 0 h 333"/>
                  <a:gd name="T38" fmla="*/ 0 w 515"/>
                  <a:gd name="T39" fmla="*/ 0 h 333"/>
                  <a:gd name="T40" fmla="*/ 0 w 515"/>
                  <a:gd name="T41" fmla="*/ 0 h 333"/>
                  <a:gd name="T42" fmla="*/ 0 w 515"/>
                  <a:gd name="T43" fmla="*/ 0 h 333"/>
                  <a:gd name="T44" fmla="*/ 0 w 515"/>
                  <a:gd name="T45" fmla="*/ 0 h 333"/>
                  <a:gd name="T46" fmla="*/ 0 w 515"/>
                  <a:gd name="T47" fmla="*/ 0 h 333"/>
                  <a:gd name="T48" fmla="*/ 0 w 515"/>
                  <a:gd name="T49" fmla="*/ 0 h 333"/>
                  <a:gd name="T50" fmla="*/ 0 w 515"/>
                  <a:gd name="T51" fmla="*/ 0 h 333"/>
                  <a:gd name="T52" fmla="*/ 0 w 515"/>
                  <a:gd name="T53" fmla="*/ 0 h 333"/>
                  <a:gd name="T54" fmla="*/ 0 w 515"/>
                  <a:gd name="T55" fmla="*/ 0 h 333"/>
                  <a:gd name="T56" fmla="*/ 0 w 515"/>
                  <a:gd name="T57" fmla="*/ 0 h 333"/>
                  <a:gd name="T58" fmla="*/ 0 w 515"/>
                  <a:gd name="T59" fmla="*/ 0 h 333"/>
                  <a:gd name="T60" fmla="*/ 0 w 515"/>
                  <a:gd name="T61" fmla="*/ 0 h 333"/>
                  <a:gd name="T62" fmla="*/ 0 w 515"/>
                  <a:gd name="T63" fmla="*/ 0 h 333"/>
                  <a:gd name="T64" fmla="*/ 0 w 515"/>
                  <a:gd name="T65" fmla="*/ 0 h 333"/>
                  <a:gd name="T66" fmla="*/ 0 w 515"/>
                  <a:gd name="T67" fmla="*/ 0 h 333"/>
                  <a:gd name="T68" fmla="*/ 0 w 515"/>
                  <a:gd name="T69" fmla="*/ 0 h 333"/>
                  <a:gd name="T70" fmla="*/ 0 w 515"/>
                  <a:gd name="T71" fmla="*/ 0 h 333"/>
                  <a:gd name="T72" fmla="*/ 0 w 515"/>
                  <a:gd name="T73" fmla="*/ 0 h 333"/>
                  <a:gd name="T74" fmla="*/ 0 w 515"/>
                  <a:gd name="T75" fmla="*/ 0 h 333"/>
                  <a:gd name="T76" fmla="*/ 0 w 515"/>
                  <a:gd name="T77" fmla="*/ 0 h 3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15"/>
                  <a:gd name="T118" fmla="*/ 0 h 333"/>
                  <a:gd name="T119" fmla="*/ 515 w 515"/>
                  <a:gd name="T120" fmla="*/ 333 h 33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15" h="333">
                    <a:moveTo>
                      <a:pt x="81" y="4"/>
                    </a:moveTo>
                    <a:lnTo>
                      <a:pt x="81" y="4"/>
                    </a:lnTo>
                    <a:lnTo>
                      <a:pt x="53" y="14"/>
                    </a:lnTo>
                    <a:lnTo>
                      <a:pt x="29" y="27"/>
                    </a:lnTo>
                    <a:lnTo>
                      <a:pt x="9" y="41"/>
                    </a:lnTo>
                    <a:lnTo>
                      <a:pt x="0" y="53"/>
                    </a:lnTo>
                    <a:lnTo>
                      <a:pt x="1" y="62"/>
                    </a:lnTo>
                    <a:lnTo>
                      <a:pt x="19" y="64"/>
                    </a:lnTo>
                    <a:lnTo>
                      <a:pt x="52" y="59"/>
                    </a:lnTo>
                    <a:lnTo>
                      <a:pt x="108" y="45"/>
                    </a:lnTo>
                    <a:lnTo>
                      <a:pt x="126" y="42"/>
                    </a:lnTo>
                    <a:lnTo>
                      <a:pt x="145" y="42"/>
                    </a:lnTo>
                    <a:lnTo>
                      <a:pt x="164" y="47"/>
                    </a:lnTo>
                    <a:lnTo>
                      <a:pt x="184" y="56"/>
                    </a:lnTo>
                    <a:lnTo>
                      <a:pt x="204" y="66"/>
                    </a:lnTo>
                    <a:lnTo>
                      <a:pt x="224" y="79"/>
                    </a:lnTo>
                    <a:lnTo>
                      <a:pt x="244" y="96"/>
                    </a:lnTo>
                    <a:lnTo>
                      <a:pt x="262" y="113"/>
                    </a:lnTo>
                    <a:lnTo>
                      <a:pt x="280" y="133"/>
                    </a:lnTo>
                    <a:lnTo>
                      <a:pt x="297" y="154"/>
                    </a:lnTo>
                    <a:lnTo>
                      <a:pt x="312" y="175"/>
                    </a:lnTo>
                    <a:lnTo>
                      <a:pt x="327" y="197"/>
                    </a:lnTo>
                    <a:lnTo>
                      <a:pt x="338" y="221"/>
                    </a:lnTo>
                    <a:lnTo>
                      <a:pt x="348" y="243"/>
                    </a:lnTo>
                    <a:lnTo>
                      <a:pt x="356" y="266"/>
                    </a:lnTo>
                    <a:lnTo>
                      <a:pt x="361" y="287"/>
                    </a:lnTo>
                    <a:lnTo>
                      <a:pt x="370" y="319"/>
                    </a:lnTo>
                    <a:lnTo>
                      <a:pt x="383" y="333"/>
                    </a:lnTo>
                    <a:lnTo>
                      <a:pt x="398" y="332"/>
                    </a:lnTo>
                    <a:lnTo>
                      <a:pt x="414" y="319"/>
                    </a:lnTo>
                    <a:lnTo>
                      <a:pt x="428" y="298"/>
                    </a:lnTo>
                    <a:lnTo>
                      <a:pt x="438" y="272"/>
                    </a:lnTo>
                    <a:lnTo>
                      <a:pt x="441" y="243"/>
                    </a:lnTo>
                    <a:lnTo>
                      <a:pt x="439" y="217"/>
                    </a:lnTo>
                    <a:lnTo>
                      <a:pt x="448" y="202"/>
                    </a:lnTo>
                    <a:lnTo>
                      <a:pt x="456" y="186"/>
                    </a:lnTo>
                    <a:lnTo>
                      <a:pt x="466" y="170"/>
                    </a:lnTo>
                    <a:lnTo>
                      <a:pt x="475" y="155"/>
                    </a:lnTo>
                    <a:lnTo>
                      <a:pt x="485" y="139"/>
                    </a:lnTo>
                    <a:lnTo>
                      <a:pt x="494" y="124"/>
                    </a:lnTo>
                    <a:lnTo>
                      <a:pt x="501" y="109"/>
                    </a:lnTo>
                    <a:lnTo>
                      <a:pt x="507" y="94"/>
                    </a:lnTo>
                    <a:lnTo>
                      <a:pt x="512" y="81"/>
                    </a:lnTo>
                    <a:lnTo>
                      <a:pt x="515" y="67"/>
                    </a:lnTo>
                    <a:lnTo>
                      <a:pt x="515" y="53"/>
                    </a:lnTo>
                    <a:lnTo>
                      <a:pt x="512" y="41"/>
                    </a:lnTo>
                    <a:lnTo>
                      <a:pt x="506" y="30"/>
                    </a:lnTo>
                    <a:lnTo>
                      <a:pt x="497" y="18"/>
                    </a:lnTo>
                    <a:lnTo>
                      <a:pt x="485" y="9"/>
                    </a:lnTo>
                    <a:lnTo>
                      <a:pt x="467" y="0"/>
                    </a:lnTo>
                    <a:lnTo>
                      <a:pt x="446" y="1"/>
                    </a:lnTo>
                    <a:lnTo>
                      <a:pt x="426" y="4"/>
                    </a:lnTo>
                    <a:lnTo>
                      <a:pt x="407" y="6"/>
                    </a:lnTo>
                    <a:lnTo>
                      <a:pt x="388" y="9"/>
                    </a:lnTo>
                    <a:lnTo>
                      <a:pt x="372" y="11"/>
                    </a:lnTo>
                    <a:lnTo>
                      <a:pt x="357" y="14"/>
                    </a:lnTo>
                    <a:lnTo>
                      <a:pt x="346" y="15"/>
                    </a:lnTo>
                    <a:lnTo>
                      <a:pt x="337" y="17"/>
                    </a:lnTo>
                    <a:lnTo>
                      <a:pt x="326" y="16"/>
                    </a:lnTo>
                    <a:lnTo>
                      <a:pt x="316" y="15"/>
                    </a:lnTo>
                    <a:lnTo>
                      <a:pt x="303" y="14"/>
                    </a:lnTo>
                    <a:lnTo>
                      <a:pt x="292" y="12"/>
                    </a:lnTo>
                    <a:lnTo>
                      <a:pt x="278" y="11"/>
                    </a:lnTo>
                    <a:lnTo>
                      <a:pt x="266" y="10"/>
                    </a:lnTo>
                    <a:lnTo>
                      <a:pt x="251" y="9"/>
                    </a:lnTo>
                    <a:lnTo>
                      <a:pt x="237" y="7"/>
                    </a:lnTo>
                    <a:lnTo>
                      <a:pt x="221" y="6"/>
                    </a:lnTo>
                    <a:lnTo>
                      <a:pt x="204" y="5"/>
                    </a:lnTo>
                    <a:lnTo>
                      <a:pt x="186" y="4"/>
                    </a:lnTo>
                    <a:lnTo>
                      <a:pt x="168" y="4"/>
                    </a:lnTo>
                    <a:lnTo>
                      <a:pt x="148" y="4"/>
                    </a:lnTo>
                    <a:lnTo>
                      <a:pt x="127" y="2"/>
                    </a:lnTo>
                    <a:lnTo>
                      <a:pt x="104" y="4"/>
                    </a:lnTo>
                    <a:lnTo>
                      <a:pt x="81" y="4"/>
                    </a:lnTo>
                  </a:path>
                </a:pathLst>
              </a:custGeom>
              <a:noFill/>
              <a:ln w="0">
                <a:solidFill>
                  <a:srgbClr val="000000"/>
                </a:solidFill>
                <a:prstDash val="solid"/>
                <a:round/>
                <a:headEnd/>
                <a:tailEnd/>
              </a:ln>
            </p:spPr>
            <p:txBody>
              <a:bodyPr/>
              <a:lstStyle/>
              <a:p>
                <a:endParaRPr lang="en-US"/>
              </a:p>
            </p:txBody>
          </p:sp>
          <p:sp>
            <p:nvSpPr>
              <p:cNvPr id="172516" name="Freeform 489"/>
              <p:cNvSpPr>
                <a:spLocks/>
              </p:cNvSpPr>
              <p:nvPr/>
            </p:nvSpPr>
            <p:spPr bwMode="auto">
              <a:xfrm>
                <a:off x="2868" y="1130"/>
                <a:ext cx="183" cy="184"/>
              </a:xfrm>
              <a:custGeom>
                <a:avLst/>
                <a:gdLst>
                  <a:gd name="T0" fmla="*/ 0 w 733"/>
                  <a:gd name="T1" fmla="*/ 0 h 737"/>
                  <a:gd name="T2" fmla="*/ 0 w 733"/>
                  <a:gd name="T3" fmla="*/ 0 h 737"/>
                  <a:gd name="T4" fmla="*/ 0 w 733"/>
                  <a:gd name="T5" fmla="*/ 0 h 737"/>
                  <a:gd name="T6" fmla="*/ 0 w 733"/>
                  <a:gd name="T7" fmla="*/ 0 h 737"/>
                  <a:gd name="T8" fmla="*/ 0 w 733"/>
                  <a:gd name="T9" fmla="*/ 0 h 737"/>
                  <a:gd name="T10" fmla="*/ 0 w 733"/>
                  <a:gd name="T11" fmla="*/ 0 h 737"/>
                  <a:gd name="T12" fmla="*/ 0 w 733"/>
                  <a:gd name="T13" fmla="*/ 0 h 737"/>
                  <a:gd name="T14" fmla="*/ 0 w 733"/>
                  <a:gd name="T15" fmla="*/ 0 h 737"/>
                  <a:gd name="T16" fmla="*/ 0 w 733"/>
                  <a:gd name="T17" fmla="*/ 0 h 737"/>
                  <a:gd name="T18" fmla="*/ 0 w 733"/>
                  <a:gd name="T19" fmla="*/ 0 h 737"/>
                  <a:gd name="T20" fmla="*/ 0 w 733"/>
                  <a:gd name="T21" fmla="*/ 0 h 737"/>
                  <a:gd name="T22" fmla="*/ 0 w 733"/>
                  <a:gd name="T23" fmla="*/ 0 h 737"/>
                  <a:gd name="T24" fmla="*/ 0 w 733"/>
                  <a:gd name="T25" fmla="*/ 0 h 737"/>
                  <a:gd name="T26" fmla="*/ 0 w 733"/>
                  <a:gd name="T27" fmla="*/ 0 h 737"/>
                  <a:gd name="T28" fmla="*/ 0 w 733"/>
                  <a:gd name="T29" fmla="*/ 0 h 737"/>
                  <a:gd name="T30" fmla="*/ 0 w 733"/>
                  <a:gd name="T31" fmla="*/ 0 h 737"/>
                  <a:gd name="T32" fmla="*/ 0 w 733"/>
                  <a:gd name="T33" fmla="*/ 0 h 737"/>
                  <a:gd name="T34" fmla="*/ 0 w 733"/>
                  <a:gd name="T35" fmla="*/ 0 h 737"/>
                  <a:gd name="T36" fmla="*/ 0 w 733"/>
                  <a:gd name="T37" fmla="*/ 0 h 737"/>
                  <a:gd name="T38" fmla="*/ 0 w 733"/>
                  <a:gd name="T39" fmla="*/ 0 h 737"/>
                  <a:gd name="T40" fmla="*/ 0 w 733"/>
                  <a:gd name="T41" fmla="*/ 0 h 737"/>
                  <a:gd name="T42" fmla="*/ 0 w 733"/>
                  <a:gd name="T43" fmla="*/ 0 h 737"/>
                  <a:gd name="T44" fmla="*/ 0 w 733"/>
                  <a:gd name="T45" fmla="*/ 0 h 737"/>
                  <a:gd name="T46" fmla="*/ 0 w 733"/>
                  <a:gd name="T47" fmla="*/ 0 h 737"/>
                  <a:gd name="T48" fmla="*/ 0 w 733"/>
                  <a:gd name="T49" fmla="*/ 0 h 737"/>
                  <a:gd name="T50" fmla="*/ 0 w 733"/>
                  <a:gd name="T51" fmla="*/ 0 h 737"/>
                  <a:gd name="T52" fmla="*/ 0 w 733"/>
                  <a:gd name="T53" fmla="*/ 0 h 737"/>
                  <a:gd name="T54" fmla="*/ 0 w 733"/>
                  <a:gd name="T55" fmla="*/ 0 h 737"/>
                  <a:gd name="T56" fmla="*/ 0 w 733"/>
                  <a:gd name="T57" fmla="*/ 0 h 737"/>
                  <a:gd name="T58" fmla="*/ 0 w 733"/>
                  <a:gd name="T59" fmla="*/ 0 h 737"/>
                  <a:gd name="T60" fmla="*/ 0 w 733"/>
                  <a:gd name="T61" fmla="*/ 0 h 737"/>
                  <a:gd name="T62" fmla="*/ 0 w 733"/>
                  <a:gd name="T63" fmla="*/ 0 h 737"/>
                  <a:gd name="T64" fmla="*/ 0 w 733"/>
                  <a:gd name="T65" fmla="*/ 0 h 737"/>
                  <a:gd name="T66" fmla="*/ 0 w 733"/>
                  <a:gd name="T67" fmla="*/ 0 h 737"/>
                  <a:gd name="T68" fmla="*/ 0 w 733"/>
                  <a:gd name="T69" fmla="*/ 0 h 737"/>
                  <a:gd name="T70" fmla="*/ 0 w 733"/>
                  <a:gd name="T71" fmla="*/ 0 h 737"/>
                  <a:gd name="T72" fmla="*/ 0 w 733"/>
                  <a:gd name="T73" fmla="*/ 0 h 737"/>
                  <a:gd name="T74" fmla="*/ 0 w 733"/>
                  <a:gd name="T75" fmla="*/ 0 h 737"/>
                  <a:gd name="T76" fmla="*/ 0 w 733"/>
                  <a:gd name="T77" fmla="*/ 0 h 737"/>
                  <a:gd name="T78" fmla="*/ 0 w 733"/>
                  <a:gd name="T79" fmla="*/ 0 h 737"/>
                  <a:gd name="T80" fmla="*/ 0 w 733"/>
                  <a:gd name="T81" fmla="*/ 0 h 737"/>
                  <a:gd name="T82" fmla="*/ 0 w 733"/>
                  <a:gd name="T83" fmla="*/ 0 h 737"/>
                  <a:gd name="T84" fmla="*/ 0 w 733"/>
                  <a:gd name="T85" fmla="*/ 0 h 737"/>
                  <a:gd name="T86" fmla="*/ 0 w 733"/>
                  <a:gd name="T87" fmla="*/ 0 h 737"/>
                  <a:gd name="T88" fmla="*/ 0 w 733"/>
                  <a:gd name="T89" fmla="*/ 0 h 737"/>
                  <a:gd name="T90" fmla="*/ 0 w 733"/>
                  <a:gd name="T91" fmla="*/ 0 h 737"/>
                  <a:gd name="T92" fmla="*/ 0 w 733"/>
                  <a:gd name="T93" fmla="*/ 0 h 737"/>
                  <a:gd name="T94" fmla="*/ 0 w 733"/>
                  <a:gd name="T95" fmla="*/ 0 h 737"/>
                  <a:gd name="T96" fmla="*/ 0 w 733"/>
                  <a:gd name="T97" fmla="*/ 0 h 737"/>
                  <a:gd name="T98" fmla="*/ 0 w 733"/>
                  <a:gd name="T99" fmla="*/ 0 h 737"/>
                  <a:gd name="T100" fmla="*/ 0 w 733"/>
                  <a:gd name="T101" fmla="*/ 0 h 737"/>
                  <a:gd name="T102" fmla="*/ 0 w 733"/>
                  <a:gd name="T103" fmla="*/ 0 h 737"/>
                  <a:gd name="T104" fmla="*/ 0 w 733"/>
                  <a:gd name="T105" fmla="*/ 0 h 7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33"/>
                  <a:gd name="T160" fmla="*/ 0 h 737"/>
                  <a:gd name="T161" fmla="*/ 733 w 733"/>
                  <a:gd name="T162" fmla="*/ 737 h 73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33" h="737">
                    <a:moveTo>
                      <a:pt x="498" y="89"/>
                    </a:moveTo>
                    <a:lnTo>
                      <a:pt x="468" y="85"/>
                    </a:lnTo>
                    <a:lnTo>
                      <a:pt x="440" y="83"/>
                    </a:lnTo>
                    <a:lnTo>
                      <a:pt x="413" y="83"/>
                    </a:lnTo>
                    <a:lnTo>
                      <a:pt x="388" y="83"/>
                    </a:lnTo>
                    <a:lnTo>
                      <a:pt x="365" y="85"/>
                    </a:lnTo>
                    <a:lnTo>
                      <a:pt x="341" y="89"/>
                    </a:lnTo>
                    <a:lnTo>
                      <a:pt x="320" y="94"/>
                    </a:lnTo>
                    <a:lnTo>
                      <a:pt x="299" y="100"/>
                    </a:lnTo>
                    <a:lnTo>
                      <a:pt x="279" y="109"/>
                    </a:lnTo>
                    <a:lnTo>
                      <a:pt x="260" y="119"/>
                    </a:lnTo>
                    <a:lnTo>
                      <a:pt x="242" y="130"/>
                    </a:lnTo>
                    <a:lnTo>
                      <a:pt x="224" y="143"/>
                    </a:lnTo>
                    <a:lnTo>
                      <a:pt x="207" y="156"/>
                    </a:lnTo>
                    <a:lnTo>
                      <a:pt x="191" y="172"/>
                    </a:lnTo>
                    <a:lnTo>
                      <a:pt x="174" y="191"/>
                    </a:lnTo>
                    <a:lnTo>
                      <a:pt x="158" y="210"/>
                    </a:lnTo>
                    <a:lnTo>
                      <a:pt x="142" y="232"/>
                    </a:lnTo>
                    <a:lnTo>
                      <a:pt x="128" y="257"/>
                    </a:lnTo>
                    <a:lnTo>
                      <a:pt x="117" y="283"/>
                    </a:lnTo>
                    <a:lnTo>
                      <a:pt x="110" y="312"/>
                    </a:lnTo>
                    <a:lnTo>
                      <a:pt x="104" y="341"/>
                    </a:lnTo>
                    <a:lnTo>
                      <a:pt x="101" y="371"/>
                    </a:lnTo>
                    <a:lnTo>
                      <a:pt x="101" y="401"/>
                    </a:lnTo>
                    <a:lnTo>
                      <a:pt x="105" y="432"/>
                    </a:lnTo>
                    <a:lnTo>
                      <a:pt x="112" y="462"/>
                    </a:lnTo>
                    <a:lnTo>
                      <a:pt x="122" y="490"/>
                    </a:lnTo>
                    <a:lnTo>
                      <a:pt x="136" y="519"/>
                    </a:lnTo>
                    <a:lnTo>
                      <a:pt x="153" y="546"/>
                    </a:lnTo>
                    <a:lnTo>
                      <a:pt x="176" y="570"/>
                    </a:lnTo>
                    <a:lnTo>
                      <a:pt x="202" y="594"/>
                    </a:lnTo>
                    <a:lnTo>
                      <a:pt x="232" y="612"/>
                    </a:lnTo>
                    <a:lnTo>
                      <a:pt x="265" y="630"/>
                    </a:lnTo>
                    <a:lnTo>
                      <a:pt x="290" y="638"/>
                    </a:lnTo>
                    <a:lnTo>
                      <a:pt x="316" y="643"/>
                    </a:lnTo>
                    <a:lnTo>
                      <a:pt x="342" y="645"/>
                    </a:lnTo>
                    <a:lnTo>
                      <a:pt x="368" y="645"/>
                    </a:lnTo>
                    <a:lnTo>
                      <a:pt x="394" y="641"/>
                    </a:lnTo>
                    <a:lnTo>
                      <a:pt x="419" y="635"/>
                    </a:lnTo>
                    <a:lnTo>
                      <a:pt x="444" y="627"/>
                    </a:lnTo>
                    <a:lnTo>
                      <a:pt x="468" y="617"/>
                    </a:lnTo>
                    <a:lnTo>
                      <a:pt x="490" y="606"/>
                    </a:lnTo>
                    <a:lnTo>
                      <a:pt x="511" y="592"/>
                    </a:lnTo>
                    <a:lnTo>
                      <a:pt x="531" y="579"/>
                    </a:lnTo>
                    <a:lnTo>
                      <a:pt x="550" y="565"/>
                    </a:lnTo>
                    <a:lnTo>
                      <a:pt x="566" y="549"/>
                    </a:lnTo>
                    <a:lnTo>
                      <a:pt x="580" y="534"/>
                    </a:lnTo>
                    <a:lnTo>
                      <a:pt x="591" y="518"/>
                    </a:lnTo>
                    <a:lnTo>
                      <a:pt x="600" y="503"/>
                    </a:lnTo>
                    <a:lnTo>
                      <a:pt x="603" y="495"/>
                    </a:lnTo>
                    <a:lnTo>
                      <a:pt x="607" y="487"/>
                    </a:lnTo>
                    <a:lnTo>
                      <a:pt x="611" y="477"/>
                    </a:lnTo>
                    <a:lnTo>
                      <a:pt x="615" y="467"/>
                    </a:lnTo>
                    <a:lnTo>
                      <a:pt x="618" y="456"/>
                    </a:lnTo>
                    <a:lnTo>
                      <a:pt x="621" y="443"/>
                    </a:lnTo>
                    <a:lnTo>
                      <a:pt x="624" y="431"/>
                    </a:lnTo>
                    <a:lnTo>
                      <a:pt x="627" y="416"/>
                    </a:lnTo>
                    <a:lnTo>
                      <a:pt x="629" y="400"/>
                    </a:lnTo>
                    <a:lnTo>
                      <a:pt x="631" y="384"/>
                    </a:lnTo>
                    <a:lnTo>
                      <a:pt x="632" y="365"/>
                    </a:lnTo>
                    <a:lnTo>
                      <a:pt x="633" y="345"/>
                    </a:lnTo>
                    <a:lnTo>
                      <a:pt x="633" y="323"/>
                    </a:lnTo>
                    <a:lnTo>
                      <a:pt x="632" y="299"/>
                    </a:lnTo>
                    <a:lnTo>
                      <a:pt x="631" y="274"/>
                    </a:lnTo>
                    <a:lnTo>
                      <a:pt x="628" y="247"/>
                    </a:lnTo>
                    <a:lnTo>
                      <a:pt x="627" y="227"/>
                    </a:lnTo>
                    <a:lnTo>
                      <a:pt x="636" y="211"/>
                    </a:lnTo>
                    <a:lnTo>
                      <a:pt x="649" y="198"/>
                    </a:lnTo>
                    <a:lnTo>
                      <a:pt x="666" y="191"/>
                    </a:lnTo>
                    <a:lnTo>
                      <a:pt x="684" y="192"/>
                    </a:lnTo>
                    <a:lnTo>
                      <a:pt x="702" y="202"/>
                    </a:lnTo>
                    <a:lnTo>
                      <a:pt x="716" y="221"/>
                    </a:lnTo>
                    <a:lnTo>
                      <a:pt x="725" y="252"/>
                    </a:lnTo>
                    <a:lnTo>
                      <a:pt x="728" y="271"/>
                    </a:lnTo>
                    <a:lnTo>
                      <a:pt x="730" y="290"/>
                    </a:lnTo>
                    <a:lnTo>
                      <a:pt x="731" y="312"/>
                    </a:lnTo>
                    <a:lnTo>
                      <a:pt x="733" y="334"/>
                    </a:lnTo>
                    <a:lnTo>
                      <a:pt x="733" y="356"/>
                    </a:lnTo>
                    <a:lnTo>
                      <a:pt x="731" y="380"/>
                    </a:lnTo>
                    <a:lnTo>
                      <a:pt x="730" y="403"/>
                    </a:lnTo>
                    <a:lnTo>
                      <a:pt x="728" y="427"/>
                    </a:lnTo>
                    <a:lnTo>
                      <a:pt x="724" y="451"/>
                    </a:lnTo>
                    <a:lnTo>
                      <a:pt x="719" y="474"/>
                    </a:lnTo>
                    <a:lnTo>
                      <a:pt x="713" y="498"/>
                    </a:lnTo>
                    <a:lnTo>
                      <a:pt x="704" y="520"/>
                    </a:lnTo>
                    <a:lnTo>
                      <a:pt x="694" y="543"/>
                    </a:lnTo>
                    <a:lnTo>
                      <a:pt x="683" y="565"/>
                    </a:lnTo>
                    <a:lnTo>
                      <a:pt x="670" y="586"/>
                    </a:lnTo>
                    <a:lnTo>
                      <a:pt x="656" y="606"/>
                    </a:lnTo>
                    <a:lnTo>
                      <a:pt x="641" y="623"/>
                    </a:lnTo>
                    <a:lnTo>
                      <a:pt x="624" y="640"/>
                    </a:lnTo>
                    <a:lnTo>
                      <a:pt x="607" y="653"/>
                    </a:lnTo>
                    <a:lnTo>
                      <a:pt x="590" y="667"/>
                    </a:lnTo>
                    <a:lnTo>
                      <a:pt x="571" y="679"/>
                    </a:lnTo>
                    <a:lnTo>
                      <a:pt x="552" y="689"/>
                    </a:lnTo>
                    <a:lnTo>
                      <a:pt x="534" y="699"/>
                    </a:lnTo>
                    <a:lnTo>
                      <a:pt x="515" y="708"/>
                    </a:lnTo>
                    <a:lnTo>
                      <a:pt x="496" y="715"/>
                    </a:lnTo>
                    <a:lnTo>
                      <a:pt x="478" y="722"/>
                    </a:lnTo>
                    <a:lnTo>
                      <a:pt x="459" y="727"/>
                    </a:lnTo>
                    <a:lnTo>
                      <a:pt x="442" y="730"/>
                    </a:lnTo>
                    <a:lnTo>
                      <a:pt x="426" y="733"/>
                    </a:lnTo>
                    <a:lnTo>
                      <a:pt x="409" y="735"/>
                    </a:lnTo>
                    <a:lnTo>
                      <a:pt x="396" y="737"/>
                    </a:lnTo>
                    <a:lnTo>
                      <a:pt x="382" y="737"/>
                    </a:lnTo>
                    <a:lnTo>
                      <a:pt x="357" y="735"/>
                    </a:lnTo>
                    <a:lnTo>
                      <a:pt x="332" y="734"/>
                    </a:lnTo>
                    <a:lnTo>
                      <a:pt x="306" y="730"/>
                    </a:lnTo>
                    <a:lnTo>
                      <a:pt x="280" y="725"/>
                    </a:lnTo>
                    <a:lnTo>
                      <a:pt x="254" y="719"/>
                    </a:lnTo>
                    <a:lnTo>
                      <a:pt x="229" y="712"/>
                    </a:lnTo>
                    <a:lnTo>
                      <a:pt x="203" y="703"/>
                    </a:lnTo>
                    <a:lnTo>
                      <a:pt x="179" y="692"/>
                    </a:lnTo>
                    <a:lnTo>
                      <a:pt x="155" y="679"/>
                    </a:lnTo>
                    <a:lnTo>
                      <a:pt x="132" y="664"/>
                    </a:lnTo>
                    <a:lnTo>
                      <a:pt x="111" y="648"/>
                    </a:lnTo>
                    <a:lnTo>
                      <a:pt x="90" y="630"/>
                    </a:lnTo>
                    <a:lnTo>
                      <a:pt x="71" y="609"/>
                    </a:lnTo>
                    <a:lnTo>
                      <a:pt x="55" y="585"/>
                    </a:lnTo>
                    <a:lnTo>
                      <a:pt x="40" y="560"/>
                    </a:lnTo>
                    <a:lnTo>
                      <a:pt x="28" y="531"/>
                    </a:lnTo>
                    <a:lnTo>
                      <a:pt x="20" y="509"/>
                    </a:lnTo>
                    <a:lnTo>
                      <a:pt x="13" y="487"/>
                    </a:lnTo>
                    <a:lnTo>
                      <a:pt x="8" y="464"/>
                    </a:lnTo>
                    <a:lnTo>
                      <a:pt x="4" y="441"/>
                    </a:lnTo>
                    <a:lnTo>
                      <a:pt x="2" y="417"/>
                    </a:lnTo>
                    <a:lnTo>
                      <a:pt x="0" y="395"/>
                    </a:lnTo>
                    <a:lnTo>
                      <a:pt x="2" y="371"/>
                    </a:lnTo>
                    <a:lnTo>
                      <a:pt x="3" y="348"/>
                    </a:lnTo>
                    <a:lnTo>
                      <a:pt x="7" y="324"/>
                    </a:lnTo>
                    <a:lnTo>
                      <a:pt x="13" y="300"/>
                    </a:lnTo>
                    <a:lnTo>
                      <a:pt x="19" y="278"/>
                    </a:lnTo>
                    <a:lnTo>
                      <a:pt x="28" y="254"/>
                    </a:lnTo>
                    <a:lnTo>
                      <a:pt x="38" y="231"/>
                    </a:lnTo>
                    <a:lnTo>
                      <a:pt x="50" y="208"/>
                    </a:lnTo>
                    <a:lnTo>
                      <a:pt x="64" y="186"/>
                    </a:lnTo>
                    <a:lnTo>
                      <a:pt x="79" y="164"/>
                    </a:lnTo>
                    <a:lnTo>
                      <a:pt x="96" y="141"/>
                    </a:lnTo>
                    <a:lnTo>
                      <a:pt x="113" y="120"/>
                    </a:lnTo>
                    <a:lnTo>
                      <a:pt x="131" y="100"/>
                    </a:lnTo>
                    <a:lnTo>
                      <a:pt x="151" y="82"/>
                    </a:lnTo>
                    <a:lnTo>
                      <a:pt x="171" y="64"/>
                    </a:lnTo>
                    <a:lnTo>
                      <a:pt x="193" y="48"/>
                    </a:lnTo>
                    <a:lnTo>
                      <a:pt x="217" y="34"/>
                    </a:lnTo>
                    <a:lnTo>
                      <a:pt x="243" y="23"/>
                    </a:lnTo>
                    <a:lnTo>
                      <a:pt x="270" y="13"/>
                    </a:lnTo>
                    <a:lnTo>
                      <a:pt x="300" y="6"/>
                    </a:lnTo>
                    <a:lnTo>
                      <a:pt x="332" y="1"/>
                    </a:lnTo>
                    <a:lnTo>
                      <a:pt x="368" y="0"/>
                    </a:lnTo>
                    <a:lnTo>
                      <a:pt x="407" y="0"/>
                    </a:lnTo>
                    <a:lnTo>
                      <a:pt x="449" y="3"/>
                    </a:lnTo>
                    <a:lnTo>
                      <a:pt x="494" y="10"/>
                    </a:lnTo>
                    <a:lnTo>
                      <a:pt x="544" y="20"/>
                    </a:lnTo>
                    <a:lnTo>
                      <a:pt x="557" y="36"/>
                    </a:lnTo>
                    <a:lnTo>
                      <a:pt x="569" y="52"/>
                    </a:lnTo>
                    <a:lnTo>
                      <a:pt x="574" y="67"/>
                    </a:lnTo>
                    <a:lnTo>
                      <a:pt x="574" y="80"/>
                    </a:lnTo>
                    <a:lnTo>
                      <a:pt x="566" y="90"/>
                    </a:lnTo>
                    <a:lnTo>
                      <a:pt x="551" y="95"/>
                    </a:lnTo>
                    <a:lnTo>
                      <a:pt x="529" y="95"/>
                    </a:lnTo>
                    <a:lnTo>
                      <a:pt x="498" y="89"/>
                    </a:lnTo>
                    <a:close/>
                  </a:path>
                </a:pathLst>
              </a:custGeom>
              <a:solidFill>
                <a:srgbClr val="D90000"/>
              </a:solidFill>
              <a:ln w="9525">
                <a:noFill/>
                <a:round/>
                <a:headEnd/>
                <a:tailEnd/>
              </a:ln>
            </p:spPr>
            <p:txBody>
              <a:bodyPr/>
              <a:lstStyle/>
              <a:p>
                <a:endParaRPr lang="en-US"/>
              </a:p>
            </p:txBody>
          </p:sp>
          <p:sp>
            <p:nvSpPr>
              <p:cNvPr id="172517" name="Freeform 490"/>
              <p:cNvSpPr>
                <a:spLocks/>
              </p:cNvSpPr>
              <p:nvPr/>
            </p:nvSpPr>
            <p:spPr bwMode="auto">
              <a:xfrm>
                <a:off x="2868" y="1130"/>
                <a:ext cx="183" cy="184"/>
              </a:xfrm>
              <a:custGeom>
                <a:avLst/>
                <a:gdLst>
                  <a:gd name="T0" fmla="*/ 0 w 733"/>
                  <a:gd name="T1" fmla="*/ 0 h 737"/>
                  <a:gd name="T2" fmla="*/ 0 w 733"/>
                  <a:gd name="T3" fmla="*/ 0 h 737"/>
                  <a:gd name="T4" fmla="*/ 0 w 733"/>
                  <a:gd name="T5" fmla="*/ 0 h 737"/>
                  <a:gd name="T6" fmla="*/ 0 w 733"/>
                  <a:gd name="T7" fmla="*/ 0 h 737"/>
                  <a:gd name="T8" fmla="*/ 0 w 733"/>
                  <a:gd name="T9" fmla="*/ 0 h 737"/>
                  <a:gd name="T10" fmla="*/ 0 w 733"/>
                  <a:gd name="T11" fmla="*/ 0 h 737"/>
                  <a:gd name="T12" fmla="*/ 0 w 733"/>
                  <a:gd name="T13" fmla="*/ 0 h 737"/>
                  <a:gd name="T14" fmla="*/ 0 w 733"/>
                  <a:gd name="T15" fmla="*/ 0 h 737"/>
                  <a:gd name="T16" fmla="*/ 0 w 733"/>
                  <a:gd name="T17" fmla="*/ 0 h 737"/>
                  <a:gd name="T18" fmla="*/ 0 w 733"/>
                  <a:gd name="T19" fmla="*/ 0 h 737"/>
                  <a:gd name="T20" fmla="*/ 0 w 733"/>
                  <a:gd name="T21" fmla="*/ 0 h 737"/>
                  <a:gd name="T22" fmla="*/ 0 w 733"/>
                  <a:gd name="T23" fmla="*/ 0 h 737"/>
                  <a:gd name="T24" fmla="*/ 0 w 733"/>
                  <a:gd name="T25" fmla="*/ 0 h 737"/>
                  <a:gd name="T26" fmla="*/ 0 w 733"/>
                  <a:gd name="T27" fmla="*/ 0 h 737"/>
                  <a:gd name="T28" fmla="*/ 0 w 733"/>
                  <a:gd name="T29" fmla="*/ 0 h 737"/>
                  <a:gd name="T30" fmla="*/ 0 w 733"/>
                  <a:gd name="T31" fmla="*/ 0 h 737"/>
                  <a:gd name="T32" fmla="*/ 0 w 733"/>
                  <a:gd name="T33" fmla="*/ 0 h 737"/>
                  <a:gd name="T34" fmla="*/ 0 w 733"/>
                  <a:gd name="T35" fmla="*/ 0 h 737"/>
                  <a:gd name="T36" fmla="*/ 0 w 733"/>
                  <a:gd name="T37" fmla="*/ 0 h 737"/>
                  <a:gd name="T38" fmla="*/ 0 w 733"/>
                  <a:gd name="T39" fmla="*/ 0 h 737"/>
                  <a:gd name="T40" fmla="*/ 0 w 733"/>
                  <a:gd name="T41" fmla="*/ 0 h 737"/>
                  <a:gd name="T42" fmla="*/ 0 w 733"/>
                  <a:gd name="T43" fmla="*/ 0 h 737"/>
                  <a:gd name="T44" fmla="*/ 0 w 733"/>
                  <a:gd name="T45" fmla="*/ 0 h 737"/>
                  <a:gd name="T46" fmla="*/ 0 w 733"/>
                  <a:gd name="T47" fmla="*/ 0 h 737"/>
                  <a:gd name="T48" fmla="*/ 0 w 733"/>
                  <a:gd name="T49" fmla="*/ 0 h 737"/>
                  <a:gd name="T50" fmla="*/ 0 w 733"/>
                  <a:gd name="T51" fmla="*/ 0 h 737"/>
                  <a:gd name="T52" fmla="*/ 0 w 733"/>
                  <a:gd name="T53" fmla="*/ 0 h 737"/>
                  <a:gd name="T54" fmla="*/ 0 w 733"/>
                  <a:gd name="T55" fmla="*/ 0 h 737"/>
                  <a:gd name="T56" fmla="*/ 0 w 733"/>
                  <a:gd name="T57" fmla="*/ 0 h 737"/>
                  <a:gd name="T58" fmla="*/ 0 w 733"/>
                  <a:gd name="T59" fmla="*/ 0 h 737"/>
                  <a:gd name="T60" fmla="*/ 0 w 733"/>
                  <a:gd name="T61" fmla="*/ 0 h 737"/>
                  <a:gd name="T62" fmla="*/ 0 w 733"/>
                  <a:gd name="T63" fmla="*/ 0 h 737"/>
                  <a:gd name="T64" fmla="*/ 0 w 733"/>
                  <a:gd name="T65" fmla="*/ 0 h 737"/>
                  <a:gd name="T66" fmla="*/ 0 w 733"/>
                  <a:gd name="T67" fmla="*/ 0 h 737"/>
                  <a:gd name="T68" fmla="*/ 0 w 733"/>
                  <a:gd name="T69" fmla="*/ 0 h 737"/>
                  <a:gd name="T70" fmla="*/ 0 w 733"/>
                  <a:gd name="T71" fmla="*/ 0 h 737"/>
                  <a:gd name="T72" fmla="*/ 0 w 733"/>
                  <a:gd name="T73" fmla="*/ 0 h 737"/>
                  <a:gd name="T74" fmla="*/ 0 w 733"/>
                  <a:gd name="T75" fmla="*/ 0 h 737"/>
                  <a:gd name="T76" fmla="*/ 0 w 733"/>
                  <a:gd name="T77" fmla="*/ 0 h 737"/>
                  <a:gd name="T78" fmla="*/ 0 w 733"/>
                  <a:gd name="T79" fmla="*/ 0 h 737"/>
                  <a:gd name="T80" fmla="*/ 0 w 733"/>
                  <a:gd name="T81" fmla="*/ 0 h 737"/>
                  <a:gd name="T82" fmla="*/ 0 w 733"/>
                  <a:gd name="T83" fmla="*/ 0 h 737"/>
                  <a:gd name="T84" fmla="*/ 0 w 733"/>
                  <a:gd name="T85" fmla="*/ 0 h 737"/>
                  <a:gd name="T86" fmla="*/ 0 w 733"/>
                  <a:gd name="T87" fmla="*/ 0 h 737"/>
                  <a:gd name="T88" fmla="*/ 0 w 733"/>
                  <a:gd name="T89" fmla="*/ 0 h 737"/>
                  <a:gd name="T90" fmla="*/ 0 w 733"/>
                  <a:gd name="T91" fmla="*/ 0 h 737"/>
                  <a:gd name="T92" fmla="*/ 0 w 733"/>
                  <a:gd name="T93" fmla="*/ 0 h 737"/>
                  <a:gd name="T94" fmla="*/ 0 w 733"/>
                  <a:gd name="T95" fmla="*/ 0 h 737"/>
                  <a:gd name="T96" fmla="*/ 0 w 733"/>
                  <a:gd name="T97" fmla="*/ 0 h 737"/>
                  <a:gd name="T98" fmla="*/ 0 w 733"/>
                  <a:gd name="T99" fmla="*/ 0 h 737"/>
                  <a:gd name="T100" fmla="*/ 0 w 733"/>
                  <a:gd name="T101" fmla="*/ 0 h 737"/>
                  <a:gd name="T102" fmla="*/ 0 w 733"/>
                  <a:gd name="T103" fmla="*/ 0 h 737"/>
                  <a:gd name="T104" fmla="*/ 0 w 733"/>
                  <a:gd name="T105" fmla="*/ 0 h 737"/>
                  <a:gd name="T106" fmla="*/ 0 w 733"/>
                  <a:gd name="T107" fmla="*/ 0 h 737"/>
                  <a:gd name="T108" fmla="*/ 0 w 733"/>
                  <a:gd name="T109" fmla="*/ 0 h 737"/>
                  <a:gd name="T110" fmla="*/ 0 w 733"/>
                  <a:gd name="T111" fmla="*/ 0 h 737"/>
                  <a:gd name="T112" fmla="*/ 0 w 733"/>
                  <a:gd name="T113" fmla="*/ 0 h 73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33"/>
                  <a:gd name="T172" fmla="*/ 0 h 737"/>
                  <a:gd name="T173" fmla="*/ 733 w 733"/>
                  <a:gd name="T174" fmla="*/ 737 h 73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33" h="737">
                    <a:moveTo>
                      <a:pt x="498" y="89"/>
                    </a:moveTo>
                    <a:lnTo>
                      <a:pt x="498" y="89"/>
                    </a:lnTo>
                    <a:lnTo>
                      <a:pt x="468" y="85"/>
                    </a:lnTo>
                    <a:lnTo>
                      <a:pt x="440" y="83"/>
                    </a:lnTo>
                    <a:lnTo>
                      <a:pt x="413" y="83"/>
                    </a:lnTo>
                    <a:lnTo>
                      <a:pt x="388" y="83"/>
                    </a:lnTo>
                    <a:lnTo>
                      <a:pt x="365" y="85"/>
                    </a:lnTo>
                    <a:lnTo>
                      <a:pt x="341" y="89"/>
                    </a:lnTo>
                    <a:lnTo>
                      <a:pt x="320" y="94"/>
                    </a:lnTo>
                    <a:lnTo>
                      <a:pt x="299" y="100"/>
                    </a:lnTo>
                    <a:lnTo>
                      <a:pt x="279" y="109"/>
                    </a:lnTo>
                    <a:lnTo>
                      <a:pt x="260" y="119"/>
                    </a:lnTo>
                    <a:lnTo>
                      <a:pt x="242" y="130"/>
                    </a:lnTo>
                    <a:lnTo>
                      <a:pt x="224" y="143"/>
                    </a:lnTo>
                    <a:lnTo>
                      <a:pt x="207" y="156"/>
                    </a:lnTo>
                    <a:lnTo>
                      <a:pt x="191" y="172"/>
                    </a:lnTo>
                    <a:lnTo>
                      <a:pt x="174" y="191"/>
                    </a:lnTo>
                    <a:lnTo>
                      <a:pt x="158" y="210"/>
                    </a:lnTo>
                    <a:lnTo>
                      <a:pt x="142" y="232"/>
                    </a:lnTo>
                    <a:lnTo>
                      <a:pt x="128" y="257"/>
                    </a:lnTo>
                    <a:lnTo>
                      <a:pt x="117" y="283"/>
                    </a:lnTo>
                    <a:lnTo>
                      <a:pt x="110" y="312"/>
                    </a:lnTo>
                    <a:lnTo>
                      <a:pt x="104" y="341"/>
                    </a:lnTo>
                    <a:lnTo>
                      <a:pt x="101" y="371"/>
                    </a:lnTo>
                    <a:lnTo>
                      <a:pt x="101" y="401"/>
                    </a:lnTo>
                    <a:lnTo>
                      <a:pt x="105" y="432"/>
                    </a:lnTo>
                    <a:lnTo>
                      <a:pt x="112" y="462"/>
                    </a:lnTo>
                    <a:lnTo>
                      <a:pt x="122" y="490"/>
                    </a:lnTo>
                    <a:lnTo>
                      <a:pt x="136" y="519"/>
                    </a:lnTo>
                    <a:lnTo>
                      <a:pt x="153" y="546"/>
                    </a:lnTo>
                    <a:lnTo>
                      <a:pt x="176" y="570"/>
                    </a:lnTo>
                    <a:lnTo>
                      <a:pt x="202" y="594"/>
                    </a:lnTo>
                    <a:lnTo>
                      <a:pt x="232" y="612"/>
                    </a:lnTo>
                    <a:lnTo>
                      <a:pt x="265" y="630"/>
                    </a:lnTo>
                    <a:lnTo>
                      <a:pt x="290" y="638"/>
                    </a:lnTo>
                    <a:lnTo>
                      <a:pt x="316" y="643"/>
                    </a:lnTo>
                    <a:lnTo>
                      <a:pt x="342" y="645"/>
                    </a:lnTo>
                    <a:lnTo>
                      <a:pt x="368" y="645"/>
                    </a:lnTo>
                    <a:lnTo>
                      <a:pt x="394" y="641"/>
                    </a:lnTo>
                    <a:lnTo>
                      <a:pt x="419" y="635"/>
                    </a:lnTo>
                    <a:lnTo>
                      <a:pt x="444" y="627"/>
                    </a:lnTo>
                    <a:lnTo>
                      <a:pt x="468" y="617"/>
                    </a:lnTo>
                    <a:lnTo>
                      <a:pt x="490" y="606"/>
                    </a:lnTo>
                    <a:lnTo>
                      <a:pt x="511" y="592"/>
                    </a:lnTo>
                    <a:lnTo>
                      <a:pt x="531" y="579"/>
                    </a:lnTo>
                    <a:lnTo>
                      <a:pt x="550" y="565"/>
                    </a:lnTo>
                    <a:lnTo>
                      <a:pt x="566" y="549"/>
                    </a:lnTo>
                    <a:lnTo>
                      <a:pt x="580" y="534"/>
                    </a:lnTo>
                    <a:lnTo>
                      <a:pt x="591" y="518"/>
                    </a:lnTo>
                    <a:lnTo>
                      <a:pt x="600" y="503"/>
                    </a:lnTo>
                    <a:lnTo>
                      <a:pt x="603" y="495"/>
                    </a:lnTo>
                    <a:lnTo>
                      <a:pt x="607" y="487"/>
                    </a:lnTo>
                    <a:lnTo>
                      <a:pt x="611" y="477"/>
                    </a:lnTo>
                    <a:lnTo>
                      <a:pt x="615" y="467"/>
                    </a:lnTo>
                    <a:lnTo>
                      <a:pt x="618" y="456"/>
                    </a:lnTo>
                    <a:lnTo>
                      <a:pt x="621" y="443"/>
                    </a:lnTo>
                    <a:lnTo>
                      <a:pt x="624" y="431"/>
                    </a:lnTo>
                    <a:lnTo>
                      <a:pt x="627" y="416"/>
                    </a:lnTo>
                    <a:lnTo>
                      <a:pt x="629" y="400"/>
                    </a:lnTo>
                    <a:lnTo>
                      <a:pt x="631" y="384"/>
                    </a:lnTo>
                    <a:lnTo>
                      <a:pt x="632" y="365"/>
                    </a:lnTo>
                    <a:lnTo>
                      <a:pt x="633" y="345"/>
                    </a:lnTo>
                    <a:lnTo>
                      <a:pt x="633" y="323"/>
                    </a:lnTo>
                    <a:lnTo>
                      <a:pt x="632" y="299"/>
                    </a:lnTo>
                    <a:lnTo>
                      <a:pt x="631" y="274"/>
                    </a:lnTo>
                    <a:lnTo>
                      <a:pt x="628" y="247"/>
                    </a:lnTo>
                    <a:lnTo>
                      <a:pt x="627" y="227"/>
                    </a:lnTo>
                    <a:lnTo>
                      <a:pt x="636" y="211"/>
                    </a:lnTo>
                    <a:lnTo>
                      <a:pt x="649" y="198"/>
                    </a:lnTo>
                    <a:lnTo>
                      <a:pt x="666" y="191"/>
                    </a:lnTo>
                    <a:lnTo>
                      <a:pt x="684" y="192"/>
                    </a:lnTo>
                    <a:lnTo>
                      <a:pt x="702" y="202"/>
                    </a:lnTo>
                    <a:lnTo>
                      <a:pt x="716" y="221"/>
                    </a:lnTo>
                    <a:lnTo>
                      <a:pt x="725" y="252"/>
                    </a:lnTo>
                    <a:lnTo>
                      <a:pt x="728" y="271"/>
                    </a:lnTo>
                    <a:lnTo>
                      <a:pt x="730" y="290"/>
                    </a:lnTo>
                    <a:lnTo>
                      <a:pt x="731" y="312"/>
                    </a:lnTo>
                    <a:lnTo>
                      <a:pt x="733" y="334"/>
                    </a:lnTo>
                    <a:lnTo>
                      <a:pt x="733" y="356"/>
                    </a:lnTo>
                    <a:lnTo>
                      <a:pt x="731" y="380"/>
                    </a:lnTo>
                    <a:lnTo>
                      <a:pt x="730" y="403"/>
                    </a:lnTo>
                    <a:lnTo>
                      <a:pt x="728" y="427"/>
                    </a:lnTo>
                    <a:lnTo>
                      <a:pt x="724" y="451"/>
                    </a:lnTo>
                    <a:lnTo>
                      <a:pt x="719" y="474"/>
                    </a:lnTo>
                    <a:lnTo>
                      <a:pt x="713" y="498"/>
                    </a:lnTo>
                    <a:lnTo>
                      <a:pt x="704" y="520"/>
                    </a:lnTo>
                    <a:lnTo>
                      <a:pt x="694" y="543"/>
                    </a:lnTo>
                    <a:lnTo>
                      <a:pt x="683" y="565"/>
                    </a:lnTo>
                    <a:lnTo>
                      <a:pt x="670" y="586"/>
                    </a:lnTo>
                    <a:lnTo>
                      <a:pt x="656" y="606"/>
                    </a:lnTo>
                    <a:lnTo>
                      <a:pt x="641" y="623"/>
                    </a:lnTo>
                    <a:lnTo>
                      <a:pt x="624" y="640"/>
                    </a:lnTo>
                    <a:lnTo>
                      <a:pt x="607" y="653"/>
                    </a:lnTo>
                    <a:lnTo>
                      <a:pt x="590" y="667"/>
                    </a:lnTo>
                    <a:lnTo>
                      <a:pt x="571" y="679"/>
                    </a:lnTo>
                    <a:lnTo>
                      <a:pt x="552" y="689"/>
                    </a:lnTo>
                    <a:lnTo>
                      <a:pt x="534" y="699"/>
                    </a:lnTo>
                    <a:lnTo>
                      <a:pt x="515" y="708"/>
                    </a:lnTo>
                    <a:lnTo>
                      <a:pt x="496" y="715"/>
                    </a:lnTo>
                    <a:lnTo>
                      <a:pt x="478" y="722"/>
                    </a:lnTo>
                    <a:lnTo>
                      <a:pt x="459" y="727"/>
                    </a:lnTo>
                    <a:lnTo>
                      <a:pt x="442" y="730"/>
                    </a:lnTo>
                    <a:lnTo>
                      <a:pt x="426" y="733"/>
                    </a:lnTo>
                    <a:lnTo>
                      <a:pt x="409" y="735"/>
                    </a:lnTo>
                    <a:lnTo>
                      <a:pt x="396" y="737"/>
                    </a:lnTo>
                    <a:lnTo>
                      <a:pt x="382" y="737"/>
                    </a:lnTo>
                    <a:lnTo>
                      <a:pt x="357" y="735"/>
                    </a:lnTo>
                    <a:lnTo>
                      <a:pt x="332" y="734"/>
                    </a:lnTo>
                    <a:lnTo>
                      <a:pt x="306" y="730"/>
                    </a:lnTo>
                    <a:lnTo>
                      <a:pt x="280" y="725"/>
                    </a:lnTo>
                    <a:lnTo>
                      <a:pt x="254" y="719"/>
                    </a:lnTo>
                    <a:lnTo>
                      <a:pt x="229" y="712"/>
                    </a:lnTo>
                    <a:lnTo>
                      <a:pt x="203" y="703"/>
                    </a:lnTo>
                    <a:lnTo>
                      <a:pt x="179" y="692"/>
                    </a:lnTo>
                    <a:lnTo>
                      <a:pt x="155" y="679"/>
                    </a:lnTo>
                    <a:lnTo>
                      <a:pt x="132" y="664"/>
                    </a:lnTo>
                    <a:lnTo>
                      <a:pt x="111" y="648"/>
                    </a:lnTo>
                    <a:lnTo>
                      <a:pt x="90" y="630"/>
                    </a:lnTo>
                    <a:lnTo>
                      <a:pt x="71" y="609"/>
                    </a:lnTo>
                    <a:lnTo>
                      <a:pt x="55" y="585"/>
                    </a:lnTo>
                    <a:lnTo>
                      <a:pt x="40" y="560"/>
                    </a:lnTo>
                    <a:lnTo>
                      <a:pt x="28" y="531"/>
                    </a:lnTo>
                    <a:lnTo>
                      <a:pt x="20" y="509"/>
                    </a:lnTo>
                    <a:lnTo>
                      <a:pt x="13" y="487"/>
                    </a:lnTo>
                    <a:lnTo>
                      <a:pt x="8" y="464"/>
                    </a:lnTo>
                    <a:lnTo>
                      <a:pt x="4" y="441"/>
                    </a:lnTo>
                    <a:lnTo>
                      <a:pt x="2" y="417"/>
                    </a:lnTo>
                    <a:lnTo>
                      <a:pt x="0" y="395"/>
                    </a:lnTo>
                    <a:lnTo>
                      <a:pt x="2" y="371"/>
                    </a:lnTo>
                    <a:lnTo>
                      <a:pt x="3" y="348"/>
                    </a:lnTo>
                    <a:lnTo>
                      <a:pt x="7" y="324"/>
                    </a:lnTo>
                    <a:lnTo>
                      <a:pt x="13" y="300"/>
                    </a:lnTo>
                    <a:lnTo>
                      <a:pt x="19" y="278"/>
                    </a:lnTo>
                    <a:lnTo>
                      <a:pt x="28" y="254"/>
                    </a:lnTo>
                    <a:lnTo>
                      <a:pt x="38" y="231"/>
                    </a:lnTo>
                    <a:lnTo>
                      <a:pt x="50" y="208"/>
                    </a:lnTo>
                    <a:lnTo>
                      <a:pt x="64" y="186"/>
                    </a:lnTo>
                    <a:lnTo>
                      <a:pt x="79" y="164"/>
                    </a:lnTo>
                    <a:lnTo>
                      <a:pt x="96" y="141"/>
                    </a:lnTo>
                    <a:lnTo>
                      <a:pt x="113" y="120"/>
                    </a:lnTo>
                    <a:lnTo>
                      <a:pt x="131" y="100"/>
                    </a:lnTo>
                    <a:lnTo>
                      <a:pt x="151" y="82"/>
                    </a:lnTo>
                    <a:lnTo>
                      <a:pt x="171" y="64"/>
                    </a:lnTo>
                    <a:lnTo>
                      <a:pt x="193" y="48"/>
                    </a:lnTo>
                    <a:lnTo>
                      <a:pt x="217" y="34"/>
                    </a:lnTo>
                    <a:lnTo>
                      <a:pt x="243" y="23"/>
                    </a:lnTo>
                    <a:lnTo>
                      <a:pt x="270" y="13"/>
                    </a:lnTo>
                    <a:lnTo>
                      <a:pt x="300" y="6"/>
                    </a:lnTo>
                    <a:lnTo>
                      <a:pt x="332" y="1"/>
                    </a:lnTo>
                    <a:lnTo>
                      <a:pt x="368" y="0"/>
                    </a:lnTo>
                    <a:lnTo>
                      <a:pt x="407" y="0"/>
                    </a:lnTo>
                    <a:lnTo>
                      <a:pt x="449" y="3"/>
                    </a:lnTo>
                    <a:lnTo>
                      <a:pt x="494" y="10"/>
                    </a:lnTo>
                    <a:lnTo>
                      <a:pt x="544" y="20"/>
                    </a:lnTo>
                    <a:lnTo>
                      <a:pt x="557" y="36"/>
                    </a:lnTo>
                    <a:lnTo>
                      <a:pt x="569" y="52"/>
                    </a:lnTo>
                    <a:lnTo>
                      <a:pt x="574" y="67"/>
                    </a:lnTo>
                    <a:lnTo>
                      <a:pt x="574" y="80"/>
                    </a:lnTo>
                    <a:lnTo>
                      <a:pt x="566" y="90"/>
                    </a:lnTo>
                    <a:lnTo>
                      <a:pt x="551" y="95"/>
                    </a:lnTo>
                    <a:lnTo>
                      <a:pt x="529" y="95"/>
                    </a:lnTo>
                    <a:lnTo>
                      <a:pt x="498" y="89"/>
                    </a:lnTo>
                  </a:path>
                </a:pathLst>
              </a:custGeom>
              <a:noFill/>
              <a:ln w="0">
                <a:solidFill>
                  <a:srgbClr val="000000"/>
                </a:solidFill>
                <a:prstDash val="solid"/>
                <a:round/>
                <a:headEnd/>
                <a:tailEnd/>
              </a:ln>
            </p:spPr>
            <p:txBody>
              <a:bodyPr/>
              <a:lstStyle/>
              <a:p>
                <a:endParaRPr lang="en-US"/>
              </a:p>
            </p:txBody>
          </p:sp>
          <p:sp>
            <p:nvSpPr>
              <p:cNvPr id="172518" name="Freeform 491"/>
              <p:cNvSpPr>
                <a:spLocks/>
              </p:cNvSpPr>
              <p:nvPr/>
            </p:nvSpPr>
            <p:spPr bwMode="auto">
              <a:xfrm>
                <a:off x="2488" y="2141"/>
                <a:ext cx="457" cy="478"/>
              </a:xfrm>
              <a:custGeom>
                <a:avLst/>
                <a:gdLst>
                  <a:gd name="T0" fmla="*/ 0 w 1826"/>
                  <a:gd name="T1" fmla="*/ 0 h 1913"/>
                  <a:gd name="T2" fmla="*/ 0 w 1826"/>
                  <a:gd name="T3" fmla="*/ 0 h 1913"/>
                  <a:gd name="T4" fmla="*/ 0 w 1826"/>
                  <a:gd name="T5" fmla="*/ 0 h 1913"/>
                  <a:gd name="T6" fmla="*/ 0 w 1826"/>
                  <a:gd name="T7" fmla="*/ 0 h 1913"/>
                  <a:gd name="T8" fmla="*/ 0 w 1826"/>
                  <a:gd name="T9" fmla="*/ 0 h 1913"/>
                  <a:gd name="T10" fmla="*/ 0 w 1826"/>
                  <a:gd name="T11" fmla="*/ 0 h 1913"/>
                  <a:gd name="T12" fmla="*/ 0 w 1826"/>
                  <a:gd name="T13" fmla="*/ 0 h 1913"/>
                  <a:gd name="T14" fmla="*/ 0 w 1826"/>
                  <a:gd name="T15" fmla="*/ 0 h 1913"/>
                  <a:gd name="T16" fmla="*/ 0 w 1826"/>
                  <a:gd name="T17" fmla="*/ 0 h 1913"/>
                  <a:gd name="T18" fmla="*/ 0 w 1826"/>
                  <a:gd name="T19" fmla="*/ 0 h 1913"/>
                  <a:gd name="T20" fmla="*/ 0 w 1826"/>
                  <a:gd name="T21" fmla="*/ 0 h 1913"/>
                  <a:gd name="T22" fmla="*/ 0 w 1826"/>
                  <a:gd name="T23" fmla="*/ 0 h 1913"/>
                  <a:gd name="T24" fmla="*/ 0 w 1826"/>
                  <a:gd name="T25" fmla="*/ 0 h 1913"/>
                  <a:gd name="T26" fmla="*/ 0 w 1826"/>
                  <a:gd name="T27" fmla="*/ 0 h 1913"/>
                  <a:gd name="T28" fmla="*/ 0 w 1826"/>
                  <a:gd name="T29" fmla="*/ 0 h 1913"/>
                  <a:gd name="T30" fmla="*/ 0 w 1826"/>
                  <a:gd name="T31" fmla="*/ 0 h 1913"/>
                  <a:gd name="T32" fmla="*/ 0 w 1826"/>
                  <a:gd name="T33" fmla="*/ 0 h 1913"/>
                  <a:gd name="T34" fmla="*/ 0 w 1826"/>
                  <a:gd name="T35" fmla="*/ 0 h 1913"/>
                  <a:gd name="T36" fmla="*/ 0 w 1826"/>
                  <a:gd name="T37" fmla="*/ 0 h 1913"/>
                  <a:gd name="T38" fmla="*/ 0 w 1826"/>
                  <a:gd name="T39" fmla="*/ 0 h 1913"/>
                  <a:gd name="T40" fmla="*/ 1 w 1826"/>
                  <a:gd name="T41" fmla="*/ 0 h 1913"/>
                  <a:gd name="T42" fmla="*/ 1 w 1826"/>
                  <a:gd name="T43" fmla="*/ 0 h 1913"/>
                  <a:gd name="T44" fmla="*/ 1 w 1826"/>
                  <a:gd name="T45" fmla="*/ 0 h 1913"/>
                  <a:gd name="T46" fmla="*/ 1 w 1826"/>
                  <a:gd name="T47" fmla="*/ 0 h 1913"/>
                  <a:gd name="T48" fmla="*/ 1 w 1826"/>
                  <a:gd name="T49" fmla="*/ 0 h 1913"/>
                  <a:gd name="T50" fmla="*/ 1 w 1826"/>
                  <a:gd name="T51" fmla="*/ 0 h 1913"/>
                  <a:gd name="T52" fmla="*/ 1 w 1826"/>
                  <a:gd name="T53" fmla="*/ 0 h 1913"/>
                  <a:gd name="T54" fmla="*/ 1 w 1826"/>
                  <a:gd name="T55" fmla="*/ 0 h 1913"/>
                  <a:gd name="T56" fmla="*/ 1 w 1826"/>
                  <a:gd name="T57" fmla="*/ 0 h 1913"/>
                  <a:gd name="T58" fmla="*/ 1 w 1826"/>
                  <a:gd name="T59" fmla="*/ 0 h 1913"/>
                  <a:gd name="T60" fmla="*/ 1 w 1826"/>
                  <a:gd name="T61" fmla="*/ 0 h 1913"/>
                  <a:gd name="T62" fmla="*/ 1 w 1826"/>
                  <a:gd name="T63" fmla="*/ 0 h 1913"/>
                  <a:gd name="T64" fmla="*/ 1 w 1826"/>
                  <a:gd name="T65" fmla="*/ 0 h 1913"/>
                  <a:gd name="T66" fmla="*/ 1 w 1826"/>
                  <a:gd name="T67" fmla="*/ 0 h 1913"/>
                  <a:gd name="T68" fmla="*/ 0 w 1826"/>
                  <a:gd name="T69" fmla="*/ 0 h 1913"/>
                  <a:gd name="T70" fmla="*/ 0 w 1826"/>
                  <a:gd name="T71" fmla="*/ 0 h 1913"/>
                  <a:gd name="T72" fmla="*/ 0 w 1826"/>
                  <a:gd name="T73" fmla="*/ 0 h 1913"/>
                  <a:gd name="T74" fmla="*/ 0 w 1826"/>
                  <a:gd name="T75" fmla="*/ 0 h 1913"/>
                  <a:gd name="T76" fmla="*/ 0 w 1826"/>
                  <a:gd name="T77" fmla="*/ 0 h 1913"/>
                  <a:gd name="T78" fmla="*/ 0 w 1826"/>
                  <a:gd name="T79" fmla="*/ 0 h 1913"/>
                  <a:gd name="T80" fmla="*/ 0 w 1826"/>
                  <a:gd name="T81" fmla="*/ 0 h 1913"/>
                  <a:gd name="T82" fmla="*/ 0 w 1826"/>
                  <a:gd name="T83" fmla="*/ 0 h 1913"/>
                  <a:gd name="T84" fmla="*/ 0 w 1826"/>
                  <a:gd name="T85" fmla="*/ 0 h 19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26"/>
                  <a:gd name="T130" fmla="*/ 0 h 1913"/>
                  <a:gd name="T131" fmla="*/ 1826 w 1826"/>
                  <a:gd name="T132" fmla="*/ 1913 h 191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26" h="1913">
                    <a:moveTo>
                      <a:pt x="4" y="0"/>
                    </a:moveTo>
                    <a:lnTo>
                      <a:pt x="4" y="53"/>
                    </a:lnTo>
                    <a:lnTo>
                      <a:pt x="4" y="107"/>
                    </a:lnTo>
                    <a:lnTo>
                      <a:pt x="4" y="163"/>
                    </a:lnTo>
                    <a:lnTo>
                      <a:pt x="4" y="222"/>
                    </a:lnTo>
                    <a:lnTo>
                      <a:pt x="4" y="282"/>
                    </a:lnTo>
                    <a:lnTo>
                      <a:pt x="4" y="343"/>
                    </a:lnTo>
                    <a:lnTo>
                      <a:pt x="4" y="405"/>
                    </a:lnTo>
                    <a:lnTo>
                      <a:pt x="4" y="469"/>
                    </a:lnTo>
                    <a:lnTo>
                      <a:pt x="2" y="533"/>
                    </a:lnTo>
                    <a:lnTo>
                      <a:pt x="2" y="598"/>
                    </a:lnTo>
                    <a:lnTo>
                      <a:pt x="2" y="661"/>
                    </a:lnTo>
                    <a:lnTo>
                      <a:pt x="2" y="726"/>
                    </a:lnTo>
                    <a:lnTo>
                      <a:pt x="2" y="789"/>
                    </a:lnTo>
                    <a:lnTo>
                      <a:pt x="2" y="852"/>
                    </a:lnTo>
                    <a:lnTo>
                      <a:pt x="2" y="914"/>
                    </a:lnTo>
                    <a:lnTo>
                      <a:pt x="2" y="975"/>
                    </a:lnTo>
                    <a:lnTo>
                      <a:pt x="1" y="1033"/>
                    </a:lnTo>
                    <a:lnTo>
                      <a:pt x="1" y="1090"/>
                    </a:lnTo>
                    <a:lnTo>
                      <a:pt x="1" y="1145"/>
                    </a:lnTo>
                    <a:lnTo>
                      <a:pt x="1" y="1197"/>
                    </a:lnTo>
                    <a:lnTo>
                      <a:pt x="1" y="1247"/>
                    </a:lnTo>
                    <a:lnTo>
                      <a:pt x="1" y="1294"/>
                    </a:lnTo>
                    <a:lnTo>
                      <a:pt x="1" y="1337"/>
                    </a:lnTo>
                    <a:lnTo>
                      <a:pt x="0" y="1377"/>
                    </a:lnTo>
                    <a:lnTo>
                      <a:pt x="0" y="1414"/>
                    </a:lnTo>
                    <a:lnTo>
                      <a:pt x="0" y="1447"/>
                    </a:lnTo>
                    <a:lnTo>
                      <a:pt x="0" y="1474"/>
                    </a:lnTo>
                    <a:lnTo>
                      <a:pt x="0" y="1499"/>
                    </a:lnTo>
                    <a:lnTo>
                      <a:pt x="0" y="1518"/>
                    </a:lnTo>
                    <a:lnTo>
                      <a:pt x="0" y="1531"/>
                    </a:lnTo>
                    <a:lnTo>
                      <a:pt x="0" y="1540"/>
                    </a:lnTo>
                    <a:lnTo>
                      <a:pt x="0" y="1542"/>
                    </a:lnTo>
                    <a:lnTo>
                      <a:pt x="10" y="1566"/>
                    </a:lnTo>
                    <a:lnTo>
                      <a:pt x="24" y="1590"/>
                    </a:lnTo>
                    <a:lnTo>
                      <a:pt x="41" y="1613"/>
                    </a:lnTo>
                    <a:lnTo>
                      <a:pt x="61" y="1636"/>
                    </a:lnTo>
                    <a:lnTo>
                      <a:pt x="85" y="1657"/>
                    </a:lnTo>
                    <a:lnTo>
                      <a:pt x="112" y="1678"/>
                    </a:lnTo>
                    <a:lnTo>
                      <a:pt x="142" y="1698"/>
                    </a:lnTo>
                    <a:lnTo>
                      <a:pt x="175" y="1718"/>
                    </a:lnTo>
                    <a:lnTo>
                      <a:pt x="211" y="1736"/>
                    </a:lnTo>
                    <a:lnTo>
                      <a:pt x="251" y="1754"/>
                    </a:lnTo>
                    <a:lnTo>
                      <a:pt x="293" y="1771"/>
                    </a:lnTo>
                    <a:lnTo>
                      <a:pt x="339" y="1787"/>
                    </a:lnTo>
                    <a:lnTo>
                      <a:pt x="388" y="1803"/>
                    </a:lnTo>
                    <a:lnTo>
                      <a:pt x="439" y="1817"/>
                    </a:lnTo>
                    <a:lnTo>
                      <a:pt x="494" y="1831"/>
                    </a:lnTo>
                    <a:lnTo>
                      <a:pt x="551" y="1843"/>
                    </a:lnTo>
                    <a:lnTo>
                      <a:pt x="610" y="1856"/>
                    </a:lnTo>
                    <a:lnTo>
                      <a:pt x="674" y="1865"/>
                    </a:lnTo>
                    <a:lnTo>
                      <a:pt x="740" y="1875"/>
                    </a:lnTo>
                    <a:lnTo>
                      <a:pt x="808" y="1884"/>
                    </a:lnTo>
                    <a:lnTo>
                      <a:pt x="879" y="1892"/>
                    </a:lnTo>
                    <a:lnTo>
                      <a:pt x="952" y="1898"/>
                    </a:lnTo>
                    <a:lnTo>
                      <a:pt x="1028" y="1903"/>
                    </a:lnTo>
                    <a:lnTo>
                      <a:pt x="1108" y="1908"/>
                    </a:lnTo>
                    <a:lnTo>
                      <a:pt x="1189" y="1910"/>
                    </a:lnTo>
                    <a:lnTo>
                      <a:pt x="1273" y="1911"/>
                    </a:lnTo>
                    <a:lnTo>
                      <a:pt x="1359" y="1913"/>
                    </a:lnTo>
                    <a:lnTo>
                      <a:pt x="1448" y="1911"/>
                    </a:lnTo>
                    <a:lnTo>
                      <a:pt x="1539" y="1910"/>
                    </a:lnTo>
                    <a:lnTo>
                      <a:pt x="1632" y="1906"/>
                    </a:lnTo>
                    <a:lnTo>
                      <a:pt x="1728" y="1903"/>
                    </a:lnTo>
                    <a:lnTo>
                      <a:pt x="1826" y="1897"/>
                    </a:lnTo>
                    <a:lnTo>
                      <a:pt x="1826" y="1823"/>
                    </a:lnTo>
                    <a:lnTo>
                      <a:pt x="1826" y="1750"/>
                    </a:lnTo>
                    <a:lnTo>
                      <a:pt x="1826" y="1677"/>
                    </a:lnTo>
                    <a:lnTo>
                      <a:pt x="1826" y="1605"/>
                    </a:lnTo>
                    <a:lnTo>
                      <a:pt x="1826" y="1531"/>
                    </a:lnTo>
                    <a:lnTo>
                      <a:pt x="1826" y="1460"/>
                    </a:lnTo>
                    <a:lnTo>
                      <a:pt x="1826" y="1390"/>
                    </a:lnTo>
                    <a:lnTo>
                      <a:pt x="1825" y="1320"/>
                    </a:lnTo>
                    <a:lnTo>
                      <a:pt x="1825" y="1250"/>
                    </a:lnTo>
                    <a:lnTo>
                      <a:pt x="1825" y="1183"/>
                    </a:lnTo>
                    <a:lnTo>
                      <a:pt x="1825" y="1117"/>
                    </a:lnTo>
                    <a:lnTo>
                      <a:pt x="1825" y="1053"/>
                    </a:lnTo>
                    <a:lnTo>
                      <a:pt x="1825" y="989"/>
                    </a:lnTo>
                    <a:lnTo>
                      <a:pt x="1824" y="929"/>
                    </a:lnTo>
                    <a:lnTo>
                      <a:pt x="1824" y="870"/>
                    </a:lnTo>
                    <a:lnTo>
                      <a:pt x="1824" y="813"/>
                    </a:lnTo>
                    <a:lnTo>
                      <a:pt x="1824" y="758"/>
                    </a:lnTo>
                    <a:lnTo>
                      <a:pt x="1824" y="706"/>
                    </a:lnTo>
                    <a:lnTo>
                      <a:pt x="1823" y="658"/>
                    </a:lnTo>
                    <a:lnTo>
                      <a:pt x="1823" y="611"/>
                    </a:lnTo>
                    <a:lnTo>
                      <a:pt x="1823" y="567"/>
                    </a:lnTo>
                    <a:lnTo>
                      <a:pt x="1823" y="526"/>
                    </a:lnTo>
                    <a:lnTo>
                      <a:pt x="1823" y="489"/>
                    </a:lnTo>
                    <a:lnTo>
                      <a:pt x="1823" y="454"/>
                    </a:lnTo>
                    <a:lnTo>
                      <a:pt x="1821" y="423"/>
                    </a:lnTo>
                    <a:lnTo>
                      <a:pt x="1821" y="396"/>
                    </a:lnTo>
                    <a:lnTo>
                      <a:pt x="1821" y="372"/>
                    </a:lnTo>
                    <a:lnTo>
                      <a:pt x="1821" y="353"/>
                    </a:lnTo>
                    <a:lnTo>
                      <a:pt x="1821" y="337"/>
                    </a:lnTo>
                    <a:lnTo>
                      <a:pt x="1821" y="326"/>
                    </a:lnTo>
                    <a:lnTo>
                      <a:pt x="1821" y="320"/>
                    </a:lnTo>
                    <a:lnTo>
                      <a:pt x="1821" y="317"/>
                    </a:lnTo>
                    <a:lnTo>
                      <a:pt x="1762" y="321"/>
                    </a:lnTo>
                    <a:lnTo>
                      <a:pt x="1700" y="323"/>
                    </a:lnTo>
                    <a:lnTo>
                      <a:pt x="1635" y="325"/>
                    </a:lnTo>
                    <a:lnTo>
                      <a:pt x="1569" y="326"/>
                    </a:lnTo>
                    <a:lnTo>
                      <a:pt x="1501" y="327"/>
                    </a:lnTo>
                    <a:lnTo>
                      <a:pt x="1431" y="327"/>
                    </a:lnTo>
                    <a:lnTo>
                      <a:pt x="1360" y="326"/>
                    </a:lnTo>
                    <a:lnTo>
                      <a:pt x="1289" y="325"/>
                    </a:lnTo>
                    <a:lnTo>
                      <a:pt x="1216" y="322"/>
                    </a:lnTo>
                    <a:lnTo>
                      <a:pt x="1144" y="320"/>
                    </a:lnTo>
                    <a:lnTo>
                      <a:pt x="1070" y="316"/>
                    </a:lnTo>
                    <a:lnTo>
                      <a:pt x="998" y="311"/>
                    </a:lnTo>
                    <a:lnTo>
                      <a:pt x="926" y="305"/>
                    </a:lnTo>
                    <a:lnTo>
                      <a:pt x="854" y="299"/>
                    </a:lnTo>
                    <a:lnTo>
                      <a:pt x="785" y="291"/>
                    </a:lnTo>
                    <a:lnTo>
                      <a:pt x="715" y="282"/>
                    </a:lnTo>
                    <a:lnTo>
                      <a:pt x="648" y="274"/>
                    </a:lnTo>
                    <a:lnTo>
                      <a:pt x="582" y="263"/>
                    </a:lnTo>
                    <a:lnTo>
                      <a:pt x="517" y="251"/>
                    </a:lnTo>
                    <a:lnTo>
                      <a:pt x="456" y="239"/>
                    </a:lnTo>
                    <a:lnTo>
                      <a:pt x="398" y="225"/>
                    </a:lnTo>
                    <a:lnTo>
                      <a:pt x="342" y="212"/>
                    </a:lnTo>
                    <a:lnTo>
                      <a:pt x="288" y="195"/>
                    </a:lnTo>
                    <a:lnTo>
                      <a:pt x="240" y="179"/>
                    </a:lnTo>
                    <a:lnTo>
                      <a:pt x="194" y="161"/>
                    </a:lnTo>
                    <a:lnTo>
                      <a:pt x="153" y="142"/>
                    </a:lnTo>
                    <a:lnTo>
                      <a:pt x="116" y="121"/>
                    </a:lnTo>
                    <a:lnTo>
                      <a:pt x="83" y="100"/>
                    </a:lnTo>
                    <a:lnTo>
                      <a:pt x="56" y="77"/>
                    </a:lnTo>
                    <a:lnTo>
                      <a:pt x="32" y="53"/>
                    </a:lnTo>
                    <a:lnTo>
                      <a:pt x="15" y="28"/>
                    </a:lnTo>
                    <a:lnTo>
                      <a:pt x="4" y="0"/>
                    </a:lnTo>
                    <a:close/>
                  </a:path>
                </a:pathLst>
              </a:custGeom>
              <a:solidFill>
                <a:srgbClr val="F2F2F2"/>
              </a:solidFill>
              <a:ln w="9525">
                <a:noFill/>
                <a:round/>
                <a:headEnd/>
                <a:tailEnd/>
              </a:ln>
            </p:spPr>
            <p:txBody>
              <a:bodyPr/>
              <a:lstStyle/>
              <a:p>
                <a:endParaRPr lang="en-US"/>
              </a:p>
            </p:txBody>
          </p:sp>
          <p:sp>
            <p:nvSpPr>
              <p:cNvPr id="172519" name="Freeform 492"/>
              <p:cNvSpPr>
                <a:spLocks/>
              </p:cNvSpPr>
              <p:nvPr/>
            </p:nvSpPr>
            <p:spPr bwMode="auto">
              <a:xfrm>
                <a:off x="2488" y="2141"/>
                <a:ext cx="457" cy="478"/>
              </a:xfrm>
              <a:custGeom>
                <a:avLst/>
                <a:gdLst>
                  <a:gd name="T0" fmla="*/ 0 w 1826"/>
                  <a:gd name="T1" fmla="*/ 0 h 1913"/>
                  <a:gd name="T2" fmla="*/ 0 w 1826"/>
                  <a:gd name="T3" fmla="*/ 0 h 1913"/>
                  <a:gd name="T4" fmla="*/ 0 w 1826"/>
                  <a:gd name="T5" fmla="*/ 0 h 1913"/>
                  <a:gd name="T6" fmla="*/ 0 w 1826"/>
                  <a:gd name="T7" fmla="*/ 0 h 1913"/>
                  <a:gd name="T8" fmla="*/ 0 w 1826"/>
                  <a:gd name="T9" fmla="*/ 0 h 1913"/>
                  <a:gd name="T10" fmla="*/ 0 w 1826"/>
                  <a:gd name="T11" fmla="*/ 0 h 1913"/>
                  <a:gd name="T12" fmla="*/ 0 w 1826"/>
                  <a:gd name="T13" fmla="*/ 0 h 1913"/>
                  <a:gd name="T14" fmla="*/ 0 w 1826"/>
                  <a:gd name="T15" fmla="*/ 0 h 1913"/>
                  <a:gd name="T16" fmla="*/ 0 w 1826"/>
                  <a:gd name="T17" fmla="*/ 0 h 1913"/>
                  <a:gd name="T18" fmla="*/ 0 w 1826"/>
                  <a:gd name="T19" fmla="*/ 0 h 1913"/>
                  <a:gd name="T20" fmla="*/ 0 w 1826"/>
                  <a:gd name="T21" fmla="*/ 0 h 1913"/>
                  <a:gd name="T22" fmla="*/ 0 w 1826"/>
                  <a:gd name="T23" fmla="*/ 0 h 1913"/>
                  <a:gd name="T24" fmla="*/ 0 w 1826"/>
                  <a:gd name="T25" fmla="*/ 0 h 1913"/>
                  <a:gd name="T26" fmla="*/ 0 w 1826"/>
                  <a:gd name="T27" fmla="*/ 0 h 1913"/>
                  <a:gd name="T28" fmla="*/ 0 w 1826"/>
                  <a:gd name="T29" fmla="*/ 0 h 1913"/>
                  <a:gd name="T30" fmla="*/ 0 w 1826"/>
                  <a:gd name="T31" fmla="*/ 0 h 1913"/>
                  <a:gd name="T32" fmla="*/ 0 w 1826"/>
                  <a:gd name="T33" fmla="*/ 0 h 1913"/>
                  <a:gd name="T34" fmla="*/ 0 w 1826"/>
                  <a:gd name="T35" fmla="*/ 0 h 1913"/>
                  <a:gd name="T36" fmla="*/ 0 w 1826"/>
                  <a:gd name="T37" fmla="*/ 0 h 1913"/>
                  <a:gd name="T38" fmla="*/ 0 w 1826"/>
                  <a:gd name="T39" fmla="*/ 0 h 1913"/>
                  <a:gd name="T40" fmla="*/ 1 w 1826"/>
                  <a:gd name="T41" fmla="*/ 0 h 1913"/>
                  <a:gd name="T42" fmla="*/ 1 w 1826"/>
                  <a:gd name="T43" fmla="*/ 0 h 1913"/>
                  <a:gd name="T44" fmla="*/ 1 w 1826"/>
                  <a:gd name="T45" fmla="*/ 0 h 1913"/>
                  <a:gd name="T46" fmla="*/ 1 w 1826"/>
                  <a:gd name="T47" fmla="*/ 0 h 1913"/>
                  <a:gd name="T48" fmla="*/ 1 w 1826"/>
                  <a:gd name="T49" fmla="*/ 0 h 1913"/>
                  <a:gd name="T50" fmla="*/ 1 w 1826"/>
                  <a:gd name="T51" fmla="*/ 0 h 1913"/>
                  <a:gd name="T52" fmla="*/ 1 w 1826"/>
                  <a:gd name="T53" fmla="*/ 0 h 1913"/>
                  <a:gd name="T54" fmla="*/ 1 w 1826"/>
                  <a:gd name="T55" fmla="*/ 0 h 1913"/>
                  <a:gd name="T56" fmla="*/ 1 w 1826"/>
                  <a:gd name="T57" fmla="*/ 0 h 1913"/>
                  <a:gd name="T58" fmla="*/ 1 w 1826"/>
                  <a:gd name="T59" fmla="*/ 0 h 1913"/>
                  <a:gd name="T60" fmla="*/ 1 w 1826"/>
                  <a:gd name="T61" fmla="*/ 0 h 1913"/>
                  <a:gd name="T62" fmla="*/ 1 w 1826"/>
                  <a:gd name="T63" fmla="*/ 0 h 1913"/>
                  <a:gd name="T64" fmla="*/ 1 w 1826"/>
                  <a:gd name="T65" fmla="*/ 0 h 1913"/>
                  <a:gd name="T66" fmla="*/ 1 w 1826"/>
                  <a:gd name="T67" fmla="*/ 0 h 1913"/>
                  <a:gd name="T68" fmla="*/ 1 w 1826"/>
                  <a:gd name="T69" fmla="*/ 0 h 1913"/>
                  <a:gd name="T70" fmla="*/ 0 w 1826"/>
                  <a:gd name="T71" fmla="*/ 0 h 1913"/>
                  <a:gd name="T72" fmla="*/ 0 w 1826"/>
                  <a:gd name="T73" fmla="*/ 0 h 1913"/>
                  <a:gd name="T74" fmla="*/ 0 w 1826"/>
                  <a:gd name="T75" fmla="*/ 0 h 1913"/>
                  <a:gd name="T76" fmla="*/ 0 w 1826"/>
                  <a:gd name="T77" fmla="*/ 0 h 1913"/>
                  <a:gd name="T78" fmla="*/ 0 w 1826"/>
                  <a:gd name="T79" fmla="*/ 0 h 1913"/>
                  <a:gd name="T80" fmla="*/ 0 w 1826"/>
                  <a:gd name="T81" fmla="*/ 0 h 1913"/>
                  <a:gd name="T82" fmla="*/ 0 w 1826"/>
                  <a:gd name="T83" fmla="*/ 0 h 1913"/>
                  <a:gd name="T84" fmla="*/ 0 w 1826"/>
                  <a:gd name="T85" fmla="*/ 0 h 1913"/>
                  <a:gd name="T86" fmla="*/ 0 w 1826"/>
                  <a:gd name="T87" fmla="*/ 0 h 191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26"/>
                  <a:gd name="T133" fmla="*/ 0 h 1913"/>
                  <a:gd name="T134" fmla="*/ 1826 w 1826"/>
                  <a:gd name="T135" fmla="*/ 1913 h 191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26" h="1913">
                    <a:moveTo>
                      <a:pt x="4" y="0"/>
                    </a:moveTo>
                    <a:lnTo>
                      <a:pt x="4" y="0"/>
                    </a:lnTo>
                    <a:lnTo>
                      <a:pt x="4" y="53"/>
                    </a:lnTo>
                    <a:lnTo>
                      <a:pt x="4" y="107"/>
                    </a:lnTo>
                    <a:lnTo>
                      <a:pt x="4" y="163"/>
                    </a:lnTo>
                    <a:lnTo>
                      <a:pt x="4" y="222"/>
                    </a:lnTo>
                    <a:lnTo>
                      <a:pt x="4" y="282"/>
                    </a:lnTo>
                    <a:lnTo>
                      <a:pt x="4" y="343"/>
                    </a:lnTo>
                    <a:lnTo>
                      <a:pt x="4" y="405"/>
                    </a:lnTo>
                    <a:lnTo>
                      <a:pt x="4" y="469"/>
                    </a:lnTo>
                    <a:lnTo>
                      <a:pt x="2" y="533"/>
                    </a:lnTo>
                    <a:lnTo>
                      <a:pt x="2" y="598"/>
                    </a:lnTo>
                    <a:lnTo>
                      <a:pt x="2" y="661"/>
                    </a:lnTo>
                    <a:lnTo>
                      <a:pt x="2" y="726"/>
                    </a:lnTo>
                    <a:lnTo>
                      <a:pt x="2" y="789"/>
                    </a:lnTo>
                    <a:lnTo>
                      <a:pt x="2" y="852"/>
                    </a:lnTo>
                    <a:lnTo>
                      <a:pt x="2" y="914"/>
                    </a:lnTo>
                    <a:lnTo>
                      <a:pt x="2" y="975"/>
                    </a:lnTo>
                    <a:lnTo>
                      <a:pt x="1" y="1033"/>
                    </a:lnTo>
                    <a:lnTo>
                      <a:pt x="1" y="1090"/>
                    </a:lnTo>
                    <a:lnTo>
                      <a:pt x="1" y="1145"/>
                    </a:lnTo>
                    <a:lnTo>
                      <a:pt x="1" y="1197"/>
                    </a:lnTo>
                    <a:lnTo>
                      <a:pt x="1" y="1247"/>
                    </a:lnTo>
                    <a:lnTo>
                      <a:pt x="1" y="1294"/>
                    </a:lnTo>
                    <a:lnTo>
                      <a:pt x="1" y="1337"/>
                    </a:lnTo>
                    <a:lnTo>
                      <a:pt x="0" y="1377"/>
                    </a:lnTo>
                    <a:lnTo>
                      <a:pt x="0" y="1414"/>
                    </a:lnTo>
                    <a:lnTo>
                      <a:pt x="0" y="1447"/>
                    </a:lnTo>
                    <a:lnTo>
                      <a:pt x="0" y="1474"/>
                    </a:lnTo>
                    <a:lnTo>
                      <a:pt x="0" y="1499"/>
                    </a:lnTo>
                    <a:lnTo>
                      <a:pt x="0" y="1518"/>
                    </a:lnTo>
                    <a:lnTo>
                      <a:pt x="0" y="1531"/>
                    </a:lnTo>
                    <a:lnTo>
                      <a:pt x="0" y="1540"/>
                    </a:lnTo>
                    <a:lnTo>
                      <a:pt x="0" y="1542"/>
                    </a:lnTo>
                    <a:lnTo>
                      <a:pt x="10" y="1566"/>
                    </a:lnTo>
                    <a:lnTo>
                      <a:pt x="24" y="1590"/>
                    </a:lnTo>
                    <a:lnTo>
                      <a:pt x="41" y="1613"/>
                    </a:lnTo>
                    <a:lnTo>
                      <a:pt x="61" y="1636"/>
                    </a:lnTo>
                    <a:lnTo>
                      <a:pt x="85" y="1657"/>
                    </a:lnTo>
                    <a:lnTo>
                      <a:pt x="112" y="1678"/>
                    </a:lnTo>
                    <a:lnTo>
                      <a:pt x="142" y="1698"/>
                    </a:lnTo>
                    <a:lnTo>
                      <a:pt x="175" y="1718"/>
                    </a:lnTo>
                    <a:lnTo>
                      <a:pt x="211" y="1736"/>
                    </a:lnTo>
                    <a:lnTo>
                      <a:pt x="251" y="1754"/>
                    </a:lnTo>
                    <a:lnTo>
                      <a:pt x="293" y="1771"/>
                    </a:lnTo>
                    <a:lnTo>
                      <a:pt x="339" y="1787"/>
                    </a:lnTo>
                    <a:lnTo>
                      <a:pt x="388" y="1803"/>
                    </a:lnTo>
                    <a:lnTo>
                      <a:pt x="439" y="1817"/>
                    </a:lnTo>
                    <a:lnTo>
                      <a:pt x="494" y="1831"/>
                    </a:lnTo>
                    <a:lnTo>
                      <a:pt x="551" y="1843"/>
                    </a:lnTo>
                    <a:lnTo>
                      <a:pt x="610" y="1856"/>
                    </a:lnTo>
                    <a:lnTo>
                      <a:pt x="674" y="1865"/>
                    </a:lnTo>
                    <a:lnTo>
                      <a:pt x="740" y="1875"/>
                    </a:lnTo>
                    <a:lnTo>
                      <a:pt x="808" y="1884"/>
                    </a:lnTo>
                    <a:lnTo>
                      <a:pt x="879" y="1892"/>
                    </a:lnTo>
                    <a:lnTo>
                      <a:pt x="952" y="1898"/>
                    </a:lnTo>
                    <a:lnTo>
                      <a:pt x="1028" y="1903"/>
                    </a:lnTo>
                    <a:lnTo>
                      <a:pt x="1108" y="1908"/>
                    </a:lnTo>
                    <a:lnTo>
                      <a:pt x="1189" y="1910"/>
                    </a:lnTo>
                    <a:lnTo>
                      <a:pt x="1273" y="1911"/>
                    </a:lnTo>
                    <a:lnTo>
                      <a:pt x="1359" y="1913"/>
                    </a:lnTo>
                    <a:lnTo>
                      <a:pt x="1448" y="1911"/>
                    </a:lnTo>
                    <a:lnTo>
                      <a:pt x="1539" y="1910"/>
                    </a:lnTo>
                    <a:lnTo>
                      <a:pt x="1632" y="1906"/>
                    </a:lnTo>
                    <a:lnTo>
                      <a:pt x="1728" y="1903"/>
                    </a:lnTo>
                    <a:lnTo>
                      <a:pt x="1826" y="1897"/>
                    </a:lnTo>
                    <a:lnTo>
                      <a:pt x="1826" y="1823"/>
                    </a:lnTo>
                    <a:lnTo>
                      <a:pt x="1826" y="1750"/>
                    </a:lnTo>
                    <a:lnTo>
                      <a:pt x="1826" y="1677"/>
                    </a:lnTo>
                    <a:lnTo>
                      <a:pt x="1826" y="1605"/>
                    </a:lnTo>
                    <a:lnTo>
                      <a:pt x="1826" y="1531"/>
                    </a:lnTo>
                    <a:lnTo>
                      <a:pt x="1826" y="1460"/>
                    </a:lnTo>
                    <a:lnTo>
                      <a:pt x="1826" y="1390"/>
                    </a:lnTo>
                    <a:lnTo>
                      <a:pt x="1825" y="1320"/>
                    </a:lnTo>
                    <a:lnTo>
                      <a:pt x="1825" y="1250"/>
                    </a:lnTo>
                    <a:lnTo>
                      <a:pt x="1825" y="1183"/>
                    </a:lnTo>
                    <a:lnTo>
                      <a:pt x="1825" y="1117"/>
                    </a:lnTo>
                    <a:lnTo>
                      <a:pt x="1825" y="1053"/>
                    </a:lnTo>
                    <a:lnTo>
                      <a:pt x="1825" y="989"/>
                    </a:lnTo>
                    <a:lnTo>
                      <a:pt x="1824" y="929"/>
                    </a:lnTo>
                    <a:lnTo>
                      <a:pt x="1824" y="870"/>
                    </a:lnTo>
                    <a:lnTo>
                      <a:pt x="1824" y="813"/>
                    </a:lnTo>
                    <a:lnTo>
                      <a:pt x="1824" y="758"/>
                    </a:lnTo>
                    <a:lnTo>
                      <a:pt x="1824" y="706"/>
                    </a:lnTo>
                    <a:lnTo>
                      <a:pt x="1823" y="658"/>
                    </a:lnTo>
                    <a:lnTo>
                      <a:pt x="1823" y="611"/>
                    </a:lnTo>
                    <a:lnTo>
                      <a:pt x="1823" y="567"/>
                    </a:lnTo>
                    <a:lnTo>
                      <a:pt x="1823" y="526"/>
                    </a:lnTo>
                    <a:lnTo>
                      <a:pt x="1823" y="489"/>
                    </a:lnTo>
                    <a:lnTo>
                      <a:pt x="1823" y="454"/>
                    </a:lnTo>
                    <a:lnTo>
                      <a:pt x="1821" y="423"/>
                    </a:lnTo>
                    <a:lnTo>
                      <a:pt x="1821" y="396"/>
                    </a:lnTo>
                    <a:lnTo>
                      <a:pt x="1821" y="372"/>
                    </a:lnTo>
                    <a:lnTo>
                      <a:pt x="1821" y="353"/>
                    </a:lnTo>
                    <a:lnTo>
                      <a:pt x="1821" y="337"/>
                    </a:lnTo>
                    <a:lnTo>
                      <a:pt x="1821" y="326"/>
                    </a:lnTo>
                    <a:lnTo>
                      <a:pt x="1821" y="320"/>
                    </a:lnTo>
                    <a:lnTo>
                      <a:pt x="1821" y="317"/>
                    </a:lnTo>
                    <a:lnTo>
                      <a:pt x="1762" y="321"/>
                    </a:lnTo>
                    <a:lnTo>
                      <a:pt x="1700" y="323"/>
                    </a:lnTo>
                    <a:lnTo>
                      <a:pt x="1635" y="325"/>
                    </a:lnTo>
                    <a:lnTo>
                      <a:pt x="1569" y="326"/>
                    </a:lnTo>
                    <a:lnTo>
                      <a:pt x="1501" y="327"/>
                    </a:lnTo>
                    <a:lnTo>
                      <a:pt x="1431" y="327"/>
                    </a:lnTo>
                    <a:lnTo>
                      <a:pt x="1360" y="326"/>
                    </a:lnTo>
                    <a:lnTo>
                      <a:pt x="1289" y="325"/>
                    </a:lnTo>
                    <a:lnTo>
                      <a:pt x="1216" y="322"/>
                    </a:lnTo>
                    <a:lnTo>
                      <a:pt x="1144" y="320"/>
                    </a:lnTo>
                    <a:lnTo>
                      <a:pt x="1070" y="316"/>
                    </a:lnTo>
                    <a:lnTo>
                      <a:pt x="998" y="311"/>
                    </a:lnTo>
                    <a:lnTo>
                      <a:pt x="926" y="305"/>
                    </a:lnTo>
                    <a:lnTo>
                      <a:pt x="854" y="299"/>
                    </a:lnTo>
                    <a:lnTo>
                      <a:pt x="785" y="291"/>
                    </a:lnTo>
                    <a:lnTo>
                      <a:pt x="715" y="282"/>
                    </a:lnTo>
                    <a:lnTo>
                      <a:pt x="648" y="274"/>
                    </a:lnTo>
                    <a:lnTo>
                      <a:pt x="582" y="263"/>
                    </a:lnTo>
                    <a:lnTo>
                      <a:pt x="517" y="251"/>
                    </a:lnTo>
                    <a:lnTo>
                      <a:pt x="456" y="239"/>
                    </a:lnTo>
                    <a:lnTo>
                      <a:pt x="398" y="225"/>
                    </a:lnTo>
                    <a:lnTo>
                      <a:pt x="342" y="212"/>
                    </a:lnTo>
                    <a:lnTo>
                      <a:pt x="288" y="195"/>
                    </a:lnTo>
                    <a:lnTo>
                      <a:pt x="240" y="179"/>
                    </a:lnTo>
                    <a:lnTo>
                      <a:pt x="194" y="161"/>
                    </a:lnTo>
                    <a:lnTo>
                      <a:pt x="153" y="142"/>
                    </a:lnTo>
                    <a:lnTo>
                      <a:pt x="116" y="121"/>
                    </a:lnTo>
                    <a:lnTo>
                      <a:pt x="83" y="100"/>
                    </a:lnTo>
                    <a:lnTo>
                      <a:pt x="56" y="77"/>
                    </a:lnTo>
                    <a:lnTo>
                      <a:pt x="32" y="53"/>
                    </a:lnTo>
                    <a:lnTo>
                      <a:pt x="15" y="28"/>
                    </a:lnTo>
                    <a:lnTo>
                      <a:pt x="4" y="0"/>
                    </a:lnTo>
                  </a:path>
                </a:pathLst>
              </a:custGeom>
              <a:noFill/>
              <a:ln w="0">
                <a:solidFill>
                  <a:srgbClr val="404040"/>
                </a:solidFill>
                <a:prstDash val="solid"/>
                <a:round/>
                <a:headEnd/>
                <a:tailEnd/>
              </a:ln>
            </p:spPr>
            <p:txBody>
              <a:bodyPr/>
              <a:lstStyle/>
              <a:p>
                <a:endParaRPr lang="en-US"/>
              </a:p>
            </p:txBody>
          </p:sp>
          <p:sp>
            <p:nvSpPr>
              <p:cNvPr id="172520" name="Freeform 493"/>
              <p:cNvSpPr>
                <a:spLocks/>
              </p:cNvSpPr>
              <p:nvPr/>
            </p:nvSpPr>
            <p:spPr bwMode="auto">
              <a:xfrm>
                <a:off x="2512" y="2174"/>
                <a:ext cx="224" cy="439"/>
              </a:xfrm>
              <a:custGeom>
                <a:avLst/>
                <a:gdLst>
                  <a:gd name="T0" fmla="*/ 0 w 894"/>
                  <a:gd name="T1" fmla="*/ 0 h 1756"/>
                  <a:gd name="T2" fmla="*/ 0 w 894"/>
                  <a:gd name="T3" fmla="*/ 0 h 1756"/>
                  <a:gd name="T4" fmla="*/ 0 w 894"/>
                  <a:gd name="T5" fmla="*/ 0 h 1756"/>
                  <a:gd name="T6" fmla="*/ 0 w 894"/>
                  <a:gd name="T7" fmla="*/ 0 h 1756"/>
                  <a:gd name="T8" fmla="*/ 0 w 894"/>
                  <a:gd name="T9" fmla="*/ 0 h 1756"/>
                  <a:gd name="T10" fmla="*/ 0 w 894"/>
                  <a:gd name="T11" fmla="*/ 0 h 1756"/>
                  <a:gd name="T12" fmla="*/ 0 w 894"/>
                  <a:gd name="T13" fmla="*/ 0 h 1756"/>
                  <a:gd name="T14" fmla="*/ 0 w 894"/>
                  <a:gd name="T15" fmla="*/ 0 h 1756"/>
                  <a:gd name="T16" fmla="*/ 0 w 894"/>
                  <a:gd name="T17" fmla="*/ 0 h 1756"/>
                  <a:gd name="T18" fmla="*/ 0 w 894"/>
                  <a:gd name="T19" fmla="*/ 0 h 1756"/>
                  <a:gd name="T20" fmla="*/ 0 w 894"/>
                  <a:gd name="T21" fmla="*/ 0 h 1756"/>
                  <a:gd name="T22" fmla="*/ 0 w 894"/>
                  <a:gd name="T23" fmla="*/ 0 h 1756"/>
                  <a:gd name="T24" fmla="*/ 0 w 894"/>
                  <a:gd name="T25" fmla="*/ 0 h 1756"/>
                  <a:gd name="T26" fmla="*/ 0 w 894"/>
                  <a:gd name="T27" fmla="*/ 0 h 1756"/>
                  <a:gd name="T28" fmla="*/ 0 w 894"/>
                  <a:gd name="T29" fmla="*/ 0 h 1756"/>
                  <a:gd name="T30" fmla="*/ 0 w 894"/>
                  <a:gd name="T31" fmla="*/ 0 h 1756"/>
                  <a:gd name="T32" fmla="*/ 0 w 894"/>
                  <a:gd name="T33" fmla="*/ 0 h 1756"/>
                  <a:gd name="T34" fmla="*/ 0 w 894"/>
                  <a:gd name="T35" fmla="*/ 1 h 1756"/>
                  <a:gd name="T36" fmla="*/ 0 w 894"/>
                  <a:gd name="T37" fmla="*/ 1 h 1756"/>
                  <a:gd name="T38" fmla="*/ 0 w 894"/>
                  <a:gd name="T39" fmla="*/ 1 h 1756"/>
                  <a:gd name="T40" fmla="*/ 0 w 894"/>
                  <a:gd name="T41" fmla="*/ 1 h 1756"/>
                  <a:gd name="T42" fmla="*/ 0 w 894"/>
                  <a:gd name="T43" fmla="*/ 1 h 1756"/>
                  <a:gd name="T44" fmla="*/ 0 w 894"/>
                  <a:gd name="T45" fmla="*/ 1 h 1756"/>
                  <a:gd name="T46" fmla="*/ 0 w 894"/>
                  <a:gd name="T47" fmla="*/ 1 h 1756"/>
                  <a:gd name="T48" fmla="*/ 0 w 894"/>
                  <a:gd name="T49" fmla="*/ 1 h 1756"/>
                  <a:gd name="T50" fmla="*/ 0 w 894"/>
                  <a:gd name="T51" fmla="*/ 1 h 1756"/>
                  <a:gd name="T52" fmla="*/ 0 w 894"/>
                  <a:gd name="T53" fmla="*/ 1 h 1756"/>
                  <a:gd name="T54" fmla="*/ 0 w 894"/>
                  <a:gd name="T55" fmla="*/ 1 h 1756"/>
                  <a:gd name="T56" fmla="*/ 0 w 894"/>
                  <a:gd name="T57" fmla="*/ 1 h 1756"/>
                  <a:gd name="T58" fmla="*/ 0 w 894"/>
                  <a:gd name="T59" fmla="*/ 1 h 1756"/>
                  <a:gd name="T60" fmla="*/ 0 w 894"/>
                  <a:gd name="T61" fmla="*/ 1 h 1756"/>
                  <a:gd name="T62" fmla="*/ 0 w 894"/>
                  <a:gd name="T63" fmla="*/ 1 h 1756"/>
                  <a:gd name="T64" fmla="*/ 0 w 894"/>
                  <a:gd name="T65" fmla="*/ 0 h 1756"/>
                  <a:gd name="T66" fmla="*/ 0 w 894"/>
                  <a:gd name="T67" fmla="*/ 0 h 1756"/>
                  <a:gd name="T68" fmla="*/ 0 w 894"/>
                  <a:gd name="T69" fmla="*/ 0 h 1756"/>
                  <a:gd name="T70" fmla="*/ 0 w 894"/>
                  <a:gd name="T71" fmla="*/ 0 h 1756"/>
                  <a:gd name="T72" fmla="*/ 0 w 894"/>
                  <a:gd name="T73" fmla="*/ 0 h 1756"/>
                  <a:gd name="T74" fmla="*/ 0 w 894"/>
                  <a:gd name="T75" fmla="*/ 0 h 1756"/>
                  <a:gd name="T76" fmla="*/ 0 w 894"/>
                  <a:gd name="T77" fmla="*/ 0 h 1756"/>
                  <a:gd name="T78" fmla="*/ 0 w 894"/>
                  <a:gd name="T79" fmla="*/ 0 h 1756"/>
                  <a:gd name="T80" fmla="*/ 0 w 894"/>
                  <a:gd name="T81" fmla="*/ 0 h 1756"/>
                  <a:gd name="T82" fmla="*/ 0 w 894"/>
                  <a:gd name="T83" fmla="*/ 0 h 1756"/>
                  <a:gd name="T84" fmla="*/ 0 w 894"/>
                  <a:gd name="T85" fmla="*/ 0 h 1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94"/>
                  <a:gd name="T130" fmla="*/ 0 h 1756"/>
                  <a:gd name="T131" fmla="*/ 894 w 894"/>
                  <a:gd name="T132" fmla="*/ 1756 h 17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94" h="1756">
                    <a:moveTo>
                      <a:pt x="9" y="0"/>
                    </a:moveTo>
                    <a:lnTo>
                      <a:pt x="29" y="10"/>
                    </a:lnTo>
                    <a:lnTo>
                      <a:pt x="47" y="20"/>
                    </a:lnTo>
                    <a:lnTo>
                      <a:pt x="67" y="28"/>
                    </a:lnTo>
                    <a:lnTo>
                      <a:pt x="87" y="37"/>
                    </a:lnTo>
                    <a:lnTo>
                      <a:pt x="108" y="46"/>
                    </a:lnTo>
                    <a:lnTo>
                      <a:pt x="129" y="53"/>
                    </a:lnTo>
                    <a:lnTo>
                      <a:pt x="150" y="62"/>
                    </a:lnTo>
                    <a:lnTo>
                      <a:pt x="172" y="69"/>
                    </a:lnTo>
                    <a:lnTo>
                      <a:pt x="194" y="76"/>
                    </a:lnTo>
                    <a:lnTo>
                      <a:pt x="216" y="83"/>
                    </a:lnTo>
                    <a:lnTo>
                      <a:pt x="239" y="89"/>
                    </a:lnTo>
                    <a:lnTo>
                      <a:pt x="262" y="97"/>
                    </a:lnTo>
                    <a:lnTo>
                      <a:pt x="286" y="103"/>
                    </a:lnTo>
                    <a:lnTo>
                      <a:pt x="311" y="109"/>
                    </a:lnTo>
                    <a:lnTo>
                      <a:pt x="336" y="114"/>
                    </a:lnTo>
                    <a:lnTo>
                      <a:pt x="362" y="120"/>
                    </a:lnTo>
                    <a:lnTo>
                      <a:pt x="388" y="125"/>
                    </a:lnTo>
                    <a:lnTo>
                      <a:pt x="414" y="132"/>
                    </a:lnTo>
                    <a:lnTo>
                      <a:pt x="441" y="137"/>
                    </a:lnTo>
                    <a:lnTo>
                      <a:pt x="470" y="142"/>
                    </a:lnTo>
                    <a:lnTo>
                      <a:pt x="499" y="147"/>
                    </a:lnTo>
                    <a:lnTo>
                      <a:pt x="528" y="151"/>
                    </a:lnTo>
                    <a:lnTo>
                      <a:pt x="558" y="155"/>
                    </a:lnTo>
                    <a:lnTo>
                      <a:pt x="589" y="160"/>
                    </a:lnTo>
                    <a:lnTo>
                      <a:pt x="622" y="165"/>
                    </a:lnTo>
                    <a:lnTo>
                      <a:pt x="655" y="169"/>
                    </a:lnTo>
                    <a:lnTo>
                      <a:pt x="689" y="174"/>
                    </a:lnTo>
                    <a:lnTo>
                      <a:pt x="722" y="178"/>
                    </a:lnTo>
                    <a:lnTo>
                      <a:pt x="758" y="183"/>
                    </a:lnTo>
                    <a:lnTo>
                      <a:pt x="794" y="186"/>
                    </a:lnTo>
                    <a:lnTo>
                      <a:pt x="832" y="191"/>
                    </a:lnTo>
                    <a:lnTo>
                      <a:pt x="870" y="195"/>
                    </a:lnTo>
                    <a:lnTo>
                      <a:pt x="870" y="248"/>
                    </a:lnTo>
                    <a:lnTo>
                      <a:pt x="870" y="304"/>
                    </a:lnTo>
                    <a:lnTo>
                      <a:pt x="870" y="363"/>
                    </a:lnTo>
                    <a:lnTo>
                      <a:pt x="872" y="422"/>
                    </a:lnTo>
                    <a:lnTo>
                      <a:pt x="872" y="484"/>
                    </a:lnTo>
                    <a:lnTo>
                      <a:pt x="873" y="547"/>
                    </a:lnTo>
                    <a:lnTo>
                      <a:pt x="873" y="610"/>
                    </a:lnTo>
                    <a:lnTo>
                      <a:pt x="874" y="675"/>
                    </a:lnTo>
                    <a:lnTo>
                      <a:pt x="875" y="739"/>
                    </a:lnTo>
                    <a:lnTo>
                      <a:pt x="875" y="805"/>
                    </a:lnTo>
                    <a:lnTo>
                      <a:pt x="877" y="870"/>
                    </a:lnTo>
                    <a:lnTo>
                      <a:pt x="878" y="934"/>
                    </a:lnTo>
                    <a:lnTo>
                      <a:pt x="879" y="999"/>
                    </a:lnTo>
                    <a:lnTo>
                      <a:pt x="880" y="1062"/>
                    </a:lnTo>
                    <a:lnTo>
                      <a:pt x="881" y="1124"/>
                    </a:lnTo>
                    <a:lnTo>
                      <a:pt x="883" y="1185"/>
                    </a:lnTo>
                    <a:lnTo>
                      <a:pt x="883" y="1244"/>
                    </a:lnTo>
                    <a:lnTo>
                      <a:pt x="884" y="1301"/>
                    </a:lnTo>
                    <a:lnTo>
                      <a:pt x="885" y="1357"/>
                    </a:lnTo>
                    <a:lnTo>
                      <a:pt x="886" y="1409"/>
                    </a:lnTo>
                    <a:lnTo>
                      <a:pt x="888" y="1459"/>
                    </a:lnTo>
                    <a:lnTo>
                      <a:pt x="889" y="1506"/>
                    </a:lnTo>
                    <a:lnTo>
                      <a:pt x="889" y="1551"/>
                    </a:lnTo>
                    <a:lnTo>
                      <a:pt x="890" y="1590"/>
                    </a:lnTo>
                    <a:lnTo>
                      <a:pt x="891" y="1626"/>
                    </a:lnTo>
                    <a:lnTo>
                      <a:pt x="891" y="1660"/>
                    </a:lnTo>
                    <a:lnTo>
                      <a:pt x="893" y="1687"/>
                    </a:lnTo>
                    <a:lnTo>
                      <a:pt x="893" y="1711"/>
                    </a:lnTo>
                    <a:lnTo>
                      <a:pt x="894" y="1731"/>
                    </a:lnTo>
                    <a:lnTo>
                      <a:pt x="894" y="1744"/>
                    </a:lnTo>
                    <a:lnTo>
                      <a:pt x="894" y="1753"/>
                    </a:lnTo>
                    <a:lnTo>
                      <a:pt x="894" y="1756"/>
                    </a:lnTo>
                    <a:lnTo>
                      <a:pt x="854" y="1753"/>
                    </a:lnTo>
                    <a:lnTo>
                      <a:pt x="816" y="1751"/>
                    </a:lnTo>
                    <a:lnTo>
                      <a:pt x="777" y="1747"/>
                    </a:lnTo>
                    <a:lnTo>
                      <a:pt x="741" y="1743"/>
                    </a:lnTo>
                    <a:lnTo>
                      <a:pt x="705" y="1741"/>
                    </a:lnTo>
                    <a:lnTo>
                      <a:pt x="670" y="1736"/>
                    </a:lnTo>
                    <a:lnTo>
                      <a:pt x="635" y="1732"/>
                    </a:lnTo>
                    <a:lnTo>
                      <a:pt x="602" y="1728"/>
                    </a:lnTo>
                    <a:lnTo>
                      <a:pt x="569" y="1723"/>
                    </a:lnTo>
                    <a:lnTo>
                      <a:pt x="537" y="1718"/>
                    </a:lnTo>
                    <a:lnTo>
                      <a:pt x="506" y="1713"/>
                    </a:lnTo>
                    <a:lnTo>
                      <a:pt x="476" y="1708"/>
                    </a:lnTo>
                    <a:lnTo>
                      <a:pt x="446" y="1702"/>
                    </a:lnTo>
                    <a:lnTo>
                      <a:pt x="418" y="1696"/>
                    </a:lnTo>
                    <a:lnTo>
                      <a:pt x="390" y="1690"/>
                    </a:lnTo>
                    <a:lnTo>
                      <a:pt x="363" y="1682"/>
                    </a:lnTo>
                    <a:lnTo>
                      <a:pt x="336" y="1675"/>
                    </a:lnTo>
                    <a:lnTo>
                      <a:pt x="310" y="1667"/>
                    </a:lnTo>
                    <a:lnTo>
                      <a:pt x="285" y="1660"/>
                    </a:lnTo>
                    <a:lnTo>
                      <a:pt x="260" y="1651"/>
                    </a:lnTo>
                    <a:lnTo>
                      <a:pt x="235" y="1643"/>
                    </a:lnTo>
                    <a:lnTo>
                      <a:pt x="211" y="1634"/>
                    </a:lnTo>
                    <a:lnTo>
                      <a:pt x="188" y="1624"/>
                    </a:lnTo>
                    <a:lnTo>
                      <a:pt x="165" y="1614"/>
                    </a:lnTo>
                    <a:lnTo>
                      <a:pt x="143" y="1604"/>
                    </a:lnTo>
                    <a:lnTo>
                      <a:pt x="122" y="1593"/>
                    </a:lnTo>
                    <a:lnTo>
                      <a:pt x="101" y="1582"/>
                    </a:lnTo>
                    <a:lnTo>
                      <a:pt x="80" y="1570"/>
                    </a:lnTo>
                    <a:lnTo>
                      <a:pt x="58" y="1558"/>
                    </a:lnTo>
                    <a:lnTo>
                      <a:pt x="38" y="1546"/>
                    </a:lnTo>
                    <a:lnTo>
                      <a:pt x="20" y="1532"/>
                    </a:lnTo>
                    <a:lnTo>
                      <a:pt x="0" y="1518"/>
                    </a:lnTo>
                    <a:lnTo>
                      <a:pt x="0" y="1440"/>
                    </a:lnTo>
                    <a:lnTo>
                      <a:pt x="0" y="1363"/>
                    </a:lnTo>
                    <a:lnTo>
                      <a:pt x="0" y="1287"/>
                    </a:lnTo>
                    <a:lnTo>
                      <a:pt x="0" y="1213"/>
                    </a:lnTo>
                    <a:lnTo>
                      <a:pt x="0" y="1139"/>
                    </a:lnTo>
                    <a:lnTo>
                      <a:pt x="1" y="1067"/>
                    </a:lnTo>
                    <a:lnTo>
                      <a:pt x="1" y="996"/>
                    </a:lnTo>
                    <a:lnTo>
                      <a:pt x="1" y="927"/>
                    </a:lnTo>
                    <a:lnTo>
                      <a:pt x="1" y="860"/>
                    </a:lnTo>
                    <a:lnTo>
                      <a:pt x="2" y="794"/>
                    </a:lnTo>
                    <a:lnTo>
                      <a:pt x="2" y="730"/>
                    </a:lnTo>
                    <a:lnTo>
                      <a:pt x="2" y="670"/>
                    </a:lnTo>
                    <a:lnTo>
                      <a:pt x="4" y="610"/>
                    </a:lnTo>
                    <a:lnTo>
                      <a:pt x="4" y="553"/>
                    </a:lnTo>
                    <a:lnTo>
                      <a:pt x="4" y="497"/>
                    </a:lnTo>
                    <a:lnTo>
                      <a:pt x="5" y="445"/>
                    </a:lnTo>
                    <a:lnTo>
                      <a:pt x="5" y="394"/>
                    </a:lnTo>
                    <a:lnTo>
                      <a:pt x="5" y="347"/>
                    </a:lnTo>
                    <a:lnTo>
                      <a:pt x="5" y="302"/>
                    </a:lnTo>
                    <a:lnTo>
                      <a:pt x="6" y="260"/>
                    </a:lnTo>
                    <a:lnTo>
                      <a:pt x="6" y="220"/>
                    </a:lnTo>
                    <a:lnTo>
                      <a:pt x="6" y="183"/>
                    </a:lnTo>
                    <a:lnTo>
                      <a:pt x="7" y="149"/>
                    </a:lnTo>
                    <a:lnTo>
                      <a:pt x="7" y="119"/>
                    </a:lnTo>
                    <a:lnTo>
                      <a:pt x="7" y="92"/>
                    </a:lnTo>
                    <a:lnTo>
                      <a:pt x="7" y="68"/>
                    </a:lnTo>
                    <a:lnTo>
                      <a:pt x="9" y="47"/>
                    </a:lnTo>
                    <a:lnTo>
                      <a:pt x="9" y="31"/>
                    </a:lnTo>
                    <a:lnTo>
                      <a:pt x="9" y="17"/>
                    </a:lnTo>
                    <a:lnTo>
                      <a:pt x="9" y="7"/>
                    </a:lnTo>
                    <a:lnTo>
                      <a:pt x="9" y="2"/>
                    </a:lnTo>
                    <a:lnTo>
                      <a:pt x="9" y="0"/>
                    </a:lnTo>
                    <a:close/>
                  </a:path>
                </a:pathLst>
              </a:custGeom>
              <a:solidFill>
                <a:srgbClr val="E5E5E5"/>
              </a:solidFill>
              <a:ln w="9525">
                <a:noFill/>
                <a:round/>
                <a:headEnd/>
                <a:tailEnd/>
              </a:ln>
            </p:spPr>
            <p:txBody>
              <a:bodyPr/>
              <a:lstStyle/>
              <a:p>
                <a:endParaRPr lang="en-US"/>
              </a:p>
            </p:txBody>
          </p:sp>
          <p:sp>
            <p:nvSpPr>
              <p:cNvPr id="172521" name="Freeform 494"/>
              <p:cNvSpPr>
                <a:spLocks/>
              </p:cNvSpPr>
              <p:nvPr/>
            </p:nvSpPr>
            <p:spPr bwMode="auto">
              <a:xfrm>
                <a:off x="2518" y="2177"/>
                <a:ext cx="37" cy="398"/>
              </a:xfrm>
              <a:custGeom>
                <a:avLst/>
                <a:gdLst>
                  <a:gd name="T0" fmla="*/ 0 w 148"/>
                  <a:gd name="T1" fmla="*/ 0 h 1592"/>
                  <a:gd name="T2" fmla="*/ 0 w 148"/>
                  <a:gd name="T3" fmla="*/ 0 h 1592"/>
                  <a:gd name="T4" fmla="*/ 0 w 148"/>
                  <a:gd name="T5" fmla="*/ 0 h 1592"/>
                  <a:gd name="T6" fmla="*/ 0 w 148"/>
                  <a:gd name="T7" fmla="*/ 0 h 1592"/>
                  <a:gd name="T8" fmla="*/ 0 w 148"/>
                  <a:gd name="T9" fmla="*/ 0 h 1592"/>
                  <a:gd name="T10" fmla="*/ 0 w 148"/>
                  <a:gd name="T11" fmla="*/ 0 h 1592"/>
                  <a:gd name="T12" fmla="*/ 0 w 148"/>
                  <a:gd name="T13" fmla="*/ 0 h 1592"/>
                  <a:gd name="T14" fmla="*/ 0 w 148"/>
                  <a:gd name="T15" fmla="*/ 0 h 1592"/>
                  <a:gd name="T16" fmla="*/ 0 w 148"/>
                  <a:gd name="T17" fmla="*/ 0 h 1592"/>
                  <a:gd name="T18" fmla="*/ 0 w 148"/>
                  <a:gd name="T19" fmla="*/ 0 h 1592"/>
                  <a:gd name="T20" fmla="*/ 0 w 148"/>
                  <a:gd name="T21" fmla="*/ 0 h 1592"/>
                  <a:gd name="T22" fmla="*/ 0 w 148"/>
                  <a:gd name="T23" fmla="*/ 0 h 1592"/>
                  <a:gd name="T24" fmla="*/ 0 w 148"/>
                  <a:gd name="T25" fmla="*/ 0 h 1592"/>
                  <a:gd name="T26" fmla="*/ 0 w 148"/>
                  <a:gd name="T27" fmla="*/ 0 h 1592"/>
                  <a:gd name="T28" fmla="*/ 0 w 148"/>
                  <a:gd name="T29" fmla="*/ 0 h 1592"/>
                  <a:gd name="T30" fmla="*/ 0 w 148"/>
                  <a:gd name="T31" fmla="*/ 0 h 1592"/>
                  <a:gd name="T32" fmla="*/ 0 w 148"/>
                  <a:gd name="T33" fmla="*/ 1 h 1592"/>
                  <a:gd name="T34" fmla="*/ 0 w 148"/>
                  <a:gd name="T35" fmla="*/ 1 h 1592"/>
                  <a:gd name="T36" fmla="*/ 0 w 148"/>
                  <a:gd name="T37" fmla="*/ 1 h 1592"/>
                  <a:gd name="T38" fmla="*/ 0 w 148"/>
                  <a:gd name="T39" fmla="*/ 1 h 1592"/>
                  <a:gd name="T40" fmla="*/ 0 w 148"/>
                  <a:gd name="T41" fmla="*/ 1 h 1592"/>
                  <a:gd name="T42" fmla="*/ 0 w 148"/>
                  <a:gd name="T43" fmla="*/ 1 h 1592"/>
                  <a:gd name="T44" fmla="*/ 0 w 148"/>
                  <a:gd name="T45" fmla="*/ 1 h 1592"/>
                  <a:gd name="T46" fmla="*/ 0 w 148"/>
                  <a:gd name="T47" fmla="*/ 1 h 1592"/>
                  <a:gd name="T48" fmla="*/ 0 w 148"/>
                  <a:gd name="T49" fmla="*/ 1 h 1592"/>
                  <a:gd name="T50" fmla="*/ 0 w 148"/>
                  <a:gd name="T51" fmla="*/ 0 h 1592"/>
                  <a:gd name="T52" fmla="*/ 0 w 148"/>
                  <a:gd name="T53" fmla="*/ 0 h 1592"/>
                  <a:gd name="T54" fmla="*/ 0 w 148"/>
                  <a:gd name="T55" fmla="*/ 0 h 1592"/>
                  <a:gd name="T56" fmla="*/ 0 w 148"/>
                  <a:gd name="T57" fmla="*/ 0 h 1592"/>
                  <a:gd name="T58" fmla="*/ 0 w 148"/>
                  <a:gd name="T59" fmla="*/ 0 h 1592"/>
                  <a:gd name="T60" fmla="*/ 0 w 148"/>
                  <a:gd name="T61" fmla="*/ 0 h 1592"/>
                  <a:gd name="T62" fmla="*/ 0 w 148"/>
                  <a:gd name="T63" fmla="*/ 0 h 1592"/>
                  <a:gd name="T64" fmla="*/ 0 w 148"/>
                  <a:gd name="T65" fmla="*/ 0 h 1592"/>
                  <a:gd name="T66" fmla="*/ 0 w 148"/>
                  <a:gd name="T67" fmla="*/ 0 h 1592"/>
                  <a:gd name="T68" fmla="*/ 0 w 148"/>
                  <a:gd name="T69" fmla="*/ 0 h 1592"/>
                  <a:gd name="T70" fmla="*/ 0 w 148"/>
                  <a:gd name="T71" fmla="*/ 0 h 1592"/>
                  <a:gd name="T72" fmla="*/ 0 w 148"/>
                  <a:gd name="T73" fmla="*/ 0 h 1592"/>
                  <a:gd name="T74" fmla="*/ 0 w 148"/>
                  <a:gd name="T75" fmla="*/ 0 h 1592"/>
                  <a:gd name="T76" fmla="*/ 0 w 148"/>
                  <a:gd name="T77" fmla="*/ 0 h 1592"/>
                  <a:gd name="T78" fmla="*/ 0 w 148"/>
                  <a:gd name="T79" fmla="*/ 0 h 159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8"/>
                  <a:gd name="T121" fmla="*/ 0 h 1592"/>
                  <a:gd name="T122" fmla="*/ 148 w 148"/>
                  <a:gd name="T123" fmla="*/ 1592 h 159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8" h="1592">
                    <a:moveTo>
                      <a:pt x="8" y="0"/>
                    </a:moveTo>
                    <a:lnTo>
                      <a:pt x="31" y="11"/>
                    </a:lnTo>
                    <a:lnTo>
                      <a:pt x="49" y="19"/>
                    </a:lnTo>
                    <a:lnTo>
                      <a:pt x="65" y="28"/>
                    </a:lnTo>
                    <a:lnTo>
                      <a:pt x="82" y="34"/>
                    </a:lnTo>
                    <a:lnTo>
                      <a:pt x="95" y="41"/>
                    </a:lnTo>
                    <a:lnTo>
                      <a:pt x="111" y="47"/>
                    </a:lnTo>
                    <a:lnTo>
                      <a:pt x="128" y="53"/>
                    </a:lnTo>
                    <a:lnTo>
                      <a:pt x="148" y="59"/>
                    </a:lnTo>
                    <a:lnTo>
                      <a:pt x="148" y="75"/>
                    </a:lnTo>
                    <a:lnTo>
                      <a:pt x="148" y="99"/>
                    </a:lnTo>
                    <a:lnTo>
                      <a:pt x="148" y="130"/>
                    </a:lnTo>
                    <a:lnTo>
                      <a:pt x="148" y="165"/>
                    </a:lnTo>
                    <a:lnTo>
                      <a:pt x="146" y="207"/>
                    </a:lnTo>
                    <a:lnTo>
                      <a:pt x="146" y="253"/>
                    </a:lnTo>
                    <a:lnTo>
                      <a:pt x="146" y="304"/>
                    </a:lnTo>
                    <a:lnTo>
                      <a:pt x="145" y="357"/>
                    </a:lnTo>
                    <a:lnTo>
                      <a:pt x="145" y="416"/>
                    </a:lnTo>
                    <a:lnTo>
                      <a:pt x="144" y="477"/>
                    </a:lnTo>
                    <a:lnTo>
                      <a:pt x="144" y="540"/>
                    </a:lnTo>
                    <a:lnTo>
                      <a:pt x="144" y="606"/>
                    </a:lnTo>
                    <a:lnTo>
                      <a:pt x="143" y="673"/>
                    </a:lnTo>
                    <a:lnTo>
                      <a:pt x="143" y="741"/>
                    </a:lnTo>
                    <a:lnTo>
                      <a:pt x="141" y="810"/>
                    </a:lnTo>
                    <a:lnTo>
                      <a:pt x="141" y="878"/>
                    </a:lnTo>
                    <a:lnTo>
                      <a:pt x="140" y="946"/>
                    </a:lnTo>
                    <a:lnTo>
                      <a:pt x="139" y="1015"/>
                    </a:lnTo>
                    <a:lnTo>
                      <a:pt x="139" y="1081"/>
                    </a:lnTo>
                    <a:lnTo>
                      <a:pt x="138" y="1144"/>
                    </a:lnTo>
                    <a:lnTo>
                      <a:pt x="138" y="1206"/>
                    </a:lnTo>
                    <a:lnTo>
                      <a:pt x="138" y="1266"/>
                    </a:lnTo>
                    <a:lnTo>
                      <a:pt x="136" y="1320"/>
                    </a:lnTo>
                    <a:lnTo>
                      <a:pt x="136" y="1373"/>
                    </a:lnTo>
                    <a:lnTo>
                      <a:pt x="135" y="1420"/>
                    </a:lnTo>
                    <a:lnTo>
                      <a:pt x="135" y="1463"/>
                    </a:lnTo>
                    <a:lnTo>
                      <a:pt x="135" y="1501"/>
                    </a:lnTo>
                    <a:lnTo>
                      <a:pt x="134" y="1533"/>
                    </a:lnTo>
                    <a:lnTo>
                      <a:pt x="134" y="1558"/>
                    </a:lnTo>
                    <a:lnTo>
                      <a:pt x="134" y="1576"/>
                    </a:lnTo>
                    <a:lnTo>
                      <a:pt x="134" y="1589"/>
                    </a:lnTo>
                    <a:lnTo>
                      <a:pt x="134" y="1592"/>
                    </a:lnTo>
                    <a:lnTo>
                      <a:pt x="125" y="1592"/>
                    </a:lnTo>
                    <a:lnTo>
                      <a:pt x="111" y="1588"/>
                    </a:lnTo>
                    <a:lnTo>
                      <a:pt x="94" y="1580"/>
                    </a:lnTo>
                    <a:lnTo>
                      <a:pt x="73" y="1570"/>
                    </a:lnTo>
                    <a:lnTo>
                      <a:pt x="52" y="1558"/>
                    </a:lnTo>
                    <a:lnTo>
                      <a:pt x="32" y="1547"/>
                    </a:lnTo>
                    <a:lnTo>
                      <a:pt x="13" y="1534"/>
                    </a:lnTo>
                    <a:lnTo>
                      <a:pt x="0" y="1523"/>
                    </a:lnTo>
                    <a:lnTo>
                      <a:pt x="0" y="1422"/>
                    </a:lnTo>
                    <a:lnTo>
                      <a:pt x="0" y="1324"/>
                    </a:lnTo>
                    <a:lnTo>
                      <a:pt x="0" y="1231"/>
                    </a:lnTo>
                    <a:lnTo>
                      <a:pt x="0" y="1141"/>
                    </a:lnTo>
                    <a:lnTo>
                      <a:pt x="0" y="1056"/>
                    </a:lnTo>
                    <a:lnTo>
                      <a:pt x="1" y="974"/>
                    </a:lnTo>
                    <a:lnTo>
                      <a:pt x="1" y="895"/>
                    </a:lnTo>
                    <a:lnTo>
                      <a:pt x="1" y="821"/>
                    </a:lnTo>
                    <a:lnTo>
                      <a:pt x="1" y="750"/>
                    </a:lnTo>
                    <a:lnTo>
                      <a:pt x="2" y="682"/>
                    </a:lnTo>
                    <a:lnTo>
                      <a:pt x="2" y="618"/>
                    </a:lnTo>
                    <a:lnTo>
                      <a:pt x="2" y="557"/>
                    </a:lnTo>
                    <a:lnTo>
                      <a:pt x="3" y="500"/>
                    </a:lnTo>
                    <a:lnTo>
                      <a:pt x="3" y="447"/>
                    </a:lnTo>
                    <a:lnTo>
                      <a:pt x="3" y="396"/>
                    </a:lnTo>
                    <a:lnTo>
                      <a:pt x="5" y="349"/>
                    </a:lnTo>
                    <a:lnTo>
                      <a:pt x="5" y="305"/>
                    </a:lnTo>
                    <a:lnTo>
                      <a:pt x="5" y="264"/>
                    </a:lnTo>
                    <a:lnTo>
                      <a:pt x="5" y="226"/>
                    </a:lnTo>
                    <a:lnTo>
                      <a:pt x="6" y="192"/>
                    </a:lnTo>
                    <a:lnTo>
                      <a:pt x="6" y="160"/>
                    </a:lnTo>
                    <a:lnTo>
                      <a:pt x="6" y="131"/>
                    </a:lnTo>
                    <a:lnTo>
                      <a:pt x="7" y="105"/>
                    </a:lnTo>
                    <a:lnTo>
                      <a:pt x="7" y="83"/>
                    </a:lnTo>
                    <a:lnTo>
                      <a:pt x="7" y="63"/>
                    </a:lnTo>
                    <a:lnTo>
                      <a:pt x="7" y="46"/>
                    </a:lnTo>
                    <a:lnTo>
                      <a:pt x="8" y="32"/>
                    </a:lnTo>
                    <a:lnTo>
                      <a:pt x="8" y="19"/>
                    </a:lnTo>
                    <a:lnTo>
                      <a:pt x="8" y="11"/>
                    </a:lnTo>
                    <a:lnTo>
                      <a:pt x="8" y="5"/>
                    </a:lnTo>
                    <a:lnTo>
                      <a:pt x="8" y="1"/>
                    </a:lnTo>
                    <a:lnTo>
                      <a:pt x="8" y="0"/>
                    </a:lnTo>
                    <a:close/>
                  </a:path>
                </a:pathLst>
              </a:custGeom>
              <a:solidFill>
                <a:srgbClr val="CCCCCC"/>
              </a:solidFill>
              <a:ln w="9525">
                <a:noFill/>
                <a:round/>
                <a:headEnd/>
                <a:tailEnd/>
              </a:ln>
            </p:spPr>
            <p:txBody>
              <a:bodyPr/>
              <a:lstStyle/>
              <a:p>
                <a:endParaRPr lang="en-US"/>
              </a:p>
            </p:txBody>
          </p:sp>
          <p:grpSp>
            <p:nvGrpSpPr>
              <p:cNvPr id="172522" name="Group 495"/>
              <p:cNvGrpSpPr>
                <a:grpSpLocks/>
              </p:cNvGrpSpPr>
              <p:nvPr/>
            </p:nvGrpSpPr>
            <p:grpSpPr bwMode="auto">
              <a:xfrm>
                <a:off x="2702" y="1409"/>
                <a:ext cx="244" cy="170"/>
                <a:chOff x="2650" y="1433"/>
                <a:chExt cx="315" cy="261"/>
              </a:xfrm>
            </p:grpSpPr>
            <p:sp>
              <p:nvSpPr>
                <p:cNvPr id="172556" name="Freeform 496"/>
                <p:cNvSpPr>
                  <a:spLocks/>
                </p:cNvSpPr>
                <p:nvPr/>
              </p:nvSpPr>
              <p:spPr bwMode="auto">
                <a:xfrm>
                  <a:off x="2844" y="1582"/>
                  <a:ext cx="121" cy="95"/>
                </a:xfrm>
                <a:custGeom>
                  <a:avLst/>
                  <a:gdLst>
                    <a:gd name="T0" fmla="*/ 0 w 484"/>
                    <a:gd name="T1" fmla="*/ 0 h 380"/>
                    <a:gd name="T2" fmla="*/ 0 w 484"/>
                    <a:gd name="T3" fmla="*/ 0 h 380"/>
                    <a:gd name="T4" fmla="*/ 0 w 484"/>
                    <a:gd name="T5" fmla="*/ 0 h 380"/>
                    <a:gd name="T6" fmla="*/ 0 w 484"/>
                    <a:gd name="T7" fmla="*/ 0 h 380"/>
                    <a:gd name="T8" fmla="*/ 0 w 484"/>
                    <a:gd name="T9" fmla="*/ 0 h 380"/>
                    <a:gd name="T10" fmla="*/ 0 w 484"/>
                    <a:gd name="T11" fmla="*/ 0 h 380"/>
                    <a:gd name="T12" fmla="*/ 0 w 484"/>
                    <a:gd name="T13" fmla="*/ 0 h 380"/>
                    <a:gd name="T14" fmla="*/ 0 w 484"/>
                    <a:gd name="T15" fmla="*/ 0 h 380"/>
                    <a:gd name="T16" fmla="*/ 0 w 484"/>
                    <a:gd name="T17" fmla="*/ 0 h 380"/>
                    <a:gd name="T18" fmla="*/ 0 w 484"/>
                    <a:gd name="T19" fmla="*/ 0 h 380"/>
                    <a:gd name="T20" fmla="*/ 0 w 484"/>
                    <a:gd name="T21" fmla="*/ 0 h 380"/>
                    <a:gd name="T22" fmla="*/ 0 w 484"/>
                    <a:gd name="T23" fmla="*/ 0 h 380"/>
                    <a:gd name="T24" fmla="*/ 0 w 484"/>
                    <a:gd name="T25" fmla="*/ 0 h 380"/>
                    <a:gd name="T26" fmla="*/ 0 w 484"/>
                    <a:gd name="T27" fmla="*/ 0 h 380"/>
                    <a:gd name="T28" fmla="*/ 0 w 484"/>
                    <a:gd name="T29" fmla="*/ 0 h 380"/>
                    <a:gd name="T30" fmla="*/ 0 w 484"/>
                    <a:gd name="T31" fmla="*/ 0 h 380"/>
                    <a:gd name="T32" fmla="*/ 0 w 484"/>
                    <a:gd name="T33" fmla="*/ 0 h 380"/>
                    <a:gd name="T34" fmla="*/ 0 w 484"/>
                    <a:gd name="T35" fmla="*/ 0 h 380"/>
                    <a:gd name="T36" fmla="*/ 0 w 484"/>
                    <a:gd name="T37" fmla="*/ 0 h 380"/>
                    <a:gd name="T38" fmla="*/ 0 w 484"/>
                    <a:gd name="T39" fmla="*/ 0 h 380"/>
                    <a:gd name="T40" fmla="*/ 0 w 484"/>
                    <a:gd name="T41" fmla="*/ 0 h 380"/>
                    <a:gd name="T42" fmla="*/ 0 w 484"/>
                    <a:gd name="T43" fmla="*/ 0 h 380"/>
                    <a:gd name="T44" fmla="*/ 0 w 484"/>
                    <a:gd name="T45" fmla="*/ 0 h 380"/>
                    <a:gd name="T46" fmla="*/ 0 w 484"/>
                    <a:gd name="T47" fmla="*/ 0 h 380"/>
                    <a:gd name="T48" fmla="*/ 0 w 484"/>
                    <a:gd name="T49" fmla="*/ 0 h 380"/>
                    <a:gd name="T50" fmla="*/ 0 w 484"/>
                    <a:gd name="T51" fmla="*/ 0 h 380"/>
                    <a:gd name="T52" fmla="*/ 0 w 484"/>
                    <a:gd name="T53" fmla="*/ 0 h 380"/>
                    <a:gd name="T54" fmla="*/ 0 w 484"/>
                    <a:gd name="T55" fmla="*/ 0 h 380"/>
                    <a:gd name="T56" fmla="*/ 0 w 484"/>
                    <a:gd name="T57" fmla="*/ 0 h 380"/>
                    <a:gd name="T58" fmla="*/ 0 w 484"/>
                    <a:gd name="T59" fmla="*/ 0 h 380"/>
                    <a:gd name="T60" fmla="*/ 0 w 484"/>
                    <a:gd name="T61" fmla="*/ 0 h 380"/>
                    <a:gd name="T62" fmla="*/ 0 w 484"/>
                    <a:gd name="T63" fmla="*/ 0 h 380"/>
                    <a:gd name="T64" fmla="*/ 0 w 484"/>
                    <a:gd name="T65" fmla="*/ 0 h 380"/>
                    <a:gd name="T66" fmla="*/ 0 w 484"/>
                    <a:gd name="T67" fmla="*/ 0 h 380"/>
                    <a:gd name="T68" fmla="*/ 0 w 484"/>
                    <a:gd name="T69" fmla="*/ 0 h 380"/>
                    <a:gd name="T70" fmla="*/ 0 w 484"/>
                    <a:gd name="T71" fmla="*/ 0 h 380"/>
                    <a:gd name="T72" fmla="*/ 0 w 484"/>
                    <a:gd name="T73" fmla="*/ 0 h 380"/>
                    <a:gd name="T74" fmla="*/ 0 w 484"/>
                    <a:gd name="T75" fmla="*/ 0 h 380"/>
                    <a:gd name="T76" fmla="*/ 0 w 484"/>
                    <a:gd name="T77" fmla="*/ 0 h 380"/>
                    <a:gd name="T78" fmla="*/ 0 w 484"/>
                    <a:gd name="T79" fmla="*/ 0 h 380"/>
                    <a:gd name="T80" fmla="*/ 0 w 484"/>
                    <a:gd name="T81" fmla="*/ 0 h 3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84"/>
                    <a:gd name="T124" fmla="*/ 0 h 380"/>
                    <a:gd name="T125" fmla="*/ 484 w 484"/>
                    <a:gd name="T126" fmla="*/ 380 h 3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84" h="380">
                      <a:moveTo>
                        <a:pt x="484" y="8"/>
                      </a:moveTo>
                      <a:lnTo>
                        <a:pt x="476" y="36"/>
                      </a:lnTo>
                      <a:lnTo>
                        <a:pt x="466" y="60"/>
                      </a:lnTo>
                      <a:lnTo>
                        <a:pt x="453" y="78"/>
                      </a:lnTo>
                      <a:lnTo>
                        <a:pt x="438" y="96"/>
                      </a:lnTo>
                      <a:lnTo>
                        <a:pt x="422" y="111"/>
                      </a:lnTo>
                      <a:lnTo>
                        <a:pt x="404" y="126"/>
                      </a:lnTo>
                      <a:lnTo>
                        <a:pt x="384" y="140"/>
                      </a:lnTo>
                      <a:lnTo>
                        <a:pt x="364" y="157"/>
                      </a:lnTo>
                      <a:lnTo>
                        <a:pt x="344" y="180"/>
                      </a:lnTo>
                      <a:lnTo>
                        <a:pt x="325" y="204"/>
                      </a:lnTo>
                      <a:lnTo>
                        <a:pt x="309" y="226"/>
                      </a:lnTo>
                      <a:lnTo>
                        <a:pt x="293" y="246"/>
                      </a:lnTo>
                      <a:lnTo>
                        <a:pt x="277" y="266"/>
                      </a:lnTo>
                      <a:lnTo>
                        <a:pt x="261" y="285"/>
                      </a:lnTo>
                      <a:lnTo>
                        <a:pt x="245" y="302"/>
                      </a:lnTo>
                      <a:lnTo>
                        <a:pt x="227" y="317"/>
                      </a:lnTo>
                      <a:lnTo>
                        <a:pt x="208" y="332"/>
                      </a:lnTo>
                      <a:lnTo>
                        <a:pt x="189" y="344"/>
                      </a:lnTo>
                      <a:lnTo>
                        <a:pt x="165" y="354"/>
                      </a:lnTo>
                      <a:lnTo>
                        <a:pt x="139" y="364"/>
                      </a:lnTo>
                      <a:lnTo>
                        <a:pt x="110" y="370"/>
                      </a:lnTo>
                      <a:lnTo>
                        <a:pt x="78" y="377"/>
                      </a:lnTo>
                      <a:lnTo>
                        <a:pt x="41" y="379"/>
                      </a:lnTo>
                      <a:lnTo>
                        <a:pt x="0" y="380"/>
                      </a:lnTo>
                      <a:lnTo>
                        <a:pt x="26" y="357"/>
                      </a:lnTo>
                      <a:lnTo>
                        <a:pt x="53" y="329"/>
                      </a:lnTo>
                      <a:lnTo>
                        <a:pt x="82" y="298"/>
                      </a:lnTo>
                      <a:lnTo>
                        <a:pt x="110" y="266"/>
                      </a:lnTo>
                      <a:lnTo>
                        <a:pt x="139" y="231"/>
                      </a:lnTo>
                      <a:lnTo>
                        <a:pt x="169" y="196"/>
                      </a:lnTo>
                      <a:lnTo>
                        <a:pt x="199" y="162"/>
                      </a:lnTo>
                      <a:lnTo>
                        <a:pt x="228" y="128"/>
                      </a:lnTo>
                      <a:lnTo>
                        <a:pt x="259" y="96"/>
                      </a:lnTo>
                      <a:lnTo>
                        <a:pt x="291" y="67"/>
                      </a:lnTo>
                      <a:lnTo>
                        <a:pt x="322" y="42"/>
                      </a:lnTo>
                      <a:lnTo>
                        <a:pt x="354" y="22"/>
                      </a:lnTo>
                      <a:lnTo>
                        <a:pt x="386" y="9"/>
                      </a:lnTo>
                      <a:lnTo>
                        <a:pt x="419" y="0"/>
                      </a:lnTo>
                      <a:lnTo>
                        <a:pt x="451" y="0"/>
                      </a:lnTo>
                      <a:lnTo>
                        <a:pt x="484" y="8"/>
                      </a:lnTo>
                      <a:close/>
                    </a:path>
                  </a:pathLst>
                </a:custGeom>
                <a:solidFill>
                  <a:srgbClr val="121212"/>
                </a:solidFill>
                <a:ln w="9525">
                  <a:noFill/>
                  <a:round/>
                  <a:headEnd/>
                  <a:tailEnd/>
                </a:ln>
              </p:spPr>
              <p:txBody>
                <a:bodyPr/>
                <a:lstStyle/>
                <a:p>
                  <a:endParaRPr lang="en-US"/>
                </a:p>
              </p:txBody>
            </p:sp>
            <p:sp>
              <p:nvSpPr>
                <p:cNvPr id="172557" name="Freeform 497"/>
                <p:cNvSpPr>
                  <a:spLocks/>
                </p:cNvSpPr>
                <p:nvPr/>
              </p:nvSpPr>
              <p:spPr bwMode="auto">
                <a:xfrm>
                  <a:off x="2663" y="1433"/>
                  <a:ext cx="264" cy="261"/>
                </a:xfrm>
                <a:custGeom>
                  <a:avLst/>
                  <a:gdLst>
                    <a:gd name="T0" fmla="*/ 0 w 1060"/>
                    <a:gd name="T1" fmla="*/ 0 h 1045"/>
                    <a:gd name="T2" fmla="*/ 0 w 1060"/>
                    <a:gd name="T3" fmla="*/ 0 h 1045"/>
                    <a:gd name="T4" fmla="*/ 0 w 1060"/>
                    <a:gd name="T5" fmla="*/ 0 h 1045"/>
                    <a:gd name="T6" fmla="*/ 0 w 1060"/>
                    <a:gd name="T7" fmla="*/ 0 h 1045"/>
                    <a:gd name="T8" fmla="*/ 0 w 1060"/>
                    <a:gd name="T9" fmla="*/ 0 h 1045"/>
                    <a:gd name="T10" fmla="*/ 0 w 1060"/>
                    <a:gd name="T11" fmla="*/ 0 h 1045"/>
                    <a:gd name="T12" fmla="*/ 0 w 1060"/>
                    <a:gd name="T13" fmla="*/ 0 h 1045"/>
                    <a:gd name="T14" fmla="*/ 0 w 1060"/>
                    <a:gd name="T15" fmla="*/ 0 h 1045"/>
                    <a:gd name="T16" fmla="*/ 0 w 1060"/>
                    <a:gd name="T17" fmla="*/ 0 h 1045"/>
                    <a:gd name="T18" fmla="*/ 0 w 1060"/>
                    <a:gd name="T19" fmla="*/ 0 h 1045"/>
                    <a:gd name="T20" fmla="*/ 0 w 1060"/>
                    <a:gd name="T21" fmla="*/ 0 h 1045"/>
                    <a:gd name="T22" fmla="*/ 0 w 1060"/>
                    <a:gd name="T23" fmla="*/ 0 h 1045"/>
                    <a:gd name="T24" fmla="*/ 0 w 1060"/>
                    <a:gd name="T25" fmla="*/ 0 h 1045"/>
                    <a:gd name="T26" fmla="*/ 0 w 1060"/>
                    <a:gd name="T27" fmla="*/ 0 h 1045"/>
                    <a:gd name="T28" fmla="*/ 0 w 1060"/>
                    <a:gd name="T29" fmla="*/ 0 h 1045"/>
                    <a:gd name="T30" fmla="*/ 0 w 1060"/>
                    <a:gd name="T31" fmla="*/ 0 h 1045"/>
                    <a:gd name="T32" fmla="*/ 0 w 1060"/>
                    <a:gd name="T33" fmla="*/ 0 h 1045"/>
                    <a:gd name="T34" fmla="*/ 0 w 1060"/>
                    <a:gd name="T35" fmla="*/ 0 h 1045"/>
                    <a:gd name="T36" fmla="*/ 0 w 1060"/>
                    <a:gd name="T37" fmla="*/ 0 h 1045"/>
                    <a:gd name="T38" fmla="*/ 0 w 1060"/>
                    <a:gd name="T39" fmla="*/ 0 h 1045"/>
                    <a:gd name="T40" fmla="*/ 0 w 1060"/>
                    <a:gd name="T41" fmla="*/ 0 h 1045"/>
                    <a:gd name="T42" fmla="*/ 0 w 1060"/>
                    <a:gd name="T43" fmla="*/ 0 h 1045"/>
                    <a:gd name="T44" fmla="*/ 0 w 1060"/>
                    <a:gd name="T45" fmla="*/ 0 h 1045"/>
                    <a:gd name="T46" fmla="*/ 0 w 1060"/>
                    <a:gd name="T47" fmla="*/ 0 h 1045"/>
                    <a:gd name="T48" fmla="*/ 0 w 1060"/>
                    <a:gd name="T49" fmla="*/ 0 h 1045"/>
                    <a:gd name="T50" fmla="*/ 0 w 1060"/>
                    <a:gd name="T51" fmla="*/ 0 h 1045"/>
                    <a:gd name="T52" fmla="*/ 0 w 1060"/>
                    <a:gd name="T53" fmla="*/ 0 h 1045"/>
                    <a:gd name="T54" fmla="*/ 0 w 1060"/>
                    <a:gd name="T55" fmla="*/ 0 h 1045"/>
                    <a:gd name="T56" fmla="*/ 0 w 1060"/>
                    <a:gd name="T57" fmla="*/ 0 h 1045"/>
                    <a:gd name="T58" fmla="*/ 0 w 1060"/>
                    <a:gd name="T59" fmla="*/ 0 h 1045"/>
                    <a:gd name="T60" fmla="*/ 0 w 1060"/>
                    <a:gd name="T61" fmla="*/ 0 h 1045"/>
                    <a:gd name="T62" fmla="*/ 0 w 1060"/>
                    <a:gd name="T63" fmla="*/ 0 h 10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60"/>
                    <a:gd name="T97" fmla="*/ 0 h 1045"/>
                    <a:gd name="T98" fmla="*/ 1060 w 1060"/>
                    <a:gd name="T99" fmla="*/ 1045 h 10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60" h="1045">
                      <a:moveTo>
                        <a:pt x="533" y="1045"/>
                      </a:moveTo>
                      <a:lnTo>
                        <a:pt x="586" y="1043"/>
                      </a:lnTo>
                      <a:lnTo>
                        <a:pt x="638" y="1035"/>
                      </a:lnTo>
                      <a:lnTo>
                        <a:pt x="689" y="1023"/>
                      </a:lnTo>
                      <a:lnTo>
                        <a:pt x="738" y="1007"/>
                      </a:lnTo>
                      <a:lnTo>
                        <a:pt x="784" y="987"/>
                      </a:lnTo>
                      <a:lnTo>
                        <a:pt x="827" y="963"/>
                      </a:lnTo>
                      <a:lnTo>
                        <a:pt x="868" y="935"/>
                      </a:lnTo>
                      <a:lnTo>
                        <a:pt x="906" y="902"/>
                      </a:lnTo>
                      <a:lnTo>
                        <a:pt x="939" y="867"/>
                      </a:lnTo>
                      <a:lnTo>
                        <a:pt x="970" y="828"/>
                      </a:lnTo>
                      <a:lnTo>
                        <a:pt x="996" y="785"/>
                      </a:lnTo>
                      <a:lnTo>
                        <a:pt x="1019" y="739"/>
                      </a:lnTo>
                      <a:lnTo>
                        <a:pt x="1036" y="690"/>
                      </a:lnTo>
                      <a:lnTo>
                        <a:pt x="1049" y="638"/>
                      </a:lnTo>
                      <a:lnTo>
                        <a:pt x="1057" y="582"/>
                      </a:lnTo>
                      <a:lnTo>
                        <a:pt x="1060" y="523"/>
                      </a:lnTo>
                      <a:lnTo>
                        <a:pt x="1057" y="470"/>
                      </a:lnTo>
                      <a:lnTo>
                        <a:pt x="1049" y="418"/>
                      </a:lnTo>
                      <a:lnTo>
                        <a:pt x="1035" y="367"/>
                      </a:lnTo>
                      <a:lnTo>
                        <a:pt x="1016" y="318"/>
                      </a:lnTo>
                      <a:lnTo>
                        <a:pt x="993" y="274"/>
                      </a:lnTo>
                      <a:lnTo>
                        <a:pt x="965" y="230"/>
                      </a:lnTo>
                      <a:lnTo>
                        <a:pt x="934" y="190"/>
                      </a:lnTo>
                      <a:lnTo>
                        <a:pt x="898" y="153"/>
                      </a:lnTo>
                      <a:lnTo>
                        <a:pt x="860" y="119"/>
                      </a:lnTo>
                      <a:lnTo>
                        <a:pt x="817" y="90"/>
                      </a:lnTo>
                      <a:lnTo>
                        <a:pt x="774" y="64"/>
                      </a:lnTo>
                      <a:lnTo>
                        <a:pt x="727" y="41"/>
                      </a:lnTo>
                      <a:lnTo>
                        <a:pt x="677" y="24"/>
                      </a:lnTo>
                      <a:lnTo>
                        <a:pt x="626" y="10"/>
                      </a:lnTo>
                      <a:lnTo>
                        <a:pt x="572" y="3"/>
                      </a:lnTo>
                      <a:lnTo>
                        <a:pt x="519" y="0"/>
                      </a:lnTo>
                      <a:lnTo>
                        <a:pt x="465" y="3"/>
                      </a:lnTo>
                      <a:lnTo>
                        <a:pt x="413" y="10"/>
                      </a:lnTo>
                      <a:lnTo>
                        <a:pt x="364" y="23"/>
                      </a:lnTo>
                      <a:lnTo>
                        <a:pt x="315" y="40"/>
                      </a:lnTo>
                      <a:lnTo>
                        <a:pt x="270" y="61"/>
                      </a:lnTo>
                      <a:lnTo>
                        <a:pt x="227" y="87"/>
                      </a:lnTo>
                      <a:lnTo>
                        <a:pt x="188" y="116"/>
                      </a:lnTo>
                      <a:lnTo>
                        <a:pt x="151" y="149"/>
                      </a:lnTo>
                      <a:lnTo>
                        <a:pt x="117" y="185"/>
                      </a:lnTo>
                      <a:lnTo>
                        <a:pt x="89" y="225"/>
                      </a:lnTo>
                      <a:lnTo>
                        <a:pt x="63" y="266"/>
                      </a:lnTo>
                      <a:lnTo>
                        <a:pt x="42" y="311"/>
                      </a:lnTo>
                      <a:lnTo>
                        <a:pt x="24" y="358"/>
                      </a:lnTo>
                      <a:lnTo>
                        <a:pt x="12" y="406"/>
                      </a:lnTo>
                      <a:lnTo>
                        <a:pt x="3" y="457"/>
                      </a:lnTo>
                      <a:lnTo>
                        <a:pt x="0" y="510"/>
                      </a:lnTo>
                      <a:lnTo>
                        <a:pt x="3" y="569"/>
                      </a:lnTo>
                      <a:lnTo>
                        <a:pt x="9" y="625"/>
                      </a:lnTo>
                      <a:lnTo>
                        <a:pt x="19" y="680"/>
                      </a:lnTo>
                      <a:lnTo>
                        <a:pt x="34" y="730"/>
                      </a:lnTo>
                      <a:lnTo>
                        <a:pt x="53" y="778"/>
                      </a:lnTo>
                      <a:lnTo>
                        <a:pt x="76" y="821"/>
                      </a:lnTo>
                      <a:lnTo>
                        <a:pt x="104" y="862"/>
                      </a:lnTo>
                      <a:lnTo>
                        <a:pt x="135" y="900"/>
                      </a:lnTo>
                      <a:lnTo>
                        <a:pt x="170" y="933"/>
                      </a:lnTo>
                      <a:lnTo>
                        <a:pt x="209" y="963"/>
                      </a:lnTo>
                      <a:lnTo>
                        <a:pt x="253" y="988"/>
                      </a:lnTo>
                      <a:lnTo>
                        <a:pt x="301" y="1008"/>
                      </a:lnTo>
                      <a:lnTo>
                        <a:pt x="352" y="1025"/>
                      </a:lnTo>
                      <a:lnTo>
                        <a:pt x="408" y="1036"/>
                      </a:lnTo>
                      <a:lnTo>
                        <a:pt x="469" y="1044"/>
                      </a:lnTo>
                      <a:lnTo>
                        <a:pt x="533" y="1045"/>
                      </a:lnTo>
                      <a:close/>
                    </a:path>
                  </a:pathLst>
                </a:custGeom>
                <a:solidFill>
                  <a:srgbClr val="7F7F7F"/>
                </a:solidFill>
                <a:ln w="9525">
                  <a:noFill/>
                  <a:round/>
                  <a:headEnd/>
                  <a:tailEnd/>
                </a:ln>
              </p:spPr>
              <p:txBody>
                <a:bodyPr/>
                <a:lstStyle/>
                <a:p>
                  <a:endParaRPr lang="en-US"/>
                </a:p>
              </p:txBody>
            </p:sp>
            <p:sp>
              <p:nvSpPr>
                <p:cNvPr id="172558" name="Freeform 498"/>
                <p:cNvSpPr>
                  <a:spLocks/>
                </p:cNvSpPr>
                <p:nvPr/>
              </p:nvSpPr>
              <p:spPr bwMode="auto">
                <a:xfrm>
                  <a:off x="2663" y="1433"/>
                  <a:ext cx="264" cy="261"/>
                </a:xfrm>
                <a:custGeom>
                  <a:avLst/>
                  <a:gdLst>
                    <a:gd name="T0" fmla="*/ 0 w 1060"/>
                    <a:gd name="T1" fmla="*/ 0 h 1045"/>
                    <a:gd name="T2" fmla="*/ 0 w 1060"/>
                    <a:gd name="T3" fmla="*/ 0 h 1045"/>
                    <a:gd name="T4" fmla="*/ 0 w 1060"/>
                    <a:gd name="T5" fmla="*/ 0 h 1045"/>
                    <a:gd name="T6" fmla="*/ 0 w 1060"/>
                    <a:gd name="T7" fmla="*/ 0 h 1045"/>
                    <a:gd name="T8" fmla="*/ 0 w 1060"/>
                    <a:gd name="T9" fmla="*/ 0 h 1045"/>
                    <a:gd name="T10" fmla="*/ 0 w 1060"/>
                    <a:gd name="T11" fmla="*/ 0 h 1045"/>
                    <a:gd name="T12" fmla="*/ 0 w 1060"/>
                    <a:gd name="T13" fmla="*/ 0 h 1045"/>
                    <a:gd name="T14" fmla="*/ 0 w 1060"/>
                    <a:gd name="T15" fmla="*/ 0 h 1045"/>
                    <a:gd name="T16" fmla="*/ 0 w 1060"/>
                    <a:gd name="T17" fmla="*/ 0 h 1045"/>
                    <a:gd name="T18" fmla="*/ 0 w 1060"/>
                    <a:gd name="T19" fmla="*/ 0 h 1045"/>
                    <a:gd name="T20" fmla="*/ 0 w 1060"/>
                    <a:gd name="T21" fmla="*/ 0 h 1045"/>
                    <a:gd name="T22" fmla="*/ 0 w 1060"/>
                    <a:gd name="T23" fmla="*/ 0 h 1045"/>
                    <a:gd name="T24" fmla="*/ 0 w 1060"/>
                    <a:gd name="T25" fmla="*/ 0 h 1045"/>
                    <a:gd name="T26" fmla="*/ 0 w 1060"/>
                    <a:gd name="T27" fmla="*/ 0 h 1045"/>
                    <a:gd name="T28" fmla="*/ 0 w 1060"/>
                    <a:gd name="T29" fmla="*/ 0 h 1045"/>
                    <a:gd name="T30" fmla="*/ 0 w 1060"/>
                    <a:gd name="T31" fmla="*/ 0 h 1045"/>
                    <a:gd name="T32" fmla="*/ 0 w 1060"/>
                    <a:gd name="T33" fmla="*/ 0 h 1045"/>
                    <a:gd name="T34" fmla="*/ 0 w 1060"/>
                    <a:gd name="T35" fmla="*/ 0 h 1045"/>
                    <a:gd name="T36" fmla="*/ 0 w 1060"/>
                    <a:gd name="T37" fmla="*/ 0 h 1045"/>
                    <a:gd name="T38" fmla="*/ 0 w 1060"/>
                    <a:gd name="T39" fmla="*/ 0 h 1045"/>
                    <a:gd name="T40" fmla="*/ 0 w 1060"/>
                    <a:gd name="T41" fmla="*/ 0 h 1045"/>
                    <a:gd name="T42" fmla="*/ 0 w 1060"/>
                    <a:gd name="T43" fmla="*/ 0 h 1045"/>
                    <a:gd name="T44" fmla="*/ 0 w 1060"/>
                    <a:gd name="T45" fmla="*/ 0 h 1045"/>
                    <a:gd name="T46" fmla="*/ 0 w 1060"/>
                    <a:gd name="T47" fmla="*/ 0 h 1045"/>
                    <a:gd name="T48" fmla="*/ 0 w 1060"/>
                    <a:gd name="T49" fmla="*/ 0 h 1045"/>
                    <a:gd name="T50" fmla="*/ 0 w 1060"/>
                    <a:gd name="T51" fmla="*/ 0 h 1045"/>
                    <a:gd name="T52" fmla="*/ 0 w 1060"/>
                    <a:gd name="T53" fmla="*/ 0 h 1045"/>
                    <a:gd name="T54" fmla="*/ 0 w 1060"/>
                    <a:gd name="T55" fmla="*/ 0 h 1045"/>
                    <a:gd name="T56" fmla="*/ 0 w 1060"/>
                    <a:gd name="T57" fmla="*/ 0 h 1045"/>
                    <a:gd name="T58" fmla="*/ 0 w 1060"/>
                    <a:gd name="T59" fmla="*/ 0 h 1045"/>
                    <a:gd name="T60" fmla="*/ 0 w 1060"/>
                    <a:gd name="T61" fmla="*/ 0 h 1045"/>
                    <a:gd name="T62" fmla="*/ 0 w 1060"/>
                    <a:gd name="T63" fmla="*/ 0 h 1045"/>
                    <a:gd name="T64" fmla="*/ 0 w 1060"/>
                    <a:gd name="T65" fmla="*/ 0 h 1045"/>
                    <a:gd name="T66" fmla="*/ 0 w 1060"/>
                    <a:gd name="T67" fmla="*/ 0 h 10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60"/>
                    <a:gd name="T103" fmla="*/ 0 h 1045"/>
                    <a:gd name="T104" fmla="*/ 1060 w 1060"/>
                    <a:gd name="T105" fmla="*/ 1045 h 10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60" h="1045">
                      <a:moveTo>
                        <a:pt x="533" y="1045"/>
                      </a:moveTo>
                      <a:lnTo>
                        <a:pt x="533" y="1045"/>
                      </a:lnTo>
                      <a:lnTo>
                        <a:pt x="586" y="1043"/>
                      </a:lnTo>
                      <a:lnTo>
                        <a:pt x="638" y="1035"/>
                      </a:lnTo>
                      <a:lnTo>
                        <a:pt x="689" y="1023"/>
                      </a:lnTo>
                      <a:lnTo>
                        <a:pt x="738" y="1007"/>
                      </a:lnTo>
                      <a:lnTo>
                        <a:pt x="784" y="987"/>
                      </a:lnTo>
                      <a:lnTo>
                        <a:pt x="827" y="963"/>
                      </a:lnTo>
                      <a:lnTo>
                        <a:pt x="868" y="935"/>
                      </a:lnTo>
                      <a:lnTo>
                        <a:pt x="906" y="902"/>
                      </a:lnTo>
                      <a:lnTo>
                        <a:pt x="939" y="867"/>
                      </a:lnTo>
                      <a:lnTo>
                        <a:pt x="970" y="828"/>
                      </a:lnTo>
                      <a:lnTo>
                        <a:pt x="996" y="785"/>
                      </a:lnTo>
                      <a:lnTo>
                        <a:pt x="1019" y="739"/>
                      </a:lnTo>
                      <a:lnTo>
                        <a:pt x="1036" y="690"/>
                      </a:lnTo>
                      <a:lnTo>
                        <a:pt x="1049" y="638"/>
                      </a:lnTo>
                      <a:lnTo>
                        <a:pt x="1057" y="582"/>
                      </a:lnTo>
                      <a:lnTo>
                        <a:pt x="1060" y="523"/>
                      </a:lnTo>
                      <a:lnTo>
                        <a:pt x="1057" y="470"/>
                      </a:lnTo>
                      <a:lnTo>
                        <a:pt x="1049" y="418"/>
                      </a:lnTo>
                      <a:lnTo>
                        <a:pt x="1035" y="367"/>
                      </a:lnTo>
                      <a:lnTo>
                        <a:pt x="1016" y="318"/>
                      </a:lnTo>
                      <a:lnTo>
                        <a:pt x="993" y="274"/>
                      </a:lnTo>
                      <a:lnTo>
                        <a:pt x="965" y="230"/>
                      </a:lnTo>
                      <a:lnTo>
                        <a:pt x="934" y="190"/>
                      </a:lnTo>
                      <a:lnTo>
                        <a:pt x="898" y="153"/>
                      </a:lnTo>
                      <a:lnTo>
                        <a:pt x="860" y="119"/>
                      </a:lnTo>
                      <a:lnTo>
                        <a:pt x="817" y="90"/>
                      </a:lnTo>
                      <a:lnTo>
                        <a:pt x="774" y="64"/>
                      </a:lnTo>
                      <a:lnTo>
                        <a:pt x="727" y="41"/>
                      </a:lnTo>
                      <a:lnTo>
                        <a:pt x="677" y="24"/>
                      </a:lnTo>
                      <a:lnTo>
                        <a:pt x="626" y="10"/>
                      </a:lnTo>
                      <a:lnTo>
                        <a:pt x="572" y="3"/>
                      </a:lnTo>
                      <a:lnTo>
                        <a:pt x="519" y="0"/>
                      </a:lnTo>
                      <a:lnTo>
                        <a:pt x="465" y="3"/>
                      </a:lnTo>
                      <a:lnTo>
                        <a:pt x="413" y="10"/>
                      </a:lnTo>
                      <a:lnTo>
                        <a:pt x="364" y="23"/>
                      </a:lnTo>
                      <a:lnTo>
                        <a:pt x="315" y="40"/>
                      </a:lnTo>
                      <a:lnTo>
                        <a:pt x="270" y="61"/>
                      </a:lnTo>
                      <a:lnTo>
                        <a:pt x="227" y="87"/>
                      </a:lnTo>
                      <a:lnTo>
                        <a:pt x="188" y="116"/>
                      </a:lnTo>
                      <a:lnTo>
                        <a:pt x="151" y="149"/>
                      </a:lnTo>
                      <a:lnTo>
                        <a:pt x="117" y="185"/>
                      </a:lnTo>
                      <a:lnTo>
                        <a:pt x="89" y="225"/>
                      </a:lnTo>
                      <a:lnTo>
                        <a:pt x="63" y="266"/>
                      </a:lnTo>
                      <a:lnTo>
                        <a:pt x="42" y="311"/>
                      </a:lnTo>
                      <a:lnTo>
                        <a:pt x="24" y="358"/>
                      </a:lnTo>
                      <a:lnTo>
                        <a:pt x="12" y="406"/>
                      </a:lnTo>
                      <a:lnTo>
                        <a:pt x="3" y="457"/>
                      </a:lnTo>
                      <a:lnTo>
                        <a:pt x="0" y="510"/>
                      </a:lnTo>
                      <a:lnTo>
                        <a:pt x="3" y="569"/>
                      </a:lnTo>
                      <a:lnTo>
                        <a:pt x="9" y="625"/>
                      </a:lnTo>
                      <a:lnTo>
                        <a:pt x="19" y="680"/>
                      </a:lnTo>
                      <a:lnTo>
                        <a:pt x="34" y="730"/>
                      </a:lnTo>
                      <a:lnTo>
                        <a:pt x="53" y="778"/>
                      </a:lnTo>
                      <a:lnTo>
                        <a:pt x="76" y="821"/>
                      </a:lnTo>
                      <a:lnTo>
                        <a:pt x="104" y="862"/>
                      </a:lnTo>
                      <a:lnTo>
                        <a:pt x="135" y="900"/>
                      </a:lnTo>
                      <a:lnTo>
                        <a:pt x="170" y="933"/>
                      </a:lnTo>
                      <a:lnTo>
                        <a:pt x="209" y="963"/>
                      </a:lnTo>
                      <a:lnTo>
                        <a:pt x="253" y="988"/>
                      </a:lnTo>
                      <a:lnTo>
                        <a:pt x="301" y="1008"/>
                      </a:lnTo>
                      <a:lnTo>
                        <a:pt x="352" y="1025"/>
                      </a:lnTo>
                      <a:lnTo>
                        <a:pt x="408" y="1036"/>
                      </a:lnTo>
                      <a:lnTo>
                        <a:pt x="469" y="1044"/>
                      </a:lnTo>
                      <a:lnTo>
                        <a:pt x="533" y="1045"/>
                      </a:lnTo>
                    </a:path>
                  </a:pathLst>
                </a:custGeom>
                <a:noFill/>
                <a:ln w="0">
                  <a:solidFill>
                    <a:srgbClr val="000000"/>
                  </a:solidFill>
                  <a:prstDash val="solid"/>
                  <a:round/>
                  <a:headEnd/>
                  <a:tailEnd/>
                </a:ln>
              </p:spPr>
              <p:txBody>
                <a:bodyPr/>
                <a:lstStyle/>
                <a:p>
                  <a:endParaRPr lang="en-US"/>
                </a:p>
              </p:txBody>
            </p:sp>
            <p:sp>
              <p:nvSpPr>
                <p:cNvPr id="172559" name="Freeform 499"/>
                <p:cNvSpPr>
                  <a:spLocks/>
                </p:cNvSpPr>
                <p:nvPr/>
              </p:nvSpPr>
              <p:spPr bwMode="auto">
                <a:xfrm>
                  <a:off x="2674" y="1445"/>
                  <a:ext cx="225" cy="245"/>
                </a:xfrm>
                <a:custGeom>
                  <a:avLst/>
                  <a:gdLst>
                    <a:gd name="T0" fmla="*/ 0 w 903"/>
                    <a:gd name="T1" fmla="*/ 0 h 981"/>
                    <a:gd name="T2" fmla="*/ 0 w 903"/>
                    <a:gd name="T3" fmla="*/ 0 h 981"/>
                    <a:gd name="T4" fmla="*/ 0 w 903"/>
                    <a:gd name="T5" fmla="*/ 0 h 981"/>
                    <a:gd name="T6" fmla="*/ 0 w 903"/>
                    <a:gd name="T7" fmla="*/ 0 h 981"/>
                    <a:gd name="T8" fmla="*/ 0 w 903"/>
                    <a:gd name="T9" fmla="*/ 0 h 981"/>
                    <a:gd name="T10" fmla="*/ 0 w 903"/>
                    <a:gd name="T11" fmla="*/ 0 h 981"/>
                    <a:gd name="T12" fmla="*/ 0 w 903"/>
                    <a:gd name="T13" fmla="*/ 0 h 981"/>
                    <a:gd name="T14" fmla="*/ 0 w 903"/>
                    <a:gd name="T15" fmla="*/ 0 h 981"/>
                    <a:gd name="T16" fmla="*/ 0 w 903"/>
                    <a:gd name="T17" fmla="*/ 0 h 981"/>
                    <a:gd name="T18" fmla="*/ 0 w 903"/>
                    <a:gd name="T19" fmla="*/ 0 h 981"/>
                    <a:gd name="T20" fmla="*/ 0 w 903"/>
                    <a:gd name="T21" fmla="*/ 0 h 981"/>
                    <a:gd name="T22" fmla="*/ 0 w 903"/>
                    <a:gd name="T23" fmla="*/ 0 h 981"/>
                    <a:gd name="T24" fmla="*/ 0 w 903"/>
                    <a:gd name="T25" fmla="*/ 0 h 981"/>
                    <a:gd name="T26" fmla="*/ 0 w 903"/>
                    <a:gd name="T27" fmla="*/ 0 h 981"/>
                    <a:gd name="T28" fmla="*/ 0 w 903"/>
                    <a:gd name="T29" fmla="*/ 0 h 981"/>
                    <a:gd name="T30" fmla="*/ 0 w 903"/>
                    <a:gd name="T31" fmla="*/ 0 h 981"/>
                    <a:gd name="T32" fmla="*/ 0 w 903"/>
                    <a:gd name="T33" fmla="*/ 0 h 981"/>
                    <a:gd name="T34" fmla="*/ 0 w 903"/>
                    <a:gd name="T35" fmla="*/ 0 h 981"/>
                    <a:gd name="T36" fmla="*/ 0 w 903"/>
                    <a:gd name="T37" fmla="*/ 0 h 981"/>
                    <a:gd name="T38" fmla="*/ 0 w 903"/>
                    <a:gd name="T39" fmla="*/ 0 h 981"/>
                    <a:gd name="T40" fmla="*/ 0 w 903"/>
                    <a:gd name="T41" fmla="*/ 0 h 981"/>
                    <a:gd name="T42" fmla="*/ 0 w 903"/>
                    <a:gd name="T43" fmla="*/ 0 h 981"/>
                    <a:gd name="T44" fmla="*/ 0 w 903"/>
                    <a:gd name="T45" fmla="*/ 0 h 981"/>
                    <a:gd name="T46" fmla="*/ 0 w 903"/>
                    <a:gd name="T47" fmla="*/ 0 h 981"/>
                    <a:gd name="T48" fmla="*/ 0 w 903"/>
                    <a:gd name="T49" fmla="*/ 0 h 981"/>
                    <a:gd name="T50" fmla="*/ 0 w 903"/>
                    <a:gd name="T51" fmla="*/ 0 h 981"/>
                    <a:gd name="T52" fmla="*/ 0 w 903"/>
                    <a:gd name="T53" fmla="*/ 0 h 981"/>
                    <a:gd name="T54" fmla="*/ 0 w 903"/>
                    <a:gd name="T55" fmla="*/ 0 h 981"/>
                    <a:gd name="T56" fmla="*/ 0 w 903"/>
                    <a:gd name="T57" fmla="*/ 0 h 981"/>
                    <a:gd name="T58" fmla="*/ 0 w 903"/>
                    <a:gd name="T59" fmla="*/ 0 h 981"/>
                    <a:gd name="T60" fmla="*/ 0 w 903"/>
                    <a:gd name="T61" fmla="*/ 0 h 981"/>
                    <a:gd name="T62" fmla="*/ 0 w 903"/>
                    <a:gd name="T63" fmla="*/ 0 h 9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03"/>
                    <a:gd name="T97" fmla="*/ 0 h 981"/>
                    <a:gd name="T98" fmla="*/ 903 w 903"/>
                    <a:gd name="T99" fmla="*/ 981 h 9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03" h="981">
                      <a:moveTo>
                        <a:pt x="396" y="981"/>
                      </a:moveTo>
                      <a:lnTo>
                        <a:pt x="448" y="981"/>
                      </a:lnTo>
                      <a:lnTo>
                        <a:pt x="498" y="975"/>
                      </a:lnTo>
                      <a:lnTo>
                        <a:pt x="546" y="964"/>
                      </a:lnTo>
                      <a:lnTo>
                        <a:pt x="593" y="948"/>
                      </a:lnTo>
                      <a:lnTo>
                        <a:pt x="637" y="928"/>
                      </a:lnTo>
                      <a:lnTo>
                        <a:pt x="679" y="903"/>
                      </a:lnTo>
                      <a:lnTo>
                        <a:pt x="718" y="874"/>
                      </a:lnTo>
                      <a:lnTo>
                        <a:pt x="754" y="842"/>
                      </a:lnTo>
                      <a:lnTo>
                        <a:pt x="787" y="806"/>
                      </a:lnTo>
                      <a:lnTo>
                        <a:pt x="816" y="768"/>
                      </a:lnTo>
                      <a:lnTo>
                        <a:pt x="842" y="725"/>
                      </a:lnTo>
                      <a:lnTo>
                        <a:pt x="863" y="682"/>
                      </a:lnTo>
                      <a:lnTo>
                        <a:pt x="881" y="635"/>
                      </a:lnTo>
                      <a:lnTo>
                        <a:pt x="893" y="586"/>
                      </a:lnTo>
                      <a:lnTo>
                        <a:pt x="900" y="536"/>
                      </a:lnTo>
                      <a:lnTo>
                        <a:pt x="903" y="484"/>
                      </a:lnTo>
                      <a:lnTo>
                        <a:pt x="900" y="432"/>
                      </a:lnTo>
                      <a:lnTo>
                        <a:pt x="893" y="382"/>
                      </a:lnTo>
                      <a:lnTo>
                        <a:pt x="882" y="335"/>
                      </a:lnTo>
                      <a:lnTo>
                        <a:pt x="866" y="290"/>
                      </a:lnTo>
                      <a:lnTo>
                        <a:pt x="844" y="247"/>
                      </a:lnTo>
                      <a:lnTo>
                        <a:pt x="821" y="207"/>
                      </a:lnTo>
                      <a:lnTo>
                        <a:pt x="792" y="171"/>
                      </a:lnTo>
                      <a:lnTo>
                        <a:pt x="761" y="136"/>
                      </a:lnTo>
                      <a:lnTo>
                        <a:pt x="726" y="106"/>
                      </a:lnTo>
                      <a:lnTo>
                        <a:pt x="688" y="79"/>
                      </a:lnTo>
                      <a:lnTo>
                        <a:pt x="648" y="56"/>
                      </a:lnTo>
                      <a:lnTo>
                        <a:pt x="605" y="36"/>
                      </a:lnTo>
                      <a:lnTo>
                        <a:pt x="559" y="21"/>
                      </a:lnTo>
                      <a:lnTo>
                        <a:pt x="511" y="8"/>
                      </a:lnTo>
                      <a:lnTo>
                        <a:pt x="462" y="2"/>
                      </a:lnTo>
                      <a:lnTo>
                        <a:pt x="409" y="0"/>
                      </a:lnTo>
                      <a:lnTo>
                        <a:pt x="358" y="2"/>
                      </a:lnTo>
                      <a:lnTo>
                        <a:pt x="311" y="11"/>
                      </a:lnTo>
                      <a:lnTo>
                        <a:pt x="268" y="24"/>
                      </a:lnTo>
                      <a:lnTo>
                        <a:pt x="228" y="42"/>
                      </a:lnTo>
                      <a:lnTo>
                        <a:pt x="190" y="64"/>
                      </a:lnTo>
                      <a:lnTo>
                        <a:pt x="157" y="92"/>
                      </a:lnTo>
                      <a:lnTo>
                        <a:pt x="127" y="121"/>
                      </a:lnTo>
                      <a:lnTo>
                        <a:pt x="100" y="155"/>
                      </a:lnTo>
                      <a:lnTo>
                        <a:pt x="76" y="192"/>
                      </a:lnTo>
                      <a:lnTo>
                        <a:pt x="56" y="232"/>
                      </a:lnTo>
                      <a:lnTo>
                        <a:pt x="39" y="273"/>
                      </a:lnTo>
                      <a:lnTo>
                        <a:pt x="25" y="318"/>
                      </a:lnTo>
                      <a:lnTo>
                        <a:pt x="14" y="362"/>
                      </a:lnTo>
                      <a:lnTo>
                        <a:pt x="6" y="410"/>
                      </a:lnTo>
                      <a:lnTo>
                        <a:pt x="1" y="458"/>
                      </a:lnTo>
                      <a:lnTo>
                        <a:pt x="0" y="507"/>
                      </a:lnTo>
                      <a:lnTo>
                        <a:pt x="3" y="558"/>
                      </a:lnTo>
                      <a:lnTo>
                        <a:pt x="9" y="607"/>
                      </a:lnTo>
                      <a:lnTo>
                        <a:pt x="20" y="654"/>
                      </a:lnTo>
                      <a:lnTo>
                        <a:pt x="34" y="698"/>
                      </a:lnTo>
                      <a:lnTo>
                        <a:pt x="52" y="739"/>
                      </a:lnTo>
                      <a:lnTo>
                        <a:pt x="74" y="777"/>
                      </a:lnTo>
                      <a:lnTo>
                        <a:pt x="97" y="813"/>
                      </a:lnTo>
                      <a:lnTo>
                        <a:pt x="125" y="846"/>
                      </a:lnTo>
                      <a:lnTo>
                        <a:pt x="153" y="876"/>
                      </a:lnTo>
                      <a:lnTo>
                        <a:pt x="184" y="902"/>
                      </a:lnTo>
                      <a:lnTo>
                        <a:pt x="217" y="924"/>
                      </a:lnTo>
                      <a:lnTo>
                        <a:pt x="251" y="943"/>
                      </a:lnTo>
                      <a:lnTo>
                        <a:pt x="286" y="959"/>
                      </a:lnTo>
                      <a:lnTo>
                        <a:pt x="322" y="970"/>
                      </a:lnTo>
                      <a:lnTo>
                        <a:pt x="358" y="978"/>
                      </a:lnTo>
                      <a:lnTo>
                        <a:pt x="396" y="981"/>
                      </a:lnTo>
                      <a:close/>
                    </a:path>
                  </a:pathLst>
                </a:custGeom>
                <a:solidFill>
                  <a:srgbClr val="990000"/>
                </a:solidFill>
                <a:ln w="9525">
                  <a:noFill/>
                  <a:round/>
                  <a:headEnd/>
                  <a:tailEnd/>
                </a:ln>
              </p:spPr>
              <p:txBody>
                <a:bodyPr/>
                <a:lstStyle/>
                <a:p>
                  <a:endParaRPr lang="en-US"/>
                </a:p>
              </p:txBody>
            </p:sp>
            <p:sp>
              <p:nvSpPr>
                <p:cNvPr id="172560" name="Freeform 500"/>
                <p:cNvSpPr>
                  <a:spLocks/>
                </p:cNvSpPr>
                <p:nvPr/>
              </p:nvSpPr>
              <p:spPr bwMode="auto">
                <a:xfrm>
                  <a:off x="2674" y="1445"/>
                  <a:ext cx="225" cy="245"/>
                </a:xfrm>
                <a:custGeom>
                  <a:avLst/>
                  <a:gdLst>
                    <a:gd name="T0" fmla="*/ 0 w 903"/>
                    <a:gd name="T1" fmla="*/ 0 h 981"/>
                    <a:gd name="T2" fmla="*/ 0 w 903"/>
                    <a:gd name="T3" fmla="*/ 0 h 981"/>
                    <a:gd name="T4" fmla="*/ 0 w 903"/>
                    <a:gd name="T5" fmla="*/ 0 h 981"/>
                    <a:gd name="T6" fmla="*/ 0 w 903"/>
                    <a:gd name="T7" fmla="*/ 0 h 981"/>
                    <a:gd name="T8" fmla="*/ 0 w 903"/>
                    <a:gd name="T9" fmla="*/ 0 h 981"/>
                    <a:gd name="T10" fmla="*/ 0 w 903"/>
                    <a:gd name="T11" fmla="*/ 0 h 981"/>
                    <a:gd name="T12" fmla="*/ 0 w 903"/>
                    <a:gd name="T13" fmla="*/ 0 h 981"/>
                    <a:gd name="T14" fmla="*/ 0 w 903"/>
                    <a:gd name="T15" fmla="*/ 0 h 981"/>
                    <a:gd name="T16" fmla="*/ 0 w 903"/>
                    <a:gd name="T17" fmla="*/ 0 h 981"/>
                    <a:gd name="T18" fmla="*/ 0 w 903"/>
                    <a:gd name="T19" fmla="*/ 0 h 981"/>
                    <a:gd name="T20" fmla="*/ 0 w 903"/>
                    <a:gd name="T21" fmla="*/ 0 h 981"/>
                    <a:gd name="T22" fmla="*/ 0 w 903"/>
                    <a:gd name="T23" fmla="*/ 0 h 981"/>
                    <a:gd name="T24" fmla="*/ 0 w 903"/>
                    <a:gd name="T25" fmla="*/ 0 h 981"/>
                    <a:gd name="T26" fmla="*/ 0 w 903"/>
                    <a:gd name="T27" fmla="*/ 0 h 981"/>
                    <a:gd name="T28" fmla="*/ 0 w 903"/>
                    <a:gd name="T29" fmla="*/ 0 h 981"/>
                    <a:gd name="T30" fmla="*/ 0 w 903"/>
                    <a:gd name="T31" fmla="*/ 0 h 981"/>
                    <a:gd name="T32" fmla="*/ 0 w 903"/>
                    <a:gd name="T33" fmla="*/ 0 h 981"/>
                    <a:gd name="T34" fmla="*/ 0 w 903"/>
                    <a:gd name="T35" fmla="*/ 0 h 981"/>
                    <a:gd name="T36" fmla="*/ 0 w 903"/>
                    <a:gd name="T37" fmla="*/ 0 h 981"/>
                    <a:gd name="T38" fmla="*/ 0 w 903"/>
                    <a:gd name="T39" fmla="*/ 0 h 981"/>
                    <a:gd name="T40" fmla="*/ 0 w 903"/>
                    <a:gd name="T41" fmla="*/ 0 h 981"/>
                    <a:gd name="T42" fmla="*/ 0 w 903"/>
                    <a:gd name="T43" fmla="*/ 0 h 981"/>
                    <a:gd name="T44" fmla="*/ 0 w 903"/>
                    <a:gd name="T45" fmla="*/ 0 h 981"/>
                    <a:gd name="T46" fmla="*/ 0 w 903"/>
                    <a:gd name="T47" fmla="*/ 0 h 981"/>
                    <a:gd name="T48" fmla="*/ 0 w 903"/>
                    <a:gd name="T49" fmla="*/ 0 h 981"/>
                    <a:gd name="T50" fmla="*/ 0 w 903"/>
                    <a:gd name="T51" fmla="*/ 0 h 981"/>
                    <a:gd name="T52" fmla="*/ 0 w 903"/>
                    <a:gd name="T53" fmla="*/ 0 h 981"/>
                    <a:gd name="T54" fmla="*/ 0 w 903"/>
                    <a:gd name="T55" fmla="*/ 0 h 981"/>
                    <a:gd name="T56" fmla="*/ 0 w 903"/>
                    <a:gd name="T57" fmla="*/ 0 h 981"/>
                    <a:gd name="T58" fmla="*/ 0 w 903"/>
                    <a:gd name="T59" fmla="*/ 0 h 981"/>
                    <a:gd name="T60" fmla="*/ 0 w 903"/>
                    <a:gd name="T61" fmla="*/ 0 h 981"/>
                    <a:gd name="T62" fmla="*/ 0 w 903"/>
                    <a:gd name="T63" fmla="*/ 0 h 981"/>
                    <a:gd name="T64" fmla="*/ 0 w 903"/>
                    <a:gd name="T65" fmla="*/ 0 h 981"/>
                    <a:gd name="T66" fmla="*/ 0 w 903"/>
                    <a:gd name="T67" fmla="*/ 0 h 9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03"/>
                    <a:gd name="T103" fmla="*/ 0 h 981"/>
                    <a:gd name="T104" fmla="*/ 903 w 903"/>
                    <a:gd name="T105" fmla="*/ 981 h 98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03" h="981">
                      <a:moveTo>
                        <a:pt x="396" y="981"/>
                      </a:moveTo>
                      <a:lnTo>
                        <a:pt x="396" y="981"/>
                      </a:lnTo>
                      <a:lnTo>
                        <a:pt x="448" y="981"/>
                      </a:lnTo>
                      <a:lnTo>
                        <a:pt x="498" y="975"/>
                      </a:lnTo>
                      <a:lnTo>
                        <a:pt x="546" y="964"/>
                      </a:lnTo>
                      <a:lnTo>
                        <a:pt x="593" y="948"/>
                      </a:lnTo>
                      <a:lnTo>
                        <a:pt x="637" y="928"/>
                      </a:lnTo>
                      <a:lnTo>
                        <a:pt x="679" y="903"/>
                      </a:lnTo>
                      <a:lnTo>
                        <a:pt x="718" y="874"/>
                      </a:lnTo>
                      <a:lnTo>
                        <a:pt x="754" y="842"/>
                      </a:lnTo>
                      <a:lnTo>
                        <a:pt x="787" y="806"/>
                      </a:lnTo>
                      <a:lnTo>
                        <a:pt x="816" y="768"/>
                      </a:lnTo>
                      <a:lnTo>
                        <a:pt x="842" y="725"/>
                      </a:lnTo>
                      <a:lnTo>
                        <a:pt x="863" y="682"/>
                      </a:lnTo>
                      <a:lnTo>
                        <a:pt x="881" y="635"/>
                      </a:lnTo>
                      <a:lnTo>
                        <a:pt x="893" y="586"/>
                      </a:lnTo>
                      <a:lnTo>
                        <a:pt x="900" y="536"/>
                      </a:lnTo>
                      <a:lnTo>
                        <a:pt x="903" y="484"/>
                      </a:lnTo>
                      <a:lnTo>
                        <a:pt x="900" y="432"/>
                      </a:lnTo>
                      <a:lnTo>
                        <a:pt x="893" y="382"/>
                      </a:lnTo>
                      <a:lnTo>
                        <a:pt x="882" y="335"/>
                      </a:lnTo>
                      <a:lnTo>
                        <a:pt x="866" y="290"/>
                      </a:lnTo>
                      <a:lnTo>
                        <a:pt x="844" y="247"/>
                      </a:lnTo>
                      <a:lnTo>
                        <a:pt x="821" y="207"/>
                      </a:lnTo>
                      <a:lnTo>
                        <a:pt x="792" y="171"/>
                      </a:lnTo>
                      <a:lnTo>
                        <a:pt x="761" y="136"/>
                      </a:lnTo>
                      <a:lnTo>
                        <a:pt x="726" y="106"/>
                      </a:lnTo>
                      <a:lnTo>
                        <a:pt x="688" y="79"/>
                      </a:lnTo>
                      <a:lnTo>
                        <a:pt x="648" y="56"/>
                      </a:lnTo>
                      <a:lnTo>
                        <a:pt x="605" y="36"/>
                      </a:lnTo>
                      <a:lnTo>
                        <a:pt x="559" y="21"/>
                      </a:lnTo>
                      <a:lnTo>
                        <a:pt x="511" y="8"/>
                      </a:lnTo>
                      <a:lnTo>
                        <a:pt x="462" y="2"/>
                      </a:lnTo>
                      <a:lnTo>
                        <a:pt x="409" y="0"/>
                      </a:lnTo>
                      <a:lnTo>
                        <a:pt x="358" y="2"/>
                      </a:lnTo>
                      <a:lnTo>
                        <a:pt x="311" y="11"/>
                      </a:lnTo>
                      <a:lnTo>
                        <a:pt x="268" y="24"/>
                      </a:lnTo>
                      <a:lnTo>
                        <a:pt x="228" y="42"/>
                      </a:lnTo>
                      <a:lnTo>
                        <a:pt x="190" y="64"/>
                      </a:lnTo>
                      <a:lnTo>
                        <a:pt x="157" y="92"/>
                      </a:lnTo>
                      <a:lnTo>
                        <a:pt x="127" y="121"/>
                      </a:lnTo>
                      <a:lnTo>
                        <a:pt x="100" y="155"/>
                      </a:lnTo>
                      <a:lnTo>
                        <a:pt x="76" y="192"/>
                      </a:lnTo>
                      <a:lnTo>
                        <a:pt x="56" y="232"/>
                      </a:lnTo>
                      <a:lnTo>
                        <a:pt x="39" y="273"/>
                      </a:lnTo>
                      <a:lnTo>
                        <a:pt x="25" y="318"/>
                      </a:lnTo>
                      <a:lnTo>
                        <a:pt x="14" y="362"/>
                      </a:lnTo>
                      <a:lnTo>
                        <a:pt x="6" y="410"/>
                      </a:lnTo>
                      <a:lnTo>
                        <a:pt x="1" y="458"/>
                      </a:lnTo>
                      <a:lnTo>
                        <a:pt x="0" y="507"/>
                      </a:lnTo>
                      <a:lnTo>
                        <a:pt x="3" y="558"/>
                      </a:lnTo>
                      <a:lnTo>
                        <a:pt x="9" y="607"/>
                      </a:lnTo>
                      <a:lnTo>
                        <a:pt x="20" y="654"/>
                      </a:lnTo>
                      <a:lnTo>
                        <a:pt x="34" y="698"/>
                      </a:lnTo>
                      <a:lnTo>
                        <a:pt x="52" y="739"/>
                      </a:lnTo>
                      <a:lnTo>
                        <a:pt x="74" y="777"/>
                      </a:lnTo>
                      <a:lnTo>
                        <a:pt x="97" y="813"/>
                      </a:lnTo>
                      <a:lnTo>
                        <a:pt x="125" y="846"/>
                      </a:lnTo>
                      <a:lnTo>
                        <a:pt x="153" y="876"/>
                      </a:lnTo>
                      <a:lnTo>
                        <a:pt x="184" y="902"/>
                      </a:lnTo>
                      <a:lnTo>
                        <a:pt x="217" y="924"/>
                      </a:lnTo>
                      <a:lnTo>
                        <a:pt x="251" y="943"/>
                      </a:lnTo>
                      <a:lnTo>
                        <a:pt x="286" y="959"/>
                      </a:lnTo>
                      <a:lnTo>
                        <a:pt x="322" y="970"/>
                      </a:lnTo>
                      <a:lnTo>
                        <a:pt x="358" y="978"/>
                      </a:lnTo>
                      <a:lnTo>
                        <a:pt x="396" y="981"/>
                      </a:lnTo>
                    </a:path>
                  </a:pathLst>
                </a:custGeom>
                <a:noFill/>
                <a:ln w="0">
                  <a:solidFill>
                    <a:srgbClr val="404040"/>
                  </a:solidFill>
                  <a:prstDash val="solid"/>
                  <a:round/>
                  <a:headEnd/>
                  <a:tailEnd/>
                </a:ln>
              </p:spPr>
              <p:txBody>
                <a:bodyPr/>
                <a:lstStyle/>
                <a:p>
                  <a:endParaRPr lang="en-US"/>
                </a:p>
              </p:txBody>
            </p:sp>
            <p:sp>
              <p:nvSpPr>
                <p:cNvPr id="172561" name="Freeform 501"/>
                <p:cNvSpPr>
                  <a:spLocks/>
                </p:cNvSpPr>
                <p:nvPr/>
              </p:nvSpPr>
              <p:spPr bwMode="auto">
                <a:xfrm>
                  <a:off x="2673" y="1447"/>
                  <a:ext cx="221" cy="241"/>
                </a:xfrm>
                <a:custGeom>
                  <a:avLst/>
                  <a:gdLst>
                    <a:gd name="T0" fmla="*/ 0 w 884"/>
                    <a:gd name="T1" fmla="*/ 0 h 961"/>
                    <a:gd name="T2" fmla="*/ 0 w 884"/>
                    <a:gd name="T3" fmla="*/ 0 h 961"/>
                    <a:gd name="T4" fmla="*/ 0 w 884"/>
                    <a:gd name="T5" fmla="*/ 0 h 961"/>
                    <a:gd name="T6" fmla="*/ 0 w 884"/>
                    <a:gd name="T7" fmla="*/ 0 h 961"/>
                    <a:gd name="T8" fmla="*/ 0 w 884"/>
                    <a:gd name="T9" fmla="*/ 0 h 961"/>
                    <a:gd name="T10" fmla="*/ 0 w 884"/>
                    <a:gd name="T11" fmla="*/ 0 h 961"/>
                    <a:gd name="T12" fmla="*/ 0 w 884"/>
                    <a:gd name="T13" fmla="*/ 0 h 961"/>
                    <a:gd name="T14" fmla="*/ 0 w 884"/>
                    <a:gd name="T15" fmla="*/ 0 h 961"/>
                    <a:gd name="T16" fmla="*/ 0 w 884"/>
                    <a:gd name="T17" fmla="*/ 0 h 961"/>
                    <a:gd name="T18" fmla="*/ 0 w 884"/>
                    <a:gd name="T19" fmla="*/ 0 h 961"/>
                    <a:gd name="T20" fmla="*/ 0 w 884"/>
                    <a:gd name="T21" fmla="*/ 0 h 961"/>
                    <a:gd name="T22" fmla="*/ 0 w 884"/>
                    <a:gd name="T23" fmla="*/ 0 h 961"/>
                    <a:gd name="T24" fmla="*/ 0 w 884"/>
                    <a:gd name="T25" fmla="*/ 0 h 961"/>
                    <a:gd name="T26" fmla="*/ 0 w 884"/>
                    <a:gd name="T27" fmla="*/ 0 h 961"/>
                    <a:gd name="T28" fmla="*/ 0 w 884"/>
                    <a:gd name="T29" fmla="*/ 0 h 961"/>
                    <a:gd name="T30" fmla="*/ 0 w 884"/>
                    <a:gd name="T31" fmla="*/ 0 h 961"/>
                    <a:gd name="T32" fmla="*/ 0 w 884"/>
                    <a:gd name="T33" fmla="*/ 0 h 961"/>
                    <a:gd name="T34" fmla="*/ 0 w 884"/>
                    <a:gd name="T35" fmla="*/ 0 h 961"/>
                    <a:gd name="T36" fmla="*/ 0 w 884"/>
                    <a:gd name="T37" fmla="*/ 0 h 961"/>
                    <a:gd name="T38" fmla="*/ 0 w 884"/>
                    <a:gd name="T39" fmla="*/ 0 h 961"/>
                    <a:gd name="T40" fmla="*/ 0 w 884"/>
                    <a:gd name="T41" fmla="*/ 0 h 961"/>
                    <a:gd name="T42" fmla="*/ 0 w 884"/>
                    <a:gd name="T43" fmla="*/ 0 h 961"/>
                    <a:gd name="T44" fmla="*/ 0 w 884"/>
                    <a:gd name="T45" fmla="*/ 0 h 961"/>
                    <a:gd name="T46" fmla="*/ 0 w 884"/>
                    <a:gd name="T47" fmla="*/ 0 h 961"/>
                    <a:gd name="T48" fmla="*/ 0 w 884"/>
                    <a:gd name="T49" fmla="*/ 0 h 961"/>
                    <a:gd name="T50" fmla="*/ 0 w 884"/>
                    <a:gd name="T51" fmla="*/ 0 h 961"/>
                    <a:gd name="T52" fmla="*/ 0 w 884"/>
                    <a:gd name="T53" fmla="*/ 0 h 961"/>
                    <a:gd name="T54" fmla="*/ 0 w 884"/>
                    <a:gd name="T55" fmla="*/ 0 h 961"/>
                    <a:gd name="T56" fmla="*/ 0 w 884"/>
                    <a:gd name="T57" fmla="*/ 0 h 961"/>
                    <a:gd name="T58" fmla="*/ 0 w 884"/>
                    <a:gd name="T59" fmla="*/ 0 h 961"/>
                    <a:gd name="T60" fmla="*/ 0 w 884"/>
                    <a:gd name="T61" fmla="*/ 0 h 961"/>
                    <a:gd name="T62" fmla="*/ 0 w 884"/>
                    <a:gd name="T63" fmla="*/ 0 h 96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84"/>
                    <a:gd name="T97" fmla="*/ 0 h 961"/>
                    <a:gd name="T98" fmla="*/ 884 w 884"/>
                    <a:gd name="T99" fmla="*/ 961 h 96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84" h="961">
                      <a:moveTo>
                        <a:pt x="0" y="480"/>
                      </a:moveTo>
                      <a:lnTo>
                        <a:pt x="1" y="431"/>
                      </a:lnTo>
                      <a:lnTo>
                        <a:pt x="6" y="384"/>
                      </a:lnTo>
                      <a:lnTo>
                        <a:pt x="13" y="338"/>
                      </a:lnTo>
                      <a:lnTo>
                        <a:pt x="25" y="293"/>
                      </a:lnTo>
                      <a:lnTo>
                        <a:pt x="40" y="251"/>
                      </a:lnTo>
                      <a:lnTo>
                        <a:pt x="57" y="212"/>
                      </a:lnTo>
                      <a:lnTo>
                        <a:pt x="77" y="175"/>
                      </a:lnTo>
                      <a:lnTo>
                        <a:pt x="100" y="140"/>
                      </a:lnTo>
                      <a:lnTo>
                        <a:pt x="128" y="109"/>
                      </a:lnTo>
                      <a:lnTo>
                        <a:pt x="158" y="82"/>
                      </a:lnTo>
                      <a:lnTo>
                        <a:pt x="190" y="58"/>
                      </a:lnTo>
                      <a:lnTo>
                        <a:pt x="226" y="37"/>
                      </a:lnTo>
                      <a:lnTo>
                        <a:pt x="266" y="21"/>
                      </a:lnTo>
                      <a:lnTo>
                        <a:pt x="308" y="9"/>
                      </a:lnTo>
                      <a:lnTo>
                        <a:pt x="353" y="2"/>
                      </a:lnTo>
                      <a:lnTo>
                        <a:pt x="401" y="0"/>
                      </a:lnTo>
                      <a:lnTo>
                        <a:pt x="451" y="2"/>
                      </a:lnTo>
                      <a:lnTo>
                        <a:pt x="498" y="9"/>
                      </a:lnTo>
                      <a:lnTo>
                        <a:pt x="544" y="21"/>
                      </a:lnTo>
                      <a:lnTo>
                        <a:pt x="589" y="37"/>
                      </a:lnTo>
                      <a:lnTo>
                        <a:pt x="631" y="58"/>
                      </a:lnTo>
                      <a:lnTo>
                        <a:pt x="671" y="82"/>
                      </a:lnTo>
                      <a:lnTo>
                        <a:pt x="708" y="109"/>
                      </a:lnTo>
                      <a:lnTo>
                        <a:pt x="742" y="140"/>
                      </a:lnTo>
                      <a:lnTo>
                        <a:pt x="773" y="175"/>
                      </a:lnTo>
                      <a:lnTo>
                        <a:pt x="802" y="212"/>
                      </a:lnTo>
                      <a:lnTo>
                        <a:pt x="825" y="251"/>
                      </a:lnTo>
                      <a:lnTo>
                        <a:pt x="845" y="293"/>
                      </a:lnTo>
                      <a:lnTo>
                        <a:pt x="863" y="338"/>
                      </a:lnTo>
                      <a:lnTo>
                        <a:pt x="874" y="384"/>
                      </a:lnTo>
                      <a:lnTo>
                        <a:pt x="881" y="431"/>
                      </a:lnTo>
                      <a:lnTo>
                        <a:pt x="884" y="480"/>
                      </a:lnTo>
                      <a:lnTo>
                        <a:pt x="881" y="530"/>
                      </a:lnTo>
                      <a:lnTo>
                        <a:pt x="875" y="577"/>
                      </a:lnTo>
                      <a:lnTo>
                        <a:pt x="864" y="623"/>
                      </a:lnTo>
                      <a:lnTo>
                        <a:pt x="849" y="668"/>
                      </a:lnTo>
                      <a:lnTo>
                        <a:pt x="832" y="710"/>
                      </a:lnTo>
                      <a:lnTo>
                        <a:pt x="809" y="749"/>
                      </a:lnTo>
                      <a:lnTo>
                        <a:pt x="783" y="786"/>
                      </a:lnTo>
                      <a:lnTo>
                        <a:pt x="754" y="821"/>
                      </a:lnTo>
                      <a:lnTo>
                        <a:pt x="722" y="852"/>
                      </a:lnTo>
                      <a:lnTo>
                        <a:pt x="687" y="879"/>
                      </a:lnTo>
                      <a:lnTo>
                        <a:pt x="649" y="903"/>
                      </a:lnTo>
                      <a:lnTo>
                        <a:pt x="609" y="924"/>
                      </a:lnTo>
                      <a:lnTo>
                        <a:pt x="567" y="940"/>
                      </a:lnTo>
                      <a:lnTo>
                        <a:pt x="521" y="951"/>
                      </a:lnTo>
                      <a:lnTo>
                        <a:pt x="473" y="959"/>
                      </a:lnTo>
                      <a:lnTo>
                        <a:pt x="425" y="961"/>
                      </a:lnTo>
                      <a:lnTo>
                        <a:pt x="376" y="959"/>
                      </a:lnTo>
                      <a:lnTo>
                        <a:pt x="330" y="951"/>
                      </a:lnTo>
                      <a:lnTo>
                        <a:pt x="287" y="940"/>
                      </a:lnTo>
                      <a:lnTo>
                        <a:pt x="246" y="924"/>
                      </a:lnTo>
                      <a:lnTo>
                        <a:pt x="207" y="903"/>
                      </a:lnTo>
                      <a:lnTo>
                        <a:pt x="173" y="879"/>
                      </a:lnTo>
                      <a:lnTo>
                        <a:pt x="141" y="852"/>
                      </a:lnTo>
                      <a:lnTo>
                        <a:pt x="112" y="821"/>
                      </a:lnTo>
                      <a:lnTo>
                        <a:pt x="87" y="786"/>
                      </a:lnTo>
                      <a:lnTo>
                        <a:pt x="64" y="749"/>
                      </a:lnTo>
                      <a:lnTo>
                        <a:pt x="45" y="710"/>
                      </a:lnTo>
                      <a:lnTo>
                        <a:pt x="28" y="668"/>
                      </a:lnTo>
                      <a:lnTo>
                        <a:pt x="16" y="623"/>
                      </a:lnTo>
                      <a:lnTo>
                        <a:pt x="7" y="577"/>
                      </a:lnTo>
                      <a:lnTo>
                        <a:pt x="1" y="530"/>
                      </a:lnTo>
                      <a:lnTo>
                        <a:pt x="0" y="480"/>
                      </a:lnTo>
                      <a:close/>
                    </a:path>
                  </a:pathLst>
                </a:custGeom>
                <a:solidFill>
                  <a:srgbClr val="A60000"/>
                </a:solidFill>
                <a:ln w="9525">
                  <a:noFill/>
                  <a:round/>
                  <a:headEnd/>
                  <a:tailEnd/>
                </a:ln>
              </p:spPr>
              <p:txBody>
                <a:bodyPr/>
                <a:lstStyle/>
                <a:p>
                  <a:endParaRPr lang="en-US"/>
                </a:p>
              </p:txBody>
            </p:sp>
            <p:sp>
              <p:nvSpPr>
                <p:cNvPr id="172562" name="Freeform 502"/>
                <p:cNvSpPr>
                  <a:spLocks/>
                </p:cNvSpPr>
                <p:nvPr/>
              </p:nvSpPr>
              <p:spPr bwMode="auto">
                <a:xfrm>
                  <a:off x="2683" y="1463"/>
                  <a:ext cx="196" cy="211"/>
                </a:xfrm>
                <a:custGeom>
                  <a:avLst/>
                  <a:gdLst>
                    <a:gd name="T0" fmla="*/ 0 w 784"/>
                    <a:gd name="T1" fmla="*/ 0 h 845"/>
                    <a:gd name="T2" fmla="*/ 0 w 784"/>
                    <a:gd name="T3" fmla="*/ 0 h 845"/>
                    <a:gd name="T4" fmla="*/ 0 w 784"/>
                    <a:gd name="T5" fmla="*/ 0 h 845"/>
                    <a:gd name="T6" fmla="*/ 0 w 784"/>
                    <a:gd name="T7" fmla="*/ 0 h 845"/>
                    <a:gd name="T8" fmla="*/ 0 w 784"/>
                    <a:gd name="T9" fmla="*/ 0 h 845"/>
                    <a:gd name="T10" fmla="*/ 0 w 784"/>
                    <a:gd name="T11" fmla="*/ 0 h 845"/>
                    <a:gd name="T12" fmla="*/ 0 w 784"/>
                    <a:gd name="T13" fmla="*/ 0 h 845"/>
                    <a:gd name="T14" fmla="*/ 0 w 784"/>
                    <a:gd name="T15" fmla="*/ 0 h 845"/>
                    <a:gd name="T16" fmla="*/ 0 w 784"/>
                    <a:gd name="T17" fmla="*/ 0 h 845"/>
                    <a:gd name="T18" fmla="*/ 0 w 784"/>
                    <a:gd name="T19" fmla="*/ 0 h 845"/>
                    <a:gd name="T20" fmla="*/ 0 w 784"/>
                    <a:gd name="T21" fmla="*/ 0 h 845"/>
                    <a:gd name="T22" fmla="*/ 0 w 784"/>
                    <a:gd name="T23" fmla="*/ 0 h 845"/>
                    <a:gd name="T24" fmla="*/ 0 w 784"/>
                    <a:gd name="T25" fmla="*/ 0 h 845"/>
                    <a:gd name="T26" fmla="*/ 0 w 784"/>
                    <a:gd name="T27" fmla="*/ 0 h 845"/>
                    <a:gd name="T28" fmla="*/ 0 w 784"/>
                    <a:gd name="T29" fmla="*/ 0 h 845"/>
                    <a:gd name="T30" fmla="*/ 0 w 784"/>
                    <a:gd name="T31" fmla="*/ 0 h 845"/>
                    <a:gd name="T32" fmla="*/ 0 w 784"/>
                    <a:gd name="T33" fmla="*/ 0 h 845"/>
                    <a:gd name="T34" fmla="*/ 0 w 784"/>
                    <a:gd name="T35" fmla="*/ 0 h 845"/>
                    <a:gd name="T36" fmla="*/ 0 w 784"/>
                    <a:gd name="T37" fmla="*/ 0 h 845"/>
                    <a:gd name="T38" fmla="*/ 0 w 784"/>
                    <a:gd name="T39" fmla="*/ 0 h 845"/>
                    <a:gd name="T40" fmla="*/ 0 w 784"/>
                    <a:gd name="T41" fmla="*/ 0 h 845"/>
                    <a:gd name="T42" fmla="*/ 0 w 784"/>
                    <a:gd name="T43" fmla="*/ 0 h 845"/>
                    <a:gd name="T44" fmla="*/ 0 w 784"/>
                    <a:gd name="T45" fmla="*/ 0 h 845"/>
                    <a:gd name="T46" fmla="*/ 0 w 784"/>
                    <a:gd name="T47" fmla="*/ 0 h 845"/>
                    <a:gd name="T48" fmla="*/ 0 w 784"/>
                    <a:gd name="T49" fmla="*/ 0 h 845"/>
                    <a:gd name="T50" fmla="*/ 0 w 784"/>
                    <a:gd name="T51" fmla="*/ 0 h 845"/>
                    <a:gd name="T52" fmla="*/ 0 w 784"/>
                    <a:gd name="T53" fmla="*/ 0 h 845"/>
                    <a:gd name="T54" fmla="*/ 0 w 784"/>
                    <a:gd name="T55" fmla="*/ 0 h 845"/>
                    <a:gd name="T56" fmla="*/ 0 w 784"/>
                    <a:gd name="T57" fmla="*/ 0 h 845"/>
                    <a:gd name="T58" fmla="*/ 0 w 784"/>
                    <a:gd name="T59" fmla="*/ 0 h 845"/>
                    <a:gd name="T60" fmla="*/ 0 w 784"/>
                    <a:gd name="T61" fmla="*/ 0 h 845"/>
                    <a:gd name="T62" fmla="*/ 0 w 784"/>
                    <a:gd name="T63" fmla="*/ 0 h 8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84"/>
                    <a:gd name="T97" fmla="*/ 0 h 845"/>
                    <a:gd name="T98" fmla="*/ 784 w 784"/>
                    <a:gd name="T99" fmla="*/ 845 h 8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84" h="845">
                      <a:moveTo>
                        <a:pt x="0" y="422"/>
                      </a:moveTo>
                      <a:lnTo>
                        <a:pt x="1" y="379"/>
                      </a:lnTo>
                      <a:lnTo>
                        <a:pt x="6" y="336"/>
                      </a:lnTo>
                      <a:lnTo>
                        <a:pt x="13" y="297"/>
                      </a:lnTo>
                      <a:lnTo>
                        <a:pt x="23" y="258"/>
                      </a:lnTo>
                      <a:lnTo>
                        <a:pt x="36" y="221"/>
                      </a:lnTo>
                      <a:lnTo>
                        <a:pt x="52" y="186"/>
                      </a:lnTo>
                      <a:lnTo>
                        <a:pt x="70" y="154"/>
                      </a:lnTo>
                      <a:lnTo>
                        <a:pt x="93" y="123"/>
                      </a:lnTo>
                      <a:lnTo>
                        <a:pt x="116" y="97"/>
                      </a:lnTo>
                      <a:lnTo>
                        <a:pt x="144" y="72"/>
                      </a:lnTo>
                      <a:lnTo>
                        <a:pt x="172" y="51"/>
                      </a:lnTo>
                      <a:lnTo>
                        <a:pt x="205" y="33"/>
                      </a:lnTo>
                      <a:lnTo>
                        <a:pt x="240" y="18"/>
                      </a:lnTo>
                      <a:lnTo>
                        <a:pt x="278" y="8"/>
                      </a:lnTo>
                      <a:lnTo>
                        <a:pt x="318" y="2"/>
                      </a:lnTo>
                      <a:lnTo>
                        <a:pt x="360" y="0"/>
                      </a:lnTo>
                      <a:lnTo>
                        <a:pt x="404" y="2"/>
                      </a:lnTo>
                      <a:lnTo>
                        <a:pt x="446" y="8"/>
                      </a:lnTo>
                      <a:lnTo>
                        <a:pt x="487" y="18"/>
                      </a:lnTo>
                      <a:lnTo>
                        <a:pt x="525" y="33"/>
                      </a:lnTo>
                      <a:lnTo>
                        <a:pt x="563" y="51"/>
                      </a:lnTo>
                      <a:lnTo>
                        <a:pt x="598" y="72"/>
                      </a:lnTo>
                      <a:lnTo>
                        <a:pt x="630" y="97"/>
                      </a:lnTo>
                      <a:lnTo>
                        <a:pt x="660" y="123"/>
                      </a:lnTo>
                      <a:lnTo>
                        <a:pt x="687" y="154"/>
                      </a:lnTo>
                      <a:lnTo>
                        <a:pt x="712" y="186"/>
                      </a:lnTo>
                      <a:lnTo>
                        <a:pt x="733" y="221"/>
                      </a:lnTo>
                      <a:lnTo>
                        <a:pt x="751" y="258"/>
                      </a:lnTo>
                      <a:lnTo>
                        <a:pt x="765" y="297"/>
                      </a:lnTo>
                      <a:lnTo>
                        <a:pt x="775" y="336"/>
                      </a:lnTo>
                      <a:lnTo>
                        <a:pt x="782" y="379"/>
                      </a:lnTo>
                      <a:lnTo>
                        <a:pt x="784" y="422"/>
                      </a:lnTo>
                      <a:lnTo>
                        <a:pt x="782" y="466"/>
                      </a:lnTo>
                      <a:lnTo>
                        <a:pt x="775" y="508"/>
                      </a:lnTo>
                      <a:lnTo>
                        <a:pt x="765" y="548"/>
                      </a:lnTo>
                      <a:lnTo>
                        <a:pt x="751" y="586"/>
                      </a:lnTo>
                      <a:lnTo>
                        <a:pt x="733" y="623"/>
                      </a:lnTo>
                      <a:lnTo>
                        <a:pt x="712" y="658"/>
                      </a:lnTo>
                      <a:lnTo>
                        <a:pt x="687" y="691"/>
                      </a:lnTo>
                      <a:lnTo>
                        <a:pt x="660" y="720"/>
                      </a:lnTo>
                      <a:lnTo>
                        <a:pt x="630" y="748"/>
                      </a:lnTo>
                      <a:lnTo>
                        <a:pt x="598" y="773"/>
                      </a:lnTo>
                      <a:lnTo>
                        <a:pt x="563" y="794"/>
                      </a:lnTo>
                      <a:lnTo>
                        <a:pt x="525" y="811"/>
                      </a:lnTo>
                      <a:lnTo>
                        <a:pt x="487" y="826"/>
                      </a:lnTo>
                      <a:lnTo>
                        <a:pt x="446" y="836"/>
                      </a:lnTo>
                      <a:lnTo>
                        <a:pt x="404" y="842"/>
                      </a:lnTo>
                      <a:lnTo>
                        <a:pt x="360" y="845"/>
                      </a:lnTo>
                      <a:lnTo>
                        <a:pt x="318" y="842"/>
                      </a:lnTo>
                      <a:lnTo>
                        <a:pt x="278" y="836"/>
                      </a:lnTo>
                      <a:lnTo>
                        <a:pt x="240" y="826"/>
                      </a:lnTo>
                      <a:lnTo>
                        <a:pt x="205" y="811"/>
                      </a:lnTo>
                      <a:lnTo>
                        <a:pt x="172" y="794"/>
                      </a:lnTo>
                      <a:lnTo>
                        <a:pt x="144" y="773"/>
                      </a:lnTo>
                      <a:lnTo>
                        <a:pt x="116" y="748"/>
                      </a:lnTo>
                      <a:lnTo>
                        <a:pt x="93" y="720"/>
                      </a:lnTo>
                      <a:lnTo>
                        <a:pt x="70" y="691"/>
                      </a:lnTo>
                      <a:lnTo>
                        <a:pt x="52" y="658"/>
                      </a:lnTo>
                      <a:lnTo>
                        <a:pt x="36" y="623"/>
                      </a:lnTo>
                      <a:lnTo>
                        <a:pt x="23" y="586"/>
                      </a:lnTo>
                      <a:lnTo>
                        <a:pt x="13" y="548"/>
                      </a:lnTo>
                      <a:lnTo>
                        <a:pt x="6" y="508"/>
                      </a:lnTo>
                      <a:lnTo>
                        <a:pt x="1" y="466"/>
                      </a:lnTo>
                      <a:lnTo>
                        <a:pt x="0" y="422"/>
                      </a:lnTo>
                      <a:close/>
                    </a:path>
                  </a:pathLst>
                </a:custGeom>
                <a:solidFill>
                  <a:srgbClr val="B0000A"/>
                </a:solidFill>
                <a:ln w="9525">
                  <a:noFill/>
                  <a:round/>
                  <a:headEnd/>
                  <a:tailEnd/>
                </a:ln>
              </p:spPr>
              <p:txBody>
                <a:bodyPr/>
                <a:lstStyle/>
                <a:p>
                  <a:endParaRPr lang="en-US"/>
                </a:p>
              </p:txBody>
            </p:sp>
            <p:sp>
              <p:nvSpPr>
                <p:cNvPr id="172563" name="Freeform 503"/>
                <p:cNvSpPr>
                  <a:spLocks/>
                </p:cNvSpPr>
                <p:nvPr/>
              </p:nvSpPr>
              <p:spPr bwMode="auto">
                <a:xfrm>
                  <a:off x="2696" y="1478"/>
                  <a:ext cx="169" cy="182"/>
                </a:xfrm>
                <a:custGeom>
                  <a:avLst/>
                  <a:gdLst>
                    <a:gd name="T0" fmla="*/ 0 w 677"/>
                    <a:gd name="T1" fmla="*/ 0 h 728"/>
                    <a:gd name="T2" fmla="*/ 0 w 677"/>
                    <a:gd name="T3" fmla="*/ 0 h 728"/>
                    <a:gd name="T4" fmla="*/ 0 w 677"/>
                    <a:gd name="T5" fmla="*/ 0 h 728"/>
                    <a:gd name="T6" fmla="*/ 0 w 677"/>
                    <a:gd name="T7" fmla="*/ 0 h 728"/>
                    <a:gd name="T8" fmla="*/ 0 w 677"/>
                    <a:gd name="T9" fmla="*/ 0 h 728"/>
                    <a:gd name="T10" fmla="*/ 0 w 677"/>
                    <a:gd name="T11" fmla="*/ 0 h 728"/>
                    <a:gd name="T12" fmla="*/ 0 w 677"/>
                    <a:gd name="T13" fmla="*/ 0 h 728"/>
                    <a:gd name="T14" fmla="*/ 0 w 677"/>
                    <a:gd name="T15" fmla="*/ 0 h 728"/>
                    <a:gd name="T16" fmla="*/ 0 w 677"/>
                    <a:gd name="T17" fmla="*/ 0 h 728"/>
                    <a:gd name="T18" fmla="*/ 0 w 677"/>
                    <a:gd name="T19" fmla="*/ 0 h 728"/>
                    <a:gd name="T20" fmla="*/ 0 w 677"/>
                    <a:gd name="T21" fmla="*/ 0 h 728"/>
                    <a:gd name="T22" fmla="*/ 0 w 677"/>
                    <a:gd name="T23" fmla="*/ 0 h 728"/>
                    <a:gd name="T24" fmla="*/ 0 w 677"/>
                    <a:gd name="T25" fmla="*/ 0 h 728"/>
                    <a:gd name="T26" fmla="*/ 0 w 677"/>
                    <a:gd name="T27" fmla="*/ 0 h 728"/>
                    <a:gd name="T28" fmla="*/ 0 w 677"/>
                    <a:gd name="T29" fmla="*/ 0 h 728"/>
                    <a:gd name="T30" fmla="*/ 0 w 677"/>
                    <a:gd name="T31" fmla="*/ 0 h 728"/>
                    <a:gd name="T32" fmla="*/ 0 w 677"/>
                    <a:gd name="T33" fmla="*/ 0 h 728"/>
                    <a:gd name="T34" fmla="*/ 0 w 677"/>
                    <a:gd name="T35" fmla="*/ 0 h 728"/>
                    <a:gd name="T36" fmla="*/ 0 w 677"/>
                    <a:gd name="T37" fmla="*/ 0 h 728"/>
                    <a:gd name="T38" fmla="*/ 0 w 677"/>
                    <a:gd name="T39" fmla="*/ 0 h 728"/>
                    <a:gd name="T40" fmla="*/ 0 w 677"/>
                    <a:gd name="T41" fmla="*/ 0 h 728"/>
                    <a:gd name="T42" fmla="*/ 0 w 677"/>
                    <a:gd name="T43" fmla="*/ 0 h 728"/>
                    <a:gd name="T44" fmla="*/ 0 w 677"/>
                    <a:gd name="T45" fmla="*/ 0 h 728"/>
                    <a:gd name="T46" fmla="*/ 0 w 677"/>
                    <a:gd name="T47" fmla="*/ 0 h 728"/>
                    <a:gd name="T48" fmla="*/ 0 w 677"/>
                    <a:gd name="T49" fmla="*/ 0 h 728"/>
                    <a:gd name="T50" fmla="*/ 0 w 677"/>
                    <a:gd name="T51" fmla="*/ 0 h 728"/>
                    <a:gd name="T52" fmla="*/ 0 w 677"/>
                    <a:gd name="T53" fmla="*/ 0 h 728"/>
                    <a:gd name="T54" fmla="*/ 0 w 677"/>
                    <a:gd name="T55" fmla="*/ 0 h 728"/>
                    <a:gd name="T56" fmla="*/ 0 w 677"/>
                    <a:gd name="T57" fmla="*/ 0 h 728"/>
                    <a:gd name="T58" fmla="*/ 0 w 677"/>
                    <a:gd name="T59" fmla="*/ 0 h 728"/>
                    <a:gd name="T60" fmla="*/ 0 w 677"/>
                    <a:gd name="T61" fmla="*/ 0 h 728"/>
                    <a:gd name="T62" fmla="*/ 0 w 677"/>
                    <a:gd name="T63" fmla="*/ 0 h 7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7"/>
                    <a:gd name="T97" fmla="*/ 0 h 728"/>
                    <a:gd name="T98" fmla="*/ 677 w 677"/>
                    <a:gd name="T99" fmla="*/ 728 h 7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7" h="728">
                      <a:moveTo>
                        <a:pt x="0" y="364"/>
                      </a:moveTo>
                      <a:lnTo>
                        <a:pt x="2" y="327"/>
                      </a:lnTo>
                      <a:lnTo>
                        <a:pt x="5" y="291"/>
                      </a:lnTo>
                      <a:lnTo>
                        <a:pt x="11" y="256"/>
                      </a:lnTo>
                      <a:lnTo>
                        <a:pt x="20" y="222"/>
                      </a:lnTo>
                      <a:lnTo>
                        <a:pt x="31" y="190"/>
                      </a:lnTo>
                      <a:lnTo>
                        <a:pt x="45" y="160"/>
                      </a:lnTo>
                      <a:lnTo>
                        <a:pt x="61" y="133"/>
                      </a:lnTo>
                      <a:lnTo>
                        <a:pt x="80" y="107"/>
                      </a:lnTo>
                      <a:lnTo>
                        <a:pt x="101" y="83"/>
                      </a:lnTo>
                      <a:lnTo>
                        <a:pt x="125" y="62"/>
                      </a:lnTo>
                      <a:lnTo>
                        <a:pt x="149" y="43"/>
                      </a:lnTo>
                      <a:lnTo>
                        <a:pt x="178" y="28"/>
                      </a:lnTo>
                      <a:lnTo>
                        <a:pt x="208" y="16"/>
                      </a:lnTo>
                      <a:lnTo>
                        <a:pt x="240" y="7"/>
                      </a:lnTo>
                      <a:lnTo>
                        <a:pt x="274" y="2"/>
                      </a:lnTo>
                      <a:lnTo>
                        <a:pt x="311" y="0"/>
                      </a:lnTo>
                      <a:lnTo>
                        <a:pt x="348" y="2"/>
                      </a:lnTo>
                      <a:lnTo>
                        <a:pt x="384" y="7"/>
                      </a:lnTo>
                      <a:lnTo>
                        <a:pt x="419" y="16"/>
                      </a:lnTo>
                      <a:lnTo>
                        <a:pt x="453" y="28"/>
                      </a:lnTo>
                      <a:lnTo>
                        <a:pt x="485" y="43"/>
                      </a:lnTo>
                      <a:lnTo>
                        <a:pt x="515" y="62"/>
                      </a:lnTo>
                      <a:lnTo>
                        <a:pt x="544" y="83"/>
                      </a:lnTo>
                      <a:lnTo>
                        <a:pt x="570" y="107"/>
                      </a:lnTo>
                      <a:lnTo>
                        <a:pt x="593" y="133"/>
                      </a:lnTo>
                      <a:lnTo>
                        <a:pt x="614" y="160"/>
                      </a:lnTo>
                      <a:lnTo>
                        <a:pt x="632" y="190"/>
                      </a:lnTo>
                      <a:lnTo>
                        <a:pt x="648" y="222"/>
                      </a:lnTo>
                      <a:lnTo>
                        <a:pt x="660" y="256"/>
                      </a:lnTo>
                      <a:lnTo>
                        <a:pt x="669" y="291"/>
                      </a:lnTo>
                      <a:lnTo>
                        <a:pt x="674" y="327"/>
                      </a:lnTo>
                      <a:lnTo>
                        <a:pt x="677" y="364"/>
                      </a:lnTo>
                      <a:lnTo>
                        <a:pt x="674" y="401"/>
                      </a:lnTo>
                      <a:lnTo>
                        <a:pt x="669" y="437"/>
                      </a:lnTo>
                      <a:lnTo>
                        <a:pt x="660" y="472"/>
                      </a:lnTo>
                      <a:lnTo>
                        <a:pt x="648" y="506"/>
                      </a:lnTo>
                      <a:lnTo>
                        <a:pt x="632" y="538"/>
                      </a:lnTo>
                      <a:lnTo>
                        <a:pt x="614" y="568"/>
                      </a:lnTo>
                      <a:lnTo>
                        <a:pt x="593" y="595"/>
                      </a:lnTo>
                      <a:lnTo>
                        <a:pt x="570" y="621"/>
                      </a:lnTo>
                      <a:lnTo>
                        <a:pt x="544" y="645"/>
                      </a:lnTo>
                      <a:lnTo>
                        <a:pt x="515" y="666"/>
                      </a:lnTo>
                      <a:lnTo>
                        <a:pt x="485" y="684"/>
                      </a:lnTo>
                      <a:lnTo>
                        <a:pt x="453" y="699"/>
                      </a:lnTo>
                      <a:lnTo>
                        <a:pt x="419" y="712"/>
                      </a:lnTo>
                      <a:lnTo>
                        <a:pt x="384" y="720"/>
                      </a:lnTo>
                      <a:lnTo>
                        <a:pt x="348" y="725"/>
                      </a:lnTo>
                      <a:lnTo>
                        <a:pt x="311" y="728"/>
                      </a:lnTo>
                      <a:lnTo>
                        <a:pt x="274" y="725"/>
                      </a:lnTo>
                      <a:lnTo>
                        <a:pt x="240" y="720"/>
                      </a:lnTo>
                      <a:lnTo>
                        <a:pt x="208" y="712"/>
                      </a:lnTo>
                      <a:lnTo>
                        <a:pt x="178" y="699"/>
                      </a:lnTo>
                      <a:lnTo>
                        <a:pt x="149" y="684"/>
                      </a:lnTo>
                      <a:lnTo>
                        <a:pt x="125" y="666"/>
                      </a:lnTo>
                      <a:lnTo>
                        <a:pt x="101" y="645"/>
                      </a:lnTo>
                      <a:lnTo>
                        <a:pt x="80" y="621"/>
                      </a:lnTo>
                      <a:lnTo>
                        <a:pt x="61" y="595"/>
                      </a:lnTo>
                      <a:lnTo>
                        <a:pt x="45" y="568"/>
                      </a:lnTo>
                      <a:lnTo>
                        <a:pt x="31" y="538"/>
                      </a:lnTo>
                      <a:lnTo>
                        <a:pt x="20" y="506"/>
                      </a:lnTo>
                      <a:lnTo>
                        <a:pt x="11" y="472"/>
                      </a:lnTo>
                      <a:lnTo>
                        <a:pt x="5" y="437"/>
                      </a:lnTo>
                      <a:lnTo>
                        <a:pt x="2" y="401"/>
                      </a:lnTo>
                      <a:lnTo>
                        <a:pt x="0" y="364"/>
                      </a:lnTo>
                      <a:close/>
                    </a:path>
                  </a:pathLst>
                </a:custGeom>
                <a:solidFill>
                  <a:srgbClr val="BA0014"/>
                </a:solidFill>
                <a:ln w="9525">
                  <a:noFill/>
                  <a:round/>
                  <a:headEnd/>
                  <a:tailEnd/>
                </a:ln>
              </p:spPr>
              <p:txBody>
                <a:bodyPr/>
                <a:lstStyle/>
                <a:p>
                  <a:endParaRPr lang="en-US"/>
                </a:p>
              </p:txBody>
            </p:sp>
            <p:sp>
              <p:nvSpPr>
                <p:cNvPr id="172564" name="Freeform 504"/>
                <p:cNvSpPr>
                  <a:spLocks/>
                </p:cNvSpPr>
                <p:nvPr/>
              </p:nvSpPr>
              <p:spPr bwMode="auto">
                <a:xfrm>
                  <a:off x="2708" y="1493"/>
                  <a:ext cx="142" cy="153"/>
                </a:xfrm>
                <a:custGeom>
                  <a:avLst/>
                  <a:gdLst>
                    <a:gd name="T0" fmla="*/ 0 w 568"/>
                    <a:gd name="T1" fmla="*/ 0 h 611"/>
                    <a:gd name="T2" fmla="*/ 0 w 568"/>
                    <a:gd name="T3" fmla="*/ 0 h 611"/>
                    <a:gd name="T4" fmla="*/ 0 w 568"/>
                    <a:gd name="T5" fmla="*/ 0 h 611"/>
                    <a:gd name="T6" fmla="*/ 0 w 568"/>
                    <a:gd name="T7" fmla="*/ 0 h 611"/>
                    <a:gd name="T8" fmla="*/ 0 w 568"/>
                    <a:gd name="T9" fmla="*/ 0 h 611"/>
                    <a:gd name="T10" fmla="*/ 0 w 568"/>
                    <a:gd name="T11" fmla="*/ 0 h 611"/>
                    <a:gd name="T12" fmla="*/ 0 w 568"/>
                    <a:gd name="T13" fmla="*/ 0 h 611"/>
                    <a:gd name="T14" fmla="*/ 0 w 568"/>
                    <a:gd name="T15" fmla="*/ 0 h 611"/>
                    <a:gd name="T16" fmla="*/ 0 w 568"/>
                    <a:gd name="T17" fmla="*/ 0 h 611"/>
                    <a:gd name="T18" fmla="*/ 0 w 568"/>
                    <a:gd name="T19" fmla="*/ 0 h 611"/>
                    <a:gd name="T20" fmla="*/ 0 w 568"/>
                    <a:gd name="T21" fmla="*/ 0 h 611"/>
                    <a:gd name="T22" fmla="*/ 0 w 568"/>
                    <a:gd name="T23" fmla="*/ 0 h 611"/>
                    <a:gd name="T24" fmla="*/ 0 w 568"/>
                    <a:gd name="T25" fmla="*/ 0 h 611"/>
                    <a:gd name="T26" fmla="*/ 0 w 568"/>
                    <a:gd name="T27" fmla="*/ 0 h 611"/>
                    <a:gd name="T28" fmla="*/ 0 w 568"/>
                    <a:gd name="T29" fmla="*/ 0 h 611"/>
                    <a:gd name="T30" fmla="*/ 0 w 568"/>
                    <a:gd name="T31" fmla="*/ 0 h 611"/>
                    <a:gd name="T32" fmla="*/ 0 w 568"/>
                    <a:gd name="T33" fmla="*/ 0 h 611"/>
                    <a:gd name="T34" fmla="*/ 0 w 568"/>
                    <a:gd name="T35" fmla="*/ 0 h 611"/>
                    <a:gd name="T36" fmla="*/ 0 w 568"/>
                    <a:gd name="T37" fmla="*/ 0 h 611"/>
                    <a:gd name="T38" fmla="*/ 0 w 568"/>
                    <a:gd name="T39" fmla="*/ 0 h 611"/>
                    <a:gd name="T40" fmla="*/ 0 w 568"/>
                    <a:gd name="T41" fmla="*/ 0 h 611"/>
                    <a:gd name="T42" fmla="*/ 0 w 568"/>
                    <a:gd name="T43" fmla="*/ 0 h 611"/>
                    <a:gd name="T44" fmla="*/ 0 w 568"/>
                    <a:gd name="T45" fmla="*/ 0 h 611"/>
                    <a:gd name="T46" fmla="*/ 0 w 568"/>
                    <a:gd name="T47" fmla="*/ 0 h 611"/>
                    <a:gd name="T48" fmla="*/ 0 w 568"/>
                    <a:gd name="T49" fmla="*/ 0 h 611"/>
                    <a:gd name="T50" fmla="*/ 0 w 568"/>
                    <a:gd name="T51" fmla="*/ 0 h 611"/>
                    <a:gd name="T52" fmla="*/ 0 w 568"/>
                    <a:gd name="T53" fmla="*/ 0 h 611"/>
                    <a:gd name="T54" fmla="*/ 0 w 568"/>
                    <a:gd name="T55" fmla="*/ 0 h 611"/>
                    <a:gd name="T56" fmla="*/ 0 w 568"/>
                    <a:gd name="T57" fmla="*/ 0 h 611"/>
                    <a:gd name="T58" fmla="*/ 0 w 568"/>
                    <a:gd name="T59" fmla="*/ 0 h 611"/>
                    <a:gd name="T60" fmla="*/ 0 w 568"/>
                    <a:gd name="T61" fmla="*/ 0 h 611"/>
                    <a:gd name="T62" fmla="*/ 0 w 568"/>
                    <a:gd name="T63" fmla="*/ 0 h 6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68"/>
                    <a:gd name="T97" fmla="*/ 0 h 611"/>
                    <a:gd name="T98" fmla="*/ 568 w 568"/>
                    <a:gd name="T99" fmla="*/ 611 h 6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68" h="611">
                      <a:moveTo>
                        <a:pt x="0" y="305"/>
                      </a:moveTo>
                      <a:lnTo>
                        <a:pt x="1" y="274"/>
                      </a:lnTo>
                      <a:lnTo>
                        <a:pt x="4" y="243"/>
                      </a:lnTo>
                      <a:lnTo>
                        <a:pt x="10" y="215"/>
                      </a:lnTo>
                      <a:lnTo>
                        <a:pt x="17" y="186"/>
                      </a:lnTo>
                      <a:lnTo>
                        <a:pt x="26" y="160"/>
                      </a:lnTo>
                      <a:lnTo>
                        <a:pt x="39" y="134"/>
                      </a:lnTo>
                      <a:lnTo>
                        <a:pt x="51" y="110"/>
                      </a:lnTo>
                      <a:lnTo>
                        <a:pt x="67" y="89"/>
                      </a:lnTo>
                      <a:lnTo>
                        <a:pt x="85" y="69"/>
                      </a:lnTo>
                      <a:lnTo>
                        <a:pt x="104" y="52"/>
                      </a:lnTo>
                      <a:lnTo>
                        <a:pt x="126" y="37"/>
                      </a:lnTo>
                      <a:lnTo>
                        <a:pt x="149" y="23"/>
                      </a:lnTo>
                      <a:lnTo>
                        <a:pt x="174" y="13"/>
                      </a:lnTo>
                      <a:lnTo>
                        <a:pt x="201" y="6"/>
                      </a:lnTo>
                      <a:lnTo>
                        <a:pt x="230" y="1"/>
                      </a:lnTo>
                      <a:lnTo>
                        <a:pt x="261" y="0"/>
                      </a:lnTo>
                      <a:lnTo>
                        <a:pt x="292" y="1"/>
                      </a:lnTo>
                      <a:lnTo>
                        <a:pt x="323" y="6"/>
                      </a:lnTo>
                      <a:lnTo>
                        <a:pt x="352" y="13"/>
                      </a:lnTo>
                      <a:lnTo>
                        <a:pt x="380" y="23"/>
                      </a:lnTo>
                      <a:lnTo>
                        <a:pt x="408" y="37"/>
                      </a:lnTo>
                      <a:lnTo>
                        <a:pt x="433" y="52"/>
                      </a:lnTo>
                      <a:lnTo>
                        <a:pt x="456" y="69"/>
                      </a:lnTo>
                      <a:lnTo>
                        <a:pt x="479" y="89"/>
                      </a:lnTo>
                      <a:lnTo>
                        <a:pt x="497" y="110"/>
                      </a:lnTo>
                      <a:lnTo>
                        <a:pt x="516" y="134"/>
                      </a:lnTo>
                      <a:lnTo>
                        <a:pt x="531" y="160"/>
                      </a:lnTo>
                      <a:lnTo>
                        <a:pt x="545" y="186"/>
                      </a:lnTo>
                      <a:lnTo>
                        <a:pt x="555" y="215"/>
                      </a:lnTo>
                      <a:lnTo>
                        <a:pt x="562" y="243"/>
                      </a:lnTo>
                      <a:lnTo>
                        <a:pt x="567" y="274"/>
                      </a:lnTo>
                      <a:lnTo>
                        <a:pt x="568" y="305"/>
                      </a:lnTo>
                      <a:lnTo>
                        <a:pt x="567" y="336"/>
                      </a:lnTo>
                      <a:lnTo>
                        <a:pt x="562" y="367"/>
                      </a:lnTo>
                      <a:lnTo>
                        <a:pt x="555" y="396"/>
                      </a:lnTo>
                      <a:lnTo>
                        <a:pt x="545" y="425"/>
                      </a:lnTo>
                      <a:lnTo>
                        <a:pt x="531" y="451"/>
                      </a:lnTo>
                      <a:lnTo>
                        <a:pt x="516" y="477"/>
                      </a:lnTo>
                      <a:lnTo>
                        <a:pt x="497" y="500"/>
                      </a:lnTo>
                      <a:lnTo>
                        <a:pt x="479" y="522"/>
                      </a:lnTo>
                      <a:lnTo>
                        <a:pt x="456" y="541"/>
                      </a:lnTo>
                      <a:lnTo>
                        <a:pt x="433" y="559"/>
                      </a:lnTo>
                      <a:lnTo>
                        <a:pt x="408" y="574"/>
                      </a:lnTo>
                      <a:lnTo>
                        <a:pt x="380" y="587"/>
                      </a:lnTo>
                      <a:lnTo>
                        <a:pt x="352" y="597"/>
                      </a:lnTo>
                      <a:lnTo>
                        <a:pt x="323" y="605"/>
                      </a:lnTo>
                      <a:lnTo>
                        <a:pt x="292" y="610"/>
                      </a:lnTo>
                      <a:lnTo>
                        <a:pt x="261" y="611"/>
                      </a:lnTo>
                      <a:lnTo>
                        <a:pt x="230" y="610"/>
                      </a:lnTo>
                      <a:lnTo>
                        <a:pt x="201" y="605"/>
                      </a:lnTo>
                      <a:lnTo>
                        <a:pt x="174" y="597"/>
                      </a:lnTo>
                      <a:lnTo>
                        <a:pt x="149" y="587"/>
                      </a:lnTo>
                      <a:lnTo>
                        <a:pt x="126" y="574"/>
                      </a:lnTo>
                      <a:lnTo>
                        <a:pt x="104" y="559"/>
                      </a:lnTo>
                      <a:lnTo>
                        <a:pt x="85" y="541"/>
                      </a:lnTo>
                      <a:lnTo>
                        <a:pt x="67" y="522"/>
                      </a:lnTo>
                      <a:lnTo>
                        <a:pt x="51" y="500"/>
                      </a:lnTo>
                      <a:lnTo>
                        <a:pt x="39" y="477"/>
                      </a:lnTo>
                      <a:lnTo>
                        <a:pt x="26" y="451"/>
                      </a:lnTo>
                      <a:lnTo>
                        <a:pt x="17" y="425"/>
                      </a:lnTo>
                      <a:lnTo>
                        <a:pt x="10" y="396"/>
                      </a:lnTo>
                      <a:lnTo>
                        <a:pt x="4" y="367"/>
                      </a:lnTo>
                      <a:lnTo>
                        <a:pt x="1" y="336"/>
                      </a:lnTo>
                      <a:lnTo>
                        <a:pt x="0" y="305"/>
                      </a:lnTo>
                      <a:close/>
                    </a:path>
                  </a:pathLst>
                </a:custGeom>
                <a:solidFill>
                  <a:srgbClr val="C4051E"/>
                </a:solidFill>
                <a:ln w="9525">
                  <a:noFill/>
                  <a:round/>
                  <a:headEnd/>
                  <a:tailEnd/>
                </a:ln>
              </p:spPr>
              <p:txBody>
                <a:bodyPr/>
                <a:lstStyle/>
                <a:p>
                  <a:endParaRPr lang="en-US"/>
                </a:p>
              </p:txBody>
            </p:sp>
            <p:sp>
              <p:nvSpPr>
                <p:cNvPr id="172565" name="Freeform 505"/>
                <p:cNvSpPr>
                  <a:spLocks/>
                </p:cNvSpPr>
                <p:nvPr/>
              </p:nvSpPr>
              <p:spPr bwMode="auto">
                <a:xfrm>
                  <a:off x="2720" y="1509"/>
                  <a:ext cx="115" cy="124"/>
                </a:xfrm>
                <a:custGeom>
                  <a:avLst/>
                  <a:gdLst>
                    <a:gd name="T0" fmla="*/ 0 w 460"/>
                    <a:gd name="T1" fmla="*/ 0 h 494"/>
                    <a:gd name="T2" fmla="*/ 0 w 460"/>
                    <a:gd name="T3" fmla="*/ 0 h 494"/>
                    <a:gd name="T4" fmla="*/ 0 w 460"/>
                    <a:gd name="T5" fmla="*/ 0 h 494"/>
                    <a:gd name="T6" fmla="*/ 0 w 460"/>
                    <a:gd name="T7" fmla="*/ 0 h 494"/>
                    <a:gd name="T8" fmla="*/ 0 w 460"/>
                    <a:gd name="T9" fmla="*/ 0 h 494"/>
                    <a:gd name="T10" fmla="*/ 0 w 460"/>
                    <a:gd name="T11" fmla="*/ 0 h 494"/>
                    <a:gd name="T12" fmla="*/ 0 w 460"/>
                    <a:gd name="T13" fmla="*/ 0 h 494"/>
                    <a:gd name="T14" fmla="*/ 0 w 460"/>
                    <a:gd name="T15" fmla="*/ 0 h 494"/>
                    <a:gd name="T16" fmla="*/ 0 w 460"/>
                    <a:gd name="T17" fmla="*/ 0 h 494"/>
                    <a:gd name="T18" fmla="*/ 0 w 460"/>
                    <a:gd name="T19" fmla="*/ 0 h 494"/>
                    <a:gd name="T20" fmla="*/ 0 w 460"/>
                    <a:gd name="T21" fmla="*/ 0 h 494"/>
                    <a:gd name="T22" fmla="*/ 0 w 460"/>
                    <a:gd name="T23" fmla="*/ 0 h 494"/>
                    <a:gd name="T24" fmla="*/ 0 w 460"/>
                    <a:gd name="T25" fmla="*/ 0 h 494"/>
                    <a:gd name="T26" fmla="*/ 0 w 460"/>
                    <a:gd name="T27" fmla="*/ 0 h 494"/>
                    <a:gd name="T28" fmla="*/ 0 w 460"/>
                    <a:gd name="T29" fmla="*/ 0 h 494"/>
                    <a:gd name="T30" fmla="*/ 0 w 460"/>
                    <a:gd name="T31" fmla="*/ 0 h 494"/>
                    <a:gd name="T32" fmla="*/ 0 w 460"/>
                    <a:gd name="T33" fmla="*/ 0 h 494"/>
                    <a:gd name="T34" fmla="*/ 0 w 460"/>
                    <a:gd name="T35" fmla="*/ 0 h 494"/>
                    <a:gd name="T36" fmla="*/ 0 w 460"/>
                    <a:gd name="T37" fmla="*/ 0 h 494"/>
                    <a:gd name="T38" fmla="*/ 0 w 460"/>
                    <a:gd name="T39" fmla="*/ 0 h 494"/>
                    <a:gd name="T40" fmla="*/ 0 w 460"/>
                    <a:gd name="T41" fmla="*/ 0 h 494"/>
                    <a:gd name="T42" fmla="*/ 0 w 460"/>
                    <a:gd name="T43" fmla="*/ 0 h 494"/>
                    <a:gd name="T44" fmla="*/ 0 w 460"/>
                    <a:gd name="T45" fmla="*/ 0 h 494"/>
                    <a:gd name="T46" fmla="*/ 0 w 460"/>
                    <a:gd name="T47" fmla="*/ 0 h 494"/>
                    <a:gd name="T48" fmla="*/ 0 w 460"/>
                    <a:gd name="T49" fmla="*/ 0 h 494"/>
                    <a:gd name="T50" fmla="*/ 0 w 460"/>
                    <a:gd name="T51" fmla="*/ 0 h 494"/>
                    <a:gd name="T52" fmla="*/ 0 w 460"/>
                    <a:gd name="T53" fmla="*/ 0 h 494"/>
                    <a:gd name="T54" fmla="*/ 0 w 460"/>
                    <a:gd name="T55" fmla="*/ 0 h 494"/>
                    <a:gd name="T56" fmla="*/ 0 w 460"/>
                    <a:gd name="T57" fmla="*/ 0 h 494"/>
                    <a:gd name="T58" fmla="*/ 0 w 460"/>
                    <a:gd name="T59" fmla="*/ 0 h 494"/>
                    <a:gd name="T60" fmla="*/ 0 w 460"/>
                    <a:gd name="T61" fmla="*/ 0 h 494"/>
                    <a:gd name="T62" fmla="*/ 0 w 460"/>
                    <a:gd name="T63" fmla="*/ 0 h 49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60"/>
                    <a:gd name="T97" fmla="*/ 0 h 494"/>
                    <a:gd name="T98" fmla="*/ 460 w 460"/>
                    <a:gd name="T99" fmla="*/ 494 h 49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60" h="494">
                      <a:moveTo>
                        <a:pt x="0" y="247"/>
                      </a:moveTo>
                      <a:lnTo>
                        <a:pt x="1" y="222"/>
                      </a:lnTo>
                      <a:lnTo>
                        <a:pt x="3" y="197"/>
                      </a:lnTo>
                      <a:lnTo>
                        <a:pt x="7" y="174"/>
                      </a:lnTo>
                      <a:lnTo>
                        <a:pt x="13" y="150"/>
                      </a:lnTo>
                      <a:lnTo>
                        <a:pt x="21" y="129"/>
                      </a:lnTo>
                      <a:lnTo>
                        <a:pt x="31" y="109"/>
                      </a:lnTo>
                      <a:lnTo>
                        <a:pt x="42" y="89"/>
                      </a:lnTo>
                      <a:lnTo>
                        <a:pt x="54" y="72"/>
                      </a:lnTo>
                      <a:lnTo>
                        <a:pt x="68" y="56"/>
                      </a:lnTo>
                      <a:lnTo>
                        <a:pt x="84" y="42"/>
                      </a:lnTo>
                      <a:lnTo>
                        <a:pt x="102" y="30"/>
                      </a:lnTo>
                      <a:lnTo>
                        <a:pt x="120" y="20"/>
                      </a:lnTo>
                      <a:lnTo>
                        <a:pt x="140" y="11"/>
                      </a:lnTo>
                      <a:lnTo>
                        <a:pt x="163" y="5"/>
                      </a:lnTo>
                      <a:lnTo>
                        <a:pt x="186" y="1"/>
                      </a:lnTo>
                      <a:lnTo>
                        <a:pt x="211" y="0"/>
                      </a:lnTo>
                      <a:lnTo>
                        <a:pt x="236" y="1"/>
                      </a:lnTo>
                      <a:lnTo>
                        <a:pt x="261" y="5"/>
                      </a:lnTo>
                      <a:lnTo>
                        <a:pt x="284" y="11"/>
                      </a:lnTo>
                      <a:lnTo>
                        <a:pt x="308" y="20"/>
                      </a:lnTo>
                      <a:lnTo>
                        <a:pt x="329" y="30"/>
                      </a:lnTo>
                      <a:lnTo>
                        <a:pt x="350" y="42"/>
                      </a:lnTo>
                      <a:lnTo>
                        <a:pt x="369" y="56"/>
                      </a:lnTo>
                      <a:lnTo>
                        <a:pt x="386" y="72"/>
                      </a:lnTo>
                      <a:lnTo>
                        <a:pt x="403" y="89"/>
                      </a:lnTo>
                      <a:lnTo>
                        <a:pt x="418" y="109"/>
                      </a:lnTo>
                      <a:lnTo>
                        <a:pt x="430" y="129"/>
                      </a:lnTo>
                      <a:lnTo>
                        <a:pt x="440" y="150"/>
                      </a:lnTo>
                      <a:lnTo>
                        <a:pt x="449" y="174"/>
                      </a:lnTo>
                      <a:lnTo>
                        <a:pt x="455" y="197"/>
                      </a:lnTo>
                      <a:lnTo>
                        <a:pt x="459" y="222"/>
                      </a:lnTo>
                      <a:lnTo>
                        <a:pt x="460" y="247"/>
                      </a:lnTo>
                      <a:lnTo>
                        <a:pt x="459" y="272"/>
                      </a:lnTo>
                      <a:lnTo>
                        <a:pt x="455" y="297"/>
                      </a:lnTo>
                      <a:lnTo>
                        <a:pt x="449" y="320"/>
                      </a:lnTo>
                      <a:lnTo>
                        <a:pt x="440" y="343"/>
                      </a:lnTo>
                      <a:lnTo>
                        <a:pt x="430" y="365"/>
                      </a:lnTo>
                      <a:lnTo>
                        <a:pt x="418" y="385"/>
                      </a:lnTo>
                      <a:lnTo>
                        <a:pt x="403" y="405"/>
                      </a:lnTo>
                      <a:lnTo>
                        <a:pt x="386" y="422"/>
                      </a:lnTo>
                      <a:lnTo>
                        <a:pt x="369" y="438"/>
                      </a:lnTo>
                      <a:lnTo>
                        <a:pt x="350" y="452"/>
                      </a:lnTo>
                      <a:lnTo>
                        <a:pt x="329" y="465"/>
                      </a:lnTo>
                      <a:lnTo>
                        <a:pt x="308" y="474"/>
                      </a:lnTo>
                      <a:lnTo>
                        <a:pt x="284" y="483"/>
                      </a:lnTo>
                      <a:lnTo>
                        <a:pt x="261" y="489"/>
                      </a:lnTo>
                      <a:lnTo>
                        <a:pt x="236" y="493"/>
                      </a:lnTo>
                      <a:lnTo>
                        <a:pt x="211" y="494"/>
                      </a:lnTo>
                      <a:lnTo>
                        <a:pt x="186" y="493"/>
                      </a:lnTo>
                      <a:lnTo>
                        <a:pt x="163" y="489"/>
                      </a:lnTo>
                      <a:lnTo>
                        <a:pt x="140" y="483"/>
                      </a:lnTo>
                      <a:lnTo>
                        <a:pt x="120" y="474"/>
                      </a:lnTo>
                      <a:lnTo>
                        <a:pt x="102" y="465"/>
                      </a:lnTo>
                      <a:lnTo>
                        <a:pt x="84" y="452"/>
                      </a:lnTo>
                      <a:lnTo>
                        <a:pt x="68" y="438"/>
                      </a:lnTo>
                      <a:lnTo>
                        <a:pt x="54" y="422"/>
                      </a:lnTo>
                      <a:lnTo>
                        <a:pt x="42" y="405"/>
                      </a:lnTo>
                      <a:lnTo>
                        <a:pt x="31" y="385"/>
                      </a:lnTo>
                      <a:lnTo>
                        <a:pt x="21" y="365"/>
                      </a:lnTo>
                      <a:lnTo>
                        <a:pt x="13" y="343"/>
                      </a:lnTo>
                      <a:lnTo>
                        <a:pt x="7" y="320"/>
                      </a:lnTo>
                      <a:lnTo>
                        <a:pt x="3" y="297"/>
                      </a:lnTo>
                      <a:lnTo>
                        <a:pt x="1" y="272"/>
                      </a:lnTo>
                      <a:lnTo>
                        <a:pt x="0" y="247"/>
                      </a:lnTo>
                      <a:close/>
                    </a:path>
                  </a:pathLst>
                </a:custGeom>
                <a:solidFill>
                  <a:srgbClr val="CF1029"/>
                </a:solidFill>
                <a:ln w="9525">
                  <a:noFill/>
                  <a:round/>
                  <a:headEnd/>
                  <a:tailEnd/>
                </a:ln>
              </p:spPr>
              <p:txBody>
                <a:bodyPr/>
                <a:lstStyle/>
                <a:p>
                  <a:endParaRPr lang="en-US"/>
                </a:p>
              </p:txBody>
            </p:sp>
            <p:sp>
              <p:nvSpPr>
                <p:cNvPr id="172566" name="Freeform 506"/>
                <p:cNvSpPr>
                  <a:spLocks/>
                </p:cNvSpPr>
                <p:nvPr/>
              </p:nvSpPr>
              <p:spPr bwMode="auto">
                <a:xfrm>
                  <a:off x="2733" y="1524"/>
                  <a:ext cx="87" cy="95"/>
                </a:xfrm>
                <a:custGeom>
                  <a:avLst/>
                  <a:gdLst>
                    <a:gd name="T0" fmla="*/ 0 w 351"/>
                    <a:gd name="T1" fmla="*/ 0 h 377"/>
                    <a:gd name="T2" fmla="*/ 0 w 351"/>
                    <a:gd name="T3" fmla="*/ 0 h 377"/>
                    <a:gd name="T4" fmla="*/ 0 w 351"/>
                    <a:gd name="T5" fmla="*/ 0 h 377"/>
                    <a:gd name="T6" fmla="*/ 0 w 351"/>
                    <a:gd name="T7" fmla="*/ 0 h 377"/>
                    <a:gd name="T8" fmla="*/ 0 w 351"/>
                    <a:gd name="T9" fmla="*/ 0 h 377"/>
                    <a:gd name="T10" fmla="*/ 0 w 351"/>
                    <a:gd name="T11" fmla="*/ 0 h 377"/>
                    <a:gd name="T12" fmla="*/ 0 w 351"/>
                    <a:gd name="T13" fmla="*/ 0 h 377"/>
                    <a:gd name="T14" fmla="*/ 0 w 351"/>
                    <a:gd name="T15" fmla="*/ 0 h 377"/>
                    <a:gd name="T16" fmla="*/ 0 w 351"/>
                    <a:gd name="T17" fmla="*/ 0 h 377"/>
                    <a:gd name="T18" fmla="*/ 0 w 351"/>
                    <a:gd name="T19" fmla="*/ 0 h 377"/>
                    <a:gd name="T20" fmla="*/ 0 w 351"/>
                    <a:gd name="T21" fmla="*/ 0 h 377"/>
                    <a:gd name="T22" fmla="*/ 0 w 351"/>
                    <a:gd name="T23" fmla="*/ 0 h 377"/>
                    <a:gd name="T24" fmla="*/ 0 w 351"/>
                    <a:gd name="T25" fmla="*/ 0 h 377"/>
                    <a:gd name="T26" fmla="*/ 0 w 351"/>
                    <a:gd name="T27" fmla="*/ 0 h 377"/>
                    <a:gd name="T28" fmla="*/ 0 w 351"/>
                    <a:gd name="T29" fmla="*/ 0 h 377"/>
                    <a:gd name="T30" fmla="*/ 0 w 351"/>
                    <a:gd name="T31" fmla="*/ 0 h 377"/>
                    <a:gd name="T32" fmla="*/ 0 w 351"/>
                    <a:gd name="T33" fmla="*/ 0 h 377"/>
                    <a:gd name="T34" fmla="*/ 0 w 351"/>
                    <a:gd name="T35" fmla="*/ 0 h 377"/>
                    <a:gd name="T36" fmla="*/ 0 w 351"/>
                    <a:gd name="T37" fmla="*/ 0 h 377"/>
                    <a:gd name="T38" fmla="*/ 0 w 351"/>
                    <a:gd name="T39" fmla="*/ 0 h 377"/>
                    <a:gd name="T40" fmla="*/ 0 w 351"/>
                    <a:gd name="T41" fmla="*/ 0 h 377"/>
                    <a:gd name="T42" fmla="*/ 0 w 351"/>
                    <a:gd name="T43" fmla="*/ 0 h 377"/>
                    <a:gd name="T44" fmla="*/ 0 w 351"/>
                    <a:gd name="T45" fmla="*/ 0 h 377"/>
                    <a:gd name="T46" fmla="*/ 0 w 351"/>
                    <a:gd name="T47" fmla="*/ 0 h 377"/>
                    <a:gd name="T48" fmla="*/ 0 w 351"/>
                    <a:gd name="T49" fmla="*/ 0 h 377"/>
                    <a:gd name="T50" fmla="*/ 0 w 351"/>
                    <a:gd name="T51" fmla="*/ 0 h 377"/>
                    <a:gd name="T52" fmla="*/ 0 w 351"/>
                    <a:gd name="T53" fmla="*/ 0 h 377"/>
                    <a:gd name="T54" fmla="*/ 0 w 351"/>
                    <a:gd name="T55" fmla="*/ 0 h 377"/>
                    <a:gd name="T56" fmla="*/ 0 w 351"/>
                    <a:gd name="T57" fmla="*/ 0 h 377"/>
                    <a:gd name="T58" fmla="*/ 0 w 351"/>
                    <a:gd name="T59" fmla="*/ 0 h 377"/>
                    <a:gd name="T60" fmla="*/ 0 w 351"/>
                    <a:gd name="T61" fmla="*/ 0 h 377"/>
                    <a:gd name="T62" fmla="*/ 0 w 351"/>
                    <a:gd name="T63" fmla="*/ 0 h 377"/>
                    <a:gd name="T64" fmla="*/ 0 w 351"/>
                    <a:gd name="T65" fmla="*/ 0 h 3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1"/>
                    <a:gd name="T100" fmla="*/ 0 h 377"/>
                    <a:gd name="T101" fmla="*/ 351 w 351"/>
                    <a:gd name="T102" fmla="*/ 377 h 3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1" h="377">
                      <a:moveTo>
                        <a:pt x="0" y="189"/>
                      </a:moveTo>
                      <a:lnTo>
                        <a:pt x="3" y="150"/>
                      </a:lnTo>
                      <a:lnTo>
                        <a:pt x="10" y="115"/>
                      </a:lnTo>
                      <a:lnTo>
                        <a:pt x="24" y="83"/>
                      </a:lnTo>
                      <a:lnTo>
                        <a:pt x="41" y="54"/>
                      </a:lnTo>
                      <a:lnTo>
                        <a:pt x="65" y="32"/>
                      </a:lnTo>
                      <a:lnTo>
                        <a:pt x="92" y="15"/>
                      </a:lnTo>
                      <a:lnTo>
                        <a:pt x="125" y="3"/>
                      </a:lnTo>
                      <a:lnTo>
                        <a:pt x="162" y="0"/>
                      </a:lnTo>
                      <a:lnTo>
                        <a:pt x="200" y="3"/>
                      </a:lnTo>
                      <a:lnTo>
                        <a:pt x="235" y="15"/>
                      </a:lnTo>
                      <a:lnTo>
                        <a:pt x="268" y="32"/>
                      </a:lnTo>
                      <a:lnTo>
                        <a:pt x="296" y="54"/>
                      </a:lnTo>
                      <a:lnTo>
                        <a:pt x="319" y="83"/>
                      </a:lnTo>
                      <a:lnTo>
                        <a:pt x="336" y="115"/>
                      </a:lnTo>
                      <a:lnTo>
                        <a:pt x="347" y="150"/>
                      </a:lnTo>
                      <a:lnTo>
                        <a:pt x="351" y="189"/>
                      </a:lnTo>
                      <a:lnTo>
                        <a:pt x="347" y="227"/>
                      </a:lnTo>
                      <a:lnTo>
                        <a:pt x="336" y="262"/>
                      </a:lnTo>
                      <a:lnTo>
                        <a:pt x="319" y="294"/>
                      </a:lnTo>
                      <a:lnTo>
                        <a:pt x="296" y="322"/>
                      </a:lnTo>
                      <a:lnTo>
                        <a:pt x="268" y="345"/>
                      </a:lnTo>
                      <a:lnTo>
                        <a:pt x="235" y="363"/>
                      </a:lnTo>
                      <a:lnTo>
                        <a:pt x="200" y="374"/>
                      </a:lnTo>
                      <a:lnTo>
                        <a:pt x="162" y="377"/>
                      </a:lnTo>
                      <a:lnTo>
                        <a:pt x="125" y="374"/>
                      </a:lnTo>
                      <a:lnTo>
                        <a:pt x="92" y="363"/>
                      </a:lnTo>
                      <a:lnTo>
                        <a:pt x="65" y="345"/>
                      </a:lnTo>
                      <a:lnTo>
                        <a:pt x="41" y="322"/>
                      </a:lnTo>
                      <a:lnTo>
                        <a:pt x="24" y="294"/>
                      </a:lnTo>
                      <a:lnTo>
                        <a:pt x="10" y="262"/>
                      </a:lnTo>
                      <a:lnTo>
                        <a:pt x="3" y="227"/>
                      </a:lnTo>
                      <a:lnTo>
                        <a:pt x="0" y="189"/>
                      </a:lnTo>
                      <a:close/>
                    </a:path>
                  </a:pathLst>
                </a:custGeom>
                <a:solidFill>
                  <a:srgbClr val="D91A33"/>
                </a:solidFill>
                <a:ln w="9525">
                  <a:noFill/>
                  <a:round/>
                  <a:headEnd/>
                  <a:tailEnd/>
                </a:ln>
              </p:spPr>
              <p:txBody>
                <a:bodyPr/>
                <a:lstStyle/>
                <a:p>
                  <a:endParaRPr lang="en-US"/>
                </a:p>
              </p:txBody>
            </p:sp>
            <p:sp>
              <p:nvSpPr>
                <p:cNvPr id="172567" name="Freeform 507"/>
                <p:cNvSpPr>
                  <a:spLocks/>
                </p:cNvSpPr>
                <p:nvPr/>
              </p:nvSpPr>
              <p:spPr bwMode="auto">
                <a:xfrm>
                  <a:off x="2768" y="1566"/>
                  <a:ext cx="119" cy="118"/>
                </a:xfrm>
                <a:custGeom>
                  <a:avLst/>
                  <a:gdLst>
                    <a:gd name="T0" fmla="*/ 0 w 475"/>
                    <a:gd name="T1" fmla="*/ 0 h 475"/>
                    <a:gd name="T2" fmla="*/ 0 w 475"/>
                    <a:gd name="T3" fmla="*/ 0 h 475"/>
                    <a:gd name="T4" fmla="*/ 0 w 475"/>
                    <a:gd name="T5" fmla="*/ 0 h 475"/>
                    <a:gd name="T6" fmla="*/ 0 w 475"/>
                    <a:gd name="T7" fmla="*/ 0 h 475"/>
                    <a:gd name="T8" fmla="*/ 0 w 475"/>
                    <a:gd name="T9" fmla="*/ 0 h 475"/>
                    <a:gd name="T10" fmla="*/ 0 w 475"/>
                    <a:gd name="T11" fmla="*/ 0 h 475"/>
                    <a:gd name="T12" fmla="*/ 0 w 475"/>
                    <a:gd name="T13" fmla="*/ 0 h 475"/>
                    <a:gd name="T14" fmla="*/ 0 w 475"/>
                    <a:gd name="T15" fmla="*/ 0 h 475"/>
                    <a:gd name="T16" fmla="*/ 0 w 475"/>
                    <a:gd name="T17" fmla="*/ 0 h 475"/>
                    <a:gd name="T18" fmla="*/ 0 w 475"/>
                    <a:gd name="T19" fmla="*/ 0 h 475"/>
                    <a:gd name="T20" fmla="*/ 0 w 475"/>
                    <a:gd name="T21" fmla="*/ 0 h 475"/>
                    <a:gd name="T22" fmla="*/ 0 w 475"/>
                    <a:gd name="T23" fmla="*/ 0 h 475"/>
                    <a:gd name="T24" fmla="*/ 0 w 475"/>
                    <a:gd name="T25" fmla="*/ 0 h 475"/>
                    <a:gd name="T26" fmla="*/ 0 w 475"/>
                    <a:gd name="T27" fmla="*/ 0 h 475"/>
                    <a:gd name="T28" fmla="*/ 0 w 475"/>
                    <a:gd name="T29" fmla="*/ 0 h 475"/>
                    <a:gd name="T30" fmla="*/ 0 w 475"/>
                    <a:gd name="T31" fmla="*/ 0 h 475"/>
                    <a:gd name="T32" fmla="*/ 0 w 475"/>
                    <a:gd name="T33" fmla="*/ 0 h 475"/>
                    <a:gd name="T34" fmla="*/ 0 w 475"/>
                    <a:gd name="T35" fmla="*/ 0 h 475"/>
                    <a:gd name="T36" fmla="*/ 0 w 475"/>
                    <a:gd name="T37" fmla="*/ 0 h 475"/>
                    <a:gd name="T38" fmla="*/ 0 w 475"/>
                    <a:gd name="T39" fmla="*/ 0 h 475"/>
                    <a:gd name="T40" fmla="*/ 0 w 475"/>
                    <a:gd name="T41" fmla="*/ 0 h 475"/>
                    <a:gd name="T42" fmla="*/ 0 w 475"/>
                    <a:gd name="T43" fmla="*/ 0 h 475"/>
                    <a:gd name="T44" fmla="*/ 0 w 475"/>
                    <a:gd name="T45" fmla="*/ 0 h 475"/>
                    <a:gd name="T46" fmla="*/ 0 w 475"/>
                    <a:gd name="T47" fmla="*/ 0 h 475"/>
                    <a:gd name="T48" fmla="*/ 0 w 475"/>
                    <a:gd name="T49" fmla="*/ 0 h 475"/>
                    <a:gd name="T50" fmla="*/ 0 w 475"/>
                    <a:gd name="T51" fmla="*/ 0 h 475"/>
                    <a:gd name="T52" fmla="*/ 0 w 475"/>
                    <a:gd name="T53" fmla="*/ 0 h 475"/>
                    <a:gd name="T54" fmla="*/ 0 w 475"/>
                    <a:gd name="T55" fmla="*/ 0 h 475"/>
                    <a:gd name="T56" fmla="*/ 0 w 475"/>
                    <a:gd name="T57" fmla="*/ 0 h 475"/>
                    <a:gd name="T58" fmla="*/ 0 w 475"/>
                    <a:gd name="T59" fmla="*/ 0 h 475"/>
                    <a:gd name="T60" fmla="*/ 0 w 475"/>
                    <a:gd name="T61" fmla="*/ 0 h 475"/>
                    <a:gd name="T62" fmla="*/ 0 w 475"/>
                    <a:gd name="T63" fmla="*/ 0 h 475"/>
                    <a:gd name="T64" fmla="*/ 0 w 475"/>
                    <a:gd name="T65" fmla="*/ 0 h 475"/>
                    <a:gd name="T66" fmla="*/ 0 w 475"/>
                    <a:gd name="T67" fmla="*/ 0 h 475"/>
                    <a:gd name="T68" fmla="*/ 0 w 475"/>
                    <a:gd name="T69" fmla="*/ 0 h 475"/>
                    <a:gd name="T70" fmla="*/ 0 w 475"/>
                    <a:gd name="T71" fmla="*/ 0 h 475"/>
                    <a:gd name="T72" fmla="*/ 0 w 475"/>
                    <a:gd name="T73" fmla="*/ 0 h 4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5"/>
                    <a:gd name="T112" fmla="*/ 0 h 475"/>
                    <a:gd name="T113" fmla="*/ 475 w 475"/>
                    <a:gd name="T114" fmla="*/ 475 h 4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5" h="475">
                      <a:moveTo>
                        <a:pt x="455" y="0"/>
                      </a:moveTo>
                      <a:lnTo>
                        <a:pt x="455" y="0"/>
                      </a:lnTo>
                      <a:lnTo>
                        <a:pt x="454" y="46"/>
                      </a:lnTo>
                      <a:lnTo>
                        <a:pt x="447" y="93"/>
                      </a:lnTo>
                      <a:lnTo>
                        <a:pt x="435" y="136"/>
                      </a:lnTo>
                      <a:lnTo>
                        <a:pt x="420" y="178"/>
                      </a:lnTo>
                      <a:lnTo>
                        <a:pt x="401" y="216"/>
                      </a:lnTo>
                      <a:lnTo>
                        <a:pt x="378" y="255"/>
                      </a:lnTo>
                      <a:lnTo>
                        <a:pt x="351" y="290"/>
                      </a:lnTo>
                      <a:lnTo>
                        <a:pt x="322" y="323"/>
                      </a:lnTo>
                      <a:lnTo>
                        <a:pt x="290" y="352"/>
                      </a:lnTo>
                      <a:lnTo>
                        <a:pt x="255" y="378"/>
                      </a:lnTo>
                      <a:lnTo>
                        <a:pt x="217" y="400"/>
                      </a:lnTo>
                      <a:lnTo>
                        <a:pt x="177" y="420"/>
                      </a:lnTo>
                      <a:lnTo>
                        <a:pt x="136" y="435"/>
                      </a:lnTo>
                      <a:lnTo>
                        <a:pt x="92" y="446"/>
                      </a:lnTo>
                      <a:lnTo>
                        <a:pt x="46" y="454"/>
                      </a:lnTo>
                      <a:lnTo>
                        <a:pt x="0" y="455"/>
                      </a:lnTo>
                      <a:lnTo>
                        <a:pt x="0" y="475"/>
                      </a:lnTo>
                      <a:lnTo>
                        <a:pt x="49" y="471"/>
                      </a:lnTo>
                      <a:lnTo>
                        <a:pt x="95" y="464"/>
                      </a:lnTo>
                      <a:lnTo>
                        <a:pt x="141" y="452"/>
                      </a:lnTo>
                      <a:lnTo>
                        <a:pt x="184" y="438"/>
                      </a:lnTo>
                      <a:lnTo>
                        <a:pt x="227" y="418"/>
                      </a:lnTo>
                      <a:lnTo>
                        <a:pt x="265" y="393"/>
                      </a:lnTo>
                      <a:lnTo>
                        <a:pt x="302" y="367"/>
                      </a:lnTo>
                      <a:lnTo>
                        <a:pt x="335" y="336"/>
                      </a:lnTo>
                      <a:lnTo>
                        <a:pt x="366" y="302"/>
                      </a:lnTo>
                      <a:lnTo>
                        <a:pt x="393" y="265"/>
                      </a:lnTo>
                      <a:lnTo>
                        <a:pt x="418" y="226"/>
                      </a:lnTo>
                      <a:lnTo>
                        <a:pt x="438" y="185"/>
                      </a:lnTo>
                      <a:lnTo>
                        <a:pt x="453" y="141"/>
                      </a:lnTo>
                      <a:lnTo>
                        <a:pt x="464" y="96"/>
                      </a:lnTo>
                      <a:lnTo>
                        <a:pt x="471" y="49"/>
                      </a:lnTo>
                      <a:lnTo>
                        <a:pt x="475" y="0"/>
                      </a:lnTo>
                      <a:lnTo>
                        <a:pt x="455" y="0"/>
                      </a:lnTo>
                      <a:close/>
                    </a:path>
                  </a:pathLst>
                </a:custGeom>
                <a:solidFill>
                  <a:srgbClr val="000000"/>
                </a:solidFill>
                <a:ln w="9525">
                  <a:noFill/>
                  <a:round/>
                  <a:headEnd/>
                  <a:tailEnd/>
                </a:ln>
              </p:spPr>
              <p:txBody>
                <a:bodyPr/>
                <a:lstStyle/>
                <a:p>
                  <a:endParaRPr lang="en-US"/>
                </a:p>
              </p:txBody>
            </p:sp>
            <p:sp>
              <p:nvSpPr>
                <p:cNvPr id="172568" name="Freeform 508"/>
                <p:cNvSpPr>
                  <a:spLocks/>
                </p:cNvSpPr>
                <p:nvPr/>
              </p:nvSpPr>
              <p:spPr bwMode="auto">
                <a:xfrm>
                  <a:off x="2768" y="1447"/>
                  <a:ext cx="119" cy="119"/>
                </a:xfrm>
                <a:custGeom>
                  <a:avLst/>
                  <a:gdLst>
                    <a:gd name="T0" fmla="*/ 0 w 475"/>
                    <a:gd name="T1" fmla="*/ 0 h 474"/>
                    <a:gd name="T2" fmla="*/ 0 w 475"/>
                    <a:gd name="T3" fmla="*/ 0 h 474"/>
                    <a:gd name="T4" fmla="*/ 0 w 475"/>
                    <a:gd name="T5" fmla="*/ 0 h 474"/>
                    <a:gd name="T6" fmla="*/ 0 w 475"/>
                    <a:gd name="T7" fmla="*/ 0 h 474"/>
                    <a:gd name="T8" fmla="*/ 0 w 475"/>
                    <a:gd name="T9" fmla="*/ 0 h 474"/>
                    <a:gd name="T10" fmla="*/ 0 w 475"/>
                    <a:gd name="T11" fmla="*/ 0 h 474"/>
                    <a:gd name="T12" fmla="*/ 0 w 475"/>
                    <a:gd name="T13" fmla="*/ 0 h 474"/>
                    <a:gd name="T14" fmla="*/ 0 w 475"/>
                    <a:gd name="T15" fmla="*/ 0 h 474"/>
                    <a:gd name="T16" fmla="*/ 0 w 475"/>
                    <a:gd name="T17" fmla="*/ 0 h 474"/>
                    <a:gd name="T18" fmla="*/ 0 w 475"/>
                    <a:gd name="T19" fmla="*/ 0 h 474"/>
                    <a:gd name="T20" fmla="*/ 0 w 475"/>
                    <a:gd name="T21" fmla="*/ 0 h 474"/>
                    <a:gd name="T22" fmla="*/ 0 w 475"/>
                    <a:gd name="T23" fmla="*/ 0 h 474"/>
                    <a:gd name="T24" fmla="*/ 0 w 475"/>
                    <a:gd name="T25" fmla="*/ 0 h 474"/>
                    <a:gd name="T26" fmla="*/ 0 w 475"/>
                    <a:gd name="T27" fmla="*/ 0 h 474"/>
                    <a:gd name="T28" fmla="*/ 0 w 475"/>
                    <a:gd name="T29" fmla="*/ 0 h 474"/>
                    <a:gd name="T30" fmla="*/ 0 w 475"/>
                    <a:gd name="T31" fmla="*/ 0 h 474"/>
                    <a:gd name="T32" fmla="*/ 0 w 475"/>
                    <a:gd name="T33" fmla="*/ 0 h 474"/>
                    <a:gd name="T34" fmla="*/ 0 w 475"/>
                    <a:gd name="T35" fmla="*/ 0 h 474"/>
                    <a:gd name="T36" fmla="*/ 0 w 475"/>
                    <a:gd name="T37" fmla="*/ 0 h 474"/>
                    <a:gd name="T38" fmla="*/ 0 w 475"/>
                    <a:gd name="T39" fmla="*/ 0 h 474"/>
                    <a:gd name="T40" fmla="*/ 0 w 475"/>
                    <a:gd name="T41" fmla="*/ 0 h 474"/>
                    <a:gd name="T42" fmla="*/ 0 w 475"/>
                    <a:gd name="T43" fmla="*/ 0 h 474"/>
                    <a:gd name="T44" fmla="*/ 0 w 475"/>
                    <a:gd name="T45" fmla="*/ 0 h 474"/>
                    <a:gd name="T46" fmla="*/ 0 w 475"/>
                    <a:gd name="T47" fmla="*/ 0 h 474"/>
                    <a:gd name="T48" fmla="*/ 0 w 475"/>
                    <a:gd name="T49" fmla="*/ 0 h 474"/>
                    <a:gd name="T50" fmla="*/ 0 w 475"/>
                    <a:gd name="T51" fmla="*/ 0 h 474"/>
                    <a:gd name="T52" fmla="*/ 0 w 475"/>
                    <a:gd name="T53" fmla="*/ 0 h 474"/>
                    <a:gd name="T54" fmla="*/ 0 w 475"/>
                    <a:gd name="T55" fmla="*/ 0 h 474"/>
                    <a:gd name="T56" fmla="*/ 0 w 475"/>
                    <a:gd name="T57" fmla="*/ 0 h 474"/>
                    <a:gd name="T58" fmla="*/ 0 w 475"/>
                    <a:gd name="T59" fmla="*/ 0 h 474"/>
                    <a:gd name="T60" fmla="*/ 0 w 475"/>
                    <a:gd name="T61" fmla="*/ 0 h 474"/>
                    <a:gd name="T62" fmla="*/ 0 w 475"/>
                    <a:gd name="T63" fmla="*/ 0 h 474"/>
                    <a:gd name="T64" fmla="*/ 0 w 475"/>
                    <a:gd name="T65" fmla="*/ 0 h 474"/>
                    <a:gd name="T66" fmla="*/ 0 w 475"/>
                    <a:gd name="T67" fmla="*/ 0 h 474"/>
                    <a:gd name="T68" fmla="*/ 0 w 475"/>
                    <a:gd name="T69" fmla="*/ 0 h 474"/>
                    <a:gd name="T70" fmla="*/ 0 w 475"/>
                    <a:gd name="T71" fmla="*/ 0 h 474"/>
                    <a:gd name="T72" fmla="*/ 0 w 475"/>
                    <a:gd name="T73" fmla="*/ 0 h 4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5"/>
                    <a:gd name="T112" fmla="*/ 0 h 474"/>
                    <a:gd name="T113" fmla="*/ 475 w 475"/>
                    <a:gd name="T114" fmla="*/ 474 h 4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5" h="474">
                      <a:moveTo>
                        <a:pt x="0" y="19"/>
                      </a:moveTo>
                      <a:lnTo>
                        <a:pt x="0" y="19"/>
                      </a:lnTo>
                      <a:lnTo>
                        <a:pt x="46" y="21"/>
                      </a:lnTo>
                      <a:lnTo>
                        <a:pt x="92" y="28"/>
                      </a:lnTo>
                      <a:lnTo>
                        <a:pt x="136" y="39"/>
                      </a:lnTo>
                      <a:lnTo>
                        <a:pt x="177" y="54"/>
                      </a:lnTo>
                      <a:lnTo>
                        <a:pt x="217" y="74"/>
                      </a:lnTo>
                      <a:lnTo>
                        <a:pt x="255" y="96"/>
                      </a:lnTo>
                      <a:lnTo>
                        <a:pt x="290" y="124"/>
                      </a:lnTo>
                      <a:lnTo>
                        <a:pt x="322" y="152"/>
                      </a:lnTo>
                      <a:lnTo>
                        <a:pt x="351" y="185"/>
                      </a:lnTo>
                      <a:lnTo>
                        <a:pt x="378" y="219"/>
                      </a:lnTo>
                      <a:lnTo>
                        <a:pt x="401" y="258"/>
                      </a:lnTo>
                      <a:lnTo>
                        <a:pt x="420" y="298"/>
                      </a:lnTo>
                      <a:lnTo>
                        <a:pt x="435" y="339"/>
                      </a:lnTo>
                      <a:lnTo>
                        <a:pt x="447" y="382"/>
                      </a:lnTo>
                      <a:lnTo>
                        <a:pt x="454" y="428"/>
                      </a:lnTo>
                      <a:lnTo>
                        <a:pt x="455" y="474"/>
                      </a:lnTo>
                      <a:lnTo>
                        <a:pt x="475" y="474"/>
                      </a:lnTo>
                      <a:lnTo>
                        <a:pt x="471" y="426"/>
                      </a:lnTo>
                      <a:lnTo>
                        <a:pt x="464" y="380"/>
                      </a:lnTo>
                      <a:lnTo>
                        <a:pt x="453" y="334"/>
                      </a:lnTo>
                      <a:lnTo>
                        <a:pt x="438" y="290"/>
                      </a:lnTo>
                      <a:lnTo>
                        <a:pt x="418" y="248"/>
                      </a:lnTo>
                      <a:lnTo>
                        <a:pt x="393" y="210"/>
                      </a:lnTo>
                      <a:lnTo>
                        <a:pt x="366" y="172"/>
                      </a:lnTo>
                      <a:lnTo>
                        <a:pt x="335" y="140"/>
                      </a:lnTo>
                      <a:lnTo>
                        <a:pt x="302" y="109"/>
                      </a:lnTo>
                      <a:lnTo>
                        <a:pt x="265" y="82"/>
                      </a:lnTo>
                      <a:lnTo>
                        <a:pt x="227" y="57"/>
                      </a:lnTo>
                      <a:lnTo>
                        <a:pt x="184" y="37"/>
                      </a:lnTo>
                      <a:lnTo>
                        <a:pt x="141" y="22"/>
                      </a:lnTo>
                      <a:lnTo>
                        <a:pt x="95" y="11"/>
                      </a:lnTo>
                      <a:lnTo>
                        <a:pt x="49" y="3"/>
                      </a:lnTo>
                      <a:lnTo>
                        <a:pt x="0" y="0"/>
                      </a:lnTo>
                      <a:lnTo>
                        <a:pt x="0" y="19"/>
                      </a:lnTo>
                      <a:close/>
                    </a:path>
                  </a:pathLst>
                </a:custGeom>
                <a:solidFill>
                  <a:srgbClr val="000000"/>
                </a:solidFill>
                <a:ln w="9525">
                  <a:noFill/>
                  <a:round/>
                  <a:headEnd/>
                  <a:tailEnd/>
                </a:ln>
              </p:spPr>
              <p:txBody>
                <a:bodyPr/>
                <a:lstStyle/>
                <a:p>
                  <a:endParaRPr lang="en-US"/>
                </a:p>
              </p:txBody>
            </p:sp>
            <p:sp>
              <p:nvSpPr>
                <p:cNvPr id="172569" name="Freeform 509"/>
                <p:cNvSpPr>
                  <a:spLocks/>
                </p:cNvSpPr>
                <p:nvPr/>
              </p:nvSpPr>
              <p:spPr bwMode="auto">
                <a:xfrm>
                  <a:off x="2650" y="1447"/>
                  <a:ext cx="118" cy="119"/>
                </a:xfrm>
                <a:custGeom>
                  <a:avLst/>
                  <a:gdLst>
                    <a:gd name="T0" fmla="*/ 0 w 475"/>
                    <a:gd name="T1" fmla="*/ 0 h 474"/>
                    <a:gd name="T2" fmla="*/ 0 w 475"/>
                    <a:gd name="T3" fmla="*/ 0 h 474"/>
                    <a:gd name="T4" fmla="*/ 0 w 475"/>
                    <a:gd name="T5" fmla="*/ 0 h 474"/>
                    <a:gd name="T6" fmla="*/ 0 w 475"/>
                    <a:gd name="T7" fmla="*/ 0 h 474"/>
                    <a:gd name="T8" fmla="*/ 0 w 475"/>
                    <a:gd name="T9" fmla="*/ 0 h 474"/>
                    <a:gd name="T10" fmla="*/ 0 w 475"/>
                    <a:gd name="T11" fmla="*/ 0 h 474"/>
                    <a:gd name="T12" fmla="*/ 0 w 475"/>
                    <a:gd name="T13" fmla="*/ 0 h 474"/>
                    <a:gd name="T14" fmla="*/ 0 w 475"/>
                    <a:gd name="T15" fmla="*/ 0 h 474"/>
                    <a:gd name="T16" fmla="*/ 0 w 475"/>
                    <a:gd name="T17" fmla="*/ 0 h 474"/>
                    <a:gd name="T18" fmla="*/ 0 w 475"/>
                    <a:gd name="T19" fmla="*/ 0 h 474"/>
                    <a:gd name="T20" fmla="*/ 0 w 475"/>
                    <a:gd name="T21" fmla="*/ 0 h 474"/>
                    <a:gd name="T22" fmla="*/ 0 w 475"/>
                    <a:gd name="T23" fmla="*/ 0 h 474"/>
                    <a:gd name="T24" fmla="*/ 0 w 475"/>
                    <a:gd name="T25" fmla="*/ 0 h 474"/>
                    <a:gd name="T26" fmla="*/ 0 w 475"/>
                    <a:gd name="T27" fmla="*/ 0 h 474"/>
                    <a:gd name="T28" fmla="*/ 0 w 475"/>
                    <a:gd name="T29" fmla="*/ 0 h 474"/>
                    <a:gd name="T30" fmla="*/ 0 w 475"/>
                    <a:gd name="T31" fmla="*/ 0 h 474"/>
                    <a:gd name="T32" fmla="*/ 0 w 475"/>
                    <a:gd name="T33" fmla="*/ 0 h 474"/>
                    <a:gd name="T34" fmla="*/ 0 w 475"/>
                    <a:gd name="T35" fmla="*/ 0 h 474"/>
                    <a:gd name="T36" fmla="*/ 0 w 475"/>
                    <a:gd name="T37" fmla="*/ 0 h 474"/>
                    <a:gd name="T38" fmla="*/ 0 w 475"/>
                    <a:gd name="T39" fmla="*/ 0 h 474"/>
                    <a:gd name="T40" fmla="*/ 0 w 475"/>
                    <a:gd name="T41" fmla="*/ 0 h 474"/>
                    <a:gd name="T42" fmla="*/ 0 w 475"/>
                    <a:gd name="T43" fmla="*/ 0 h 474"/>
                    <a:gd name="T44" fmla="*/ 0 w 475"/>
                    <a:gd name="T45" fmla="*/ 0 h 474"/>
                    <a:gd name="T46" fmla="*/ 0 w 475"/>
                    <a:gd name="T47" fmla="*/ 0 h 474"/>
                    <a:gd name="T48" fmla="*/ 0 w 475"/>
                    <a:gd name="T49" fmla="*/ 0 h 474"/>
                    <a:gd name="T50" fmla="*/ 0 w 475"/>
                    <a:gd name="T51" fmla="*/ 0 h 474"/>
                    <a:gd name="T52" fmla="*/ 0 w 475"/>
                    <a:gd name="T53" fmla="*/ 0 h 474"/>
                    <a:gd name="T54" fmla="*/ 0 w 475"/>
                    <a:gd name="T55" fmla="*/ 0 h 474"/>
                    <a:gd name="T56" fmla="*/ 0 w 475"/>
                    <a:gd name="T57" fmla="*/ 0 h 474"/>
                    <a:gd name="T58" fmla="*/ 0 w 475"/>
                    <a:gd name="T59" fmla="*/ 0 h 474"/>
                    <a:gd name="T60" fmla="*/ 0 w 475"/>
                    <a:gd name="T61" fmla="*/ 0 h 474"/>
                    <a:gd name="T62" fmla="*/ 0 w 475"/>
                    <a:gd name="T63" fmla="*/ 0 h 474"/>
                    <a:gd name="T64" fmla="*/ 0 w 475"/>
                    <a:gd name="T65" fmla="*/ 0 h 474"/>
                    <a:gd name="T66" fmla="*/ 0 w 475"/>
                    <a:gd name="T67" fmla="*/ 0 h 474"/>
                    <a:gd name="T68" fmla="*/ 0 w 475"/>
                    <a:gd name="T69" fmla="*/ 0 h 474"/>
                    <a:gd name="T70" fmla="*/ 0 w 475"/>
                    <a:gd name="T71" fmla="*/ 0 h 474"/>
                    <a:gd name="T72" fmla="*/ 0 w 475"/>
                    <a:gd name="T73" fmla="*/ 0 h 4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5"/>
                    <a:gd name="T112" fmla="*/ 0 h 474"/>
                    <a:gd name="T113" fmla="*/ 475 w 475"/>
                    <a:gd name="T114" fmla="*/ 474 h 4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5" h="474">
                      <a:moveTo>
                        <a:pt x="20" y="474"/>
                      </a:moveTo>
                      <a:lnTo>
                        <a:pt x="20" y="474"/>
                      </a:lnTo>
                      <a:lnTo>
                        <a:pt x="21" y="428"/>
                      </a:lnTo>
                      <a:lnTo>
                        <a:pt x="29" y="382"/>
                      </a:lnTo>
                      <a:lnTo>
                        <a:pt x="40" y="339"/>
                      </a:lnTo>
                      <a:lnTo>
                        <a:pt x="55" y="298"/>
                      </a:lnTo>
                      <a:lnTo>
                        <a:pt x="75" y="258"/>
                      </a:lnTo>
                      <a:lnTo>
                        <a:pt x="97" y="219"/>
                      </a:lnTo>
                      <a:lnTo>
                        <a:pt x="125" y="185"/>
                      </a:lnTo>
                      <a:lnTo>
                        <a:pt x="153" y="152"/>
                      </a:lnTo>
                      <a:lnTo>
                        <a:pt x="186" y="124"/>
                      </a:lnTo>
                      <a:lnTo>
                        <a:pt x="220" y="96"/>
                      </a:lnTo>
                      <a:lnTo>
                        <a:pt x="259" y="74"/>
                      </a:lnTo>
                      <a:lnTo>
                        <a:pt x="299" y="54"/>
                      </a:lnTo>
                      <a:lnTo>
                        <a:pt x="340" y="39"/>
                      </a:lnTo>
                      <a:lnTo>
                        <a:pt x="383" y="28"/>
                      </a:lnTo>
                      <a:lnTo>
                        <a:pt x="429" y="21"/>
                      </a:lnTo>
                      <a:lnTo>
                        <a:pt x="475" y="19"/>
                      </a:lnTo>
                      <a:lnTo>
                        <a:pt x="475" y="0"/>
                      </a:lnTo>
                      <a:lnTo>
                        <a:pt x="427" y="3"/>
                      </a:lnTo>
                      <a:lnTo>
                        <a:pt x="381" y="11"/>
                      </a:lnTo>
                      <a:lnTo>
                        <a:pt x="335" y="22"/>
                      </a:lnTo>
                      <a:lnTo>
                        <a:pt x="291" y="37"/>
                      </a:lnTo>
                      <a:lnTo>
                        <a:pt x="249" y="57"/>
                      </a:lnTo>
                      <a:lnTo>
                        <a:pt x="210" y="82"/>
                      </a:lnTo>
                      <a:lnTo>
                        <a:pt x="173" y="109"/>
                      </a:lnTo>
                      <a:lnTo>
                        <a:pt x="141" y="140"/>
                      </a:lnTo>
                      <a:lnTo>
                        <a:pt x="110" y="172"/>
                      </a:lnTo>
                      <a:lnTo>
                        <a:pt x="82" y="210"/>
                      </a:lnTo>
                      <a:lnTo>
                        <a:pt x="57" y="248"/>
                      </a:lnTo>
                      <a:lnTo>
                        <a:pt x="38" y="290"/>
                      </a:lnTo>
                      <a:lnTo>
                        <a:pt x="23" y="334"/>
                      </a:lnTo>
                      <a:lnTo>
                        <a:pt x="11" y="380"/>
                      </a:lnTo>
                      <a:lnTo>
                        <a:pt x="4" y="426"/>
                      </a:lnTo>
                      <a:lnTo>
                        <a:pt x="0" y="474"/>
                      </a:lnTo>
                      <a:lnTo>
                        <a:pt x="20" y="474"/>
                      </a:lnTo>
                      <a:close/>
                    </a:path>
                  </a:pathLst>
                </a:custGeom>
                <a:solidFill>
                  <a:srgbClr val="000000"/>
                </a:solidFill>
                <a:ln w="9525">
                  <a:noFill/>
                  <a:round/>
                  <a:headEnd/>
                  <a:tailEnd/>
                </a:ln>
              </p:spPr>
              <p:txBody>
                <a:bodyPr/>
                <a:lstStyle/>
                <a:p>
                  <a:endParaRPr lang="en-US"/>
                </a:p>
              </p:txBody>
            </p:sp>
            <p:sp>
              <p:nvSpPr>
                <p:cNvPr id="172570" name="Freeform 510"/>
                <p:cNvSpPr>
                  <a:spLocks/>
                </p:cNvSpPr>
                <p:nvPr/>
              </p:nvSpPr>
              <p:spPr bwMode="auto">
                <a:xfrm>
                  <a:off x="2650" y="1566"/>
                  <a:ext cx="118" cy="118"/>
                </a:xfrm>
                <a:custGeom>
                  <a:avLst/>
                  <a:gdLst>
                    <a:gd name="T0" fmla="*/ 0 w 475"/>
                    <a:gd name="T1" fmla="*/ 0 h 475"/>
                    <a:gd name="T2" fmla="*/ 0 w 475"/>
                    <a:gd name="T3" fmla="*/ 0 h 475"/>
                    <a:gd name="T4" fmla="*/ 0 w 475"/>
                    <a:gd name="T5" fmla="*/ 0 h 475"/>
                    <a:gd name="T6" fmla="*/ 0 w 475"/>
                    <a:gd name="T7" fmla="*/ 0 h 475"/>
                    <a:gd name="T8" fmla="*/ 0 w 475"/>
                    <a:gd name="T9" fmla="*/ 0 h 475"/>
                    <a:gd name="T10" fmla="*/ 0 w 475"/>
                    <a:gd name="T11" fmla="*/ 0 h 475"/>
                    <a:gd name="T12" fmla="*/ 0 w 475"/>
                    <a:gd name="T13" fmla="*/ 0 h 475"/>
                    <a:gd name="T14" fmla="*/ 0 w 475"/>
                    <a:gd name="T15" fmla="*/ 0 h 475"/>
                    <a:gd name="T16" fmla="*/ 0 w 475"/>
                    <a:gd name="T17" fmla="*/ 0 h 475"/>
                    <a:gd name="T18" fmla="*/ 0 w 475"/>
                    <a:gd name="T19" fmla="*/ 0 h 475"/>
                    <a:gd name="T20" fmla="*/ 0 w 475"/>
                    <a:gd name="T21" fmla="*/ 0 h 475"/>
                    <a:gd name="T22" fmla="*/ 0 w 475"/>
                    <a:gd name="T23" fmla="*/ 0 h 475"/>
                    <a:gd name="T24" fmla="*/ 0 w 475"/>
                    <a:gd name="T25" fmla="*/ 0 h 475"/>
                    <a:gd name="T26" fmla="*/ 0 w 475"/>
                    <a:gd name="T27" fmla="*/ 0 h 475"/>
                    <a:gd name="T28" fmla="*/ 0 w 475"/>
                    <a:gd name="T29" fmla="*/ 0 h 475"/>
                    <a:gd name="T30" fmla="*/ 0 w 475"/>
                    <a:gd name="T31" fmla="*/ 0 h 475"/>
                    <a:gd name="T32" fmla="*/ 0 w 475"/>
                    <a:gd name="T33" fmla="*/ 0 h 475"/>
                    <a:gd name="T34" fmla="*/ 0 w 475"/>
                    <a:gd name="T35" fmla="*/ 0 h 475"/>
                    <a:gd name="T36" fmla="*/ 0 w 475"/>
                    <a:gd name="T37" fmla="*/ 0 h 475"/>
                    <a:gd name="T38" fmla="*/ 0 w 475"/>
                    <a:gd name="T39" fmla="*/ 0 h 475"/>
                    <a:gd name="T40" fmla="*/ 0 w 475"/>
                    <a:gd name="T41" fmla="*/ 0 h 475"/>
                    <a:gd name="T42" fmla="*/ 0 w 475"/>
                    <a:gd name="T43" fmla="*/ 0 h 475"/>
                    <a:gd name="T44" fmla="*/ 0 w 475"/>
                    <a:gd name="T45" fmla="*/ 0 h 475"/>
                    <a:gd name="T46" fmla="*/ 0 w 475"/>
                    <a:gd name="T47" fmla="*/ 0 h 475"/>
                    <a:gd name="T48" fmla="*/ 0 w 475"/>
                    <a:gd name="T49" fmla="*/ 0 h 475"/>
                    <a:gd name="T50" fmla="*/ 0 w 475"/>
                    <a:gd name="T51" fmla="*/ 0 h 475"/>
                    <a:gd name="T52" fmla="*/ 0 w 475"/>
                    <a:gd name="T53" fmla="*/ 0 h 475"/>
                    <a:gd name="T54" fmla="*/ 0 w 475"/>
                    <a:gd name="T55" fmla="*/ 0 h 475"/>
                    <a:gd name="T56" fmla="*/ 0 w 475"/>
                    <a:gd name="T57" fmla="*/ 0 h 475"/>
                    <a:gd name="T58" fmla="*/ 0 w 475"/>
                    <a:gd name="T59" fmla="*/ 0 h 475"/>
                    <a:gd name="T60" fmla="*/ 0 w 475"/>
                    <a:gd name="T61" fmla="*/ 0 h 475"/>
                    <a:gd name="T62" fmla="*/ 0 w 475"/>
                    <a:gd name="T63" fmla="*/ 0 h 475"/>
                    <a:gd name="T64" fmla="*/ 0 w 475"/>
                    <a:gd name="T65" fmla="*/ 0 h 475"/>
                    <a:gd name="T66" fmla="*/ 0 w 475"/>
                    <a:gd name="T67" fmla="*/ 0 h 475"/>
                    <a:gd name="T68" fmla="*/ 0 w 475"/>
                    <a:gd name="T69" fmla="*/ 0 h 475"/>
                    <a:gd name="T70" fmla="*/ 0 w 475"/>
                    <a:gd name="T71" fmla="*/ 0 h 475"/>
                    <a:gd name="T72" fmla="*/ 0 w 475"/>
                    <a:gd name="T73" fmla="*/ 0 h 4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5"/>
                    <a:gd name="T112" fmla="*/ 0 h 475"/>
                    <a:gd name="T113" fmla="*/ 475 w 475"/>
                    <a:gd name="T114" fmla="*/ 475 h 4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5" h="475">
                      <a:moveTo>
                        <a:pt x="475" y="455"/>
                      </a:moveTo>
                      <a:lnTo>
                        <a:pt x="475" y="455"/>
                      </a:lnTo>
                      <a:lnTo>
                        <a:pt x="429" y="454"/>
                      </a:lnTo>
                      <a:lnTo>
                        <a:pt x="383" y="446"/>
                      </a:lnTo>
                      <a:lnTo>
                        <a:pt x="340" y="435"/>
                      </a:lnTo>
                      <a:lnTo>
                        <a:pt x="299" y="420"/>
                      </a:lnTo>
                      <a:lnTo>
                        <a:pt x="259" y="400"/>
                      </a:lnTo>
                      <a:lnTo>
                        <a:pt x="220" y="378"/>
                      </a:lnTo>
                      <a:lnTo>
                        <a:pt x="186" y="352"/>
                      </a:lnTo>
                      <a:lnTo>
                        <a:pt x="153" y="323"/>
                      </a:lnTo>
                      <a:lnTo>
                        <a:pt x="125" y="290"/>
                      </a:lnTo>
                      <a:lnTo>
                        <a:pt x="97" y="255"/>
                      </a:lnTo>
                      <a:lnTo>
                        <a:pt x="75" y="216"/>
                      </a:lnTo>
                      <a:lnTo>
                        <a:pt x="55" y="178"/>
                      </a:lnTo>
                      <a:lnTo>
                        <a:pt x="40" y="136"/>
                      </a:lnTo>
                      <a:lnTo>
                        <a:pt x="29" y="93"/>
                      </a:lnTo>
                      <a:lnTo>
                        <a:pt x="21" y="46"/>
                      </a:lnTo>
                      <a:lnTo>
                        <a:pt x="20" y="0"/>
                      </a:lnTo>
                      <a:lnTo>
                        <a:pt x="0" y="0"/>
                      </a:lnTo>
                      <a:lnTo>
                        <a:pt x="4" y="49"/>
                      </a:lnTo>
                      <a:lnTo>
                        <a:pt x="11" y="96"/>
                      </a:lnTo>
                      <a:lnTo>
                        <a:pt x="23" y="141"/>
                      </a:lnTo>
                      <a:lnTo>
                        <a:pt x="38" y="185"/>
                      </a:lnTo>
                      <a:lnTo>
                        <a:pt x="57" y="226"/>
                      </a:lnTo>
                      <a:lnTo>
                        <a:pt x="82" y="265"/>
                      </a:lnTo>
                      <a:lnTo>
                        <a:pt x="110" y="302"/>
                      </a:lnTo>
                      <a:lnTo>
                        <a:pt x="141" y="336"/>
                      </a:lnTo>
                      <a:lnTo>
                        <a:pt x="173" y="367"/>
                      </a:lnTo>
                      <a:lnTo>
                        <a:pt x="210" y="393"/>
                      </a:lnTo>
                      <a:lnTo>
                        <a:pt x="249" y="418"/>
                      </a:lnTo>
                      <a:lnTo>
                        <a:pt x="291" y="438"/>
                      </a:lnTo>
                      <a:lnTo>
                        <a:pt x="335" y="452"/>
                      </a:lnTo>
                      <a:lnTo>
                        <a:pt x="381" y="464"/>
                      </a:lnTo>
                      <a:lnTo>
                        <a:pt x="427" y="471"/>
                      </a:lnTo>
                      <a:lnTo>
                        <a:pt x="475" y="475"/>
                      </a:lnTo>
                      <a:lnTo>
                        <a:pt x="475" y="455"/>
                      </a:lnTo>
                      <a:close/>
                    </a:path>
                  </a:pathLst>
                </a:custGeom>
                <a:solidFill>
                  <a:srgbClr val="000000"/>
                </a:solidFill>
                <a:ln w="9525">
                  <a:noFill/>
                  <a:round/>
                  <a:headEnd/>
                  <a:tailEnd/>
                </a:ln>
              </p:spPr>
              <p:txBody>
                <a:bodyPr/>
                <a:lstStyle/>
                <a:p>
                  <a:endParaRPr lang="en-US"/>
                </a:p>
              </p:txBody>
            </p:sp>
            <p:sp>
              <p:nvSpPr>
                <p:cNvPr id="172571" name="Freeform 511"/>
                <p:cNvSpPr>
                  <a:spLocks/>
                </p:cNvSpPr>
                <p:nvPr/>
              </p:nvSpPr>
              <p:spPr bwMode="auto">
                <a:xfrm>
                  <a:off x="2719" y="1457"/>
                  <a:ext cx="128" cy="94"/>
                </a:xfrm>
                <a:custGeom>
                  <a:avLst/>
                  <a:gdLst>
                    <a:gd name="T0" fmla="*/ 0 w 510"/>
                    <a:gd name="T1" fmla="*/ 0 h 372"/>
                    <a:gd name="T2" fmla="*/ 0 w 510"/>
                    <a:gd name="T3" fmla="*/ 0 h 372"/>
                    <a:gd name="T4" fmla="*/ 0 w 510"/>
                    <a:gd name="T5" fmla="*/ 0 h 372"/>
                    <a:gd name="T6" fmla="*/ 0 w 510"/>
                    <a:gd name="T7" fmla="*/ 0 h 372"/>
                    <a:gd name="T8" fmla="*/ 0 w 510"/>
                    <a:gd name="T9" fmla="*/ 0 h 372"/>
                    <a:gd name="T10" fmla="*/ 0 w 510"/>
                    <a:gd name="T11" fmla="*/ 0 h 372"/>
                    <a:gd name="T12" fmla="*/ 0 w 510"/>
                    <a:gd name="T13" fmla="*/ 0 h 372"/>
                    <a:gd name="T14" fmla="*/ 0 w 510"/>
                    <a:gd name="T15" fmla="*/ 0 h 372"/>
                    <a:gd name="T16" fmla="*/ 0 w 510"/>
                    <a:gd name="T17" fmla="*/ 0 h 372"/>
                    <a:gd name="T18" fmla="*/ 0 w 510"/>
                    <a:gd name="T19" fmla="*/ 0 h 372"/>
                    <a:gd name="T20" fmla="*/ 0 w 510"/>
                    <a:gd name="T21" fmla="*/ 0 h 372"/>
                    <a:gd name="T22" fmla="*/ 0 w 510"/>
                    <a:gd name="T23" fmla="*/ 0 h 372"/>
                    <a:gd name="T24" fmla="*/ 0 w 510"/>
                    <a:gd name="T25" fmla="*/ 0 h 372"/>
                    <a:gd name="T26" fmla="*/ 0 w 510"/>
                    <a:gd name="T27" fmla="*/ 0 h 372"/>
                    <a:gd name="T28" fmla="*/ 0 w 510"/>
                    <a:gd name="T29" fmla="*/ 0 h 372"/>
                    <a:gd name="T30" fmla="*/ 0 w 510"/>
                    <a:gd name="T31" fmla="*/ 0 h 372"/>
                    <a:gd name="T32" fmla="*/ 0 w 510"/>
                    <a:gd name="T33" fmla="*/ 0 h 372"/>
                    <a:gd name="T34" fmla="*/ 0 w 510"/>
                    <a:gd name="T35" fmla="*/ 0 h 372"/>
                    <a:gd name="T36" fmla="*/ 0 w 510"/>
                    <a:gd name="T37" fmla="*/ 0 h 372"/>
                    <a:gd name="T38" fmla="*/ 0 w 510"/>
                    <a:gd name="T39" fmla="*/ 0 h 372"/>
                    <a:gd name="T40" fmla="*/ 0 w 510"/>
                    <a:gd name="T41" fmla="*/ 0 h 372"/>
                    <a:gd name="T42" fmla="*/ 0 w 510"/>
                    <a:gd name="T43" fmla="*/ 0 h 372"/>
                    <a:gd name="T44" fmla="*/ 0 w 510"/>
                    <a:gd name="T45" fmla="*/ 0 h 372"/>
                    <a:gd name="T46" fmla="*/ 0 w 510"/>
                    <a:gd name="T47" fmla="*/ 0 h 372"/>
                    <a:gd name="T48" fmla="*/ 0 w 510"/>
                    <a:gd name="T49" fmla="*/ 0 h 372"/>
                    <a:gd name="T50" fmla="*/ 0 w 510"/>
                    <a:gd name="T51" fmla="*/ 0 h 372"/>
                    <a:gd name="T52" fmla="*/ 0 w 510"/>
                    <a:gd name="T53" fmla="*/ 0 h 372"/>
                    <a:gd name="T54" fmla="*/ 0 w 510"/>
                    <a:gd name="T55" fmla="*/ 0 h 372"/>
                    <a:gd name="T56" fmla="*/ 0 w 510"/>
                    <a:gd name="T57" fmla="*/ 0 h 372"/>
                    <a:gd name="T58" fmla="*/ 0 w 510"/>
                    <a:gd name="T59" fmla="*/ 0 h 372"/>
                    <a:gd name="T60" fmla="*/ 0 w 510"/>
                    <a:gd name="T61" fmla="*/ 0 h 372"/>
                    <a:gd name="T62" fmla="*/ 0 w 510"/>
                    <a:gd name="T63" fmla="*/ 0 h 372"/>
                    <a:gd name="T64" fmla="*/ 0 w 510"/>
                    <a:gd name="T65" fmla="*/ 0 h 372"/>
                    <a:gd name="T66" fmla="*/ 0 w 510"/>
                    <a:gd name="T67" fmla="*/ 0 h 372"/>
                    <a:gd name="T68" fmla="*/ 0 w 510"/>
                    <a:gd name="T69" fmla="*/ 0 h 372"/>
                    <a:gd name="T70" fmla="*/ 0 w 510"/>
                    <a:gd name="T71" fmla="*/ 0 h 372"/>
                    <a:gd name="T72" fmla="*/ 0 w 510"/>
                    <a:gd name="T73" fmla="*/ 0 h 372"/>
                    <a:gd name="T74" fmla="*/ 0 w 510"/>
                    <a:gd name="T75" fmla="*/ 0 h 372"/>
                    <a:gd name="T76" fmla="*/ 0 w 510"/>
                    <a:gd name="T77" fmla="*/ 0 h 372"/>
                    <a:gd name="T78" fmla="*/ 0 w 510"/>
                    <a:gd name="T79" fmla="*/ 0 h 372"/>
                    <a:gd name="T80" fmla="*/ 0 w 510"/>
                    <a:gd name="T81" fmla="*/ 0 h 372"/>
                    <a:gd name="T82" fmla="*/ 0 w 510"/>
                    <a:gd name="T83" fmla="*/ 0 h 372"/>
                    <a:gd name="T84" fmla="*/ 0 w 510"/>
                    <a:gd name="T85" fmla="*/ 0 h 372"/>
                    <a:gd name="T86" fmla="*/ 0 w 510"/>
                    <a:gd name="T87" fmla="*/ 0 h 372"/>
                    <a:gd name="T88" fmla="*/ 0 w 510"/>
                    <a:gd name="T89" fmla="*/ 0 h 372"/>
                    <a:gd name="T90" fmla="*/ 0 w 510"/>
                    <a:gd name="T91" fmla="*/ 0 h 372"/>
                    <a:gd name="T92" fmla="*/ 0 w 510"/>
                    <a:gd name="T93" fmla="*/ 0 h 372"/>
                    <a:gd name="T94" fmla="*/ 0 w 510"/>
                    <a:gd name="T95" fmla="*/ 0 h 3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10"/>
                    <a:gd name="T145" fmla="*/ 0 h 372"/>
                    <a:gd name="T146" fmla="*/ 510 w 510"/>
                    <a:gd name="T147" fmla="*/ 372 h 37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10" h="372">
                      <a:moveTo>
                        <a:pt x="53" y="32"/>
                      </a:moveTo>
                      <a:lnTo>
                        <a:pt x="71" y="26"/>
                      </a:lnTo>
                      <a:lnTo>
                        <a:pt x="88" y="21"/>
                      </a:lnTo>
                      <a:lnTo>
                        <a:pt x="104" y="17"/>
                      </a:lnTo>
                      <a:lnTo>
                        <a:pt x="120" y="12"/>
                      </a:lnTo>
                      <a:lnTo>
                        <a:pt x="137" y="10"/>
                      </a:lnTo>
                      <a:lnTo>
                        <a:pt x="153" y="7"/>
                      </a:lnTo>
                      <a:lnTo>
                        <a:pt x="168" y="5"/>
                      </a:lnTo>
                      <a:lnTo>
                        <a:pt x="183" y="2"/>
                      </a:lnTo>
                      <a:lnTo>
                        <a:pt x="196" y="1"/>
                      </a:lnTo>
                      <a:lnTo>
                        <a:pt x="210" y="1"/>
                      </a:lnTo>
                      <a:lnTo>
                        <a:pt x="224" y="0"/>
                      </a:lnTo>
                      <a:lnTo>
                        <a:pt x="235" y="0"/>
                      </a:lnTo>
                      <a:lnTo>
                        <a:pt x="247" y="1"/>
                      </a:lnTo>
                      <a:lnTo>
                        <a:pt x="257" y="2"/>
                      </a:lnTo>
                      <a:lnTo>
                        <a:pt x="268" y="3"/>
                      </a:lnTo>
                      <a:lnTo>
                        <a:pt x="277" y="5"/>
                      </a:lnTo>
                      <a:lnTo>
                        <a:pt x="287" y="7"/>
                      </a:lnTo>
                      <a:lnTo>
                        <a:pt x="298" y="13"/>
                      </a:lnTo>
                      <a:lnTo>
                        <a:pt x="312" y="22"/>
                      </a:lnTo>
                      <a:lnTo>
                        <a:pt x="328" y="32"/>
                      </a:lnTo>
                      <a:lnTo>
                        <a:pt x="344" y="44"/>
                      </a:lnTo>
                      <a:lnTo>
                        <a:pt x="360" y="59"/>
                      </a:lnTo>
                      <a:lnTo>
                        <a:pt x="378" y="75"/>
                      </a:lnTo>
                      <a:lnTo>
                        <a:pt x="395" y="94"/>
                      </a:lnTo>
                      <a:lnTo>
                        <a:pt x="413" y="113"/>
                      </a:lnTo>
                      <a:lnTo>
                        <a:pt x="430" y="134"/>
                      </a:lnTo>
                      <a:lnTo>
                        <a:pt x="446" y="156"/>
                      </a:lnTo>
                      <a:lnTo>
                        <a:pt x="460" y="178"/>
                      </a:lnTo>
                      <a:lnTo>
                        <a:pt x="473" y="202"/>
                      </a:lnTo>
                      <a:lnTo>
                        <a:pt x="485" y="226"/>
                      </a:lnTo>
                      <a:lnTo>
                        <a:pt x="495" y="249"/>
                      </a:lnTo>
                      <a:lnTo>
                        <a:pt x="501" y="274"/>
                      </a:lnTo>
                      <a:lnTo>
                        <a:pt x="508" y="316"/>
                      </a:lnTo>
                      <a:lnTo>
                        <a:pt x="510" y="346"/>
                      </a:lnTo>
                      <a:lnTo>
                        <a:pt x="506" y="364"/>
                      </a:lnTo>
                      <a:lnTo>
                        <a:pt x="498" y="372"/>
                      </a:lnTo>
                      <a:lnTo>
                        <a:pt x="490" y="371"/>
                      </a:lnTo>
                      <a:lnTo>
                        <a:pt x="478" y="364"/>
                      </a:lnTo>
                      <a:lnTo>
                        <a:pt x="469" y="349"/>
                      </a:lnTo>
                      <a:lnTo>
                        <a:pt x="459" y="330"/>
                      </a:lnTo>
                      <a:lnTo>
                        <a:pt x="452" y="318"/>
                      </a:lnTo>
                      <a:lnTo>
                        <a:pt x="444" y="304"/>
                      </a:lnTo>
                      <a:lnTo>
                        <a:pt x="432" y="287"/>
                      </a:lnTo>
                      <a:lnTo>
                        <a:pt x="420" y="269"/>
                      </a:lnTo>
                      <a:lnTo>
                        <a:pt x="405" y="249"/>
                      </a:lnTo>
                      <a:lnTo>
                        <a:pt x="389" y="231"/>
                      </a:lnTo>
                      <a:lnTo>
                        <a:pt x="373" y="211"/>
                      </a:lnTo>
                      <a:lnTo>
                        <a:pt x="357" y="192"/>
                      </a:lnTo>
                      <a:lnTo>
                        <a:pt x="339" y="175"/>
                      </a:lnTo>
                      <a:lnTo>
                        <a:pt x="323" y="160"/>
                      </a:lnTo>
                      <a:lnTo>
                        <a:pt x="307" y="147"/>
                      </a:lnTo>
                      <a:lnTo>
                        <a:pt x="292" y="137"/>
                      </a:lnTo>
                      <a:lnTo>
                        <a:pt x="280" y="131"/>
                      </a:lnTo>
                      <a:lnTo>
                        <a:pt x="268" y="129"/>
                      </a:lnTo>
                      <a:lnTo>
                        <a:pt x="260" y="131"/>
                      </a:lnTo>
                      <a:lnTo>
                        <a:pt x="253" y="139"/>
                      </a:lnTo>
                      <a:lnTo>
                        <a:pt x="248" y="159"/>
                      </a:lnTo>
                      <a:lnTo>
                        <a:pt x="248" y="177"/>
                      </a:lnTo>
                      <a:lnTo>
                        <a:pt x="253" y="195"/>
                      </a:lnTo>
                      <a:lnTo>
                        <a:pt x="262" y="211"/>
                      </a:lnTo>
                      <a:lnTo>
                        <a:pt x="273" y="224"/>
                      </a:lnTo>
                      <a:lnTo>
                        <a:pt x="286" y="239"/>
                      </a:lnTo>
                      <a:lnTo>
                        <a:pt x="298" y="252"/>
                      </a:lnTo>
                      <a:lnTo>
                        <a:pt x="309" y="264"/>
                      </a:lnTo>
                      <a:lnTo>
                        <a:pt x="318" y="278"/>
                      </a:lnTo>
                      <a:lnTo>
                        <a:pt x="322" y="293"/>
                      </a:lnTo>
                      <a:lnTo>
                        <a:pt x="322" y="308"/>
                      </a:lnTo>
                      <a:lnTo>
                        <a:pt x="318" y="320"/>
                      </a:lnTo>
                      <a:lnTo>
                        <a:pt x="309" y="329"/>
                      </a:lnTo>
                      <a:lnTo>
                        <a:pt x="296" y="330"/>
                      </a:lnTo>
                      <a:lnTo>
                        <a:pt x="277" y="324"/>
                      </a:lnTo>
                      <a:lnTo>
                        <a:pt x="253" y="306"/>
                      </a:lnTo>
                      <a:lnTo>
                        <a:pt x="241" y="295"/>
                      </a:lnTo>
                      <a:lnTo>
                        <a:pt x="227" y="284"/>
                      </a:lnTo>
                      <a:lnTo>
                        <a:pt x="215" y="272"/>
                      </a:lnTo>
                      <a:lnTo>
                        <a:pt x="202" y="260"/>
                      </a:lnTo>
                      <a:lnTo>
                        <a:pt x="190" y="249"/>
                      </a:lnTo>
                      <a:lnTo>
                        <a:pt x="178" y="238"/>
                      </a:lnTo>
                      <a:lnTo>
                        <a:pt x="165" y="227"/>
                      </a:lnTo>
                      <a:lnTo>
                        <a:pt x="154" y="216"/>
                      </a:lnTo>
                      <a:lnTo>
                        <a:pt x="142" y="206"/>
                      </a:lnTo>
                      <a:lnTo>
                        <a:pt x="129" y="196"/>
                      </a:lnTo>
                      <a:lnTo>
                        <a:pt x="117" y="186"/>
                      </a:lnTo>
                      <a:lnTo>
                        <a:pt x="104" y="176"/>
                      </a:lnTo>
                      <a:lnTo>
                        <a:pt x="92" y="167"/>
                      </a:lnTo>
                      <a:lnTo>
                        <a:pt x="79" y="159"/>
                      </a:lnTo>
                      <a:lnTo>
                        <a:pt x="66" y="151"/>
                      </a:lnTo>
                      <a:lnTo>
                        <a:pt x="53" y="144"/>
                      </a:lnTo>
                      <a:lnTo>
                        <a:pt x="32" y="130"/>
                      </a:lnTo>
                      <a:lnTo>
                        <a:pt x="16" y="118"/>
                      </a:lnTo>
                      <a:lnTo>
                        <a:pt x="5" y="104"/>
                      </a:lnTo>
                      <a:lnTo>
                        <a:pt x="0" y="90"/>
                      </a:lnTo>
                      <a:lnTo>
                        <a:pt x="2" y="77"/>
                      </a:lnTo>
                      <a:lnTo>
                        <a:pt x="11" y="62"/>
                      </a:lnTo>
                      <a:lnTo>
                        <a:pt x="28" y="47"/>
                      </a:lnTo>
                      <a:lnTo>
                        <a:pt x="53" y="32"/>
                      </a:lnTo>
                      <a:close/>
                    </a:path>
                  </a:pathLst>
                </a:custGeom>
                <a:solidFill>
                  <a:srgbClr val="D9334D"/>
                </a:solidFill>
                <a:ln w="9525">
                  <a:noFill/>
                  <a:round/>
                  <a:headEnd/>
                  <a:tailEnd/>
                </a:ln>
              </p:spPr>
              <p:txBody>
                <a:bodyPr/>
                <a:lstStyle/>
                <a:p>
                  <a:endParaRPr lang="en-US"/>
                </a:p>
              </p:txBody>
            </p:sp>
            <p:sp>
              <p:nvSpPr>
                <p:cNvPr id="172572" name="Freeform 512"/>
                <p:cNvSpPr>
                  <a:spLocks/>
                </p:cNvSpPr>
                <p:nvPr/>
              </p:nvSpPr>
              <p:spPr bwMode="auto">
                <a:xfrm>
                  <a:off x="2740" y="1469"/>
                  <a:ext cx="92" cy="48"/>
                </a:xfrm>
                <a:custGeom>
                  <a:avLst/>
                  <a:gdLst>
                    <a:gd name="T0" fmla="*/ 0 w 368"/>
                    <a:gd name="T1" fmla="*/ 0 h 193"/>
                    <a:gd name="T2" fmla="*/ 0 w 368"/>
                    <a:gd name="T3" fmla="*/ 0 h 193"/>
                    <a:gd name="T4" fmla="*/ 0 w 368"/>
                    <a:gd name="T5" fmla="*/ 0 h 193"/>
                    <a:gd name="T6" fmla="*/ 0 w 368"/>
                    <a:gd name="T7" fmla="*/ 0 h 193"/>
                    <a:gd name="T8" fmla="*/ 0 w 368"/>
                    <a:gd name="T9" fmla="*/ 0 h 193"/>
                    <a:gd name="T10" fmla="*/ 0 w 368"/>
                    <a:gd name="T11" fmla="*/ 0 h 193"/>
                    <a:gd name="T12" fmla="*/ 0 w 368"/>
                    <a:gd name="T13" fmla="*/ 0 h 193"/>
                    <a:gd name="T14" fmla="*/ 0 w 368"/>
                    <a:gd name="T15" fmla="*/ 0 h 193"/>
                    <a:gd name="T16" fmla="*/ 0 w 368"/>
                    <a:gd name="T17" fmla="*/ 0 h 193"/>
                    <a:gd name="T18" fmla="*/ 0 w 368"/>
                    <a:gd name="T19" fmla="*/ 0 h 193"/>
                    <a:gd name="T20" fmla="*/ 0 w 368"/>
                    <a:gd name="T21" fmla="*/ 0 h 193"/>
                    <a:gd name="T22" fmla="*/ 0 w 368"/>
                    <a:gd name="T23" fmla="*/ 0 h 193"/>
                    <a:gd name="T24" fmla="*/ 0 w 368"/>
                    <a:gd name="T25" fmla="*/ 0 h 193"/>
                    <a:gd name="T26" fmla="*/ 0 w 368"/>
                    <a:gd name="T27" fmla="*/ 0 h 193"/>
                    <a:gd name="T28" fmla="*/ 0 w 368"/>
                    <a:gd name="T29" fmla="*/ 0 h 193"/>
                    <a:gd name="T30" fmla="*/ 0 w 368"/>
                    <a:gd name="T31" fmla="*/ 0 h 193"/>
                    <a:gd name="T32" fmla="*/ 0 w 368"/>
                    <a:gd name="T33" fmla="*/ 0 h 193"/>
                    <a:gd name="T34" fmla="*/ 0 w 368"/>
                    <a:gd name="T35" fmla="*/ 0 h 193"/>
                    <a:gd name="T36" fmla="*/ 0 w 368"/>
                    <a:gd name="T37" fmla="*/ 0 h 193"/>
                    <a:gd name="T38" fmla="*/ 0 w 368"/>
                    <a:gd name="T39" fmla="*/ 0 h 193"/>
                    <a:gd name="T40" fmla="*/ 0 w 368"/>
                    <a:gd name="T41" fmla="*/ 0 h 193"/>
                    <a:gd name="T42" fmla="*/ 0 w 368"/>
                    <a:gd name="T43" fmla="*/ 0 h 193"/>
                    <a:gd name="T44" fmla="*/ 0 w 368"/>
                    <a:gd name="T45" fmla="*/ 0 h 193"/>
                    <a:gd name="T46" fmla="*/ 0 w 368"/>
                    <a:gd name="T47" fmla="*/ 0 h 193"/>
                    <a:gd name="T48" fmla="*/ 0 w 368"/>
                    <a:gd name="T49" fmla="*/ 0 h 193"/>
                    <a:gd name="T50" fmla="*/ 0 w 368"/>
                    <a:gd name="T51" fmla="*/ 0 h 193"/>
                    <a:gd name="T52" fmla="*/ 0 w 368"/>
                    <a:gd name="T53" fmla="*/ 0 h 193"/>
                    <a:gd name="T54" fmla="*/ 0 w 368"/>
                    <a:gd name="T55" fmla="*/ 0 h 193"/>
                    <a:gd name="T56" fmla="*/ 0 w 368"/>
                    <a:gd name="T57" fmla="*/ 0 h 193"/>
                    <a:gd name="T58" fmla="*/ 0 w 368"/>
                    <a:gd name="T59" fmla="*/ 0 h 193"/>
                    <a:gd name="T60" fmla="*/ 0 w 368"/>
                    <a:gd name="T61" fmla="*/ 0 h 193"/>
                    <a:gd name="T62" fmla="*/ 0 w 368"/>
                    <a:gd name="T63" fmla="*/ 0 h 193"/>
                    <a:gd name="T64" fmla="*/ 0 w 368"/>
                    <a:gd name="T65" fmla="*/ 0 h 193"/>
                    <a:gd name="T66" fmla="*/ 0 w 368"/>
                    <a:gd name="T67" fmla="*/ 0 h 193"/>
                    <a:gd name="T68" fmla="*/ 0 w 368"/>
                    <a:gd name="T69" fmla="*/ 0 h 193"/>
                    <a:gd name="T70" fmla="*/ 0 w 368"/>
                    <a:gd name="T71" fmla="*/ 0 h 193"/>
                    <a:gd name="T72" fmla="*/ 0 w 368"/>
                    <a:gd name="T73" fmla="*/ 0 h 193"/>
                    <a:gd name="T74" fmla="*/ 0 w 368"/>
                    <a:gd name="T75" fmla="*/ 0 h 193"/>
                    <a:gd name="T76" fmla="*/ 0 w 368"/>
                    <a:gd name="T77" fmla="*/ 0 h 193"/>
                    <a:gd name="T78" fmla="*/ 0 w 368"/>
                    <a:gd name="T79" fmla="*/ 0 h 193"/>
                    <a:gd name="T80" fmla="*/ 0 w 368"/>
                    <a:gd name="T81" fmla="*/ 0 h 193"/>
                    <a:gd name="T82" fmla="*/ 0 w 368"/>
                    <a:gd name="T83" fmla="*/ 0 h 193"/>
                    <a:gd name="T84" fmla="*/ 0 w 368"/>
                    <a:gd name="T85" fmla="*/ 0 h 193"/>
                    <a:gd name="T86" fmla="*/ 0 w 368"/>
                    <a:gd name="T87" fmla="*/ 0 h 193"/>
                    <a:gd name="T88" fmla="*/ 0 w 368"/>
                    <a:gd name="T89" fmla="*/ 0 h 193"/>
                    <a:gd name="T90" fmla="*/ 0 w 368"/>
                    <a:gd name="T91" fmla="*/ 0 h 193"/>
                    <a:gd name="T92" fmla="*/ 0 w 368"/>
                    <a:gd name="T93" fmla="*/ 0 h 193"/>
                    <a:gd name="T94" fmla="*/ 0 w 368"/>
                    <a:gd name="T95" fmla="*/ 0 h 193"/>
                    <a:gd name="T96" fmla="*/ 0 w 368"/>
                    <a:gd name="T97" fmla="*/ 0 h 1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8"/>
                    <a:gd name="T148" fmla="*/ 0 h 193"/>
                    <a:gd name="T149" fmla="*/ 368 w 368"/>
                    <a:gd name="T150" fmla="*/ 193 h 19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8" h="193">
                      <a:moveTo>
                        <a:pt x="27" y="13"/>
                      </a:moveTo>
                      <a:lnTo>
                        <a:pt x="38" y="11"/>
                      </a:lnTo>
                      <a:lnTo>
                        <a:pt x="52" y="8"/>
                      </a:lnTo>
                      <a:lnTo>
                        <a:pt x="67" y="6"/>
                      </a:lnTo>
                      <a:lnTo>
                        <a:pt x="84" y="3"/>
                      </a:lnTo>
                      <a:lnTo>
                        <a:pt x="102" y="1"/>
                      </a:lnTo>
                      <a:lnTo>
                        <a:pt x="120" y="0"/>
                      </a:lnTo>
                      <a:lnTo>
                        <a:pt x="140" y="0"/>
                      </a:lnTo>
                      <a:lnTo>
                        <a:pt x="160" y="0"/>
                      </a:lnTo>
                      <a:lnTo>
                        <a:pt x="181" y="2"/>
                      </a:lnTo>
                      <a:lnTo>
                        <a:pt x="201" y="6"/>
                      </a:lnTo>
                      <a:lnTo>
                        <a:pt x="221" y="12"/>
                      </a:lnTo>
                      <a:lnTo>
                        <a:pt x="241" y="19"/>
                      </a:lnTo>
                      <a:lnTo>
                        <a:pt x="260" y="31"/>
                      </a:lnTo>
                      <a:lnTo>
                        <a:pt x="278" y="44"/>
                      </a:lnTo>
                      <a:lnTo>
                        <a:pt x="296" y="62"/>
                      </a:lnTo>
                      <a:lnTo>
                        <a:pt x="311" y="83"/>
                      </a:lnTo>
                      <a:lnTo>
                        <a:pt x="337" y="123"/>
                      </a:lnTo>
                      <a:lnTo>
                        <a:pt x="354" y="154"/>
                      </a:lnTo>
                      <a:lnTo>
                        <a:pt x="364" y="176"/>
                      </a:lnTo>
                      <a:lnTo>
                        <a:pt x="368" y="188"/>
                      </a:lnTo>
                      <a:lnTo>
                        <a:pt x="365" y="193"/>
                      </a:lnTo>
                      <a:lnTo>
                        <a:pt x="358" y="191"/>
                      </a:lnTo>
                      <a:lnTo>
                        <a:pt x="345" y="180"/>
                      </a:lnTo>
                      <a:lnTo>
                        <a:pt x="329" y="162"/>
                      </a:lnTo>
                      <a:lnTo>
                        <a:pt x="312" y="141"/>
                      </a:lnTo>
                      <a:lnTo>
                        <a:pt x="293" y="120"/>
                      </a:lnTo>
                      <a:lnTo>
                        <a:pt x="273" y="100"/>
                      </a:lnTo>
                      <a:lnTo>
                        <a:pt x="253" y="82"/>
                      </a:lnTo>
                      <a:lnTo>
                        <a:pt x="231" y="64"/>
                      </a:lnTo>
                      <a:lnTo>
                        <a:pt x="209" y="50"/>
                      </a:lnTo>
                      <a:lnTo>
                        <a:pt x="186" y="39"/>
                      </a:lnTo>
                      <a:lnTo>
                        <a:pt x="161" y="32"/>
                      </a:lnTo>
                      <a:lnTo>
                        <a:pt x="139" y="33"/>
                      </a:lnTo>
                      <a:lnTo>
                        <a:pt x="118" y="33"/>
                      </a:lnTo>
                      <a:lnTo>
                        <a:pt x="98" y="33"/>
                      </a:lnTo>
                      <a:lnTo>
                        <a:pt x="79" y="33"/>
                      </a:lnTo>
                      <a:lnTo>
                        <a:pt x="62" y="33"/>
                      </a:lnTo>
                      <a:lnTo>
                        <a:pt x="46" y="33"/>
                      </a:lnTo>
                      <a:lnTo>
                        <a:pt x="32" y="33"/>
                      </a:lnTo>
                      <a:lnTo>
                        <a:pt x="21" y="32"/>
                      </a:lnTo>
                      <a:lnTo>
                        <a:pt x="12" y="32"/>
                      </a:lnTo>
                      <a:lnTo>
                        <a:pt x="5" y="29"/>
                      </a:lnTo>
                      <a:lnTo>
                        <a:pt x="1" y="28"/>
                      </a:lnTo>
                      <a:lnTo>
                        <a:pt x="0" y="26"/>
                      </a:lnTo>
                      <a:lnTo>
                        <a:pt x="1" y="23"/>
                      </a:lnTo>
                      <a:lnTo>
                        <a:pt x="6" y="21"/>
                      </a:lnTo>
                      <a:lnTo>
                        <a:pt x="15" y="17"/>
                      </a:lnTo>
                      <a:lnTo>
                        <a:pt x="27" y="13"/>
                      </a:lnTo>
                      <a:close/>
                    </a:path>
                  </a:pathLst>
                </a:custGeom>
                <a:solidFill>
                  <a:srgbClr val="E54C65"/>
                </a:solidFill>
                <a:ln w="9525">
                  <a:noFill/>
                  <a:round/>
                  <a:headEnd/>
                  <a:tailEnd/>
                </a:ln>
              </p:spPr>
              <p:txBody>
                <a:bodyPr/>
                <a:lstStyle/>
                <a:p>
                  <a:endParaRPr lang="en-US"/>
                </a:p>
              </p:txBody>
            </p:sp>
            <p:sp>
              <p:nvSpPr>
                <p:cNvPr id="172573" name="Freeform 513"/>
                <p:cNvSpPr>
                  <a:spLocks/>
                </p:cNvSpPr>
                <p:nvPr/>
              </p:nvSpPr>
              <p:spPr bwMode="auto">
                <a:xfrm>
                  <a:off x="2760" y="1552"/>
                  <a:ext cx="31" cy="32"/>
                </a:xfrm>
                <a:custGeom>
                  <a:avLst/>
                  <a:gdLst>
                    <a:gd name="T0" fmla="*/ 0 w 125"/>
                    <a:gd name="T1" fmla="*/ 0 h 124"/>
                    <a:gd name="T2" fmla="*/ 0 w 125"/>
                    <a:gd name="T3" fmla="*/ 0 h 124"/>
                    <a:gd name="T4" fmla="*/ 0 w 125"/>
                    <a:gd name="T5" fmla="*/ 0 h 124"/>
                    <a:gd name="T6" fmla="*/ 0 w 125"/>
                    <a:gd name="T7" fmla="*/ 0 h 124"/>
                    <a:gd name="T8" fmla="*/ 0 w 125"/>
                    <a:gd name="T9" fmla="*/ 0 h 124"/>
                    <a:gd name="T10" fmla="*/ 0 w 125"/>
                    <a:gd name="T11" fmla="*/ 0 h 124"/>
                    <a:gd name="T12" fmla="*/ 0 w 125"/>
                    <a:gd name="T13" fmla="*/ 0 h 124"/>
                    <a:gd name="T14" fmla="*/ 0 w 125"/>
                    <a:gd name="T15" fmla="*/ 0 h 124"/>
                    <a:gd name="T16" fmla="*/ 0 w 125"/>
                    <a:gd name="T17" fmla="*/ 0 h 124"/>
                    <a:gd name="T18" fmla="*/ 0 w 125"/>
                    <a:gd name="T19" fmla="*/ 0 h 124"/>
                    <a:gd name="T20" fmla="*/ 0 w 125"/>
                    <a:gd name="T21" fmla="*/ 0 h 124"/>
                    <a:gd name="T22" fmla="*/ 0 w 125"/>
                    <a:gd name="T23" fmla="*/ 0 h 124"/>
                    <a:gd name="T24" fmla="*/ 0 w 125"/>
                    <a:gd name="T25" fmla="*/ 0 h 124"/>
                    <a:gd name="T26" fmla="*/ 0 w 125"/>
                    <a:gd name="T27" fmla="*/ 0 h 124"/>
                    <a:gd name="T28" fmla="*/ 0 w 125"/>
                    <a:gd name="T29" fmla="*/ 0 h 124"/>
                    <a:gd name="T30" fmla="*/ 0 w 125"/>
                    <a:gd name="T31" fmla="*/ 0 h 124"/>
                    <a:gd name="T32" fmla="*/ 0 w 125"/>
                    <a:gd name="T33" fmla="*/ 0 h 124"/>
                    <a:gd name="T34" fmla="*/ 0 w 125"/>
                    <a:gd name="T35" fmla="*/ 0 h 124"/>
                    <a:gd name="T36" fmla="*/ 0 w 125"/>
                    <a:gd name="T37" fmla="*/ 0 h 124"/>
                    <a:gd name="T38" fmla="*/ 0 w 125"/>
                    <a:gd name="T39" fmla="*/ 0 h 124"/>
                    <a:gd name="T40" fmla="*/ 0 w 125"/>
                    <a:gd name="T41" fmla="*/ 0 h 124"/>
                    <a:gd name="T42" fmla="*/ 0 w 125"/>
                    <a:gd name="T43" fmla="*/ 0 h 124"/>
                    <a:gd name="T44" fmla="*/ 0 w 125"/>
                    <a:gd name="T45" fmla="*/ 0 h 124"/>
                    <a:gd name="T46" fmla="*/ 0 w 125"/>
                    <a:gd name="T47" fmla="*/ 0 h 124"/>
                    <a:gd name="T48" fmla="*/ 0 w 125"/>
                    <a:gd name="T49" fmla="*/ 0 h 124"/>
                    <a:gd name="T50" fmla="*/ 0 w 125"/>
                    <a:gd name="T51" fmla="*/ 0 h 124"/>
                    <a:gd name="T52" fmla="*/ 0 w 125"/>
                    <a:gd name="T53" fmla="*/ 0 h 124"/>
                    <a:gd name="T54" fmla="*/ 0 w 125"/>
                    <a:gd name="T55" fmla="*/ 0 h 124"/>
                    <a:gd name="T56" fmla="*/ 0 w 125"/>
                    <a:gd name="T57" fmla="*/ 0 h 124"/>
                    <a:gd name="T58" fmla="*/ 0 w 125"/>
                    <a:gd name="T59" fmla="*/ 0 h 124"/>
                    <a:gd name="T60" fmla="*/ 0 w 125"/>
                    <a:gd name="T61" fmla="*/ 0 h 124"/>
                    <a:gd name="T62" fmla="*/ 0 w 125"/>
                    <a:gd name="T63" fmla="*/ 0 h 124"/>
                    <a:gd name="T64" fmla="*/ 0 w 125"/>
                    <a:gd name="T65" fmla="*/ 0 h 1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5"/>
                    <a:gd name="T100" fmla="*/ 0 h 124"/>
                    <a:gd name="T101" fmla="*/ 125 w 125"/>
                    <a:gd name="T102" fmla="*/ 124 h 1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5" h="124">
                      <a:moveTo>
                        <a:pt x="63" y="124"/>
                      </a:moveTo>
                      <a:lnTo>
                        <a:pt x="75" y="123"/>
                      </a:lnTo>
                      <a:lnTo>
                        <a:pt x="86" y="119"/>
                      </a:lnTo>
                      <a:lnTo>
                        <a:pt x="97" y="114"/>
                      </a:lnTo>
                      <a:lnTo>
                        <a:pt x="106" y="105"/>
                      </a:lnTo>
                      <a:lnTo>
                        <a:pt x="114" y="97"/>
                      </a:lnTo>
                      <a:lnTo>
                        <a:pt x="120" y="87"/>
                      </a:lnTo>
                      <a:lnTo>
                        <a:pt x="123" y="74"/>
                      </a:lnTo>
                      <a:lnTo>
                        <a:pt x="125" y="62"/>
                      </a:lnTo>
                      <a:lnTo>
                        <a:pt x="123" y="49"/>
                      </a:lnTo>
                      <a:lnTo>
                        <a:pt x="120" y="37"/>
                      </a:lnTo>
                      <a:lnTo>
                        <a:pt x="114" y="27"/>
                      </a:lnTo>
                      <a:lnTo>
                        <a:pt x="106" y="17"/>
                      </a:lnTo>
                      <a:lnTo>
                        <a:pt x="97" y="10"/>
                      </a:lnTo>
                      <a:lnTo>
                        <a:pt x="86" y="5"/>
                      </a:lnTo>
                      <a:lnTo>
                        <a:pt x="75" y="1"/>
                      </a:lnTo>
                      <a:lnTo>
                        <a:pt x="63" y="0"/>
                      </a:lnTo>
                      <a:lnTo>
                        <a:pt x="50" y="1"/>
                      </a:lnTo>
                      <a:lnTo>
                        <a:pt x="39" y="5"/>
                      </a:lnTo>
                      <a:lnTo>
                        <a:pt x="28" y="10"/>
                      </a:lnTo>
                      <a:lnTo>
                        <a:pt x="19" y="17"/>
                      </a:lnTo>
                      <a:lnTo>
                        <a:pt x="12" y="27"/>
                      </a:lnTo>
                      <a:lnTo>
                        <a:pt x="5" y="37"/>
                      </a:lnTo>
                      <a:lnTo>
                        <a:pt x="2" y="49"/>
                      </a:lnTo>
                      <a:lnTo>
                        <a:pt x="0" y="62"/>
                      </a:lnTo>
                      <a:lnTo>
                        <a:pt x="2" y="74"/>
                      </a:lnTo>
                      <a:lnTo>
                        <a:pt x="5" y="87"/>
                      </a:lnTo>
                      <a:lnTo>
                        <a:pt x="12" y="97"/>
                      </a:lnTo>
                      <a:lnTo>
                        <a:pt x="19" y="105"/>
                      </a:lnTo>
                      <a:lnTo>
                        <a:pt x="28" y="114"/>
                      </a:lnTo>
                      <a:lnTo>
                        <a:pt x="39" y="119"/>
                      </a:lnTo>
                      <a:lnTo>
                        <a:pt x="50" y="123"/>
                      </a:lnTo>
                      <a:lnTo>
                        <a:pt x="63" y="124"/>
                      </a:lnTo>
                      <a:close/>
                    </a:path>
                  </a:pathLst>
                </a:custGeom>
                <a:solidFill>
                  <a:srgbClr val="595959"/>
                </a:solidFill>
                <a:ln w="9525">
                  <a:noFill/>
                  <a:round/>
                  <a:headEnd/>
                  <a:tailEnd/>
                </a:ln>
              </p:spPr>
              <p:txBody>
                <a:bodyPr/>
                <a:lstStyle/>
                <a:p>
                  <a:endParaRPr lang="en-US"/>
                </a:p>
              </p:txBody>
            </p:sp>
            <p:sp>
              <p:nvSpPr>
                <p:cNvPr id="172574" name="Freeform 514"/>
                <p:cNvSpPr>
                  <a:spLocks/>
                </p:cNvSpPr>
                <p:nvPr/>
              </p:nvSpPr>
              <p:spPr bwMode="auto">
                <a:xfrm>
                  <a:off x="2760" y="1552"/>
                  <a:ext cx="31" cy="32"/>
                </a:xfrm>
                <a:custGeom>
                  <a:avLst/>
                  <a:gdLst>
                    <a:gd name="T0" fmla="*/ 0 w 125"/>
                    <a:gd name="T1" fmla="*/ 0 h 124"/>
                    <a:gd name="T2" fmla="*/ 0 w 125"/>
                    <a:gd name="T3" fmla="*/ 0 h 124"/>
                    <a:gd name="T4" fmla="*/ 0 w 125"/>
                    <a:gd name="T5" fmla="*/ 0 h 124"/>
                    <a:gd name="T6" fmla="*/ 0 w 125"/>
                    <a:gd name="T7" fmla="*/ 0 h 124"/>
                    <a:gd name="T8" fmla="*/ 0 w 125"/>
                    <a:gd name="T9" fmla="*/ 0 h 124"/>
                    <a:gd name="T10" fmla="*/ 0 w 125"/>
                    <a:gd name="T11" fmla="*/ 0 h 124"/>
                    <a:gd name="T12" fmla="*/ 0 w 125"/>
                    <a:gd name="T13" fmla="*/ 0 h 124"/>
                    <a:gd name="T14" fmla="*/ 0 w 125"/>
                    <a:gd name="T15" fmla="*/ 0 h 124"/>
                    <a:gd name="T16" fmla="*/ 0 w 125"/>
                    <a:gd name="T17" fmla="*/ 0 h 124"/>
                    <a:gd name="T18" fmla="*/ 0 w 125"/>
                    <a:gd name="T19" fmla="*/ 0 h 124"/>
                    <a:gd name="T20" fmla="*/ 0 w 125"/>
                    <a:gd name="T21" fmla="*/ 0 h 124"/>
                    <a:gd name="T22" fmla="*/ 0 w 125"/>
                    <a:gd name="T23" fmla="*/ 0 h 124"/>
                    <a:gd name="T24" fmla="*/ 0 w 125"/>
                    <a:gd name="T25" fmla="*/ 0 h 124"/>
                    <a:gd name="T26" fmla="*/ 0 w 125"/>
                    <a:gd name="T27" fmla="*/ 0 h 124"/>
                    <a:gd name="T28" fmla="*/ 0 w 125"/>
                    <a:gd name="T29" fmla="*/ 0 h 124"/>
                    <a:gd name="T30" fmla="*/ 0 w 125"/>
                    <a:gd name="T31" fmla="*/ 0 h 124"/>
                    <a:gd name="T32" fmla="*/ 0 w 125"/>
                    <a:gd name="T33" fmla="*/ 0 h 124"/>
                    <a:gd name="T34" fmla="*/ 0 w 125"/>
                    <a:gd name="T35" fmla="*/ 0 h 124"/>
                    <a:gd name="T36" fmla="*/ 0 w 125"/>
                    <a:gd name="T37" fmla="*/ 0 h 124"/>
                    <a:gd name="T38" fmla="*/ 0 w 125"/>
                    <a:gd name="T39" fmla="*/ 0 h 124"/>
                    <a:gd name="T40" fmla="*/ 0 w 125"/>
                    <a:gd name="T41" fmla="*/ 0 h 124"/>
                    <a:gd name="T42" fmla="*/ 0 w 125"/>
                    <a:gd name="T43" fmla="*/ 0 h 124"/>
                    <a:gd name="T44" fmla="*/ 0 w 125"/>
                    <a:gd name="T45" fmla="*/ 0 h 124"/>
                    <a:gd name="T46" fmla="*/ 0 w 125"/>
                    <a:gd name="T47" fmla="*/ 0 h 124"/>
                    <a:gd name="T48" fmla="*/ 0 w 125"/>
                    <a:gd name="T49" fmla="*/ 0 h 124"/>
                    <a:gd name="T50" fmla="*/ 0 w 125"/>
                    <a:gd name="T51" fmla="*/ 0 h 124"/>
                    <a:gd name="T52" fmla="*/ 0 w 125"/>
                    <a:gd name="T53" fmla="*/ 0 h 124"/>
                    <a:gd name="T54" fmla="*/ 0 w 125"/>
                    <a:gd name="T55" fmla="*/ 0 h 124"/>
                    <a:gd name="T56" fmla="*/ 0 w 125"/>
                    <a:gd name="T57" fmla="*/ 0 h 124"/>
                    <a:gd name="T58" fmla="*/ 0 w 125"/>
                    <a:gd name="T59" fmla="*/ 0 h 124"/>
                    <a:gd name="T60" fmla="*/ 0 w 125"/>
                    <a:gd name="T61" fmla="*/ 0 h 124"/>
                    <a:gd name="T62" fmla="*/ 0 w 125"/>
                    <a:gd name="T63" fmla="*/ 0 h 124"/>
                    <a:gd name="T64" fmla="*/ 0 w 125"/>
                    <a:gd name="T65" fmla="*/ 0 h 124"/>
                    <a:gd name="T66" fmla="*/ 0 w 125"/>
                    <a:gd name="T67" fmla="*/ 0 h 124"/>
                    <a:gd name="T68" fmla="*/ 0 w 125"/>
                    <a:gd name="T69" fmla="*/ 0 h 124"/>
                    <a:gd name="T70" fmla="*/ 0 w 125"/>
                    <a:gd name="T71" fmla="*/ 0 h 124"/>
                    <a:gd name="T72" fmla="*/ 0 w 125"/>
                    <a:gd name="T73" fmla="*/ 0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24"/>
                    <a:gd name="T113" fmla="*/ 125 w 125"/>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24">
                      <a:moveTo>
                        <a:pt x="63" y="124"/>
                      </a:moveTo>
                      <a:lnTo>
                        <a:pt x="63" y="124"/>
                      </a:lnTo>
                      <a:lnTo>
                        <a:pt x="75" y="123"/>
                      </a:lnTo>
                      <a:lnTo>
                        <a:pt x="86" y="119"/>
                      </a:lnTo>
                      <a:lnTo>
                        <a:pt x="97" y="114"/>
                      </a:lnTo>
                      <a:lnTo>
                        <a:pt x="106" y="105"/>
                      </a:lnTo>
                      <a:lnTo>
                        <a:pt x="114" y="97"/>
                      </a:lnTo>
                      <a:lnTo>
                        <a:pt x="120" y="87"/>
                      </a:lnTo>
                      <a:lnTo>
                        <a:pt x="123" y="74"/>
                      </a:lnTo>
                      <a:lnTo>
                        <a:pt x="125" y="62"/>
                      </a:lnTo>
                      <a:lnTo>
                        <a:pt x="123" y="49"/>
                      </a:lnTo>
                      <a:lnTo>
                        <a:pt x="120" y="37"/>
                      </a:lnTo>
                      <a:lnTo>
                        <a:pt x="114" y="27"/>
                      </a:lnTo>
                      <a:lnTo>
                        <a:pt x="106" y="17"/>
                      </a:lnTo>
                      <a:lnTo>
                        <a:pt x="97" y="10"/>
                      </a:lnTo>
                      <a:lnTo>
                        <a:pt x="86" y="5"/>
                      </a:lnTo>
                      <a:lnTo>
                        <a:pt x="75" y="1"/>
                      </a:lnTo>
                      <a:lnTo>
                        <a:pt x="63" y="0"/>
                      </a:lnTo>
                      <a:lnTo>
                        <a:pt x="50" y="1"/>
                      </a:lnTo>
                      <a:lnTo>
                        <a:pt x="39" y="5"/>
                      </a:lnTo>
                      <a:lnTo>
                        <a:pt x="28" y="10"/>
                      </a:lnTo>
                      <a:lnTo>
                        <a:pt x="19" y="17"/>
                      </a:lnTo>
                      <a:lnTo>
                        <a:pt x="12" y="27"/>
                      </a:lnTo>
                      <a:lnTo>
                        <a:pt x="5" y="37"/>
                      </a:lnTo>
                      <a:lnTo>
                        <a:pt x="2" y="49"/>
                      </a:lnTo>
                      <a:lnTo>
                        <a:pt x="0" y="62"/>
                      </a:lnTo>
                      <a:lnTo>
                        <a:pt x="2" y="74"/>
                      </a:lnTo>
                      <a:lnTo>
                        <a:pt x="5" y="87"/>
                      </a:lnTo>
                      <a:lnTo>
                        <a:pt x="12" y="97"/>
                      </a:lnTo>
                      <a:lnTo>
                        <a:pt x="19" y="105"/>
                      </a:lnTo>
                      <a:lnTo>
                        <a:pt x="28" y="114"/>
                      </a:lnTo>
                      <a:lnTo>
                        <a:pt x="39" y="119"/>
                      </a:lnTo>
                      <a:lnTo>
                        <a:pt x="50" y="123"/>
                      </a:lnTo>
                      <a:lnTo>
                        <a:pt x="63" y="124"/>
                      </a:lnTo>
                    </a:path>
                  </a:pathLst>
                </a:custGeom>
                <a:noFill/>
                <a:ln w="0">
                  <a:solidFill>
                    <a:srgbClr val="262626"/>
                  </a:solidFill>
                  <a:prstDash val="solid"/>
                  <a:round/>
                  <a:headEnd/>
                  <a:tailEnd/>
                </a:ln>
              </p:spPr>
              <p:txBody>
                <a:bodyPr/>
                <a:lstStyle/>
                <a:p>
                  <a:endParaRPr lang="en-US"/>
                </a:p>
              </p:txBody>
            </p:sp>
            <p:sp>
              <p:nvSpPr>
                <p:cNvPr id="172575" name="Freeform 515"/>
                <p:cNvSpPr>
                  <a:spLocks/>
                </p:cNvSpPr>
                <p:nvPr/>
              </p:nvSpPr>
              <p:spPr bwMode="auto">
                <a:xfrm>
                  <a:off x="2756" y="1552"/>
                  <a:ext cx="31" cy="32"/>
                </a:xfrm>
                <a:custGeom>
                  <a:avLst/>
                  <a:gdLst>
                    <a:gd name="T0" fmla="*/ 0 w 125"/>
                    <a:gd name="T1" fmla="*/ 0 h 124"/>
                    <a:gd name="T2" fmla="*/ 0 w 125"/>
                    <a:gd name="T3" fmla="*/ 0 h 124"/>
                    <a:gd name="T4" fmla="*/ 0 w 125"/>
                    <a:gd name="T5" fmla="*/ 0 h 124"/>
                    <a:gd name="T6" fmla="*/ 0 w 125"/>
                    <a:gd name="T7" fmla="*/ 0 h 124"/>
                    <a:gd name="T8" fmla="*/ 0 w 125"/>
                    <a:gd name="T9" fmla="*/ 0 h 124"/>
                    <a:gd name="T10" fmla="*/ 0 w 125"/>
                    <a:gd name="T11" fmla="*/ 0 h 124"/>
                    <a:gd name="T12" fmla="*/ 0 w 125"/>
                    <a:gd name="T13" fmla="*/ 0 h 124"/>
                    <a:gd name="T14" fmla="*/ 0 w 125"/>
                    <a:gd name="T15" fmla="*/ 0 h 124"/>
                    <a:gd name="T16" fmla="*/ 0 w 125"/>
                    <a:gd name="T17" fmla="*/ 0 h 124"/>
                    <a:gd name="T18" fmla="*/ 0 w 125"/>
                    <a:gd name="T19" fmla="*/ 0 h 124"/>
                    <a:gd name="T20" fmla="*/ 0 w 125"/>
                    <a:gd name="T21" fmla="*/ 0 h 124"/>
                    <a:gd name="T22" fmla="*/ 0 w 125"/>
                    <a:gd name="T23" fmla="*/ 0 h 124"/>
                    <a:gd name="T24" fmla="*/ 0 w 125"/>
                    <a:gd name="T25" fmla="*/ 0 h 124"/>
                    <a:gd name="T26" fmla="*/ 0 w 125"/>
                    <a:gd name="T27" fmla="*/ 0 h 124"/>
                    <a:gd name="T28" fmla="*/ 0 w 125"/>
                    <a:gd name="T29" fmla="*/ 0 h 124"/>
                    <a:gd name="T30" fmla="*/ 0 w 125"/>
                    <a:gd name="T31" fmla="*/ 0 h 124"/>
                    <a:gd name="T32" fmla="*/ 0 w 125"/>
                    <a:gd name="T33" fmla="*/ 0 h 124"/>
                    <a:gd name="T34" fmla="*/ 0 w 125"/>
                    <a:gd name="T35" fmla="*/ 0 h 124"/>
                    <a:gd name="T36" fmla="*/ 0 w 125"/>
                    <a:gd name="T37" fmla="*/ 0 h 124"/>
                    <a:gd name="T38" fmla="*/ 0 w 125"/>
                    <a:gd name="T39" fmla="*/ 0 h 124"/>
                    <a:gd name="T40" fmla="*/ 0 w 125"/>
                    <a:gd name="T41" fmla="*/ 0 h 124"/>
                    <a:gd name="T42" fmla="*/ 0 w 125"/>
                    <a:gd name="T43" fmla="*/ 0 h 124"/>
                    <a:gd name="T44" fmla="*/ 0 w 125"/>
                    <a:gd name="T45" fmla="*/ 0 h 124"/>
                    <a:gd name="T46" fmla="*/ 0 w 125"/>
                    <a:gd name="T47" fmla="*/ 0 h 124"/>
                    <a:gd name="T48" fmla="*/ 0 w 125"/>
                    <a:gd name="T49" fmla="*/ 0 h 124"/>
                    <a:gd name="T50" fmla="*/ 0 w 125"/>
                    <a:gd name="T51" fmla="*/ 0 h 124"/>
                    <a:gd name="T52" fmla="*/ 0 w 125"/>
                    <a:gd name="T53" fmla="*/ 0 h 124"/>
                    <a:gd name="T54" fmla="*/ 0 w 125"/>
                    <a:gd name="T55" fmla="*/ 0 h 124"/>
                    <a:gd name="T56" fmla="*/ 0 w 125"/>
                    <a:gd name="T57" fmla="*/ 0 h 124"/>
                    <a:gd name="T58" fmla="*/ 0 w 125"/>
                    <a:gd name="T59" fmla="*/ 0 h 124"/>
                    <a:gd name="T60" fmla="*/ 0 w 125"/>
                    <a:gd name="T61" fmla="*/ 0 h 124"/>
                    <a:gd name="T62" fmla="*/ 0 w 125"/>
                    <a:gd name="T63" fmla="*/ 0 h 124"/>
                    <a:gd name="T64" fmla="*/ 0 w 125"/>
                    <a:gd name="T65" fmla="*/ 0 h 1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5"/>
                    <a:gd name="T100" fmla="*/ 0 h 124"/>
                    <a:gd name="T101" fmla="*/ 125 w 125"/>
                    <a:gd name="T102" fmla="*/ 124 h 1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5" h="124">
                      <a:moveTo>
                        <a:pt x="62" y="124"/>
                      </a:moveTo>
                      <a:lnTo>
                        <a:pt x="75" y="123"/>
                      </a:lnTo>
                      <a:lnTo>
                        <a:pt x="86" y="119"/>
                      </a:lnTo>
                      <a:lnTo>
                        <a:pt x="97" y="114"/>
                      </a:lnTo>
                      <a:lnTo>
                        <a:pt x="106" y="105"/>
                      </a:lnTo>
                      <a:lnTo>
                        <a:pt x="113" y="97"/>
                      </a:lnTo>
                      <a:lnTo>
                        <a:pt x="120" y="87"/>
                      </a:lnTo>
                      <a:lnTo>
                        <a:pt x="123" y="74"/>
                      </a:lnTo>
                      <a:lnTo>
                        <a:pt x="125" y="62"/>
                      </a:lnTo>
                      <a:lnTo>
                        <a:pt x="123" y="49"/>
                      </a:lnTo>
                      <a:lnTo>
                        <a:pt x="120" y="37"/>
                      </a:lnTo>
                      <a:lnTo>
                        <a:pt x="113" y="27"/>
                      </a:lnTo>
                      <a:lnTo>
                        <a:pt x="106" y="17"/>
                      </a:lnTo>
                      <a:lnTo>
                        <a:pt x="97" y="10"/>
                      </a:lnTo>
                      <a:lnTo>
                        <a:pt x="86" y="5"/>
                      </a:lnTo>
                      <a:lnTo>
                        <a:pt x="75" y="1"/>
                      </a:lnTo>
                      <a:lnTo>
                        <a:pt x="62" y="0"/>
                      </a:lnTo>
                      <a:lnTo>
                        <a:pt x="50" y="1"/>
                      </a:lnTo>
                      <a:lnTo>
                        <a:pt x="39" y="5"/>
                      </a:lnTo>
                      <a:lnTo>
                        <a:pt x="28" y="10"/>
                      </a:lnTo>
                      <a:lnTo>
                        <a:pt x="19" y="17"/>
                      </a:lnTo>
                      <a:lnTo>
                        <a:pt x="11" y="27"/>
                      </a:lnTo>
                      <a:lnTo>
                        <a:pt x="5" y="37"/>
                      </a:lnTo>
                      <a:lnTo>
                        <a:pt x="1" y="49"/>
                      </a:lnTo>
                      <a:lnTo>
                        <a:pt x="0" y="62"/>
                      </a:lnTo>
                      <a:lnTo>
                        <a:pt x="1" y="74"/>
                      </a:lnTo>
                      <a:lnTo>
                        <a:pt x="5" y="87"/>
                      </a:lnTo>
                      <a:lnTo>
                        <a:pt x="11" y="97"/>
                      </a:lnTo>
                      <a:lnTo>
                        <a:pt x="19" y="105"/>
                      </a:lnTo>
                      <a:lnTo>
                        <a:pt x="28" y="114"/>
                      </a:lnTo>
                      <a:lnTo>
                        <a:pt x="39" y="119"/>
                      </a:lnTo>
                      <a:lnTo>
                        <a:pt x="50" y="123"/>
                      </a:lnTo>
                      <a:lnTo>
                        <a:pt x="62" y="124"/>
                      </a:lnTo>
                      <a:close/>
                    </a:path>
                  </a:pathLst>
                </a:custGeom>
                <a:solidFill>
                  <a:srgbClr val="595959"/>
                </a:solidFill>
                <a:ln w="9525">
                  <a:noFill/>
                  <a:round/>
                  <a:headEnd/>
                  <a:tailEnd/>
                </a:ln>
              </p:spPr>
              <p:txBody>
                <a:bodyPr/>
                <a:lstStyle/>
                <a:p>
                  <a:endParaRPr lang="en-US"/>
                </a:p>
              </p:txBody>
            </p:sp>
            <p:sp>
              <p:nvSpPr>
                <p:cNvPr id="172576" name="Freeform 516"/>
                <p:cNvSpPr>
                  <a:spLocks/>
                </p:cNvSpPr>
                <p:nvPr/>
              </p:nvSpPr>
              <p:spPr bwMode="auto">
                <a:xfrm>
                  <a:off x="2756" y="1552"/>
                  <a:ext cx="31" cy="32"/>
                </a:xfrm>
                <a:custGeom>
                  <a:avLst/>
                  <a:gdLst>
                    <a:gd name="T0" fmla="*/ 0 w 125"/>
                    <a:gd name="T1" fmla="*/ 0 h 124"/>
                    <a:gd name="T2" fmla="*/ 0 w 125"/>
                    <a:gd name="T3" fmla="*/ 0 h 124"/>
                    <a:gd name="T4" fmla="*/ 0 w 125"/>
                    <a:gd name="T5" fmla="*/ 0 h 124"/>
                    <a:gd name="T6" fmla="*/ 0 w 125"/>
                    <a:gd name="T7" fmla="*/ 0 h 124"/>
                    <a:gd name="T8" fmla="*/ 0 w 125"/>
                    <a:gd name="T9" fmla="*/ 0 h 124"/>
                    <a:gd name="T10" fmla="*/ 0 w 125"/>
                    <a:gd name="T11" fmla="*/ 0 h 124"/>
                    <a:gd name="T12" fmla="*/ 0 w 125"/>
                    <a:gd name="T13" fmla="*/ 0 h 124"/>
                    <a:gd name="T14" fmla="*/ 0 w 125"/>
                    <a:gd name="T15" fmla="*/ 0 h 124"/>
                    <a:gd name="T16" fmla="*/ 0 w 125"/>
                    <a:gd name="T17" fmla="*/ 0 h 124"/>
                    <a:gd name="T18" fmla="*/ 0 w 125"/>
                    <a:gd name="T19" fmla="*/ 0 h 124"/>
                    <a:gd name="T20" fmla="*/ 0 w 125"/>
                    <a:gd name="T21" fmla="*/ 0 h 124"/>
                    <a:gd name="T22" fmla="*/ 0 w 125"/>
                    <a:gd name="T23" fmla="*/ 0 h 124"/>
                    <a:gd name="T24" fmla="*/ 0 w 125"/>
                    <a:gd name="T25" fmla="*/ 0 h 124"/>
                    <a:gd name="T26" fmla="*/ 0 w 125"/>
                    <a:gd name="T27" fmla="*/ 0 h 124"/>
                    <a:gd name="T28" fmla="*/ 0 w 125"/>
                    <a:gd name="T29" fmla="*/ 0 h 124"/>
                    <a:gd name="T30" fmla="*/ 0 w 125"/>
                    <a:gd name="T31" fmla="*/ 0 h 124"/>
                    <a:gd name="T32" fmla="*/ 0 w 125"/>
                    <a:gd name="T33" fmla="*/ 0 h 124"/>
                    <a:gd name="T34" fmla="*/ 0 w 125"/>
                    <a:gd name="T35" fmla="*/ 0 h 124"/>
                    <a:gd name="T36" fmla="*/ 0 w 125"/>
                    <a:gd name="T37" fmla="*/ 0 h 124"/>
                    <a:gd name="T38" fmla="*/ 0 w 125"/>
                    <a:gd name="T39" fmla="*/ 0 h 124"/>
                    <a:gd name="T40" fmla="*/ 0 w 125"/>
                    <a:gd name="T41" fmla="*/ 0 h 124"/>
                    <a:gd name="T42" fmla="*/ 0 w 125"/>
                    <a:gd name="T43" fmla="*/ 0 h 124"/>
                    <a:gd name="T44" fmla="*/ 0 w 125"/>
                    <a:gd name="T45" fmla="*/ 0 h 124"/>
                    <a:gd name="T46" fmla="*/ 0 w 125"/>
                    <a:gd name="T47" fmla="*/ 0 h 124"/>
                    <a:gd name="T48" fmla="*/ 0 w 125"/>
                    <a:gd name="T49" fmla="*/ 0 h 124"/>
                    <a:gd name="T50" fmla="*/ 0 w 125"/>
                    <a:gd name="T51" fmla="*/ 0 h 124"/>
                    <a:gd name="T52" fmla="*/ 0 w 125"/>
                    <a:gd name="T53" fmla="*/ 0 h 124"/>
                    <a:gd name="T54" fmla="*/ 0 w 125"/>
                    <a:gd name="T55" fmla="*/ 0 h 124"/>
                    <a:gd name="T56" fmla="*/ 0 w 125"/>
                    <a:gd name="T57" fmla="*/ 0 h 124"/>
                    <a:gd name="T58" fmla="*/ 0 w 125"/>
                    <a:gd name="T59" fmla="*/ 0 h 124"/>
                    <a:gd name="T60" fmla="*/ 0 w 125"/>
                    <a:gd name="T61" fmla="*/ 0 h 124"/>
                    <a:gd name="T62" fmla="*/ 0 w 125"/>
                    <a:gd name="T63" fmla="*/ 0 h 124"/>
                    <a:gd name="T64" fmla="*/ 0 w 125"/>
                    <a:gd name="T65" fmla="*/ 0 h 124"/>
                    <a:gd name="T66" fmla="*/ 0 w 125"/>
                    <a:gd name="T67" fmla="*/ 0 h 124"/>
                    <a:gd name="T68" fmla="*/ 0 w 125"/>
                    <a:gd name="T69" fmla="*/ 0 h 124"/>
                    <a:gd name="T70" fmla="*/ 0 w 125"/>
                    <a:gd name="T71" fmla="*/ 0 h 124"/>
                    <a:gd name="T72" fmla="*/ 0 w 125"/>
                    <a:gd name="T73" fmla="*/ 0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24"/>
                    <a:gd name="T113" fmla="*/ 125 w 125"/>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24">
                      <a:moveTo>
                        <a:pt x="62" y="124"/>
                      </a:moveTo>
                      <a:lnTo>
                        <a:pt x="62" y="124"/>
                      </a:lnTo>
                      <a:lnTo>
                        <a:pt x="75" y="123"/>
                      </a:lnTo>
                      <a:lnTo>
                        <a:pt x="86" y="119"/>
                      </a:lnTo>
                      <a:lnTo>
                        <a:pt x="97" y="114"/>
                      </a:lnTo>
                      <a:lnTo>
                        <a:pt x="106" y="105"/>
                      </a:lnTo>
                      <a:lnTo>
                        <a:pt x="113" y="97"/>
                      </a:lnTo>
                      <a:lnTo>
                        <a:pt x="120" y="87"/>
                      </a:lnTo>
                      <a:lnTo>
                        <a:pt x="123" y="74"/>
                      </a:lnTo>
                      <a:lnTo>
                        <a:pt x="125" y="62"/>
                      </a:lnTo>
                      <a:lnTo>
                        <a:pt x="123" y="49"/>
                      </a:lnTo>
                      <a:lnTo>
                        <a:pt x="120" y="37"/>
                      </a:lnTo>
                      <a:lnTo>
                        <a:pt x="113" y="27"/>
                      </a:lnTo>
                      <a:lnTo>
                        <a:pt x="106" y="17"/>
                      </a:lnTo>
                      <a:lnTo>
                        <a:pt x="97" y="10"/>
                      </a:lnTo>
                      <a:lnTo>
                        <a:pt x="86" y="5"/>
                      </a:lnTo>
                      <a:lnTo>
                        <a:pt x="75" y="1"/>
                      </a:lnTo>
                      <a:lnTo>
                        <a:pt x="62" y="0"/>
                      </a:lnTo>
                      <a:lnTo>
                        <a:pt x="50" y="1"/>
                      </a:lnTo>
                      <a:lnTo>
                        <a:pt x="39" y="5"/>
                      </a:lnTo>
                      <a:lnTo>
                        <a:pt x="28" y="10"/>
                      </a:lnTo>
                      <a:lnTo>
                        <a:pt x="19" y="17"/>
                      </a:lnTo>
                      <a:lnTo>
                        <a:pt x="11" y="27"/>
                      </a:lnTo>
                      <a:lnTo>
                        <a:pt x="5" y="37"/>
                      </a:lnTo>
                      <a:lnTo>
                        <a:pt x="1" y="49"/>
                      </a:lnTo>
                      <a:lnTo>
                        <a:pt x="0" y="62"/>
                      </a:lnTo>
                      <a:lnTo>
                        <a:pt x="1" y="74"/>
                      </a:lnTo>
                      <a:lnTo>
                        <a:pt x="5" y="87"/>
                      </a:lnTo>
                      <a:lnTo>
                        <a:pt x="11" y="97"/>
                      </a:lnTo>
                      <a:lnTo>
                        <a:pt x="19" y="105"/>
                      </a:lnTo>
                      <a:lnTo>
                        <a:pt x="28" y="114"/>
                      </a:lnTo>
                      <a:lnTo>
                        <a:pt x="39" y="119"/>
                      </a:lnTo>
                      <a:lnTo>
                        <a:pt x="50" y="123"/>
                      </a:lnTo>
                      <a:lnTo>
                        <a:pt x="62" y="124"/>
                      </a:lnTo>
                    </a:path>
                  </a:pathLst>
                </a:custGeom>
                <a:noFill/>
                <a:ln w="0">
                  <a:solidFill>
                    <a:srgbClr val="262626"/>
                  </a:solidFill>
                  <a:prstDash val="solid"/>
                  <a:round/>
                  <a:headEnd/>
                  <a:tailEnd/>
                </a:ln>
              </p:spPr>
              <p:txBody>
                <a:bodyPr/>
                <a:lstStyle/>
                <a:p>
                  <a:endParaRPr lang="en-US"/>
                </a:p>
              </p:txBody>
            </p:sp>
            <p:sp>
              <p:nvSpPr>
                <p:cNvPr id="172577" name="Freeform 517"/>
                <p:cNvSpPr>
                  <a:spLocks/>
                </p:cNvSpPr>
                <p:nvPr/>
              </p:nvSpPr>
              <p:spPr bwMode="auto">
                <a:xfrm>
                  <a:off x="2747" y="1622"/>
                  <a:ext cx="99" cy="48"/>
                </a:xfrm>
                <a:custGeom>
                  <a:avLst/>
                  <a:gdLst>
                    <a:gd name="T0" fmla="*/ 0 w 397"/>
                    <a:gd name="T1" fmla="*/ 0 h 195"/>
                    <a:gd name="T2" fmla="*/ 0 w 397"/>
                    <a:gd name="T3" fmla="*/ 0 h 195"/>
                    <a:gd name="T4" fmla="*/ 0 w 397"/>
                    <a:gd name="T5" fmla="*/ 0 h 195"/>
                    <a:gd name="T6" fmla="*/ 0 w 397"/>
                    <a:gd name="T7" fmla="*/ 0 h 195"/>
                    <a:gd name="T8" fmla="*/ 0 w 397"/>
                    <a:gd name="T9" fmla="*/ 0 h 195"/>
                    <a:gd name="T10" fmla="*/ 0 w 397"/>
                    <a:gd name="T11" fmla="*/ 0 h 195"/>
                    <a:gd name="T12" fmla="*/ 0 w 397"/>
                    <a:gd name="T13" fmla="*/ 0 h 195"/>
                    <a:gd name="T14" fmla="*/ 0 w 397"/>
                    <a:gd name="T15" fmla="*/ 0 h 195"/>
                    <a:gd name="T16" fmla="*/ 0 w 397"/>
                    <a:gd name="T17" fmla="*/ 0 h 195"/>
                    <a:gd name="T18" fmla="*/ 0 w 397"/>
                    <a:gd name="T19" fmla="*/ 0 h 195"/>
                    <a:gd name="T20" fmla="*/ 0 w 397"/>
                    <a:gd name="T21" fmla="*/ 0 h 195"/>
                    <a:gd name="T22" fmla="*/ 0 w 397"/>
                    <a:gd name="T23" fmla="*/ 0 h 195"/>
                    <a:gd name="T24" fmla="*/ 0 w 397"/>
                    <a:gd name="T25" fmla="*/ 0 h 195"/>
                    <a:gd name="T26" fmla="*/ 0 w 397"/>
                    <a:gd name="T27" fmla="*/ 0 h 195"/>
                    <a:gd name="T28" fmla="*/ 0 w 397"/>
                    <a:gd name="T29" fmla="*/ 0 h 195"/>
                    <a:gd name="T30" fmla="*/ 0 w 397"/>
                    <a:gd name="T31" fmla="*/ 0 h 195"/>
                    <a:gd name="T32" fmla="*/ 0 w 397"/>
                    <a:gd name="T33" fmla="*/ 0 h 195"/>
                    <a:gd name="T34" fmla="*/ 0 w 397"/>
                    <a:gd name="T35" fmla="*/ 0 h 195"/>
                    <a:gd name="T36" fmla="*/ 0 w 397"/>
                    <a:gd name="T37" fmla="*/ 0 h 195"/>
                    <a:gd name="T38" fmla="*/ 0 w 397"/>
                    <a:gd name="T39" fmla="*/ 0 h 195"/>
                    <a:gd name="T40" fmla="*/ 0 w 397"/>
                    <a:gd name="T41" fmla="*/ 0 h 195"/>
                    <a:gd name="T42" fmla="*/ 0 w 397"/>
                    <a:gd name="T43" fmla="*/ 0 h 195"/>
                    <a:gd name="T44" fmla="*/ 0 w 397"/>
                    <a:gd name="T45" fmla="*/ 0 h 195"/>
                    <a:gd name="T46" fmla="*/ 0 w 397"/>
                    <a:gd name="T47" fmla="*/ 0 h 195"/>
                    <a:gd name="T48" fmla="*/ 0 w 397"/>
                    <a:gd name="T49" fmla="*/ 0 h 195"/>
                    <a:gd name="T50" fmla="*/ 0 w 397"/>
                    <a:gd name="T51" fmla="*/ 0 h 195"/>
                    <a:gd name="T52" fmla="*/ 0 w 397"/>
                    <a:gd name="T53" fmla="*/ 0 h 195"/>
                    <a:gd name="T54" fmla="*/ 0 w 397"/>
                    <a:gd name="T55" fmla="*/ 0 h 195"/>
                    <a:gd name="T56" fmla="*/ 0 w 397"/>
                    <a:gd name="T57" fmla="*/ 0 h 195"/>
                    <a:gd name="T58" fmla="*/ 0 w 397"/>
                    <a:gd name="T59" fmla="*/ 0 h 195"/>
                    <a:gd name="T60" fmla="*/ 0 w 397"/>
                    <a:gd name="T61" fmla="*/ 0 h 195"/>
                    <a:gd name="T62" fmla="*/ 0 w 397"/>
                    <a:gd name="T63" fmla="*/ 0 h 195"/>
                    <a:gd name="T64" fmla="*/ 0 w 397"/>
                    <a:gd name="T65" fmla="*/ 0 h 195"/>
                    <a:gd name="T66" fmla="*/ 0 w 397"/>
                    <a:gd name="T67" fmla="*/ 0 h 195"/>
                    <a:gd name="T68" fmla="*/ 0 w 397"/>
                    <a:gd name="T69" fmla="*/ 0 h 195"/>
                    <a:gd name="T70" fmla="*/ 0 w 397"/>
                    <a:gd name="T71" fmla="*/ 0 h 195"/>
                    <a:gd name="T72" fmla="*/ 0 w 397"/>
                    <a:gd name="T73" fmla="*/ 0 h 195"/>
                    <a:gd name="T74" fmla="*/ 0 w 397"/>
                    <a:gd name="T75" fmla="*/ 0 h 195"/>
                    <a:gd name="T76" fmla="*/ 0 w 397"/>
                    <a:gd name="T77" fmla="*/ 0 h 195"/>
                    <a:gd name="T78" fmla="*/ 0 w 397"/>
                    <a:gd name="T79" fmla="*/ 0 h 195"/>
                    <a:gd name="T80" fmla="*/ 0 w 397"/>
                    <a:gd name="T81" fmla="*/ 0 h 195"/>
                    <a:gd name="T82" fmla="*/ 0 w 397"/>
                    <a:gd name="T83" fmla="*/ 0 h 195"/>
                    <a:gd name="T84" fmla="*/ 0 w 397"/>
                    <a:gd name="T85" fmla="*/ 0 h 195"/>
                    <a:gd name="T86" fmla="*/ 0 w 397"/>
                    <a:gd name="T87" fmla="*/ 0 h 195"/>
                    <a:gd name="T88" fmla="*/ 0 w 397"/>
                    <a:gd name="T89" fmla="*/ 0 h 195"/>
                    <a:gd name="T90" fmla="*/ 0 w 397"/>
                    <a:gd name="T91" fmla="*/ 0 h 195"/>
                    <a:gd name="T92" fmla="*/ 0 w 397"/>
                    <a:gd name="T93" fmla="*/ 0 h 195"/>
                    <a:gd name="T94" fmla="*/ 0 w 397"/>
                    <a:gd name="T95" fmla="*/ 0 h 195"/>
                    <a:gd name="T96" fmla="*/ 0 w 397"/>
                    <a:gd name="T97" fmla="*/ 0 h 1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7"/>
                    <a:gd name="T148" fmla="*/ 0 h 195"/>
                    <a:gd name="T149" fmla="*/ 397 w 397"/>
                    <a:gd name="T150" fmla="*/ 195 h 1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7" h="195">
                      <a:moveTo>
                        <a:pt x="92" y="195"/>
                      </a:moveTo>
                      <a:lnTo>
                        <a:pt x="101" y="195"/>
                      </a:lnTo>
                      <a:lnTo>
                        <a:pt x="114" y="194"/>
                      </a:lnTo>
                      <a:lnTo>
                        <a:pt x="127" y="192"/>
                      </a:lnTo>
                      <a:lnTo>
                        <a:pt x="143" y="190"/>
                      </a:lnTo>
                      <a:lnTo>
                        <a:pt x="161" y="187"/>
                      </a:lnTo>
                      <a:lnTo>
                        <a:pt x="179" y="184"/>
                      </a:lnTo>
                      <a:lnTo>
                        <a:pt x="198" y="179"/>
                      </a:lnTo>
                      <a:lnTo>
                        <a:pt x="219" y="174"/>
                      </a:lnTo>
                      <a:lnTo>
                        <a:pt x="239" y="166"/>
                      </a:lnTo>
                      <a:lnTo>
                        <a:pt x="260" y="158"/>
                      </a:lnTo>
                      <a:lnTo>
                        <a:pt x="280" y="146"/>
                      </a:lnTo>
                      <a:lnTo>
                        <a:pt x="300" y="135"/>
                      </a:lnTo>
                      <a:lnTo>
                        <a:pt x="319" y="120"/>
                      </a:lnTo>
                      <a:lnTo>
                        <a:pt x="336" y="104"/>
                      </a:lnTo>
                      <a:lnTo>
                        <a:pt x="352" y="86"/>
                      </a:lnTo>
                      <a:lnTo>
                        <a:pt x="367" y="64"/>
                      </a:lnTo>
                      <a:lnTo>
                        <a:pt x="382" y="38"/>
                      </a:lnTo>
                      <a:lnTo>
                        <a:pt x="392" y="19"/>
                      </a:lnTo>
                      <a:lnTo>
                        <a:pt x="397" y="6"/>
                      </a:lnTo>
                      <a:lnTo>
                        <a:pt x="397" y="0"/>
                      </a:lnTo>
                      <a:lnTo>
                        <a:pt x="392" y="2"/>
                      </a:lnTo>
                      <a:lnTo>
                        <a:pt x="382" y="14"/>
                      </a:lnTo>
                      <a:lnTo>
                        <a:pt x="366" y="32"/>
                      </a:lnTo>
                      <a:lnTo>
                        <a:pt x="344" y="61"/>
                      </a:lnTo>
                      <a:lnTo>
                        <a:pt x="346" y="57"/>
                      </a:lnTo>
                      <a:lnTo>
                        <a:pt x="347" y="57"/>
                      </a:lnTo>
                      <a:lnTo>
                        <a:pt x="345" y="61"/>
                      </a:lnTo>
                      <a:lnTo>
                        <a:pt x="341" y="66"/>
                      </a:lnTo>
                      <a:lnTo>
                        <a:pt x="335" y="73"/>
                      </a:lnTo>
                      <a:lnTo>
                        <a:pt x="326" y="82"/>
                      </a:lnTo>
                      <a:lnTo>
                        <a:pt x="316" y="92"/>
                      </a:lnTo>
                      <a:lnTo>
                        <a:pt x="303" y="103"/>
                      </a:lnTo>
                      <a:lnTo>
                        <a:pt x="288" y="115"/>
                      </a:lnTo>
                      <a:lnTo>
                        <a:pt x="269" y="127"/>
                      </a:lnTo>
                      <a:lnTo>
                        <a:pt x="248" y="139"/>
                      </a:lnTo>
                      <a:lnTo>
                        <a:pt x="225" y="149"/>
                      </a:lnTo>
                      <a:lnTo>
                        <a:pt x="199" y="159"/>
                      </a:lnTo>
                      <a:lnTo>
                        <a:pt x="171" y="166"/>
                      </a:lnTo>
                      <a:lnTo>
                        <a:pt x="140" y="173"/>
                      </a:lnTo>
                      <a:lnTo>
                        <a:pt x="106" y="176"/>
                      </a:lnTo>
                      <a:lnTo>
                        <a:pt x="74" y="179"/>
                      </a:lnTo>
                      <a:lnTo>
                        <a:pt x="44" y="180"/>
                      </a:lnTo>
                      <a:lnTo>
                        <a:pt x="20" y="181"/>
                      </a:lnTo>
                      <a:lnTo>
                        <a:pt x="4" y="184"/>
                      </a:lnTo>
                      <a:lnTo>
                        <a:pt x="0" y="185"/>
                      </a:lnTo>
                      <a:lnTo>
                        <a:pt x="12" y="187"/>
                      </a:lnTo>
                      <a:lnTo>
                        <a:pt x="41" y="191"/>
                      </a:lnTo>
                      <a:lnTo>
                        <a:pt x="92" y="195"/>
                      </a:lnTo>
                      <a:close/>
                    </a:path>
                  </a:pathLst>
                </a:custGeom>
                <a:solidFill>
                  <a:srgbClr val="D95973"/>
                </a:solidFill>
                <a:ln w="9525">
                  <a:noFill/>
                  <a:round/>
                  <a:headEnd/>
                  <a:tailEnd/>
                </a:ln>
              </p:spPr>
              <p:txBody>
                <a:bodyPr/>
                <a:lstStyle/>
                <a:p>
                  <a:endParaRPr lang="en-US"/>
                </a:p>
              </p:txBody>
            </p:sp>
            <p:sp>
              <p:nvSpPr>
                <p:cNvPr id="172578" name="Freeform 518"/>
                <p:cNvSpPr>
                  <a:spLocks/>
                </p:cNvSpPr>
                <p:nvPr/>
              </p:nvSpPr>
              <p:spPr bwMode="auto">
                <a:xfrm>
                  <a:off x="2761" y="1571"/>
                  <a:ext cx="37" cy="23"/>
                </a:xfrm>
                <a:custGeom>
                  <a:avLst/>
                  <a:gdLst>
                    <a:gd name="T0" fmla="*/ 0 w 148"/>
                    <a:gd name="T1" fmla="*/ 0 h 92"/>
                    <a:gd name="T2" fmla="*/ 0 w 148"/>
                    <a:gd name="T3" fmla="*/ 0 h 92"/>
                    <a:gd name="T4" fmla="*/ 0 w 148"/>
                    <a:gd name="T5" fmla="*/ 0 h 92"/>
                    <a:gd name="T6" fmla="*/ 0 w 148"/>
                    <a:gd name="T7" fmla="*/ 0 h 92"/>
                    <a:gd name="T8" fmla="*/ 0 w 148"/>
                    <a:gd name="T9" fmla="*/ 0 h 92"/>
                    <a:gd name="T10" fmla="*/ 0 w 148"/>
                    <a:gd name="T11" fmla="*/ 0 h 92"/>
                    <a:gd name="T12" fmla="*/ 0 w 148"/>
                    <a:gd name="T13" fmla="*/ 0 h 92"/>
                    <a:gd name="T14" fmla="*/ 0 w 148"/>
                    <a:gd name="T15" fmla="*/ 0 h 92"/>
                    <a:gd name="T16" fmla="*/ 0 w 148"/>
                    <a:gd name="T17" fmla="*/ 0 h 92"/>
                    <a:gd name="T18" fmla="*/ 0 w 148"/>
                    <a:gd name="T19" fmla="*/ 0 h 92"/>
                    <a:gd name="T20" fmla="*/ 0 w 148"/>
                    <a:gd name="T21" fmla="*/ 0 h 92"/>
                    <a:gd name="T22" fmla="*/ 0 w 148"/>
                    <a:gd name="T23" fmla="*/ 0 h 92"/>
                    <a:gd name="T24" fmla="*/ 0 w 148"/>
                    <a:gd name="T25" fmla="*/ 0 h 92"/>
                    <a:gd name="T26" fmla="*/ 0 w 148"/>
                    <a:gd name="T27" fmla="*/ 0 h 92"/>
                    <a:gd name="T28" fmla="*/ 0 w 148"/>
                    <a:gd name="T29" fmla="*/ 0 h 92"/>
                    <a:gd name="T30" fmla="*/ 0 w 148"/>
                    <a:gd name="T31" fmla="*/ 0 h 92"/>
                    <a:gd name="T32" fmla="*/ 0 w 148"/>
                    <a:gd name="T33" fmla="*/ 0 h 92"/>
                    <a:gd name="T34" fmla="*/ 0 w 148"/>
                    <a:gd name="T35" fmla="*/ 0 h 92"/>
                    <a:gd name="T36" fmla="*/ 0 w 148"/>
                    <a:gd name="T37" fmla="*/ 0 h 92"/>
                    <a:gd name="T38" fmla="*/ 0 w 148"/>
                    <a:gd name="T39" fmla="*/ 0 h 92"/>
                    <a:gd name="T40" fmla="*/ 0 w 148"/>
                    <a:gd name="T41" fmla="*/ 0 h 92"/>
                    <a:gd name="T42" fmla="*/ 0 w 148"/>
                    <a:gd name="T43" fmla="*/ 0 h 92"/>
                    <a:gd name="T44" fmla="*/ 0 w 148"/>
                    <a:gd name="T45" fmla="*/ 0 h 92"/>
                    <a:gd name="T46" fmla="*/ 0 w 148"/>
                    <a:gd name="T47" fmla="*/ 0 h 92"/>
                    <a:gd name="T48" fmla="*/ 0 w 148"/>
                    <a:gd name="T49" fmla="*/ 0 h 92"/>
                    <a:gd name="T50" fmla="*/ 0 w 148"/>
                    <a:gd name="T51" fmla="*/ 0 h 92"/>
                    <a:gd name="T52" fmla="*/ 0 w 148"/>
                    <a:gd name="T53" fmla="*/ 0 h 92"/>
                    <a:gd name="T54" fmla="*/ 0 w 148"/>
                    <a:gd name="T55" fmla="*/ 0 h 92"/>
                    <a:gd name="T56" fmla="*/ 0 w 148"/>
                    <a:gd name="T57" fmla="*/ 0 h 92"/>
                    <a:gd name="T58" fmla="*/ 0 w 148"/>
                    <a:gd name="T59" fmla="*/ 0 h 92"/>
                    <a:gd name="T60" fmla="*/ 0 w 148"/>
                    <a:gd name="T61" fmla="*/ 0 h 92"/>
                    <a:gd name="T62" fmla="*/ 0 w 148"/>
                    <a:gd name="T63" fmla="*/ 0 h 92"/>
                    <a:gd name="T64" fmla="*/ 0 w 148"/>
                    <a:gd name="T65" fmla="*/ 0 h 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8"/>
                    <a:gd name="T100" fmla="*/ 0 h 92"/>
                    <a:gd name="T101" fmla="*/ 148 w 148"/>
                    <a:gd name="T102" fmla="*/ 92 h 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8" h="92">
                      <a:moveTo>
                        <a:pt x="42" y="88"/>
                      </a:moveTo>
                      <a:lnTo>
                        <a:pt x="55" y="91"/>
                      </a:lnTo>
                      <a:lnTo>
                        <a:pt x="67" y="92"/>
                      </a:lnTo>
                      <a:lnTo>
                        <a:pt x="81" y="92"/>
                      </a:lnTo>
                      <a:lnTo>
                        <a:pt x="93" y="90"/>
                      </a:lnTo>
                      <a:lnTo>
                        <a:pt x="106" y="86"/>
                      </a:lnTo>
                      <a:lnTo>
                        <a:pt x="117" y="81"/>
                      </a:lnTo>
                      <a:lnTo>
                        <a:pt x="128" y="72"/>
                      </a:lnTo>
                      <a:lnTo>
                        <a:pt x="138" y="62"/>
                      </a:lnTo>
                      <a:lnTo>
                        <a:pt x="143" y="40"/>
                      </a:lnTo>
                      <a:lnTo>
                        <a:pt x="147" y="22"/>
                      </a:lnTo>
                      <a:lnTo>
                        <a:pt x="148" y="9"/>
                      </a:lnTo>
                      <a:lnTo>
                        <a:pt x="148" y="1"/>
                      </a:lnTo>
                      <a:lnTo>
                        <a:pt x="145" y="0"/>
                      </a:lnTo>
                      <a:lnTo>
                        <a:pt x="139" y="6"/>
                      </a:lnTo>
                      <a:lnTo>
                        <a:pt x="132" y="20"/>
                      </a:lnTo>
                      <a:lnTo>
                        <a:pt x="122" y="42"/>
                      </a:lnTo>
                      <a:lnTo>
                        <a:pt x="123" y="39"/>
                      </a:lnTo>
                      <a:lnTo>
                        <a:pt x="120" y="40"/>
                      </a:lnTo>
                      <a:lnTo>
                        <a:pt x="115" y="44"/>
                      </a:lnTo>
                      <a:lnTo>
                        <a:pt x="107" y="50"/>
                      </a:lnTo>
                      <a:lnTo>
                        <a:pt x="96" y="57"/>
                      </a:lnTo>
                      <a:lnTo>
                        <a:pt x="81" y="63"/>
                      </a:lnTo>
                      <a:lnTo>
                        <a:pt x="63" y="68"/>
                      </a:lnTo>
                      <a:lnTo>
                        <a:pt x="43" y="71"/>
                      </a:lnTo>
                      <a:lnTo>
                        <a:pt x="30" y="71"/>
                      </a:lnTo>
                      <a:lnTo>
                        <a:pt x="16" y="70"/>
                      </a:lnTo>
                      <a:lnTo>
                        <a:pt x="6" y="68"/>
                      </a:lnTo>
                      <a:lnTo>
                        <a:pt x="0" y="67"/>
                      </a:lnTo>
                      <a:lnTo>
                        <a:pt x="0" y="68"/>
                      </a:lnTo>
                      <a:lnTo>
                        <a:pt x="5" y="72"/>
                      </a:lnTo>
                      <a:lnTo>
                        <a:pt x="20" y="78"/>
                      </a:lnTo>
                      <a:lnTo>
                        <a:pt x="42" y="88"/>
                      </a:lnTo>
                      <a:close/>
                    </a:path>
                  </a:pathLst>
                </a:custGeom>
                <a:solidFill>
                  <a:srgbClr val="D95973"/>
                </a:solidFill>
                <a:ln w="9525">
                  <a:noFill/>
                  <a:round/>
                  <a:headEnd/>
                  <a:tailEnd/>
                </a:ln>
              </p:spPr>
              <p:txBody>
                <a:bodyPr/>
                <a:lstStyle/>
                <a:p>
                  <a:endParaRPr lang="en-US"/>
                </a:p>
              </p:txBody>
            </p:sp>
            <p:sp>
              <p:nvSpPr>
                <p:cNvPr id="172579" name="Freeform 519"/>
                <p:cNvSpPr>
                  <a:spLocks/>
                </p:cNvSpPr>
                <p:nvPr/>
              </p:nvSpPr>
              <p:spPr bwMode="auto">
                <a:xfrm>
                  <a:off x="2764" y="1518"/>
                  <a:ext cx="15" cy="30"/>
                </a:xfrm>
                <a:custGeom>
                  <a:avLst/>
                  <a:gdLst>
                    <a:gd name="T0" fmla="*/ 0 w 57"/>
                    <a:gd name="T1" fmla="*/ 0 h 119"/>
                    <a:gd name="T2" fmla="*/ 0 w 57"/>
                    <a:gd name="T3" fmla="*/ 0 h 119"/>
                    <a:gd name="T4" fmla="*/ 0 w 57"/>
                    <a:gd name="T5" fmla="*/ 0 h 119"/>
                    <a:gd name="T6" fmla="*/ 0 w 57"/>
                    <a:gd name="T7" fmla="*/ 0 h 119"/>
                    <a:gd name="T8" fmla="*/ 0 w 57"/>
                    <a:gd name="T9" fmla="*/ 0 h 119"/>
                    <a:gd name="T10" fmla="*/ 0 w 57"/>
                    <a:gd name="T11" fmla="*/ 0 h 119"/>
                    <a:gd name="T12" fmla="*/ 0 w 57"/>
                    <a:gd name="T13" fmla="*/ 0 h 119"/>
                    <a:gd name="T14" fmla="*/ 0 w 57"/>
                    <a:gd name="T15" fmla="*/ 0 h 119"/>
                    <a:gd name="T16" fmla="*/ 0 w 57"/>
                    <a:gd name="T17" fmla="*/ 0 h 119"/>
                    <a:gd name="T18" fmla="*/ 0 w 57"/>
                    <a:gd name="T19" fmla="*/ 0 h 119"/>
                    <a:gd name="T20" fmla="*/ 0 w 57"/>
                    <a:gd name="T21" fmla="*/ 0 h 119"/>
                    <a:gd name="T22" fmla="*/ 0 w 57"/>
                    <a:gd name="T23" fmla="*/ 0 h 119"/>
                    <a:gd name="T24" fmla="*/ 0 w 57"/>
                    <a:gd name="T25" fmla="*/ 0 h 119"/>
                    <a:gd name="T26" fmla="*/ 0 w 57"/>
                    <a:gd name="T27" fmla="*/ 0 h 119"/>
                    <a:gd name="T28" fmla="*/ 0 w 57"/>
                    <a:gd name="T29" fmla="*/ 0 h 119"/>
                    <a:gd name="T30" fmla="*/ 0 w 57"/>
                    <a:gd name="T31" fmla="*/ 0 h 119"/>
                    <a:gd name="T32" fmla="*/ 0 w 57"/>
                    <a:gd name="T33" fmla="*/ 0 h 119"/>
                    <a:gd name="T34" fmla="*/ 0 w 57"/>
                    <a:gd name="T35" fmla="*/ 0 h 119"/>
                    <a:gd name="T36" fmla="*/ 0 w 57"/>
                    <a:gd name="T37" fmla="*/ 0 h 119"/>
                    <a:gd name="T38" fmla="*/ 0 w 57"/>
                    <a:gd name="T39" fmla="*/ 0 h 119"/>
                    <a:gd name="T40" fmla="*/ 0 w 57"/>
                    <a:gd name="T41" fmla="*/ 0 h 119"/>
                    <a:gd name="T42" fmla="*/ 0 w 57"/>
                    <a:gd name="T43" fmla="*/ 0 h 119"/>
                    <a:gd name="T44" fmla="*/ 0 w 57"/>
                    <a:gd name="T45" fmla="*/ 0 h 119"/>
                    <a:gd name="T46" fmla="*/ 0 w 57"/>
                    <a:gd name="T47" fmla="*/ 0 h 119"/>
                    <a:gd name="T48" fmla="*/ 0 w 57"/>
                    <a:gd name="T49" fmla="*/ 0 h 1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7"/>
                    <a:gd name="T76" fmla="*/ 0 h 119"/>
                    <a:gd name="T77" fmla="*/ 57 w 57"/>
                    <a:gd name="T78" fmla="*/ 119 h 1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7" h="119">
                      <a:moveTo>
                        <a:pt x="52" y="41"/>
                      </a:moveTo>
                      <a:lnTo>
                        <a:pt x="55" y="57"/>
                      </a:lnTo>
                      <a:lnTo>
                        <a:pt x="57" y="72"/>
                      </a:lnTo>
                      <a:lnTo>
                        <a:pt x="57" y="86"/>
                      </a:lnTo>
                      <a:lnTo>
                        <a:pt x="56" y="97"/>
                      </a:lnTo>
                      <a:lnTo>
                        <a:pt x="54" y="107"/>
                      </a:lnTo>
                      <a:lnTo>
                        <a:pt x="49" y="113"/>
                      </a:lnTo>
                      <a:lnTo>
                        <a:pt x="42" y="118"/>
                      </a:lnTo>
                      <a:lnTo>
                        <a:pt x="32" y="119"/>
                      </a:lnTo>
                      <a:lnTo>
                        <a:pt x="20" y="118"/>
                      </a:lnTo>
                      <a:lnTo>
                        <a:pt x="11" y="110"/>
                      </a:lnTo>
                      <a:lnTo>
                        <a:pt x="5" y="101"/>
                      </a:lnTo>
                      <a:lnTo>
                        <a:pt x="1" y="86"/>
                      </a:lnTo>
                      <a:lnTo>
                        <a:pt x="0" y="68"/>
                      </a:lnTo>
                      <a:lnTo>
                        <a:pt x="0" y="47"/>
                      </a:lnTo>
                      <a:lnTo>
                        <a:pt x="3" y="25"/>
                      </a:lnTo>
                      <a:lnTo>
                        <a:pt x="5" y="0"/>
                      </a:lnTo>
                      <a:lnTo>
                        <a:pt x="12" y="5"/>
                      </a:lnTo>
                      <a:lnTo>
                        <a:pt x="20" y="10"/>
                      </a:lnTo>
                      <a:lnTo>
                        <a:pt x="26" y="15"/>
                      </a:lnTo>
                      <a:lnTo>
                        <a:pt x="31" y="18"/>
                      </a:lnTo>
                      <a:lnTo>
                        <a:pt x="36" y="23"/>
                      </a:lnTo>
                      <a:lnTo>
                        <a:pt x="41" y="28"/>
                      </a:lnTo>
                      <a:lnTo>
                        <a:pt x="46" y="35"/>
                      </a:lnTo>
                      <a:lnTo>
                        <a:pt x="52" y="41"/>
                      </a:lnTo>
                      <a:close/>
                    </a:path>
                  </a:pathLst>
                </a:custGeom>
                <a:solidFill>
                  <a:srgbClr val="E5B20C"/>
                </a:solidFill>
                <a:ln w="9525">
                  <a:noFill/>
                  <a:round/>
                  <a:headEnd/>
                  <a:tailEnd/>
                </a:ln>
              </p:spPr>
              <p:txBody>
                <a:bodyPr/>
                <a:lstStyle/>
                <a:p>
                  <a:endParaRPr lang="en-US"/>
                </a:p>
              </p:txBody>
            </p:sp>
            <p:sp>
              <p:nvSpPr>
                <p:cNvPr id="172580" name="Freeform 520"/>
                <p:cNvSpPr>
                  <a:spLocks/>
                </p:cNvSpPr>
                <p:nvPr/>
              </p:nvSpPr>
              <p:spPr bwMode="auto">
                <a:xfrm>
                  <a:off x="2766" y="1489"/>
                  <a:ext cx="11" cy="40"/>
                </a:xfrm>
                <a:custGeom>
                  <a:avLst/>
                  <a:gdLst>
                    <a:gd name="T0" fmla="*/ 0 w 47"/>
                    <a:gd name="T1" fmla="*/ 0 h 159"/>
                    <a:gd name="T2" fmla="*/ 0 w 47"/>
                    <a:gd name="T3" fmla="*/ 0 h 159"/>
                    <a:gd name="T4" fmla="*/ 0 w 47"/>
                    <a:gd name="T5" fmla="*/ 0 h 159"/>
                    <a:gd name="T6" fmla="*/ 0 w 47"/>
                    <a:gd name="T7" fmla="*/ 0 h 159"/>
                    <a:gd name="T8" fmla="*/ 0 w 47"/>
                    <a:gd name="T9" fmla="*/ 0 h 159"/>
                    <a:gd name="T10" fmla="*/ 0 w 47"/>
                    <a:gd name="T11" fmla="*/ 0 h 159"/>
                    <a:gd name="T12" fmla="*/ 0 w 47"/>
                    <a:gd name="T13" fmla="*/ 0 h 159"/>
                    <a:gd name="T14" fmla="*/ 0 w 47"/>
                    <a:gd name="T15" fmla="*/ 0 h 159"/>
                    <a:gd name="T16" fmla="*/ 0 w 47"/>
                    <a:gd name="T17" fmla="*/ 0 h 159"/>
                    <a:gd name="T18" fmla="*/ 0 w 47"/>
                    <a:gd name="T19" fmla="*/ 0 h 159"/>
                    <a:gd name="T20" fmla="*/ 0 w 47"/>
                    <a:gd name="T21" fmla="*/ 0 h 159"/>
                    <a:gd name="T22" fmla="*/ 0 w 47"/>
                    <a:gd name="T23" fmla="*/ 0 h 159"/>
                    <a:gd name="T24" fmla="*/ 0 w 47"/>
                    <a:gd name="T25" fmla="*/ 0 h 159"/>
                    <a:gd name="T26" fmla="*/ 0 w 47"/>
                    <a:gd name="T27" fmla="*/ 0 h 159"/>
                    <a:gd name="T28" fmla="*/ 0 w 47"/>
                    <a:gd name="T29" fmla="*/ 0 h 159"/>
                    <a:gd name="T30" fmla="*/ 0 w 47"/>
                    <a:gd name="T31" fmla="*/ 0 h 159"/>
                    <a:gd name="T32" fmla="*/ 0 w 47"/>
                    <a:gd name="T33" fmla="*/ 0 h 159"/>
                    <a:gd name="T34" fmla="*/ 0 w 47"/>
                    <a:gd name="T35" fmla="*/ 0 h 159"/>
                    <a:gd name="T36" fmla="*/ 0 w 47"/>
                    <a:gd name="T37" fmla="*/ 0 h 159"/>
                    <a:gd name="T38" fmla="*/ 0 w 47"/>
                    <a:gd name="T39" fmla="*/ 0 h 159"/>
                    <a:gd name="T40" fmla="*/ 0 w 47"/>
                    <a:gd name="T41" fmla="*/ 0 h 159"/>
                    <a:gd name="T42" fmla="*/ 0 w 47"/>
                    <a:gd name="T43" fmla="*/ 0 h 159"/>
                    <a:gd name="T44" fmla="*/ 0 w 47"/>
                    <a:gd name="T45" fmla="*/ 0 h 159"/>
                    <a:gd name="T46" fmla="*/ 0 w 47"/>
                    <a:gd name="T47" fmla="*/ 0 h 159"/>
                    <a:gd name="T48" fmla="*/ 0 w 47"/>
                    <a:gd name="T49" fmla="*/ 0 h 1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
                    <a:gd name="T76" fmla="*/ 0 h 159"/>
                    <a:gd name="T77" fmla="*/ 47 w 47"/>
                    <a:gd name="T78" fmla="*/ 159 h 1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 h="159">
                      <a:moveTo>
                        <a:pt x="47" y="159"/>
                      </a:moveTo>
                      <a:lnTo>
                        <a:pt x="44" y="141"/>
                      </a:lnTo>
                      <a:lnTo>
                        <a:pt x="40" y="123"/>
                      </a:lnTo>
                      <a:lnTo>
                        <a:pt x="36" y="104"/>
                      </a:lnTo>
                      <a:lnTo>
                        <a:pt x="32" y="83"/>
                      </a:lnTo>
                      <a:lnTo>
                        <a:pt x="27" y="63"/>
                      </a:lnTo>
                      <a:lnTo>
                        <a:pt x="24" y="42"/>
                      </a:lnTo>
                      <a:lnTo>
                        <a:pt x="20" y="21"/>
                      </a:lnTo>
                      <a:lnTo>
                        <a:pt x="17" y="0"/>
                      </a:lnTo>
                      <a:lnTo>
                        <a:pt x="15" y="13"/>
                      </a:lnTo>
                      <a:lnTo>
                        <a:pt x="14" y="28"/>
                      </a:lnTo>
                      <a:lnTo>
                        <a:pt x="11" y="43"/>
                      </a:lnTo>
                      <a:lnTo>
                        <a:pt x="9" y="58"/>
                      </a:lnTo>
                      <a:lnTo>
                        <a:pt x="6" y="74"/>
                      </a:lnTo>
                      <a:lnTo>
                        <a:pt x="4" y="89"/>
                      </a:lnTo>
                      <a:lnTo>
                        <a:pt x="3" y="104"/>
                      </a:lnTo>
                      <a:lnTo>
                        <a:pt x="0" y="118"/>
                      </a:lnTo>
                      <a:lnTo>
                        <a:pt x="11" y="128"/>
                      </a:lnTo>
                      <a:lnTo>
                        <a:pt x="20" y="136"/>
                      </a:lnTo>
                      <a:lnTo>
                        <a:pt x="29" y="144"/>
                      </a:lnTo>
                      <a:lnTo>
                        <a:pt x="35" y="149"/>
                      </a:lnTo>
                      <a:lnTo>
                        <a:pt x="41" y="154"/>
                      </a:lnTo>
                      <a:lnTo>
                        <a:pt x="45" y="156"/>
                      </a:lnTo>
                      <a:lnTo>
                        <a:pt x="46" y="159"/>
                      </a:lnTo>
                      <a:lnTo>
                        <a:pt x="47" y="159"/>
                      </a:lnTo>
                      <a:close/>
                    </a:path>
                  </a:pathLst>
                </a:custGeom>
                <a:solidFill>
                  <a:srgbClr val="E5CB59"/>
                </a:solidFill>
                <a:ln w="9525">
                  <a:noFill/>
                  <a:round/>
                  <a:headEnd/>
                  <a:tailEnd/>
                </a:ln>
              </p:spPr>
              <p:txBody>
                <a:bodyPr/>
                <a:lstStyle/>
                <a:p>
                  <a:endParaRPr lang="en-US"/>
                </a:p>
              </p:txBody>
            </p:sp>
          </p:grpSp>
          <p:sp>
            <p:nvSpPr>
              <p:cNvPr id="172523" name="Freeform 521"/>
              <p:cNvSpPr>
                <a:spLocks/>
              </p:cNvSpPr>
              <p:nvPr/>
            </p:nvSpPr>
            <p:spPr bwMode="auto">
              <a:xfrm>
                <a:off x="2847" y="1064"/>
                <a:ext cx="423" cy="52"/>
              </a:xfrm>
              <a:custGeom>
                <a:avLst/>
                <a:gdLst>
                  <a:gd name="T0" fmla="*/ 0 w 1691"/>
                  <a:gd name="T1" fmla="*/ 0 h 209"/>
                  <a:gd name="T2" fmla="*/ 0 w 1691"/>
                  <a:gd name="T3" fmla="*/ 0 h 209"/>
                  <a:gd name="T4" fmla="*/ 0 w 1691"/>
                  <a:gd name="T5" fmla="*/ 0 h 209"/>
                  <a:gd name="T6" fmla="*/ 0 w 1691"/>
                  <a:gd name="T7" fmla="*/ 0 h 209"/>
                  <a:gd name="T8" fmla="*/ 0 w 1691"/>
                  <a:gd name="T9" fmla="*/ 0 h 209"/>
                  <a:gd name="T10" fmla="*/ 0 w 1691"/>
                  <a:gd name="T11" fmla="*/ 0 h 209"/>
                  <a:gd name="T12" fmla="*/ 0 w 1691"/>
                  <a:gd name="T13" fmla="*/ 0 h 209"/>
                  <a:gd name="T14" fmla="*/ 0 w 1691"/>
                  <a:gd name="T15" fmla="*/ 0 h 209"/>
                  <a:gd name="T16" fmla="*/ 0 w 1691"/>
                  <a:gd name="T17" fmla="*/ 0 h 209"/>
                  <a:gd name="T18" fmla="*/ 0 w 1691"/>
                  <a:gd name="T19" fmla="*/ 0 h 209"/>
                  <a:gd name="T20" fmla="*/ 0 w 1691"/>
                  <a:gd name="T21" fmla="*/ 0 h 209"/>
                  <a:gd name="T22" fmla="*/ 0 w 1691"/>
                  <a:gd name="T23" fmla="*/ 0 h 209"/>
                  <a:gd name="T24" fmla="*/ 0 w 1691"/>
                  <a:gd name="T25" fmla="*/ 0 h 209"/>
                  <a:gd name="T26" fmla="*/ 0 w 1691"/>
                  <a:gd name="T27" fmla="*/ 0 h 209"/>
                  <a:gd name="T28" fmla="*/ 0 w 1691"/>
                  <a:gd name="T29" fmla="*/ 0 h 209"/>
                  <a:gd name="T30" fmla="*/ 0 w 1691"/>
                  <a:gd name="T31" fmla="*/ 0 h 209"/>
                  <a:gd name="T32" fmla="*/ 0 w 1691"/>
                  <a:gd name="T33" fmla="*/ 0 h 209"/>
                  <a:gd name="T34" fmla="*/ 0 w 1691"/>
                  <a:gd name="T35" fmla="*/ 0 h 209"/>
                  <a:gd name="T36" fmla="*/ 0 w 1691"/>
                  <a:gd name="T37" fmla="*/ 0 h 209"/>
                  <a:gd name="T38" fmla="*/ 1 w 1691"/>
                  <a:gd name="T39" fmla="*/ 0 h 209"/>
                  <a:gd name="T40" fmla="*/ 1 w 1691"/>
                  <a:gd name="T41" fmla="*/ 0 h 209"/>
                  <a:gd name="T42" fmla="*/ 1 w 1691"/>
                  <a:gd name="T43" fmla="*/ 0 h 209"/>
                  <a:gd name="T44" fmla="*/ 1 w 1691"/>
                  <a:gd name="T45" fmla="*/ 0 h 209"/>
                  <a:gd name="T46" fmla="*/ 1 w 1691"/>
                  <a:gd name="T47" fmla="*/ 0 h 209"/>
                  <a:gd name="T48" fmla="*/ 1 w 1691"/>
                  <a:gd name="T49" fmla="*/ 0 h 209"/>
                  <a:gd name="T50" fmla="*/ 1 w 1691"/>
                  <a:gd name="T51" fmla="*/ 0 h 209"/>
                  <a:gd name="T52" fmla="*/ 1 w 1691"/>
                  <a:gd name="T53" fmla="*/ 0 h 209"/>
                  <a:gd name="T54" fmla="*/ 1 w 1691"/>
                  <a:gd name="T55" fmla="*/ 0 h 209"/>
                  <a:gd name="T56" fmla="*/ 0 w 1691"/>
                  <a:gd name="T57" fmla="*/ 0 h 209"/>
                  <a:gd name="T58" fmla="*/ 0 w 1691"/>
                  <a:gd name="T59" fmla="*/ 0 h 209"/>
                  <a:gd name="T60" fmla="*/ 0 w 1691"/>
                  <a:gd name="T61" fmla="*/ 0 h 209"/>
                  <a:gd name="T62" fmla="*/ 0 w 1691"/>
                  <a:gd name="T63" fmla="*/ 0 h 209"/>
                  <a:gd name="T64" fmla="*/ 0 w 1691"/>
                  <a:gd name="T65" fmla="*/ 0 h 209"/>
                  <a:gd name="T66" fmla="*/ 0 w 1691"/>
                  <a:gd name="T67" fmla="*/ 0 h 209"/>
                  <a:gd name="T68" fmla="*/ 0 w 1691"/>
                  <a:gd name="T69" fmla="*/ 0 h 209"/>
                  <a:gd name="T70" fmla="*/ 0 w 1691"/>
                  <a:gd name="T71" fmla="*/ 0 h 209"/>
                  <a:gd name="T72" fmla="*/ 0 w 1691"/>
                  <a:gd name="T73" fmla="*/ 0 h 209"/>
                  <a:gd name="T74" fmla="*/ 0 w 1691"/>
                  <a:gd name="T75" fmla="*/ 0 h 209"/>
                  <a:gd name="T76" fmla="*/ 0 w 1691"/>
                  <a:gd name="T77" fmla="*/ 0 h 209"/>
                  <a:gd name="T78" fmla="*/ 0 w 1691"/>
                  <a:gd name="T79" fmla="*/ 0 h 209"/>
                  <a:gd name="T80" fmla="*/ 0 w 1691"/>
                  <a:gd name="T81" fmla="*/ 0 h 209"/>
                  <a:gd name="T82" fmla="*/ 0 w 1691"/>
                  <a:gd name="T83" fmla="*/ 0 h 209"/>
                  <a:gd name="T84" fmla="*/ 0 w 1691"/>
                  <a:gd name="T85" fmla="*/ 0 h 209"/>
                  <a:gd name="T86" fmla="*/ 0 w 1691"/>
                  <a:gd name="T87" fmla="*/ 0 h 209"/>
                  <a:gd name="T88" fmla="*/ 0 w 1691"/>
                  <a:gd name="T89" fmla="*/ 0 h 20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91"/>
                  <a:gd name="T136" fmla="*/ 0 h 209"/>
                  <a:gd name="T137" fmla="*/ 1691 w 1691"/>
                  <a:gd name="T138" fmla="*/ 209 h 20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91" h="209">
                    <a:moveTo>
                      <a:pt x="8" y="168"/>
                    </a:moveTo>
                    <a:lnTo>
                      <a:pt x="23" y="165"/>
                    </a:lnTo>
                    <a:lnTo>
                      <a:pt x="38" y="162"/>
                    </a:lnTo>
                    <a:lnTo>
                      <a:pt x="53" y="159"/>
                    </a:lnTo>
                    <a:lnTo>
                      <a:pt x="71" y="155"/>
                    </a:lnTo>
                    <a:lnTo>
                      <a:pt x="88" y="153"/>
                    </a:lnTo>
                    <a:lnTo>
                      <a:pt x="108" y="150"/>
                    </a:lnTo>
                    <a:lnTo>
                      <a:pt x="129" y="149"/>
                    </a:lnTo>
                    <a:lnTo>
                      <a:pt x="153" y="149"/>
                    </a:lnTo>
                    <a:lnTo>
                      <a:pt x="161" y="149"/>
                    </a:lnTo>
                    <a:lnTo>
                      <a:pt x="175" y="149"/>
                    </a:lnTo>
                    <a:lnTo>
                      <a:pt x="190" y="150"/>
                    </a:lnTo>
                    <a:lnTo>
                      <a:pt x="210" y="150"/>
                    </a:lnTo>
                    <a:lnTo>
                      <a:pt x="231" y="152"/>
                    </a:lnTo>
                    <a:lnTo>
                      <a:pt x="255" y="153"/>
                    </a:lnTo>
                    <a:lnTo>
                      <a:pt x="281" y="154"/>
                    </a:lnTo>
                    <a:lnTo>
                      <a:pt x="309" y="155"/>
                    </a:lnTo>
                    <a:lnTo>
                      <a:pt x="339" y="157"/>
                    </a:lnTo>
                    <a:lnTo>
                      <a:pt x="372" y="159"/>
                    </a:lnTo>
                    <a:lnTo>
                      <a:pt x="404" y="160"/>
                    </a:lnTo>
                    <a:lnTo>
                      <a:pt x="437" y="162"/>
                    </a:lnTo>
                    <a:lnTo>
                      <a:pt x="472" y="164"/>
                    </a:lnTo>
                    <a:lnTo>
                      <a:pt x="508" y="165"/>
                    </a:lnTo>
                    <a:lnTo>
                      <a:pt x="543" y="168"/>
                    </a:lnTo>
                    <a:lnTo>
                      <a:pt x="579" y="169"/>
                    </a:lnTo>
                    <a:lnTo>
                      <a:pt x="615" y="171"/>
                    </a:lnTo>
                    <a:lnTo>
                      <a:pt x="650" y="174"/>
                    </a:lnTo>
                    <a:lnTo>
                      <a:pt x="685" y="175"/>
                    </a:lnTo>
                    <a:lnTo>
                      <a:pt x="720" y="178"/>
                    </a:lnTo>
                    <a:lnTo>
                      <a:pt x="752" y="179"/>
                    </a:lnTo>
                    <a:lnTo>
                      <a:pt x="784" y="180"/>
                    </a:lnTo>
                    <a:lnTo>
                      <a:pt x="814" y="183"/>
                    </a:lnTo>
                    <a:lnTo>
                      <a:pt x="843" y="184"/>
                    </a:lnTo>
                    <a:lnTo>
                      <a:pt x="869" y="185"/>
                    </a:lnTo>
                    <a:lnTo>
                      <a:pt x="894" y="186"/>
                    </a:lnTo>
                    <a:lnTo>
                      <a:pt x="915" y="188"/>
                    </a:lnTo>
                    <a:lnTo>
                      <a:pt x="934" y="189"/>
                    </a:lnTo>
                    <a:lnTo>
                      <a:pt x="950" y="189"/>
                    </a:lnTo>
                    <a:lnTo>
                      <a:pt x="963" y="190"/>
                    </a:lnTo>
                    <a:lnTo>
                      <a:pt x="972" y="190"/>
                    </a:lnTo>
                    <a:lnTo>
                      <a:pt x="978" y="190"/>
                    </a:lnTo>
                    <a:lnTo>
                      <a:pt x="988" y="190"/>
                    </a:lnTo>
                    <a:lnTo>
                      <a:pt x="1002" y="189"/>
                    </a:lnTo>
                    <a:lnTo>
                      <a:pt x="1018" y="188"/>
                    </a:lnTo>
                    <a:lnTo>
                      <a:pt x="1038" y="186"/>
                    </a:lnTo>
                    <a:lnTo>
                      <a:pt x="1060" y="184"/>
                    </a:lnTo>
                    <a:lnTo>
                      <a:pt x="1084" y="181"/>
                    </a:lnTo>
                    <a:lnTo>
                      <a:pt x="1109" y="179"/>
                    </a:lnTo>
                    <a:lnTo>
                      <a:pt x="1135" y="176"/>
                    </a:lnTo>
                    <a:lnTo>
                      <a:pt x="1161" y="174"/>
                    </a:lnTo>
                    <a:lnTo>
                      <a:pt x="1187" y="171"/>
                    </a:lnTo>
                    <a:lnTo>
                      <a:pt x="1213" y="168"/>
                    </a:lnTo>
                    <a:lnTo>
                      <a:pt x="1237" y="165"/>
                    </a:lnTo>
                    <a:lnTo>
                      <a:pt x="1259" y="162"/>
                    </a:lnTo>
                    <a:lnTo>
                      <a:pt x="1279" y="159"/>
                    </a:lnTo>
                    <a:lnTo>
                      <a:pt x="1297" y="157"/>
                    </a:lnTo>
                    <a:lnTo>
                      <a:pt x="1312" y="154"/>
                    </a:lnTo>
                    <a:lnTo>
                      <a:pt x="1331" y="150"/>
                    </a:lnTo>
                    <a:lnTo>
                      <a:pt x="1353" y="145"/>
                    </a:lnTo>
                    <a:lnTo>
                      <a:pt x="1375" y="139"/>
                    </a:lnTo>
                    <a:lnTo>
                      <a:pt x="1397" y="133"/>
                    </a:lnTo>
                    <a:lnTo>
                      <a:pt x="1421" y="126"/>
                    </a:lnTo>
                    <a:lnTo>
                      <a:pt x="1445" y="118"/>
                    </a:lnTo>
                    <a:lnTo>
                      <a:pt x="1469" y="109"/>
                    </a:lnTo>
                    <a:lnTo>
                      <a:pt x="1494" y="99"/>
                    </a:lnTo>
                    <a:lnTo>
                      <a:pt x="1518" y="89"/>
                    </a:lnTo>
                    <a:lnTo>
                      <a:pt x="1544" y="78"/>
                    </a:lnTo>
                    <a:lnTo>
                      <a:pt x="1569" y="67"/>
                    </a:lnTo>
                    <a:lnTo>
                      <a:pt x="1594" y="55"/>
                    </a:lnTo>
                    <a:lnTo>
                      <a:pt x="1619" y="42"/>
                    </a:lnTo>
                    <a:lnTo>
                      <a:pt x="1642" y="29"/>
                    </a:lnTo>
                    <a:lnTo>
                      <a:pt x="1667" y="15"/>
                    </a:lnTo>
                    <a:lnTo>
                      <a:pt x="1691" y="0"/>
                    </a:lnTo>
                    <a:lnTo>
                      <a:pt x="1665" y="20"/>
                    </a:lnTo>
                    <a:lnTo>
                      <a:pt x="1637" y="39"/>
                    </a:lnTo>
                    <a:lnTo>
                      <a:pt x="1609" y="56"/>
                    </a:lnTo>
                    <a:lnTo>
                      <a:pt x="1580" y="72"/>
                    </a:lnTo>
                    <a:lnTo>
                      <a:pt x="1549" y="87"/>
                    </a:lnTo>
                    <a:lnTo>
                      <a:pt x="1519" y="102"/>
                    </a:lnTo>
                    <a:lnTo>
                      <a:pt x="1488" y="114"/>
                    </a:lnTo>
                    <a:lnTo>
                      <a:pt x="1457" y="127"/>
                    </a:lnTo>
                    <a:lnTo>
                      <a:pt x="1427" y="137"/>
                    </a:lnTo>
                    <a:lnTo>
                      <a:pt x="1397" y="147"/>
                    </a:lnTo>
                    <a:lnTo>
                      <a:pt x="1369" y="155"/>
                    </a:lnTo>
                    <a:lnTo>
                      <a:pt x="1341" y="162"/>
                    </a:lnTo>
                    <a:lnTo>
                      <a:pt x="1315" y="168"/>
                    </a:lnTo>
                    <a:lnTo>
                      <a:pt x="1290" y="173"/>
                    </a:lnTo>
                    <a:lnTo>
                      <a:pt x="1268" y="176"/>
                    </a:lnTo>
                    <a:lnTo>
                      <a:pt x="1248" y="179"/>
                    </a:lnTo>
                    <a:lnTo>
                      <a:pt x="1212" y="185"/>
                    </a:lnTo>
                    <a:lnTo>
                      <a:pt x="1178" y="190"/>
                    </a:lnTo>
                    <a:lnTo>
                      <a:pt x="1144" y="194"/>
                    </a:lnTo>
                    <a:lnTo>
                      <a:pt x="1110" y="199"/>
                    </a:lnTo>
                    <a:lnTo>
                      <a:pt x="1078" y="201"/>
                    </a:lnTo>
                    <a:lnTo>
                      <a:pt x="1044" y="205"/>
                    </a:lnTo>
                    <a:lnTo>
                      <a:pt x="1011" y="206"/>
                    </a:lnTo>
                    <a:lnTo>
                      <a:pt x="977" y="208"/>
                    </a:lnTo>
                    <a:lnTo>
                      <a:pt x="943" y="209"/>
                    </a:lnTo>
                    <a:lnTo>
                      <a:pt x="909" y="209"/>
                    </a:lnTo>
                    <a:lnTo>
                      <a:pt x="874" y="209"/>
                    </a:lnTo>
                    <a:lnTo>
                      <a:pt x="838" y="208"/>
                    </a:lnTo>
                    <a:lnTo>
                      <a:pt x="800" y="205"/>
                    </a:lnTo>
                    <a:lnTo>
                      <a:pt x="762" y="203"/>
                    </a:lnTo>
                    <a:lnTo>
                      <a:pt x="722" y="199"/>
                    </a:lnTo>
                    <a:lnTo>
                      <a:pt x="680" y="195"/>
                    </a:lnTo>
                    <a:lnTo>
                      <a:pt x="640" y="191"/>
                    </a:lnTo>
                    <a:lnTo>
                      <a:pt x="600" y="188"/>
                    </a:lnTo>
                    <a:lnTo>
                      <a:pt x="562" y="184"/>
                    </a:lnTo>
                    <a:lnTo>
                      <a:pt x="524" y="181"/>
                    </a:lnTo>
                    <a:lnTo>
                      <a:pt x="487" y="179"/>
                    </a:lnTo>
                    <a:lnTo>
                      <a:pt x="451" y="178"/>
                    </a:lnTo>
                    <a:lnTo>
                      <a:pt x="418" y="175"/>
                    </a:lnTo>
                    <a:lnTo>
                      <a:pt x="384" y="174"/>
                    </a:lnTo>
                    <a:lnTo>
                      <a:pt x="353" y="173"/>
                    </a:lnTo>
                    <a:lnTo>
                      <a:pt x="323" y="171"/>
                    </a:lnTo>
                    <a:lnTo>
                      <a:pt x="296" y="170"/>
                    </a:lnTo>
                    <a:lnTo>
                      <a:pt x="270" y="170"/>
                    </a:lnTo>
                    <a:lnTo>
                      <a:pt x="246" y="169"/>
                    </a:lnTo>
                    <a:lnTo>
                      <a:pt x="225" y="169"/>
                    </a:lnTo>
                    <a:lnTo>
                      <a:pt x="206" y="168"/>
                    </a:lnTo>
                    <a:lnTo>
                      <a:pt x="190" y="168"/>
                    </a:lnTo>
                    <a:lnTo>
                      <a:pt x="168" y="168"/>
                    </a:lnTo>
                    <a:lnTo>
                      <a:pt x="146" y="168"/>
                    </a:lnTo>
                    <a:lnTo>
                      <a:pt x="125" y="169"/>
                    </a:lnTo>
                    <a:lnTo>
                      <a:pt x="105" y="170"/>
                    </a:lnTo>
                    <a:lnTo>
                      <a:pt x="87" y="173"/>
                    </a:lnTo>
                    <a:lnTo>
                      <a:pt x="69" y="175"/>
                    </a:lnTo>
                    <a:lnTo>
                      <a:pt x="54" y="176"/>
                    </a:lnTo>
                    <a:lnTo>
                      <a:pt x="40" y="179"/>
                    </a:lnTo>
                    <a:lnTo>
                      <a:pt x="27" y="180"/>
                    </a:lnTo>
                    <a:lnTo>
                      <a:pt x="17" y="181"/>
                    </a:lnTo>
                    <a:lnTo>
                      <a:pt x="8" y="181"/>
                    </a:lnTo>
                    <a:lnTo>
                      <a:pt x="4" y="181"/>
                    </a:lnTo>
                    <a:lnTo>
                      <a:pt x="0" y="179"/>
                    </a:lnTo>
                    <a:lnTo>
                      <a:pt x="0" y="176"/>
                    </a:lnTo>
                    <a:lnTo>
                      <a:pt x="2" y="173"/>
                    </a:lnTo>
                    <a:lnTo>
                      <a:pt x="8" y="168"/>
                    </a:lnTo>
                    <a:close/>
                  </a:path>
                </a:pathLst>
              </a:custGeom>
              <a:solidFill>
                <a:srgbClr val="CCCCCC"/>
              </a:solidFill>
              <a:ln w="9525">
                <a:noFill/>
                <a:round/>
                <a:headEnd/>
                <a:tailEnd/>
              </a:ln>
            </p:spPr>
            <p:txBody>
              <a:bodyPr/>
              <a:lstStyle/>
              <a:p>
                <a:endParaRPr lang="en-US"/>
              </a:p>
            </p:txBody>
          </p:sp>
          <p:sp>
            <p:nvSpPr>
              <p:cNvPr id="172524" name="Freeform 522"/>
              <p:cNvSpPr>
                <a:spLocks/>
              </p:cNvSpPr>
              <p:nvPr/>
            </p:nvSpPr>
            <p:spPr bwMode="auto">
              <a:xfrm>
                <a:off x="2847" y="1064"/>
                <a:ext cx="423" cy="52"/>
              </a:xfrm>
              <a:custGeom>
                <a:avLst/>
                <a:gdLst>
                  <a:gd name="T0" fmla="*/ 0 w 1691"/>
                  <a:gd name="T1" fmla="*/ 0 h 209"/>
                  <a:gd name="T2" fmla="*/ 0 w 1691"/>
                  <a:gd name="T3" fmla="*/ 0 h 209"/>
                  <a:gd name="T4" fmla="*/ 0 w 1691"/>
                  <a:gd name="T5" fmla="*/ 0 h 209"/>
                  <a:gd name="T6" fmla="*/ 0 w 1691"/>
                  <a:gd name="T7" fmla="*/ 0 h 209"/>
                  <a:gd name="T8" fmla="*/ 0 w 1691"/>
                  <a:gd name="T9" fmla="*/ 0 h 209"/>
                  <a:gd name="T10" fmla="*/ 0 w 1691"/>
                  <a:gd name="T11" fmla="*/ 0 h 209"/>
                  <a:gd name="T12" fmla="*/ 0 w 1691"/>
                  <a:gd name="T13" fmla="*/ 0 h 209"/>
                  <a:gd name="T14" fmla="*/ 0 w 1691"/>
                  <a:gd name="T15" fmla="*/ 0 h 209"/>
                  <a:gd name="T16" fmla="*/ 0 w 1691"/>
                  <a:gd name="T17" fmla="*/ 0 h 209"/>
                  <a:gd name="T18" fmla="*/ 0 w 1691"/>
                  <a:gd name="T19" fmla="*/ 0 h 209"/>
                  <a:gd name="T20" fmla="*/ 0 w 1691"/>
                  <a:gd name="T21" fmla="*/ 0 h 209"/>
                  <a:gd name="T22" fmla="*/ 0 w 1691"/>
                  <a:gd name="T23" fmla="*/ 0 h 209"/>
                  <a:gd name="T24" fmla="*/ 0 w 1691"/>
                  <a:gd name="T25" fmla="*/ 0 h 209"/>
                  <a:gd name="T26" fmla="*/ 0 w 1691"/>
                  <a:gd name="T27" fmla="*/ 0 h 209"/>
                  <a:gd name="T28" fmla="*/ 0 w 1691"/>
                  <a:gd name="T29" fmla="*/ 0 h 209"/>
                  <a:gd name="T30" fmla="*/ 0 w 1691"/>
                  <a:gd name="T31" fmla="*/ 0 h 209"/>
                  <a:gd name="T32" fmla="*/ 0 w 1691"/>
                  <a:gd name="T33" fmla="*/ 0 h 209"/>
                  <a:gd name="T34" fmla="*/ 0 w 1691"/>
                  <a:gd name="T35" fmla="*/ 0 h 209"/>
                  <a:gd name="T36" fmla="*/ 0 w 1691"/>
                  <a:gd name="T37" fmla="*/ 0 h 209"/>
                  <a:gd name="T38" fmla="*/ 0 w 1691"/>
                  <a:gd name="T39" fmla="*/ 0 h 209"/>
                  <a:gd name="T40" fmla="*/ 0 w 1691"/>
                  <a:gd name="T41" fmla="*/ 0 h 209"/>
                  <a:gd name="T42" fmla="*/ 1 w 1691"/>
                  <a:gd name="T43" fmla="*/ 0 h 209"/>
                  <a:gd name="T44" fmla="*/ 1 w 1691"/>
                  <a:gd name="T45" fmla="*/ 0 h 209"/>
                  <a:gd name="T46" fmla="*/ 1 w 1691"/>
                  <a:gd name="T47" fmla="*/ 0 h 209"/>
                  <a:gd name="T48" fmla="*/ 1 w 1691"/>
                  <a:gd name="T49" fmla="*/ 0 h 209"/>
                  <a:gd name="T50" fmla="*/ 1 w 1691"/>
                  <a:gd name="T51" fmla="*/ 0 h 209"/>
                  <a:gd name="T52" fmla="*/ 1 w 1691"/>
                  <a:gd name="T53" fmla="*/ 0 h 209"/>
                  <a:gd name="T54" fmla="*/ 1 w 1691"/>
                  <a:gd name="T55" fmla="*/ 0 h 209"/>
                  <a:gd name="T56" fmla="*/ 1 w 1691"/>
                  <a:gd name="T57" fmla="*/ 0 h 209"/>
                  <a:gd name="T58" fmla="*/ 0 w 1691"/>
                  <a:gd name="T59" fmla="*/ 0 h 209"/>
                  <a:gd name="T60" fmla="*/ 0 w 1691"/>
                  <a:gd name="T61" fmla="*/ 0 h 209"/>
                  <a:gd name="T62" fmla="*/ 0 w 1691"/>
                  <a:gd name="T63" fmla="*/ 0 h 209"/>
                  <a:gd name="T64" fmla="*/ 0 w 1691"/>
                  <a:gd name="T65" fmla="*/ 0 h 209"/>
                  <a:gd name="T66" fmla="*/ 0 w 1691"/>
                  <a:gd name="T67" fmla="*/ 0 h 209"/>
                  <a:gd name="T68" fmla="*/ 0 w 1691"/>
                  <a:gd name="T69" fmla="*/ 0 h 209"/>
                  <a:gd name="T70" fmla="*/ 0 w 1691"/>
                  <a:gd name="T71" fmla="*/ 0 h 209"/>
                  <a:gd name="T72" fmla="*/ 0 w 1691"/>
                  <a:gd name="T73" fmla="*/ 0 h 209"/>
                  <a:gd name="T74" fmla="*/ 0 w 1691"/>
                  <a:gd name="T75" fmla="*/ 0 h 209"/>
                  <a:gd name="T76" fmla="*/ 0 w 1691"/>
                  <a:gd name="T77" fmla="*/ 0 h 209"/>
                  <a:gd name="T78" fmla="*/ 0 w 1691"/>
                  <a:gd name="T79" fmla="*/ 0 h 209"/>
                  <a:gd name="T80" fmla="*/ 0 w 1691"/>
                  <a:gd name="T81" fmla="*/ 0 h 209"/>
                  <a:gd name="T82" fmla="*/ 0 w 1691"/>
                  <a:gd name="T83" fmla="*/ 0 h 209"/>
                  <a:gd name="T84" fmla="*/ 0 w 1691"/>
                  <a:gd name="T85" fmla="*/ 0 h 209"/>
                  <a:gd name="T86" fmla="*/ 0 w 1691"/>
                  <a:gd name="T87" fmla="*/ 0 h 209"/>
                  <a:gd name="T88" fmla="*/ 0 w 1691"/>
                  <a:gd name="T89" fmla="*/ 0 h 209"/>
                  <a:gd name="T90" fmla="*/ 0 w 1691"/>
                  <a:gd name="T91" fmla="*/ 0 h 209"/>
                  <a:gd name="T92" fmla="*/ 0 w 1691"/>
                  <a:gd name="T93" fmla="*/ 0 h 209"/>
                  <a:gd name="T94" fmla="*/ 0 w 1691"/>
                  <a:gd name="T95" fmla="*/ 0 h 2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91"/>
                  <a:gd name="T145" fmla="*/ 0 h 209"/>
                  <a:gd name="T146" fmla="*/ 1691 w 1691"/>
                  <a:gd name="T147" fmla="*/ 209 h 2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91" h="209">
                    <a:moveTo>
                      <a:pt x="8" y="168"/>
                    </a:moveTo>
                    <a:lnTo>
                      <a:pt x="8" y="168"/>
                    </a:lnTo>
                    <a:lnTo>
                      <a:pt x="23" y="165"/>
                    </a:lnTo>
                    <a:lnTo>
                      <a:pt x="38" y="162"/>
                    </a:lnTo>
                    <a:lnTo>
                      <a:pt x="53" y="159"/>
                    </a:lnTo>
                    <a:lnTo>
                      <a:pt x="71" y="155"/>
                    </a:lnTo>
                    <a:lnTo>
                      <a:pt x="88" y="153"/>
                    </a:lnTo>
                    <a:lnTo>
                      <a:pt x="108" y="150"/>
                    </a:lnTo>
                    <a:lnTo>
                      <a:pt x="129" y="149"/>
                    </a:lnTo>
                    <a:lnTo>
                      <a:pt x="153" y="149"/>
                    </a:lnTo>
                    <a:lnTo>
                      <a:pt x="161" y="149"/>
                    </a:lnTo>
                    <a:lnTo>
                      <a:pt x="175" y="149"/>
                    </a:lnTo>
                    <a:lnTo>
                      <a:pt x="190" y="150"/>
                    </a:lnTo>
                    <a:lnTo>
                      <a:pt x="210" y="150"/>
                    </a:lnTo>
                    <a:lnTo>
                      <a:pt x="231" y="152"/>
                    </a:lnTo>
                    <a:lnTo>
                      <a:pt x="255" y="153"/>
                    </a:lnTo>
                    <a:lnTo>
                      <a:pt x="281" y="154"/>
                    </a:lnTo>
                    <a:lnTo>
                      <a:pt x="309" y="155"/>
                    </a:lnTo>
                    <a:lnTo>
                      <a:pt x="339" y="157"/>
                    </a:lnTo>
                    <a:lnTo>
                      <a:pt x="372" y="159"/>
                    </a:lnTo>
                    <a:lnTo>
                      <a:pt x="404" y="160"/>
                    </a:lnTo>
                    <a:lnTo>
                      <a:pt x="437" y="162"/>
                    </a:lnTo>
                    <a:lnTo>
                      <a:pt x="472" y="164"/>
                    </a:lnTo>
                    <a:lnTo>
                      <a:pt x="508" y="165"/>
                    </a:lnTo>
                    <a:lnTo>
                      <a:pt x="543" y="168"/>
                    </a:lnTo>
                    <a:lnTo>
                      <a:pt x="579" y="169"/>
                    </a:lnTo>
                    <a:lnTo>
                      <a:pt x="615" y="171"/>
                    </a:lnTo>
                    <a:lnTo>
                      <a:pt x="650" y="174"/>
                    </a:lnTo>
                    <a:lnTo>
                      <a:pt x="685" y="175"/>
                    </a:lnTo>
                    <a:lnTo>
                      <a:pt x="720" y="178"/>
                    </a:lnTo>
                    <a:lnTo>
                      <a:pt x="752" y="179"/>
                    </a:lnTo>
                    <a:lnTo>
                      <a:pt x="784" y="180"/>
                    </a:lnTo>
                    <a:lnTo>
                      <a:pt x="814" y="183"/>
                    </a:lnTo>
                    <a:lnTo>
                      <a:pt x="843" y="184"/>
                    </a:lnTo>
                    <a:lnTo>
                      <a:pt x="869" y="185"/>
                    </a:lnTo>
                    <a:lnTo>
                      <a:pt x="894" y="186"/>
                    </a:lnTo>
                    <a:lnTo>
                      <a:pt x="915" y="188"/>
                    </a:lnTo>
                    <a:lnTo>
                      <a:pt x="934" y="189"/>
                    </a:lnTo>
                    <a:lnTo>
                      <a:pt x="950" y="189"/>
                    </a:lnTo>
                    <a:lnTo>
                      <a:pt x="963" y="190"/>
                    </a:lnTo>
                    <a:lnTo>
                      <a:pt x="972" y="190"/>
                    </a:lnTo>
                    <a:lnTo>
                      <a:pt x="978" y="190"/>
                    </a:lnTo>
                    <a:lnTo>
                      <a:pt x="988" y="190"/>
                    </a:lnTo>
                    <a:lnTo>
                      <a:pt x="1002" y="189"/>
                    </a:lnTo>
                    <a:lnTo>
                      <a:pt x="1018" y="188"/>
                    </a:lnTo>
                    <a:lnTo>
                      <a:pt x="1038" y="186"/>
                    </a:lnTo>
                    <a:lnTo>
                      <a:pt x="1060" y="184"/>
                    </a:lnTo>
                    <a:lnTo>
                      <a:pt x="1084" y="181"/>
                    </a:lnTo>
                    <a:lnTo>
                      <a:pt x="1109" y="179"/>
                    </a:lnTo>
                    <a:lnTo>
                      <a:pt x="1135" y="176"/>
                    </a:lnTo>
                    <a:lnTo>
                      <a:pt x="1161" y="174"/>
                    </a:lnTo>
                    <a:lnTo>
                      <a:pt x="1187" y="171"/>
                    </a:lnTo>
                    <a:lnTo>
                      <a:pt x="1213" y="168"/>
                    </a:lnTo>
                    <a:lnTo>
                      <a:pt x="1237" y="165"/>
                    </a:lnTo>
                    <a:lnTo>
                      <a:pt x="1259" y="162"/>
                    </a:lnTo>
                    <a:lnTo>
                      <a:pt x="1279" y="159"/>
                    </a:lnTo>
                    <a:lnTo>
                      <a:pt x="1297" y="157"/>
                    </a:lnTo>
                    <a:lnTo>
                      <a:pt x="1312" y="154"/>
                    </a:lnTo>
                    <a:lnTo>
                      <a:pt x="1331" y="150"/>
                    </a:lnTo>
                    <a:lnTo>
                      <a:pt x="1353" y="145"/>
                    </a:lnTo>
                    <a:lnTo>
                      <a:pt x="1375" y="139"/>
                    </a:lnTo>
                    <a:lnTo>
                      <a:pt x="1397" y="133"/>
                    </a:lnTo>
                    <a:lnTo>
                      <a:pt x="1421" y="126"/>
                    </a:lnTo>
                    <a:lnTo>
                      <a:pt x="1445" y="118"/>
                    </a:lnTo>
                    <a:lnTo>
                      <a:pt x="1469" y="109"/>
                    </a:lnTo>
                    <a:lnTo>
                      <a:pt x="1494" y="99"/>
                    </a:lnTo>
                    <a:lnTo>
                      <a:pt x="1518" y="89"/>
                    </a:lnTo>
                    <a:lnTo>
                      <a:pt x="1544" y="78"/>
                    </a:lnTo>
                    <a:lnTo>
                      <a:pt x="1569" y="67"/>
                    </a:lnTo>
                    <a:lnTo>
                      <a:pt x="1594" y="55"/>
                    </a:lnTo>
                    <a:lnTo>
                      <a:pt x="1619" y="42"/>
                    </a:lnTo>
                    <a:lnTo>
                      <a:pt x="1642" y="29"/>
                    </a:lnTo>
                    <a:lnTo>
                      <a:pt x="1667" y="15"/>
                    </a:lnTo>
                    <a:lnTo>
                      <a:pt x="1691" y="0"/>
                    </a:lnTo>
                    <a:lnTo>
                      <a:pt x="1665" y="20"/>
                    </a:lnTo>
                    <a:lnTo>
                      <a:pt x="1637" y="39"/>
                    </a:lnTo>
                    <a:lnTo>
                      <a:pt x="1609" y="56"/>
                    </a:lnTo>
                    <a:lnTo>
                      <a:pt x="1580" y="72"/>
                    </a:lnTo>
                    <a:lnTo>
                      <a:pt x="1549" y="87"/>
                    </a:lnTo>
                    <a:lnTo>
                      <a:pt x="1519" y="102"/>
                    </a:lnTo>
                    <a:lnTo>
                      <a:pt x="1488" y="114"/>
                    </a:lnTo>
                    <a:lnTo>
                      <a:pt x="1457" y="127"/>
                    </a:lnTo>
                    <a:lnTo>
                      <a:pt x="1427" y="137"/>
                    </a:lnTo>
                    <a:lnTo>
                      <a:pt x="1397" y="147"/>
                    </a:lnTo>
                    <a:lnTo>
                      <a:pt x="1369" y="155"/>
                    </a:lnTo>
                    <a:lnTo>
                      <a:pt x="1341" y="162"/>
                    </a:lnTo>
                    <a:lnTo>
                      <a:pt x="1315" y="168"/>
                    </a:lnTo>
                    <a:lnTo>
                      <a:pt x="1290" y="173"/>
                    </a:lnTo>
                    <a:lnTo>
                      <a:pt x="1268" y="176"/>
                    </a:lnTo>
                    <a:lnTo>
                      <a:pt x="1248" y="179"/>
                    </a:lnTo>
                    <a:lnTo>
                      <a:pt x="1212" y="185"/>
                    </a:lnTo>
                    <a:lnTo>
                      <a:pt x="1178" y="190"/>
                    </a:lnTo>
                    <a:lnTo>
                      <a:pt x="1144" y="194"/>
                    </a:lnTo>
                    <a:lnTo>
                      <a:pt x="1110" y="199"/>
                    </a:lnTo>
                    <a:lnTo>
                      <a:pt x="1078" y="201"/>
                    </a:lnTo>
                    <a:lnTo>
                      <a:pt x="1044" y="205"/>
                    </a:lnTo>
                    <a:lnTo>
                      <a:pt x="1011" y="206"/>
                    </a:lnTo>
                    <a:lnTo>
                      <a:pt x="977" y="208"/>
                    </a:lnTo>
                    <a:lnTo>
                      <a:pt x="943" y="209"/>
                    </a:lnTo>
                    <a:lnTo>
                      <a:pt x="909" y="209"/>
                    </a:lnTo>
                    <a:lnTo>
                      <a:pt x="874" y="209"/>
                    </a:lnTo>
                    <a:lnTo>
                      <a:pt x="838" y="208"/>
                    </a:lnTo>
                    <a:lnTo>
                      <a:pt x="800" y="205"/>
                    </a:lnTo>
                    <a:lnTo>
                      <a:pt x="762" y="203"/>
                    </a:lnTo>
                    <a:lnTo>
                      <a:pt x="722" y="199"/>
                    </a:lnTo>
                    <a:lnTo>
                      <a:pt x="680" y="195"/>
                    </a:lnTo>
                    <a:lnTo>
                      <a:pt x="640" y="191"/>
                    </a:lnTo>
                    <a:lnTo>
                      <a:pt x="600" y="188"/>
                    </a:lnTo>
                    <a:lnTo>
                      <a:pt x="562" y="184"/>
                    </a:lnTo>
                    <a:lnTo>
                      <a:pt x="524" y="181"/>
                    </a:lnTo>
                    <a:lnTo>
                      <a:pt x="487" y="179"/>
                    </a:lnTo>
                    <a:lnTo>
                      <a:pt x="451" y="178"/>
                    </a:lnTo>
                    <a:lnTo>
                      <a:pt x="418" y="175"/>
                    </a:lnTo>
                    <a:lnTo>
                      <a:pt x="384" y="174"/>
                    </a:lnTo>
                    <a:lnTo>
                      <a:pt x="353" y="173"/>
                    </a:lnTo>
                    <a:lnTo>
                      <a:pt x="323" y="171"/>
                    </a:lnTo>
                    <a:lnTo>
                      <a:pt x="296" y="170"/>
                    </a:lnTo>
                    <a:lnTo>
                      <a:pt x="270" y="170"/>
                    </a:lnTo>
                    <a:lnTo>
                      <a:pt x="246" y="169"/>
                    </a:lnTo>
                    <a:lnTo>
                      <a:pt x="225" y="169"/>
                    </a:lnTo>
                    <a:lnTo>
                      <a:pt x="206" y="168"/>
                    </a:lnTo>
                    <a:lnTo>
                      <a:pt x="190" y="168"/>
                    </a:lnTo>
                    <a:lnTo>
                      <a:pt x="168" y="168"/>
                    </a:lnTo>
                    <a:lnTo>
                      <a:pt x="146" y="168"/>
                    </a:lnTo>
                    <a:lnTo>
                      <a:pt x="125" y="169"/>
                    </a:lnTo>
                    <a:lnTo>
                      <a:pt x="105" y="170"/>
                    </a:lnTo>
                    <a:lnTo>
                      <a:pt x="87" y="173"/>
                    </a:lnTo>
                    <a:lnTo>
                      <a:pt x="69" y="175"/>
                    </a:lnTo>
                    <a:lnTo>
                      <a:pt x="54" y="176"/>
                    </a:lnTo>
                    <a:lnTo>
                      <a:pt x="40" y="179"/>
                    </a:lnTo>
                    <a:lnTo>
                      <a:pt x="27" y="180"/>
                    </a:lnTo>
                    <a:lnTo>
                      <a:pt x="17" y="181"/>
                    </a:lnTo>
                    <a:lnTo>
                      <a:pt x="8" y="181"/>
                    </a:lnTo>
                    <a:lnTo>
                      <a:pt x="4" y="181"/>
                    </a:lnTo>
                    <a:lnTo>
                      <a:pt x="0" y="179"/>
                    </a:lnTo>
                    <a:lnTo>
                      <a:pt x="0" y="176"/>
                    </a:lnTo>
                    <a:lnTo>
                      <a:pt x="2" y="173"/>
                    </a:lnTo>
                    <a:lnTo>
                      <a:pt x="8" y="168"/>
                    </a:lnTo>
                  </a:path>
                </a:pathLst>
              </a:custGeom>
              <a:noFill/>
              <a:ln w="0">
                <a:solidFill>
                  <a:srgbClr val="7F7F7F"/>
                </a:solidFill>
                <a:prstDash val="solid"/>
                <a:round/>
                <a:headEnd/>
                <a:tailEnd/>
              </a:ln>
            </p:spPr>
            <p:txBody>
              <a:bodyPr/>
              <a:lstStyle/>
              <a:p>
                <a:endParaRPr lang="en-US"/>
              </a:p>
            </p:txBody>
          </p:sp>
          <p:sp>
            <p:nvSpPr>
              <p:cNvPr id="172525" name="Freeform 523"/>
              <p:cNvSpPr>
                <a:spLocks/>
              </p:cNvSpPr>
              <p:nvPr/>
            </p:nvSpPr>
            <p:spPr bwMode="auto">
              <a:xfrm>
                <a:off x="2849" y="1077"/>
                <a:ext cx="413" cy="45"/>
              </a:xfrm>
              <a:custGeom>
                <a:avLst/>
                <a:gdLst>
                  <a:gd name="T0" fmla="*/ 0 w 1653"/>
                  <a:gd name="T1" fmla="*/ 0 h 176"/>
                  <a:gd name="T2" fmla="*/ 0 w 1653"/>
                  <a:gd name="T3" fmla="*/ 0 h 176"/>
                  <a:gd name="T4" fmla="*/ 0 w 1653"/>
                  <a:gd name="T5" fmla="*/ 0 h 176"/>
                  <a:gd name="T6" fmla="*/ 0 w 1653"/>
                  <a:gd name="T7" fmla="*/ 0 h 176"/>
                  <a:gd name="T8" fmla="*/ 0 w 1653"/>
                  <a:gd name="T9" fmla="*/ 0 h 176"/>
                  <a:gd name="T10" fmla="*/ 0 w 1653"/>
                  <a:gd name="T11" fmla="*/ 0 h 176"/>
                  <a:gd name="T12" fmla="*/ 0 w 1653"/>
                  <a:gd name="T13" fmla="*/ 0 h 176"/>
                  <a:gd name="T14" fmla="*/ 0 w 1653"/>
                  <a:gd name="T15" fmla="*/ 0 h 176"/>
                  <a:gd name="T16" fmla="*/ 0 w 1653"/>
                  <a:gd name="T17" fmla="*/ 0 h 176"/>
                  <a:gd name="T18" fmla="*/ 0 w 1653"/>
                  <a:gd name="T19" fmla="*/ 0 h 176"/>
                  <a:gd name="T20" fmla="*/ 0 w 1653"/>
                  <a:gd name="T21" fmla="*/ 0 h 176"/>
                  <a:gd name="T22" fmla="*/ 0 w 1653"/>
                  <a:gd name="T23" fmla="*/ 0 h 176"/>
                  <a:gd name="T24" fmla="*/ 0 w 1653"/>
                  <a:gd name="T25" fmla="*/ 0 h 176"/>
                  <a:gd name="T26" fmla="*/ 0 w 1653"/>
                  <a:gd name="T27" fmla="*/ 0 h 176"/>
                  <a:gd name="T28" fmla="*/ 0 w 1653"/>
                  <a:gd name="T29" fmla="*/ 0 h 176"/>
                  <a:gd name="T30" fmla="*/ 0 w 1653"/>
                  <a:gd name="T31" fmla="*/ 0 h 176"/>
                  <a:gd name="T32" fmla="*/ 0 w 1653"/>
                  <a:gd name="T33" fmla="*/ 0 h 176"/>
                  <a:gd name="T34" fmla="*/ 0 w 1653"/>
                  <a:gd name="T35" fmla="*/ 0 h 176"/>
                  <a:gd name="T36" fmla="*/ 0 w 1653"/>
                  <a:gd name="T37" fmla="*/ 0 h 176"/>
                  <a:gd name="T38" fmla="*/ 0 w 1653"/>
                  <a:gd name="T39" fmla="*/ 0 h 176"/>
                  <a:gd name="T40" fmla="*/ 0 w 1653"/>
                  <a:gd name="T41" fmla="*/ 0 h 176"/>
                  <a:gd name="T42" fmla="*/ 0 w 1653"/>
                  <a:gd name="T43" fmla="*/ 0 h 176"/>
                  <a:gd name="T44" fmla="*/ 0 w 1653"/>
                  <a:gd name="T45" fmla="*/ 0 h 176"/>
                  <a:gd name="T46" fmla="*/ 0 w 1653"/>
                  <a:gd name="T47" fmla="*/ 0 h 176"/>
                  <a:gd name="T48" fmla="*/ 0 w 1653"/>
                  <a:gd name="T49" fmla="*/ 0 h 176"/>
                  <a:gd name="T50" fmla="*/ 0 w 1653"/>
                  <a:gd name="T51" fmla="*/ 0 h 176"/>
                  <a:gd name="T52" fmla="*/ 0 w 1653"/>
                  <a:gd name="T53" fmla="*/ 0 h 176"/>
                  <a:gd name="T54" fmla="*/ 0 w 1653"/>
                  <a:gd name="T55" fmla="*/ 0 h 176"/>
                  <a:gd name="T56" fmla="*/ 0 w 1653"/>
                  <a:gd name="T57" fmla="*/ 0 h 176"/>
                  <a:gd name="T58" fmla="*/ 0 w 1653"/>
                  <a:gd name="T59" fmla="*/ 0 h 176"/>
                  <a:gd name="T60" fmla="*/ 0 w 1653"/>
                  <a:gd name="T61" fmla="*/ 0 h 176"/>
                  <a:gd name="T62" fmla="*/ 0 w 1653"/>
                  <a:gd name="T63" fmla="*/ 0 h 176"/>
                  <a:gd name="T64" fmla="*/ 0 w 1653"/>
                  <a:gd name="T65" fmla="*/ 0 h 176"/>
                  <a:gd name="T66" fmla="*/ 0 w 1653"/>
                  <a:gd name="T67" fmla="*/ 0 h 176"/>
                  <a:gd name="T68" fmla="*/ 0 w 1653"/>
                  <a:gd name="T69" fmla="*/ 0 h 176"/>
                  <a:gd name="T70" fmla="*/ 0 w 1653"/>
                  <a:gd name="T71" fmla="*/ 0 h 176"/>
                  <a:gd name="T72" fmla="*/ 0 w 1653"/>
                  <a:gd name="T73" fmla="*/ 0 h 176"/>
                  <a:gd name="T74" fmla="*/ 0 w 1653"/>
                  <a:gd name="T75" fmla="*/ 0 h 176"/>
                  <a:gd name="T76" fmla="*/ 0 w 1653"/>
                  <a:gd name="T77" fmla="*/ 0 h 176"/>
                  <a:gd name="T78" fmla="*/ 0 w 1653"/>
                  <a:gd name="T79" fmla="*/ 0 h 176"/>
                  <a:gd name="T80" fmla="*/ 0 w 1653"/>
                  <a:gd name="T81" fmla="*/ 0 h 176"/>
                  <a:gd name="T82" fmla="*/ 0 w 1653"/>
                  <a:gd name="T83" fmla="*/ 0 h 176"/>
                  <a:gd name="T84" fmla="*/ 0 w 1653"/>
                  <a:gd name="T85" fmla="*/ 0 h 176"/>
                  <a:gd name="T86" fmla="*/ 0 w 1653"/>
                  <a:gd name="T87" fmla="*/ 0 h 176"/>
                  <a:gd name="T88" fmla="*/ 0 w 1653"/>
                  <a:gd name="T89" fmla="*/ 0 h 176"/>
                  <a:gd name="T90" fmla="*/ 0 w 1653"/>
                  <a:gd name="T91" fmla="*/ 0 h 176"/>
                  <a:gd name="T92" fmla="*/ 0 w 1653"/>
                  <a:gd name="T93" fmla="*/ 0 h 176"/>
                  <a:gd name="T94" fmla="*/ 0 w 1653"/>
                  <a:gd name="T95" fmla="*/ 0 h 176"/>
                  <a:gd name="T96" fmla="*/ 0 w 1653"/>
                  <a:gd name="T97" fmla="*/ 0 h 176"/>
                  <a:gd name="T98" fmla="*/ 0 w 1653"/>
                  <a:gd name="T99" fmla="*/ 0 h 176"/>
                  <a:gd name="T100" fmla="*/ 0 w 1653"/>
                  <a:gd name="T101" fmla="*/ 0 h 176"/>
                  <a:gd name="T102" fmla="*/ 0 w 1653"/>
                  <a:gd name="T103" fmla="*/ 0 h 176"/>
                  <a:gd name="T104" fmla="*/ 0 w 1653"/>
                  <a:gd name="T105" fmla="*/ 0 h 176"/>
                  <a:gd name="T106" fmla="*/ 0 w 1653"/>
                  <a:gd name="T107" fmla="*/ 0 h 176"/>
                  <a:gd name="T108" fmla="*/ 0 w 1653"/>
                  <a:gd name="T109" fmla="*/ 0 h 176"/>
                  <a:gd name="T110" fmla="*/ 0 w 1653"/>
                  <a:gd name="T111" fmla="*/ 0 h 17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53"/>
                  <a:gd name="T169" fmla="*/ 0 h 176"/>
                  <a:gd name="T170" fmla="*/ 1653 w 1653"/>
                  <a:gd name="T171" fmla="*/ 176 h 17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53" h="176">
                    <a:moveTo>
                      <a:pt x="75" y="163"/>
                    </a:moveTo>
                    <a:lnTo>
                      <a:pt x="53" y="163"/>
                    </a:lnTo>
                    <a:lnTo>
                      <a:pt x="33" y="165"/>
                    </a:lnTo>
                    <a:lnTo>
                      <a:pt x="17" y="166"/>
                    </a:lnTo>
                    <a:lnTo>
                      <a:pt x="7" y="169"/>
                    </a:lnTo>
                    <a:lnTo>
                      <a:pt x="0" y="171"/>
                    </a:lnTo>
                    <a:lnTo>
                      <a:pt x="2" y="173"/>
                    </a:lnTo>
                    <a:lnTo>
                      <a:pt x="9" y="173"/>
                    </a:lnTo>
                    <a:lnTo>
                      <a:pt x="24" y="171"/>
                    </a:lnTo>
                    <a:lnTo>
                      <a:pt x="54" y="169"/>
                    </a:lnTo>
                    <a:lnTo>
                      <a:pt x="88" y="166"/>
                    </a:lnTo>
                    <a:lnTo>
                      <a:pt x="122" y="165"/>
                    </a:lnTo>
                    <a:lnTo>
                      <a:pt x="160" y="163"/>
                    </a:lnTo>
                    <a:lnTo>
                      <a:pt x="198" y="163"/>
                    </a:lnTo>
                    <a:lnTo>
                      <a:pt x="238" y="161"/>
                    </a:lnTo>
                    <a:lnTo>
                      <a:pt x="278" y="160"/>
                    </a:lnTo>
                    <a:lnTo>
                      <a:pt x="318" y="160"/>
                    </a:lnTo>
                    <a:lnTo>
                      <a:pt x="356" y="160"/>
                    </a:lnTo>
                    <a:lnTo>
                      <a:pt x="393" y="160"/>
                    </a:lnTo>
                    <a:lnTo>
                      <a:pt x="428" y="161"/>
                    </a:lnTo>
                    <a:lnTo>
                      <a:pt x="462" y="161"/>
                    </a:lnTo>
                    <a:lnTo>
                      <a:pt x="492" y="163"/>
                    </a:lnTo>
                    <a:lnTo>
                      <a:pt x="519" y="164"/>
                    </a:lnTo>
                    <a:lnTo>
                      <a:pt x="543" y="165"/>
                    </a:lnTo>
                    <a:lnTo>
                      <a:pt x="561" y="166"/>
                    </a:lnTo>
                    <a:lnTo>
                      <a:pt x="577" y="168"/>
                    </a:lnTo>
                    <a:lnTo>
                      <a:pt x="597" y="169"/>
                    </a:lnTo>
                    <a:lnTo>
                      <a:pt x="621" y="170"/>
                    </a:lnTo>
                    <a:lnTo>
                      <a:pt x="646" y="171"/>
                    </a:lnTo>
                    <a:lnTo>
                      <a:pt x="673" y="173"/>
                    </a:lnTo>
                    <a:lnTo>
                      <a:pt x="703" y="174"/>
                    </a:lnTo>
                    <a:lnTo>
                      <a:pt x="735" y="174"/>
                    </a:lnTo>
                    <a:lnTo>
                      <a:pt x="768" y="174"/>
                    </a:lnTo>
                    <a:lnTo>
                      <a:pt x="802" y="175"/>
                    </a:lnTo>
                    <a:lnTo>
                      <a:pt x="837" y="175"/>
                    </a:lnTo>
                    <a:lnTo>
                      <a:pt x="873" y="175"/>
                    </a:lnTo>
                    <a:lnTo>
                      <a:pt x="909" y="175"/>
                    </a:lnTo>
                    <a:lnTo>
                      <a:pt x="945" y="175"/>
                    </a:lnTo>
                    <a:lnTo>
                      <a:pt x="981" y="175"/>
                    </a:lnTo>
                    <a:lnTo>
                      <a:pt x="1016" y="174"/>
                    </a:lnTo>
                    <a:lnTo>
                      <a:pt x="1051" y="174"/>
                    </a:lnTo>
                    <a:lnTo>
                      <a:pt x="1085" y="173"/>
                    </a:lnTo>
                    <a:lnTo>
                      <a:pt x="1121" y="170"/>
                    </a:lnTo>
                    <a:lnTo>
                      <a:pt x="1158" y="165"/>
                    </a:lnTo>
                    <a:lnTo>
                      <a:pt x="1198" y="159"/>
                    </a:lnTo>
                    <a:lnTo>
                      <a:pt x="1239" y="153"/>
                    </a:lnTo>
                    <a:lnTo>
                      <a:pt x="1280" y="144"/>
                    </a:lnTo>
                    <a:lnTo>
                      <a:pt x="1321" y="134"/>
                    </a:lnTo>
                    <a:lnTo>
                      <a:pt x="1363" y="123"/>
                    </a:lnTo>
                    <a:lnTo>
                      <a:pt x="1404" y="112"/>
                    </a:lnTo>
                    <a:lnTo>
                      <a:pt x="1444" y="98"/>
                    </a:lnTo>
                    <a:lnTo>
                      <a:pt x="1483" y="84"/>
                    </a:lnTo>
                    <a:lnTo>
                      <a:pt x="1520" y="71"/>
                    </a:lnTo>
                    <a:lnTo>
                      <a:pt x="1556" y="55"/>
                    </a:lnTo>
                    <a:lnTo>
                      <a:pt x="1588" y="38"/>
                    </a:lnTo>
                    <a:lnTo>
                      <a:pt x="1618" y="22"/>
                    </a:lnTo>
                    <a:lnTo>
                      <a:pt x="1645" y="5"/>
                    </a:lnTo>
                    <a:lnTo>
                      <a:pt x="1653" y="0"/>
                    </a:lnTo>
                    <a:lnTo>
                      <a:pt x="1650" y="0"/>
                    </a:lnTo>
                    <a:lnTo>
                      <a:pt x="1640" y="5"/>
                    </a:lnTo>
                    <a:lnTo>
                      <a:pt x="1624" y="14"/>
                    </a:lnTo>
                    <a:lnTo>
                      <a:pt x="1604" y="25"/>
                    </a:lnTo>
                    <a:lnTo>
                      <a:pt x="1581" y="37"/>
                    </a:lnTo>
                    <a:lnTo>
                      <a:pt x="1558" y="48"/>
                    </a:lnTo>
                    <a:lnTo>
                      <a:pt x="1536" y="58"/>
                    </a:lnTo>
                    <a:lnTo>
                      <a:pt x="1520" y="66"/>
                    </a:lnTo>
                    <a:lnTo>
                      <a:pt x="1501" y="73"/>
                    </a:lnTo>
                    <a:lnTo>
                      <a:pt x="1480" y="82"/>
                    </a:lnTo>
                    <a:lnTo>
                      <a:pt x="1458" y="91"/>
                    </a:lnTo>
                    <a:lnTo>
                      <a:pt x="1433" y="101"/>
                    </a:lnTo>
                    <a:lnTo>
                      <a:pt x="1405" y="109"/>
                    </a:lnTo>
                    <a:lnTo>
                      <a:pt x="1377" y="119"/>
                    </a:lnTo>
                    <a:lnTo>
                      <a:pt x="1347" y="128"/>
                    </a:lnTo>
                    <a:lnTo>
                      <a:pt x="1313" y="138"/>
                    </a:lnTo>
                    <a:lnTo>
                      <a:pt x="1280" y="147"/>
                    </a:lnTo>
                    <a:lnTo>
                      <a:pt x="1244" y="154"/>
                    </a:lnTo>
                    <a:lnTo>
                      <a:pt x="1208" y="160"/>
                    </a:lnTo>
                    <a:lnTo>
                      <a:pt x="1169" y="166"/>
                    </a:lnTo>
                    <a:lnTo>
                      <a:pt x="1128" y="171"/>
                    </a:lnTo>
                    <a:lnTo>
                      <a:pt x="1087" y="175"/>
                    </a:lnTo>
                    <a:lnTo>
                      <a:pt x="1045" y="176"/>
                    </a:lnTo>
                    <a:lnTo>
                      <a:pt x="999" y="176"/>
                    </a:lnTo>
                    <a:lnTo>
                      <a:pt x="949" y="176"/>
                    </a:lnTo>
                    <a:lnTo>
                      <a:pt x="898" y="176"/>
                    </a:lnTo>
                    <a:lnTo>
                      <a:pt x="846" y="175"/>
                    </a:lnTo>
                    <a:lnTo>
                      <a:pt x="792" y="173"/>
                    </a:lnTo>
                    <a:lnTo>
                      <a:pt x="738" y="170"/>
                    </a:lnTo>
                    <a:lnTo>
                      <a:pt x="684" y="169"/>
                    </a:lnTo>
                    <a:lnTo>
                      <a:pt x="631" y="165"/>
                    </a:lnTo>
                    <a:lnTo>
                      <a:pt x="580" y="163"/>
                    </a:lnTo>
                    <a:lnTo>
                      <a:pt x="530" y="160"/>
                    </a:lnTo>
                    <a:lnTo>
                      <a:pt x="483" y="158"/>
                    </a:lnTo>
                    <a:lnTo>
                      <a:pt x="438" y="156"/>
                    </a:lnTo>
                    <a:lnTo>
                      <a:pt x="398" y="154"/>
                    </a:lnTo>
                    <a:lnTo>
                      <a:pt x="362" y="153"/>
                    </a:lnTo>
                    <a:lnTo>
                      <a:pt x="331" y="152"/>
                    </a:lnTo>
                    <a:lnTo>
                      <a:pt x="305" y="152"/>
                    </a:lnTo>
                    <a:lnTo>
                      <a:pt x="283" y="152"/>
                    </a:lnTo>
                    <a:lnTo>
                      <a:pt x="260" y="152"/>
                    </a:lnTo>
                    <a:lnTo>
                      <a:pt x="239" y="153"/>
                    </a:lnTo>
                    <a:lnTo>
                      <a:pt x="218" y="153"/>
                    </a:lnTo>
                    <a:lnTo>
                      <a:pt x="198" y="154"/>
                    </a:lnTo>
                    <a:lnTo>
                      <a:pt x="180" y="155"/>
                    </a:lnTo>
                    <a:lnTo>
                      <a:pt x="161" y="156"/>
                    </a:lnTo>
                    <a:lnTo>
                      <a:pt x="145" y="156"/>
                    </a:lnTo>
                    <a:lnTo>
                      <a:pt x="130" y="158"/>
                    </a:lnTo>
                    <a:lnTo>
                      <a:pt x="116" y="159"/>
                    </a:lnTo>
                    <a:lnTo>
                      <a:pt x="104" y="160"/>
                    </a:lnTo>
                    <a:lnTo>
                      <a:pt x="94" y="161"/>
                    </a:lnTo>
                    <a:lnTo>
                      <a:pt x="86" y="161"/>
                    </a:lnTo>
                    <a:lnTo>
                      <a:pt x="80" y="163"/>
                    </a:lnTo>
                    <a:lnTo>
                      <a:pt x="76" y="163"/>
                    </a:lnTo>
                    <a:lnTo>
                      <a:pt x="75" y="163"/>
                    </a:lnTo>
                    <a:close/>
                  </a:path>
                </a:pathLst>
              </a:custGeom>
              <a:solidFill>
                <a:srgbClr val="7F7F7F"/>
              </a:solidFill>
              <a:ln w="9525">
                <a:noFill/>
                <a:round/>
                <a:headEnd/>
                <a:tailEnd/>
              </a:ln>
            </p:spPr>
            <p:txBody>
              <a:bodyPr/>
              <a:lstStyle/>
              <a:p>
                <a:endParaRPr lang="en-US"/>
              </a:p>
            </p:txBody>
          </p:sp>
          <p:sp>
            <p:nvSpPr>
              <p:cNvPr id="172526" name="Freeform 524"/>
              <p:cNvSpPr>
                <a:spLocks/>
              </p:cNvSpPr>
              <p:nvPr/>
            </p:nvSpPr>
            <p:spPr bwMode="auto">
              <a:xfrm>
                <a:off x="2684" y="1120"/>
                <a:ext cx="147" cy="101"/>
              </a:xfrm>
              <a:custGeom>
                <a:avLst/>
                <a:gdLst>
                  <a:gd name="T0" fmla="*/ 0 w 588"/>
                  <a:gd name="T1" fmla="*/ 0 h 406"/>
                  <a:gd name="T2" fmla="*/ 0 w 588"/>
                  <a:gd name="T3" fmla="*/ 0 h 406"/>
                  <a:gd name="T4" fmla="*/ 0 w 588"/>
                  <a:gd name="T5" fmla="*/ 0 h 406"/>
                  <a:gd name="T6" fmla="*/ 0 w 588"/>
                  <a:gd name="T7" fmla="*/ 0 h 406"/>
                  <a:gd name="T8" fmla="*/ 0 w 588"/>
                  <a:gd name="T9" fmla="*/ 0 h 406"/>
                  <a:gd name="T10" fmla="*/ 0 w 588"/>
                  <a:gd name="T11" fmla="*/ 0 h 406"/>
                  <a:gd name="T12" fmla="*/ 0 w 588"/>
                  <a:gd name="T13" fmla="*/ 0 h 406"/>
                  <a:gd name="T14" fmla="*/ 0 w 588"/>
                  <a:gd name="T15" fmla="*/ 0 h 406"/>
                  <a:gd name="T16" fmla="*/ 0 w 588"/>
                  <a:gd name="T17" fmla="*/ 0 h 406"/>
                  <a:gd name="T18" fmla="*/ 0 w 588"/>
                  <a:gd name="T19" fmla="*/ 0 h 406"/>
                  <a:gd name="T20" fmla="*/ 0 w 588"/>
                  <a:gd name="T21" fmla="*/ 0 h 406"/>
                  <a:gd name="T22" fmla="*/ 0 w 588"/>
                  <a:gd name="T23" fmla="*/ 0 h 406"/>
                  <a:gd name="T24" fmla="*/ 0 w 588"/>
                  <a:gd name="T25" fmla="*/ 0 h 406"/>
                  <a:gd name="T26" fmla="*/ 0 w 588"/>
                  <a:gd name="T27" fmla="*/ 0 h 406"/>
                  <a:gd name="T28" fmla="*/ 0 w 588"/>
                  <a:gd name="T29" fmla="*/ 0 h 406"/>
                  <a:gd name="T30" fmla="*/ 0 w 588"/>
                  <a:gd name="T31" fmla="*/ 0 h 406"/>
                  <a:gd name="T32" fmla="*/ 0 w 588"/>
                  <a:gd name="T33" fmla="*/ 0 h 406"/>
                  <a:gd name="T34" fmla="*/ 0 w 588"/>
                  <a:gd name="T35" fmla="*/ 0 h 406"/>
                  <a:gd name="T36" fmla="*/ 0 w 588"/>
                  <a:gd name="T37" fmla="*/ 0 h 406"/>
                  <a:gd name="T38" fmla="*/ 0 w 588"/>
                  <a:gd name="T39" fmla="*/ 0 h 406"/>
                  <a:gd name="T40" fmla="*/ 0 w 588"/>
                  <a:gd name="T41" fmla="*/ 0 h 406"/>
                  <a:gd name="T42" fmla="*/ 0 w 588"/>
                  <a:gd name="T43" fmla="*/ 0 h 406"/>
                  <a:gd name="T44" fmla="*/ 0 w 588"/>
                  <a:gd name="T45" fmla="*/ 0 h 406"/>
                  <a:gd name="T46" fmla="*/ 0 w 588"/>
                  <a:gd name="T47" fmla="*/ 0 h 406"/>
                  <a:gd name="T48" fmla="*/ 0 w 588"/>
                  <a:gd name="T49" fmla="*/ 0 h 406"/>
                  <a:gd name="T50" fmla="*/ 0 w 588"/>
                  <a:gd name="T51" fmla="*/ 0 h 406"/>
                  <a:gd name="T52" fmla="*/ 0 w 588"/>
                  <a:gd name="T53" fmla="*/ 0 h 406"/>
                  <a:gd name="T54" fmla="*/ 0 w 588"/>
                  <a:gd name="T55" fmla="*/ 0 h 406"/>
                  <a:gd name="T56" fmla="*/ 0 w 588"/>
                  <a:gd name="T57" fmla="*/ 0 h 406"/>
                  <a:gd name="T58" fmla="*/ 0 w 588"/>
                  <a:gd name="T59" fmla="*/ 0 h 406"/>
                  <a:gd name="T60" fmla="*/ 0 w 588"/>
                  <a:gd name="T61" fmla="*/ 0 h 406"/>
                  <a:gd name="T62" fmla="*/ 0 w 588"/>
                  <a:gd name="T63" fmla="*/ 0 h 406"/>
                  <a:gd name="T64" fmla="*/ 0 w 588"/>
                  <a:gd name="T65" fmla="*/ 0 h 406"/>
                  <a:gd name="T66" fmla="*/ 0 w 588"/>
                  <a:gd name="T67" fmla="*/ 0 h 406"/>
                  <a:gd name="T68" fmla="*/ 0 w 588"/>
                  <a:gd name="T69" fmla="*/ 0 h 406"/>
                  <a:gd name="T70" fmla="*/ 0 w 588"/>
                  <a:gd name="T71" fmla="*/ 0 h 406"/>
                  <a:gd name="T72" fmla="*/ 0 w 588"/>
                  <a:gd name="T73" fmla="*/ 0 h 406"/>
                  <a:gd name="T74" fmla="*/ 0 w 588"/>
                  <a:gd name="T75" fmla="*/ 0 h 406"/>
                  <a:gd name="T76" fmla="*/ 0 w 588"/>
                  <a:gd name="T77" fmla="*/ 0 h 406"/>
                  <a:gd name="T78" fmla="*/ 0 w 588"/>
                  <a:gd name="T79" fmla="*/ 0 h 406"/>
                  <a:gd name="T80" fmla="*/ 0 w 588"/>
                  <a:gd name="T81" fmla="*/ 0 h 406"/>
                  <a:gd name="T82" fmla="*/ 0 w 588"/>
                  <a:gd name="T83" fmla="*/ 0 h 406"/>
                  <a:gd name="T84" fmla="*/ 0 w 588"/>
                  <a:gd name="T85" fmla="*/ 0 h 406"/>
                  <a:gd name="T86" fmla="*/ 0 w 588"/>
                  <a:gd name="T87" fmla="*/ 0 h 406"/>
                  <a:gd name="T88" fmla="*/ 0 w 588"/>
                  <a:gd name="T89" fmla="*/ 0 h 406"/>
                  <a:gd name="T90" fmla="*/ 0 w 588"/>
                  <a:gd name="T91" fmla="*/ 0 h 406"/>
                  <a:gd name="T92" fmla="*/ 0 w 588"/>
                  <a:gd name="T93" fmla="*/ 0 h 406"/>
                  <a:gd name="T94" fmla="*/ 0 w 588"/>
                  <a:gd name="T95" fmla="*/ 0 h 406"/>
                  <a:gd name="T96" fmla="*/ 0 w 588"/>
                  <a:gd name="T97" fmla="*/ 0 h 406"/>
                  <a:gd name="T98" fmla="*/ 0 w 588"/>
                  <a:gd name="T99" fmla="*/ 0 h 406"/>
                  <a:gd name="T100" fmla="*/ 0 w 588"/>
                  <a:gd name="T101" fmla="*/ 0 h 406"/>
                  <a:gd name="T102" fmla="*/ 0 w 588"/>
                  <a:gd name="T103" fmla="*/ 0 h 406"/>
                  <a:gd name="T104" fmla="*/ 0 w 588"/>
                  <a:gd name="T105" fmla="*/ 0 h 406"/>
                  <a:gd name="T106" fmla="*/ 0 w 588"/>
                  <a:gd name="T107" fmla="*/ 0 h 406"/>
                  <a:gd name="T108" fmla="*/ 0 w 588"/>
                  <a:gd name="T109" fmla="*/ 0 h 406"/>
                  <a:gd name="T110" fmla="*/ 0 w 588"/>
                  <a:gd name="T111" fmla="*/ 0 h 406"/>
                  <a:gd name="T112" fmla="*/ 0 w 588"/>
                  <a:gd name="T113" fmla="*/ 0 h 4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88"/>
                  <a:gd name="T172" fmla="*/ 0 h 406"/>
                  <a:gd name="T173" fmla="*/ 588 w 588"/>
                  <a:gd name="T174" fmla="*/ 406 h 4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88" h="406">
                    <a:moveTo>
                      <a:pt x="6" y="320"/>
                    </a:moveTo>
                    <a:lnTo>
                      <a:pt x="0" y="296"/>
                    </a:lnTo>
                    <a:lnTo>
                      <a:pt x="2" y="276"/>
                    </a:lnTo>
                    <a:lnTo>
                      <a:pt x="11" y="258"/>
                    </a:lnTo>
                    <a:lnTo>
                      <a:pt x="24" y="245"/>
                    </a:lnTo>
                    <a:lnTo>
                      <a:pt x="42" y="232"/>
                    </a:lnTo>
                    <a:lnTo>
                      <a:pt x="60" y="220"/>
                    </a:lnTo>
                    <a:lnTo>
                      <a:pt x="80" y="206"/>
                    </a:lnTo>
                    <a:lnTo>
                      <a:pt x="99" y="190"/>
                    </a:lnTo>
                    <a:lnTo>
                      <a:pt x="123" y="169"/>
                    </a:lnTo>
                    <a:lnTo>
                      <a:pt x="151" y="149"/>
                    </a:lnTo>
                    <a:lnTo>
                      <a:pt x="184" y="130"/>
                    </a:lnTo>
                    <a:lnTo>
                      <a:pt x="218" y="113"/>
                    </a:lnTo>
                    <a:lnTo>
                      <a:pt x="256" y="96"/>
                    </a:lnTo>
                    <a:lnTo>
                      <a:pt x="294" y="81"/>
                    </a:lnTo>
                    <a:lnTo>
                      <a:pt x="331" y="67"/>
                    </a:lnTo>
                    <a:lnTo>
                      <a:pt x="370" y="53"/>
                    </a:lnTo>
                    <a:lnTo>
                      <a:pt x="406" y="42"/>
                    </a:lnTo>
                    <a:lnTo>
                      <a:pt x="441" y="32"/>
                    </a:lnTo>
                    <a:lnTo>
                      <a:pt x="472" y="24"/>
                    </a:lnTo>
                    <a:lnTo>
                      <a:pt x="501" y="16"/>
                    </a:lnTo>
                    <a:lnTo>
                      <a:pt x="523" y="11"/>
                    </a:lnTo>
                    <a:lnTo>
                      <a:pt x="540" y="7"/>
                    </a:lnTo>
                    <a:lnTo>
                      <a:pt x="552" y="5"/>
                    </a:lnTo>
                    <a:lnTo>
                      <a:pt x="555" y="4"/>
                    </a:lnTo>
                    <a:lnTo>
                      <a:pt x="559" y="2"/>
                    </a:lnTo>
                    <a:lnTo>
                      <a:pt x="566" y="1"/>
                    </a:lnTo>
                    <a:lnTo>
                      <a:pt x="576" y="0"/>
                    </a:lnTo>
                    <a:lnTo>
                      <a:pt x="585" y="0"/>
                    </a:lnTo>
                    <a:lnTo>
                      <a:pt x="588" y="2"/>
                    </a:lnTo>
                    <a:lnTo>
                      <a:pt x="583" y="7"/>
                    </a:lnTo>
                    <a:lnTo>
                      <a:pt x="566" y="17"/>
                    </a:lnTo>
                    <a:lnTo>
                      <a:pt x="537" y="32"/>
                    </a:lnTo>
                    <a:lnTo>
                      <a:pt x="514" y="42"/>
                    </a:lnTo>
                    <a:lnTo>
                      <a:pt x="488" y="55"/>
                    </a:lnTo>
                    <a:lnTo>
                      <a:pt x="457" y="69"/>
                    </a:lnTo>
                    <a:lnTo>
                      <a:pt x="422" y="86"/>
                    </a:lnTo>
                    <a:lnTo>
                      <a:pt x="385" y="104"/>
                    </a:lnTo>
                    <a:lnTo>
                      <a:pt x="348" y="124"/>
                    </a:lnTo>
                    <a:lnTo>
                      <a:pt x="308" y="144"/>
                    </a:lnTo>
                    <a:lnTo>
                      <a:pt x="269" y="165"/>
                    </a:lnTo>
                    <a:lnTo>
                      <a:pt x="232" y="186"/>
                    </a:lnTo>
                    <a:lnTo>
                      <a:pt x="197" y="207"/>
                    </a:lnTo>
                    <a:lnTo>
                      <a:pt x="165" y="227"/>
                    </a:lnTo>
                    <a:lnTo>
                      <a:pt x="136" y="247"/>
                    </a:lnTo>
                    <a:lnTo>
                      <a:pt x="113" y="266"/>
                    </a:lnTo>
                    <a:lnTo>
                      <a:pt x="95" y="283"/>
                    </a:lnTo>
                    <a:lnTo>
                      <a:pt x="84" y="298"/>
                    </a:lnTo>
                    <a:lnTo>
                      <a:pt x="80" y="312"/>
                    </a:lnTo>
                    <a:lnTo>
                      <a:pt x="79" y="361"/>
                    </a:lnTo>
                    <a:lnTo>
                      <a:pt x="74" y="391"/>
                    </a:lnTo>
                    <a:lnTo>
                      <a:pt x="65" y="406"/>
                    </a:lnTo>
                    <a:lnTo>
                      <a:pt x="54" y="406"/>
                    </a:lnTo>
                    <a:lnTo>
                      <a:pt x="42" y="396"/>
                    </a:lnTo>
                    <a:lnTo>
                      <a:pt x="29" y="376"/>
                    </a:lnTo>
                    <a:lnTo>
                      <a:pt x="17" y="350"/>
                    </a:lnTo>
                    <a:lnTo>
                      <a:pt x="6" y="320"/>
                    </a:lnTo>
                    <a:close/>
                  </a:path>
                </a:pathLst>
              </a:custGeom>
              <a:solidFill>
                <a:srgbClr val="4C4C4C"/>
              </a:solidFill>
              <a:ln w="9525">
                <a:noFill/>
                <a:round/>
                <a:headEnd/>
                <a:tailEnd/>
              </a:ln>
            </p:spPr>
            <p:txBody>
              <a:bodyPr/>
              <a:lstStyle/>
              <a:p>
                <a:endParaRPr lang="en-US"/>
              </a:p>
            </p:txBody>
          </p:sp>
          <p:sp>
            <p:nvSpPr>
              <p:cNvPr id="172527" name="Freeform 525"/>
              <p:cNvSpPr>
                <a:spLocks/>
              </p:cNvSpPr>
              <p:nvPr/>
            </p:nvSpPr>
            <p:spPr bwMode="auto">
              <a:xfrm>
                <a:off x="3151" y="1054"/>
                <a:ext cx="207" cy="101"/>
              </a:xfrm>
              <a:custGeom>
                <a:avLst/>
                <a:gdLst>
                  <a:gd name="T0" fmla="*/ 0 w 827"/>
                  <a:gd name="T1" fmla="*/ 0 h 404"/>
                  <a:gd name="T2" fmla="*/ 0 w 827"/>
                  <a:gd name="T3" fmla="*/ 0 h 404"/>
                  <a:gd name="T4" fmla="*/ 0 w 827"/>
                  <a:gd name="T5" fmla="*/ 0 h 404"/>
                  <a:gd name="T6" fmla="*/ 0 w 827"/>
                  <a:gd name="T7" fmla="*/ 0 h 404"/>
                  <a:gd name="T8" fmla="*/ 0 w 827"/>
                  <a:gd name="T9" fmla="*/ 0 h 404"/>
                  <a:gd name="T10" fmla="*/ 0 w 827"/>
                  <a:gd name="T11" fmla="*/ 0 h 404"/>
                  <a:gd name="T12" fmla="*/ 0 w 827"/>
                  <a:gd name="T13" fmla="*/ 0 h 404"/>
                  <a:gd name="T14" fmla="*/ 0 w 827"/>
                  <a:gd name="T15" fmla="*/ 0 h 404"/>
                  <a:gd name="T16" fmla="*/ 0 w 827"/>
                  <a:gd name="T17" fmla="*/ 0 h 404"/>
                  <a:gd name="T18" fmla="*/ 0 w 827"/>
                  <a:gd name="T19" fmla="*/ 0 h 404"/>
                  <a:gd name="T20" fmla="*/ 0 w 827"/>
                  <a:gd name="T21" fmla="*/ 0 h 404"/>
                  <a:gd name="T22" fmla="*/ 0 w 827"/>
                  <a:gd name="T23" fmla="*/ 0 h 404"/>
                  <a:gd name="T24" fmla="*/ 0 w 827"/>
                  <a:gd name="T25" fmla="*/ 0 h 404"/>
                  <a:gd name="T26" fmla="*/ 0 w 827"/>
                  <a:gd name="T27" fmla="*/ 0 h 404"/>
                  <a:gd name="T28" fmla="*/ 0 w 827"/>
                  <a:gd name="T29" fmla="*/ 0 h 404"/>
                  <a:gd name="T30" fmla="*/ 0 w 827"/>
                  <a:gd name="T31" fmla="*/ 0 h 404"/>
                  <a:gd name="T32" fmla="*/ 0 w 827"/>
                  <a:gd name="T33" fmla="*/ 0 h 404"/>
                  <a:gd name="T34" fmla="*/ 0 w 827"/>
                  <a:gd name="T35" fmla="*/ 0 h 404"/>
                  <a:gd name="T36" fmla="*/ 0 w 827"/>
                  <a:gd name="T37" fmla="*/ 0 h 404"/>
                  <a:gd name="T38" fmla="*/ 0 w 827"/>
                  <a:gd name="T39" fmla="*/ 0 h 404"/>
                  <a:gd name="T40" fmla="*/ 0 w 827"/>
                  <a:gd name="T41" fmla="*/ 0 h 404"/>
                  <a:gd name="T42" fmla="*/ 0 w 827"/>
                  <a:gd name="T43" fmla="*/ 0 h 404"/>
                  <a:gd name="T44" fmla="*/ 0 w 827"/>
                  <a:gd name="T45" fmla="*/ 0 h 404"/>
                  <a:gd name="T46" fmla="*/ 0 w 827"/>
                  <a:gd name="T47" fmla="*/ 0 h 404"/>
                  <a:gd name="T48" fmla="*/ 0 w 827"/>
                  <a:gd name="T49" fmla="*/ 0 h 404"/>
                  <a:gd name="T50" fmla="*/ 0 w 827"/>
                  <a:gd name="T51" fmla="*/ 0 h 404"/>
                  <a:gd name="T52" fmla="*/ 0 w 827"/>
                  <a:gd name="T53" fmla="*/ 0 h 404"/>
                  <a:gd name="T54" fmla="*/ 0 w 827"/>
                  <a:gd name="T55" fmla="*/ 0 h 404"/>
                  <a:gd name="T56" fmla="*/ 0 w 827"/>
                  <a:gd name="T57" fmla="*/ 0 h 404"/>
                  <a:gd name="T58" fmla="*/ 0 w 827"/>
                  <a:gd name="T59" fmla="*/ 0 h 404"/>
                  <a:gd name="T60" fmla="*/ 0 w 827"/>
                  <a:gd name="T61" fmla="*/ 0 h 404"/>
                  <a:gd name="T62" fmla="*/ 0 w 827"/>
                  <a:gd name="T63" fmla="*/ 0 h 404"/>
                  <a:gd name="T64" fmla="*/ 0 w 827"/>
                  <a:gd name="T65" fmla="*/ 0 h 404"/>
                  <a:gd name="T66" fmla="*/ 0 w 827"/>
                  <a:gd name="T67" fmla="*/ 0 h 404"/>
                  <a:gd name="T68" fmla="*/ 0 w 827"/>
                  <a:gd name="T69" fmla="*/ 0 h 404"/>
                  <a:gd name="T70" fmla="*/ 0 w 827"/>
                  <a:gd name="T71" fmla="*/ 0 h 404"/>
                  <a:gd name="T72" fmla="*/ 0 w 827"/>
                  <a:gd name="T73" fmla="*/ 0 h 404"/>
                  <a:gd name="T74" fmla="*/ 0 w 827"/>
                  <a:gd name="T75" fmla="*/ 0 h 404"/>
                  <a:gd name="T76" fmla="*/ 0 w 827"/>
                  <a:gd name="T77" fmla="*/ 0 h 404"/>
                  <a:gd name="T78" fmla="*/ 0 w 827"/>
                  <a:gd name="T79" fmla="*/ 0 h 404"/>
                  <a:gd name="T80" fmla="*/ 0 w 827"/>
                  <a:gd name="T81" fmla="*/ 0 h 404"/>
                  <a:gd name="T82" fmla="*/ 0 w 827"/>
                  <a:gd name="T83" fmla="*/ 0 h 404"/>
                  <a:gd name="T84" fmla="*/ 0 w 827"/>
                  <a:gd name="T85" fmla="*/ 0 h 404"/>
                  <a:gd name="T86" fmla="*/ 0 w 827"/>
                  <a:gd name="T87" fmla="*/ 0 h 404"/>
                  <a:gd name="T88" fmla="*/ 0 w 827"/>
                  <a:gd name="T89" fmla="*/ 0 h 404"/>
                  <a:gd name="T90" fmla="*/ 0 w 827"/>
                  <a:gd name="T91" fmla="*/ 0 h 404"/>
                  <a:gd name="T92" fmla="*/ 0 w 827"/>
                  <a:gd name="T93" fmla="*/ 0 h 404"/>
                  <a:gd name="T94" fmla="*/ 0 w 827"/>
                  <a:gd name="T95" fmla="*/ 0 h 404"/>
                  <a:gd name="T96" fmla="*/ 0 w 827"/>
                  <a:gd name="T97" fmla="*/ 0 h 4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27"/>
                  <a:gd name="T148" fmla="*/ 0 h 404"/>
                  <a:gd name="T149" fmla="*/ 827 w 827"/>
                  <a:gd name="T150" fmla="*/ 404 h 4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27" h="404">
                    <a:moveTo>
                      <a:pt x="827" y="15"/>
                    </a:moveTo>
                    <a:lnTo>
                      <a:pt x="810" y="4"/>
                    </a:lnTo>
                    <a:lnTo>
                      <a:pt x="789" y="0"/>
                    </a:lnTo>
                    <a:lnTo>
                      <a:pt x="767" y="1"/>
                    </a:lnTo>
                    <a:lnTo>
                      <a:pt x="743" y="7"/>
                    </a:lnTo>
                    <a:lnTo>
                      <a:pt x="720" y="17"/>
                    </a:lnTo>
                    <a:lnTo>
                      <a:pt x="699" y="30"/>
                    </a:lnTo>
                    <a:lnTo>
                      <a:pt x="681" y="43"/>
                    </a:lnTo>
                    <a:lnTo>
                      <a:pt x="669" y="56"/>
                    </a:lnTo>
                    <a:lnTo>
                      <a:pt x="638" y="92"/>
                    </a:lnTo>
                    <a:lnTo>
                      <a:pt x="598" y="127"/>
                    </a:lnTo>
                    <a:lnTo>
                      <a:pt x="553" y="159"/>
                    </a:lnTo>
                    <a:lnTo>
                      <a:pt x="503" y="191"/>
                    </a:lnTo>
                    <a:lnTo>
                      <a:pt x="449" y="222"/>
                    </a:lnTo>
                    <a:lnTo>
                      <a:pt x="393" y="251"/>
                    </a:lnTo>
                    <a:lnTo>
                      <a:pt x="337" y="277"/>
                    </a:lnTo>
                    <a:lnTo>
                      <a:pt x="280" y="302"/>
                    </a:lnTo>
                    <a:lnTo>
                      <a:pt x="225" y="324"/>
                    </a:lnTo>
                    <a:lnTo>
                      <a:pt x="173" y="344"/>
                    </a:lnTo>
                    <a:lnTo>
                      <a:pt x="125" y="362"/>
                    </a:lnTo>
                    <a:lnTo>
                      <a:pt x="84" y="376"/>
                    </a:lnTo>
                    <a:lnTo>
                      <a:pt x="50" y="388"/>
                    </a:lnTo>
                    <a:lnTo>
                      <a:pt x="22" y="396"/>
                    </a:lnTo>
                    <a:lnTo>
                      <a:pt x="6" y="403"/>
                    </a:lnTo>
                    <a:lnTo>
                      <a:pt x="0" y="404"/>
                    </a:lnTo>
                    <a:lnTo>
                      <a:pt x="120" y="364"/>
                    </a:lnTo>
                    <a:lnTo>
                      <a:pt x="225" y="328"/>
                    </a:lnTo>
                    <a:lnTo>
                      <a:pt x="314" y="293"/>
                    </a:lnTo>
                    <a:lnTo>
                      <a:pt x="390" y="263"/>
                    </a:lnTo>
                    <a:lnTo>
                      <a:pt x="452" y="235"/>
                    </a:lnTo>
                    <a:lnTo>
                      <a:pt x="505" y="209"/>
                    </a:lnTo>
                    <a:lnTo>
                      <a:pt x="547" y="185"/>
                    </a:lnTo>
                    <a:lnTo>
                      <a:pt x="580" y="163"/>
                    </a:lnTo>
                    <a:lnTo>
                      <a:pt x="607" y="144"/>
                    </a:lnTo>
                    <a:lnTo>
                      <a:pt x="628" y="127"/>
                    </a:lnTo>
                    <a:lnTo>
                      <a:pt x="645" y="111"/>
                    </a:lnTo>
                    <a:lnTo>
                      <a:pt x="660" y="96"/>
                    </a:lnTo>
                    <a:lnTo>
                      <a:pt x="672" y="82"/>
                    </a:lnTo>
                    <a:lnTo>
                      <a:pt x="686" y="71"/>
                    </a:lnTo>
                    <a:lnTo>
                      <a:pt x="700" y="60"/>
                    </a:lnTo>
                    <a:lnTo>
                      <a:pt x="717" y="50"/>
                    </a:lnTo>
                    <a:lnTo>
                      <a:pt x="728" y="42"/>
                    </a:lnTo>
                    <a:lnTo>
                      <a:pt x="742" y="35"/>
                    </a:lnTo>
                    <a:lnTo>
                      <a:pt x="756" y="27"/>
                    </a:lnTo>
                    <a:lnTo>
                      <a:pt x="769" y="22"/>
                    </a:lnTo>
                    <a:lnTo>
                      <a:pt x="784" y="17"/>
                    </a:lnTo>
                    <a:lnTo>
                      <a:pt x="799" y="15"/>
                    </a:lnTo>
                    <a:lnTo>
                      <a:pt x="813" y="14"/>
                    </a:lnTo>
                    <a:lnTo>
                      <a:pt x="827" y="15"/>
                    </a:lnTo>
                    <a:close/>
                  </a:path>
                </a:pathLst>
              </a:custGeom>
              <a:solidFill>
                <a:srgbClr val="4C4C4C"/>
              </a:solidFill>
              <a:ln w="9525">
                <a:noFill/>
                <a:round/>
                <a:headEnd/>
                <a:tailEnd/>
              </a:ln>
            </p:spPr>
            <p:txBody>
              <a:bodyPr/>
              <a:lstStyle/>
              <a:p>
                <a:endParaRPr lang="en-US"/>
              </a:p>
            </p:txBody>
          </p:sp>
          <p:sp>
            <p:nvSpPr>
              <p:cNvPr id="172528" name="Freeform 526"/>
              <p:cNvSpPr>
                <a:spLocks/>
              </p:cNvSpPr>
              <p:nvPr/>
            </p:nvSpPr>
            <p:spPr bwMode="auto">
              <a:xfrm>
                <a:off x="3056" y="1175"/>
                <a:ext cx="43" cy="137"/>
              </a:xfrm>
              <a:custGeom>
                <a:avLst/>
                <a:gdLst>
                  <a:gd name="T0" fmla="*/ 0 w 170"/>
                  <a:gd name="T1" fmla="*/ 0 h 547"/>
                  <a:gd name="T2" fmla="*/ 0 w 170"/>
                  <a:gd name="T3" fmla="*/ 0 h 547"/>
                  <a:gd name="T4" fmla="*/ 0 w 170"/>
                  <a:gd name="T5" fmla="*/ 0 h 547"/>
                  <a:gd name="T6" fmla="*/ 0 w 170"/>
                  <a:gd name="T7" fmla="*/ 0 h 547"/>
                  <a:gd name="T8" fmla="*/ 0 w 170"/>
                  <a:gd name="T9" fmla="*/ 0 h 547"/>
                  <a:gd name="T10" fmla="*/ 0 w 170"/>
                  <a:gd name="T11" fmla="*/ 0 h 547"/>
                  <a:gd name="T12" fmla="*/ 0 w 170"/>
                  <a:gd name="T13" fmla="*/ 0 h 547"/>
                  <a:gd name="T14" fmla="*/ 0 w 170"/>
                  <a:gd name="T15" fmla="*/ 0 h 547"/>
                  <a:gd name="T16" fmla="*/ 0 w 170"/>
                  <a:gd name="T17" fmla="*/ 0 h 547"/>
                  <a:gd name="T18" fmla="*/ 0 w 170"/>
                  <a:gd name="T19" fmla="*/ 0 h 547"/>
                  <a:gd name="T20" fmla="*/ 0 w 170"/>
                  <a:gd name="T21" fmla="*/ 0 h 547"/>
                  <a:gd name="T22" fmla="*/ 0 w 170"/>
                  <a:gd name="T23" fmla="*/ 0 h 547"/>
                  <a:gd name="T24" fmla="*/ 0 w 170"/>
                  <a:gd name="T25" fmla="*/ 0 h 547"/>
                  <a:gd name="T26" fmla="*/ 0 w 170"/>
                  <a:gd name="T27" fmla="*/ 0 h 547"/>
                  <a:gd name="T28" fmla="*/ 0 w 170"/>
                  <a:gd name="T29" fmla="*/ 0 h 547"/>
                  <a:gd name="T30" fmla="*/ 0 w 170"/>
                  <a:gd name="T31" fmla="*/ 0 h 547"/>
                  <a:gd name="T32" fmla="*/ 0 w 170"/>
                  <a:gd name="T33" fmla="*/ 0 h 547"/>
                  <a:gd name="T34" fmla="*/ 0 w 170"/>
                  <a:gd name="T35" fmla="*/ 0 h 547"/>
                  <a:gd name="T36" fmla="*/ 0 w 170"/>
                  <a:gd name="T37" fmla="*/ 0 h 547"/>
                  <a:gd name="T38" fmla="*/ 0 w 170"/>
                  <a:gd name="T39" fmla="*/ 0 h 547"/>
                  <a:gd name="T40" fmla="*/ 0 w 170"/>
                  <a:gd name="T41" fmla="*/ 0 h 547"/>
                  <a:gd name="T42" fmla="*/ 0 w 170"/>
                  <a:gd name="T43" fmla="*/ 0 h 547"/>
                  <a:gd name="T44" fmla="*/ 0 w 170"/>
                  <a:gd name="T45" fmla="*/ 0 h 547"/>
                  <a:gd name="T46" fmla="*/ 0 w 170"/>
                  <a:gd name="T47" fmla="*/ 0 h 547"/>
                  <a:gd name="T48" fmla="*/ 0 w 170"/>
                  <a:gd name="T49" fmla="*/ 0 h 547"/>
                  <a:gd name="T50" fmla="*/ 0 w 170"/>
                  <a:gd name="T51" fmla="*/ 0 h 547"/>
                  <a:gd name="T52" fmla="*/ 0 w 170"/>
                  <a:gd name="T53" fmla="*/ 0 h 547"/>
                  <a:gd name="T54" fmla="*/ 0 w 170"/>
                  <a:gd name="T55" fmla="*/ 0 h 547"/>
                  <a:gd name="T56" fmla="*/ 0 w 170"/>
                  <a:gd name="T57" fmla="*/ 0 h 547"/>
                  <a:gd name="T58" fmla="*/ 0 w 170"/>
                  <a:gd name="T59" fmla="*/ 0 h 547"/>
                  <a:gd name="T60" fmla="*/ 0 w 170"/>
                  <a:gd name="T61" fmla="*/ 0 h 547"/>
                  <a:gd name="T62" fmla="*/ 0 w 170"/>
                  <a:gd name="T63" fmla="*/ 0 h 547"/>
                  <a:gd name="T64" fmla="*/ 0 w 170"/>
                  <a:gd name="T65" fmla="*/ 0 h 547"/>
                  <a:gd name="T66" fmla="*/ 0 w 170"/>
                  <a:gd name="T67" fmla="*/ 0 h 547"/>
                  <a:gd name="T68" fmla="*/ 0 w 170"/>
                  <a:gd name="T69" fmla="*/ 0 h 547"/>
                  <a:gd name="T70" fmla="*/ 0 w 170"/>
                  <a:gd name="T71" fmla="*/ 0 h 547"/>
                  <a:gd name="T72" fmla="*/ 0 w 170"/>
                  <a:gd name="T73" fmla="*/ 0 h 547"/>
                  <a:gd name="T74" fmla="*/ 0 w 170"/>
                  <a:gd name="T75" fmla="*/ 0 h 547"/>
                  <a:gd name="T76" fmla="*/ 0 w 170"/>
                  <a:gd name="T77" fmla="*/ 0 h 547"/>
                  <a:gd name="T78" fmla="*/ 0 w 170"/>
                  <a:gd name="T79" fmla="*/ 0 h 547"/>
                  <a:gd name="T80" fmla="*/ 0 w 170"/>
                  <a:gd name="T81" fmla="*/ 0 h 54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0"/>
                  <a:gd name="T124" fmla="*/ 0 h 547"/>
                  <a:gd name="T125" fmla="*/ 170 w 170"/>
                  <a:gd name="T126" fmla="*/ 547 h 54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0" h="547">
                    <a:moveTo>
                      <a:pt x="43" y="28"/>
                    </a:moveTo>
                    <a:lnTo>
                      <a:pt x="63" y="21"/>
                    </a:lnTo>
                    <a:lnTo>
                      <a:pt x="79" y="15"/>
                    </a:lnTo>
                    <a:lnTo>
                      <a:pt x="94" y="10"/>
                    </a:lnTo>
                    <a:lnTo>
                      <a:pt x="105" y="7"/>
                    </a:lnTo>
                    <a:lnTo>
                      <a:pt x="115" y="4"/>
                    </a:lnTo>
                    <a:lnTo>
                      <a:pt x="121" y="2"/>
                    </a:lnTo>
                    <a:lnTo>
                      <a:pt x="125" y="0"/>
                    </a:lnTo>
                    <a:lnTo>
                      <a:pt x="126" y="0"/>
                    </a:lnTo>
                    <a:lnTo>
                      <a:pt x="131" y="97"/>
                    </a:lnTo>
                    <a:lnTo>
                      <a:pt x="124" y="122"/>
                    </a:lnTo>
                    <a:lnTo>
                      <a:pt x="116" y="146"/>
                    </a:lnTo>
                    <a:lnTo>
                      <a:pt x="109" y="171"/>
                    </a:lnTo>
                    <a:lnTo>
                      <a:pt x="103" y="194"/>
                    </a:lnTo>
                    <a:lnTo>
                      <a:pt x="97" y="218"/>
                    </a:lnTo>
                    <a:lnTo>
                      <a:pt x="90" y="240"/>
                    </a:lnTo>
                    <a:lnTo>
                      <a:pt x="85" y="263"/>
                    </a:lnTo>
                    <a:lnTo>
                      <a:pt x="82" y="284"/>
                    </a:lnTo>
                    <a:lnTo>
                      <a:pt x="78" y="305"/>
                    </a:lnTo>
                    <a:lnTo>
                      <a:pt x="75" y="325"/>
                    </a:lnTo>
                    <a:lnTo>
                      <a:pt x="74" y="343"/>
                    </a:lnTo>
                    <a:lnTo>
                      <a:pt x="74" y="362"/>
                    </a:lnTo>
                    <a:lnTo>
                      <a:pt x="74" y="378"/>
                    </a:lnTo>
                    <a:lnTo>
                      <a:pt x="77" y="393"/>
                    </a:lnTo>
                    <a:lnTo>
                      <a:pt x="79" y="407"/>
                    </a:lnTo>
                    <a:lnTo>
                      <a:pt x="84" y="419"/>
                    </a:lnTo>
                    <a:lnTo>
                      <a:pt x="95" y="439"/>
                    </a:lnTo>
                    <a:lnTo>
                      <a:pt x="106" y="453"/>
                    </a:lnTo>
                    <a:lnTo>
                      <a:pt x="118" y="461"/>
                    </a:lnTo>
                    <a:lnTo>
                      <a:pt x="130" y="464"/>
                    </a:lnTo>
                    <a:lnTo>
                      <a:pt x="140" y="463"/>
                    </a:lnTo>
                    <a:lnTo>
                      <a:pt x="150" y="456"/>
                    </a:lnTo>
                    <a:lnTo>
                      <a:pt x="157" y="446"/>
                    </a:lnTo>
                    <a:lnTo>
                      <a:pt x="164" y="433"/>
                    </a:lnTo>
                    <a:lnTo>
                      <a:pt x="166" y="460"/>
                    </a:lnTo>
                    <a:lnTo>
                      <a:pt x="169" y="481"/>
                    </a:lnTo>
                    <a:lnTo>
                      <a:pt x="170" y="497"/>
                    </a:lnTo>
                    <a:lnTo>
                      <a:pt x="170" y="509"/>
                    </a:lnTo>
                    <a:lnTo>
                      <a:pt x="170" y="517"/>
                    </a:lnTo>
                    <a:lnTo>
                      <a:pt x="170" y="522"/>
                    </a:lnTo>
                    <a:lnTo>
                      <a:pt x="169" y="525"/>
                    </a:lnTo>
                    <a:lnTo>
                      <a:pt x="169" y="526"/>
                    </a:lnTo>
                    <a:lnTo>
                      <a:pt x="155" y="536"/>
                    </a:lnTo>
                    <a:lnTo>
                      <a:pt x="140" y="543"/>
                    </a:lnTo>
                    <a:lnTo>
                      <a:pt x="126" y="547"/>
                    </a:lnTo>
                    <a:lnTo>
                      <a:pt x="113" y="547"/>
                    </a:lnTo>
                    <a:lnTo>
                      <a:pt x="98" y="545"/>
                    </a:lnTo>
                    <a:lnTo>
                      <a:pt x="83" y="538"/>
                    </a:lnTo>
                    <a:lnTo>
                      <a:pt x="68" y="528"/>
                    </a:lnTo>
                    <a:lnTo>
                      <a:pt x="52" y="516"/>
                    </a:lnTo>
                    <a:lnTo>
                      <a:pt x="44" y="502"/>
                    </a:lnTo>
                    <a:lnTo>
                      <a:pt x="37" y="489"/>
                    </a:lnTo>
                    <a:lnTo>
                      <a:pt x="31" y="475"/>
                    </a:lnTo>
                    <a:lnTo>
                      <a:pt x="26" y="461"/>
                    </a:lnTo>
                    <a:lnTo>
                      <a:pt x="19" y="448"/>
                    </a:lnTo>
                    <a:lnTo>
                      <a:pt x="16" y="434"/>
                    </a:lnTo>
                    <a:lnTo>
                      <a:pt x="11" y="420"/>
                    </a:lnTo>
                    <a:lnTo>
                      <a:pt x="8" y="405"/>
                    </a:lnTo>
                    <a:lnTo>
                      <a:pt x="5" y="390"/>
                    </a:lnTo>
                    <a:lnTo>
                      <a:pt x="2" y="376"/>
                    </a:lnTo>
                    <a:lnTo>
                      <a:pt x="1" y="361"/>
                    </a:lnTo>
                    <a:lnTo>
                      <a:pt x="0" y="345"/>
                    </a:lnTo>
                    <a:lnTo>
                      <a:pt x="0" y="328"/>
                    </a:lnTo>
                    <a:lnTo>
                      <a:pt x="0" y="311"/>
                    </a:lnTo>
                    <a:lnTo>
                      <a:pt x="1" y="292"/>
                    </a:lnTo>
                    <a:lnTo>
                      <a:pt x="2" y="274"/>
                    </a:lnTo>
                    <a:lnTo>
                      <a:pt x="5" y="254"/>
                    </a:lnTo>
                    <a:lnTo>
                      <a:pt x="6" y="234"/>
                    </a:lnTo>
                    <a:lnTo>
                      <a:pt x="9" y="213"/>
                    </a:lnTo>
                    <a:lnTo>
                      <a:pt x="12" y="192"/>
                    </a:lnTo>
                    <a:lnTo>
                      <a:pt x="16" y="172"/>
                    </a:lnTo>
                    <a:lnTo>
                      <a:pt x="19" y="151"/>
                    </a:lnTo>
                    <a:lnTo>
                      <a:pt x="22" y="131"/>
                    </a:lnTo>
                    <a:lnTo>
                      <a:pt x="26" y="112"/>
                    </a:lnTo>
                    <a:lnTo>
                      <a:pt x="29" y="95"/>
                    </a:lnTo>
                    <a:lnTo>
                      <a:pt x="32" y="79"/>
                    </a:lnTo>
                    <a:lnTo>
                      <a:pt x="36" y="64"/>
                    </a:lnTo>
                    <a:lnTo>
                      <a:pt x="38" y="51"/>
                    </a:lnTo>
                    <a:lnTo>
                      <a:pt x="41" y="41"/>
                    </a:lnTo>
                    <a:lnTo>
                      <a:pt x="42" y="34"/>
                    </a:lnTo>
                    <a:lnTo>
                      <a:pt x="43" y="29"/>
                    </a:lnTo>
                    <a:lnTo>
                      <a:pt x="43" y="28"/>
                    </a:lnTo>
                    <a:close/>
                  </a:path>
                </a:pathLst>
              </a:custGeom>
              <a:solidFill>
                <a:srgbClr val="121212"/>
              </a:solidFill>
              <a:ln w="9525">
                <a:noFill/>
                <a:round/>
                <a:headEnd/>
                <a:tailEnd/>
              </a:ln>
            </p:spPr>
            <p:txBody>
              <a:bodyPr/>
              <a:lstStyle/>
              <a:p>
                <a:endParaRPr lang="en-US"/>
              </a:p>
            </p:txBody>
          </p:sp>
          <p:sp>
            <p:nvSpPr>
              <p:cNvPr id="172529" name="Freeform 527"/>
              <p:cNvSpPr>
                <a:spLocks/>
              </p:cNvSpPr>
              <p:nvPr/>
            </p:nvSpPr>
            <p:spPr bwMode="auto">
              <a:xfrm>
                <a:off x="2959" y="1631"/>
                <a:ext cx="42" cy="37"/>
              </a:xfrm>
              <a:custGeom>
                <a:avLst/>
                <a:gdLst>
                  <a:gd name="T0" fmla="*/ 0 w 168"/>
                  <a:gd name="T1" fmla="*/ 0 h 148"/>
                  <a:gd name="T2" fmla="*/ 0 w 168"/>
                  <a:gd name="T3" fmla="*/ 0 h 148"/>
                  <a:gd name="T4" fmla="*/ 0 w 168"/>
                  <a:gd name="T5" fmla="*/ 0 h 148"/>
                  <a:gd name="T6" fmla="*/ 0 w 168"/>
                  <a:gd name="T7" fmla="*/ 0 h 148"/>
                  <a:gd name="T8" fmla="*/ 0 w 168"/>
                  <a:gd name="T9" fmla="*/ 0 h 148"/>
                  <a:gd name="T10" fmla="*/ 0 w 168"/>
                  <a:gd name="T11" fmla="*/ 0 h 148"/>
                  <a:gd name="T12" fmla="*/ 0 w 168"/>
                  <a:gd name="T13" fmla="*/ 0 h 148"/>
                  <a:gd name="T14" fmla="*/ 0 w 168"/>
                  <a:gd name="T15" fmla="*/ 0 h 148"/>
                  <a:gd name="T16" fmla="*/ 0 w 168"/>
                  <a:gd name="T17" fmla="*/ 0 h 148"/>
                  <a:gd name="T18" fmla="*/ 0 w 168"/>
                  <a:gd name="T19" fmla="*/ 0 h 148"/>
                  <a:gd name="T20" fmla="*/ 0 w 168"/>
                  <a:gd name="T21" fmla="*/ 0 h 148"/>
                  <a:gd name="T22" fmla="*/ 0 w 168"/>
                  <a:gd name="T23" fmla="*/ 0 h 148"/>
                  <a:gd name="T24" fmla="*/ 0 w 168"/>
                  <a:gd name="T25" fmla="*/ 0 h 148"/>
                  <a:gd name="T26" fmla="*/ 0 w 168"/>
                  <a:gd name="T27" fmla="*/ 0 h 148"/>
                  <a:gd name="T28" fmla="*/ 0 w 168"/>
                  <a:gd name="T29" fmla="*/ 0 h 148"/>
                  <a:gd name="T30" fmla="*/ 0 w 168"/>
                  <a:gd name="T31" fmla="*/ 0 h 148"/>
                  <a:gd name="T32" fmla="*/ 0 w 168"/>
                  <a:gd name="T33" fmla="*/ 0 h 148"/>
                  <a:gd name="T34" fmla="*/ 0 w 168"/>
                  <a:gd name="T35" fmla="*/ 0 h 148"/>
                  <a:gd name="T36" fmla="*/ 0 w 168"/>
                  <a:gd name="T37" fmla="*/ 0 h 148"/>
                  <a:gd name="T38" fmla="*/ 0 w 168"/>
                  <a:gd name="T39" fmla="*/ 0 h 148"/>
                  <a:gd name="T40" fmla="*/ 0 w 168"/>
                  <a:gd name="T41" fmla="*/ 0 h 148"/>
                  <a:gd name="T42" fmla="*/ 0 w 168"/>
                  <a:gd name="T43" fmla="*/ 0 h 148"/>
                  <a:gd name="T44" fmla="*/ 0 w 168"/>
                  <a:gd name="T45" fmla="*/ 0 h 148"/>
                  <a:gd name="T46" fmla="*/ 0 w 168"/>
                  <a:gd name="T47" fmla="*/ 0 h 148"/>
                  <a:gd name="T48" fmla="*/ 0 w 168"/>
                  <a:gd name="T49" fmla="*/ 0 h 1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8"/>
                  <a:gd name="T76" fmla="*/ 0 h 148"/>
                  <a:gd name="T77" fmla="*/ 168 w 168"/>
                  <a:gd name="T78" fmla="*/ 148 h 1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8" h="148">
                    <a:moveTo>
                      <a:pt x="167" y="102"/>
                    </a:moveTo>
                    <a:lnTo>
                      <a:pt x="168" y="80"/>
                    </a:lnTo>
                    <a:lnTo>
                      <a:pt x="168" y="59"/>
                    </a:lnTo>
                    <a:lnTo>
                      <a:pt x="166" y="41"/>
                    </a:lnTo>
                    <a:lnTo>
                      <a:pt x="162" y="26"/>
                    </a:lnTo>
                    <a:lnTo>
                      <a:pt x="157" y="15"/>
                    </a:lnTo>
                    <a:lnTo>
                      <a:pt x="153" y="6"/>
                    </a:lnTo>
                    <a:lnTo>
                      <a:pt x="151" y="1"/>
                    </a:lnTo>
                    <a:lnTo>
                      <a:pt x="150" y="0"/>
                    </a:lnTo>
                    <a:lnTo>
                      <a:pt x="120" y="20"/>
                    </a:lnTo>
                    <a:lnTo>
                      <a:pt x="95" y="37"/>
                    </a:lnTo>
                    <a:lnTo>
                      <a:pt x="72" y="55"/>
                    </a:lnTo>
                    <a:lnTo>
                      <a:pt x="54" y="71"/>
                    </a:lnTo>
                    <a:lnTo>
                      <a:pt x="38" y="87"/>
                    </a:lnTo>
                    <a:lnTo>
                      <a:pt x="23" y="106"/>
                    </a:lnTo>
                    <a:lnTo>
                      <a:pt x="12" y="126"/>
                    </a:lnTo>
                    <a:lnTo>
                      <a:pt x="0" y="148"/>
                    </a:lnTo>
                    <a:lnTo>
                      <a:pt x="29" y="143"/>
                    </a:lnTo>
                    <a:lnTo>
                      <a:pt x="58" y="137"/>
                    </a:lnTo>
                    <a:lnTo>
                      <a:pt x="86" y="129"/>
                    </a:lnTo>
                    <a:lnTo>
                      <a:pt x="112" y="122"/>
                    </a:lnTo>
                    <a:lnTo>
                      <a:pt x="133" y="114"/>
                    </a:lnTo>
                    <a:lnTo>
                      <a:pt x="152" y="108"/>
                    </a:lnTo>
                    <a:lnTo>
                      <a:pt x="163" y="103"/>
                    </a:lnTo>
                    <a:lnTo>
                      <a:pt x="167" y="102"/>
                    </a:lnTo>
                    <a:close/>
                  </a:path>
                </a:pathLst>
              </a:custGeom>
              <a:solidFill>
                <a:srgbClr val="121212"/>
              </a:solidFill>
              <a:ln w="9525">
                <a:noFill/>
                <a:round/>
                <a:headEnd/>
                <a:tailEnd/>
              </a:ln>
            </p:spPr>
            <p:txBody>
              <a:bodyPr/>
              <a:lstStyle/>
              <a:p>
                <a:endParaRPr lang="en-US"/>
              </a:p>
            </p:txBody>
          </p:sp>
          <p:grpSp>
            <p:nvGrpSpPr>
              <p:cNvPr id="172530" name="Group 528"/>
              <p:cNvGrpSpPr>
                <a:grpSpLocks/>
              </p:cNvGrpSpPr>
              <p:nvPr/>
            </p:nvGrpSpPr>
            <p:grpSpPr bwMode="auto">
              <a:xfrm rot="-5400000">
                <a:off x="2331" y="1535"/>
                <a:ext cx="335" cy="113"/>
                <a:chOff x="2196" y="1192"/>
                <a:chExt cx="335" cy="113"/>
              </a:xfrm>
            </p:grpSpPr>
            <p:sp>
              <p:nvSpPr>
                <p:cNvPr id="172548" name="Freeform 529"/>
                <p:cNvSpPr>
                  <a:spLocks/>
                </p:cNvSpPr>
                <p:nvPr/>
              </p:nvSpPr>
              <p:spPr bwMode="auto">
                <a:xfrm>
                  <a:off x="2196" y="1192"/>
                  <a:ext cx="335" cy="113"/>
                </a:xfrm>
                <a:custGeom>
                  <a:avLst/>
                  <a:gdLst>
                    <a:gd name="T0" fmla="*/ 0 w 1338"/>
                    <a:gd name="T1" fmla="*/ 0 h 451"/>
                    <a:gd name="T2" fmla="*/ 0 w 1338"/>
                    <a:gd name="T3" fmla="*/ 0 h 451"/>
                    <a:gd name="T4" fmla="*/ 0 w 1338"/>
                    <a:gd name="T5" fmla="*/ 0 h 451"/>
                    <a:gd name="T6" fmla="*/ 0 w 1338"/>
                    <a:gd name="T7" fmla="*/ 0 h 451"/>
                    <a:gd name="T8" fmla="*/ 0 w 1338"/>
                    <a:gd name="T9" fmla="*/ 0 h 451"/>
                    <a:gd name="T10" fmla="*/ 0 w 1338"/>
                    <a:gd name="T11" fmla="*/ 0 h 451"/>
                    <a:gd name="T12" fmla="*/ 0 w 1338"/>
                    <a:gd name="T13" fmla="*/ 0 h 451"/>
                    <a:gd name="T14" fmla="*/ 0 w 1338"/>
                    <a:gd name="T15" fmla="*/ 0 h 451"/>
                    <a:gd name="T16" fmla="*/ 0 w 1338"/>
                    <a:gd name="T17" fmla="*/ 0 h 451"/>
                    <a:gd name="T18" fmla="*/ 0 w 1338"/>
                    <a:gd name="T19" fmla="*/ 0 h 451"/>
                    <a:gd name="T20" fmla="*/ 0 w 1338"/>
                    <a:gd name="T21" fmla="*/ 0 h 451"/>
                    <a:gd name="T22" fmla="*/ 0 w 1338"/>
                    <a:gd name="T23" fmla="*/ 0 h 451"/>
                    <a:gd name="T24" fmla="*/ 0 w 1338"/>
                    <a:gd name="T25" fmla="*/ 0 h 451"/>
                    <a:gd name="T26" fmla="*/ 0 w 1338"/>
                    <a:gd name="T27" fmla="*/ 0 h 451"/>
                    <a:gd name="T28" fmla="*/ 0 w 1338"/>
                    <a:gd name="T29" fmla="*/ 0 h 451"/>
                    <a:gd name="T30" fmla="*/ 0 w 1338"/>
                    <a:gd name="T31" fmla="*/ 0 h 451"/>
                    <a:gd name="T32" fmla="*/ 0 w 1338"/>
                    <a:gd name="T33" fmla="*/ 0 h 451"/>
                    <a:gd name="T34" fmla="*/ 0 w 1338"/>
                    <a:gd name="T35" fmla="*/ 0 h 451"/>
                    <a:gd name="T36" fmla="*/ 0 w 1338"/>
                    <a:gd name="T37" fmla="*/ 0 h 451"/>
                    <a:gd name="T38" fmla="*/ 0 w 1338"/>
                    <a:gd name="T39" fmla="*/ 0 h 451"/>
                    <a:gd name="T40" fmla="*/ 0 w 1338"/>
                    <a:gd name="T41" fmla="*/ 0 h 451"/>
                    <a:gd name="T42" fmla="*/ 0 w 1338"/>
                    <a:gd name="T43" fmla="*/ 0 h 451"/>
                    <a:gd name="T44" fmla="*/ 0 w 1338"/>
                    <a:gd name="T45" fmla="*/ 0 h 451"/>
                    <a:gd name="T46" fmla="*/ 0 w 1338"/>
                    <a:gd name="T47" fmla="*/ 0 h 451"/>
                    <a:gd name="T48" fmla="*/ 0 w 1338"/>
                    <a:gd name="T49" fmla="*/ 0 h 451"/>
                    <a:gd name="T50" fmla="*/ 0 w 1338"/>
                    <a:gd name="T51" fmla="*/ 0 h 451"/>
                    <a:gd name="T52" fmla="*/ 0 w 1338"/>
                    <a:gd name="T53" fmla="*/ 0 h 451"/>
                    <a:gd name="T54" fmla="*/ 0 w 1338"/>
                    <a:gd name="T55" fmla="*/ 0 h 451"/>
                    <a:gd name="T56" fmla="*/ 0 w 1338"/>
                    <a:gd name="T57" fmla="*/ 0 h 451"/>
                    <a:gd name="T58" fmla="*/ 0 w 1338"/>
                    <a:gd name="T59" fmla="*/ 0 h 451"/>
                    <a:gd name="T60" fmla="*/ 0 w 1338"/>
                    <a:gd name="T61" fmla="*/ 0 h 451"/>
                    <a:gd name="T62" fmla="*/ 0 w 1338"/>
                    <a:gd name="T63" fmla="*/ 0 h 451"/>
                    <a:gd name="T64" fmla="*/ 0 w 1338"/>
                    <a:gd name="T65" fmla="*/ 0 h 451"/>
                    <a:gd name="T66" fmla="*/ 0 w 1338"/>
                    <a:gd name="T67" fmla="*/ 0 h 451"/>
                    <a:gd name="T68" fmla="*/ 0 w 1338"/>
                    <a:gd name="T69" fmla="*/ 0 h 451"/>
                    <a:gd name="T70" fmla="*/ 0 w 1338"/>
                    <a:gd name="T71" fmla="*/ 0 h 451"/>
                    <a:gd name="T72" fmla="*/ 0 w 1338"/>
                    <a:gd name="T73" fmla="*/ 0 h 451"/>
                    <a:gd name="T74" fmla="*/ 0 w 1338"/>
                    <a:gd name="T75" fmla="*/ 0 h 451"/>
                    <a:gd name="T76" fmla="*/ 0 w 1338"/>
                    <a:gd name="T77" fmla="*/ 0 h 451"/>
                    <a:gd name="T78" fmla="*/ 0 w 1338"/>
                    <a:gd name="T79" fmla="*/ 0 h 451"/>
                    <a:gd name="T80" fmla="*/ 0 w 1338"/>
                    <a:gd name="T81" fmla="*/ 0 h 451"/>
                    <a:gd name="T82" fmla="*/ 0 w 1338"/>
                    <a:gd name="T83" fmla="*/ 0 h 451"/>
                    <a:gd name="T84" fmla="*/ 0 w 1338"/>
                    <a:gd name="T85" fmla="*/ 0 h 451"/>
                    <a:gd name="T86" fmla="*/ 0 w 1338"/>
                    <a:gd name="T87" fmla="*/ 0 h 451"/>
                    <a:gd name="T88" fmla="*/ 0 w 1338"/>
                    <a:gd name="T89" fmla="*/ 0 h 451"/>
                    <a:gd name="T90" fmla="*/ 0 w 1338"/>
                    <a:gd name="T91" fmla="*/ 0 h 451"/>
                    <a:gd name="T92" fmla="*/ 0 w 1338"/>
                    <a:gd name="T93" fmla="*/ 0 h 451"/>
                    <a:gd name="T94" fmla="*/ 0 w 1338"/>
                    <a:gd name="T95" fmla="*/ 0 h 451"/>
                    <a:gd name="T96" fmla="*/ 0 w 1338"/>
                    <a:gd name="T97" fmla="*/ 0 h 451"/>
                    <a:gd name="T98" fmla="*/ 0 w 1338"/>
                    <a:gd name="T99" fmla="*/ 0 h 451"/>
                    <a:gd name="T100" fmla="*/ 0 w 1338"/>
                    <a:gd name="T101" fmla="*/ 0 h 45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8"/>
                    <a:gd name="T154" fmla="*/ 0 h 451"/>
                    <a:gd name="T155" fmla="*/ 1338 w 1338"/>
                    <a:gd name="T156" fmla="*/ 451 h 45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8" h="451">
                      <a:moveTo>
                        <a:pt x="107" y="336"/>
                      </a:moveTo>
                      <a:lnTo>
                        <a:pt x="78" y="320"/>
                      </a:lnTo>
                      <a:lnTo>
                        <a:pt x="53" y="300"/>
                      </a:lnTo>
                      <a:lnTo>
                        <a:pt x="35" y="277"/>
                      </a:lnTo>
                      <a:lnTo>
                        <a:pt x="20" y="254"/>
                      </a:lnTo>
                      <a:lnTo>
                        <a:pt x="9" y="226"/>
                      </a:lnTo>
                      <a:lnTo>
                        <a:pt x="2" y="199"/>
                      </a:lnTo>
                      <a:lnTo>
                        <a:pt x="0" y="172"/>
                      </a:lnTo>
                      <a:lnTo>
                        <a:pt x="1" y="143"/>
                      </a:lnTo>
                      <a:lnTo>
                        <a:pt x="6" y="117"/>
                      </a:lnTo>
                      <a:lnTo>
                        <a:pt x="14" y="91"/>
                      </a:lnTo>
                      <a:lnTo>
                        <a:pt x="26" y="67"/>
                      </a:lnTo>
                      <a:lnTo>
                        <a:pt x="40" y="46"/>
                      </a:lnTo>
                      <a:lnTo>
                        <a:pt x="57" y="29"/>
                      </a:lnTo>
                      <a:lnTo>
                        <a:pt x="78" y="14"/>
                      </a:lnTo>
                      <a:lnTo>
                        <a:pt x="101" y="5"/>
                      </a:lnTo>
                      <a:lnTo>
                        <a:pt x="126" y="0"/>
                      </a:lnTo>
                      <a:lnTo>
                        <a:pt x="128" y="0"/>
                      </a:lnTo>
                      <a:lnTo>
                        <a:pt x="135" y="1"/>
                      </a:lnTo>
                      <a:lnTo>
                        <a:pt x="148" y="1"/>
                      </a:lnTo>
                      <a:lnTo>
                        <a:pt x="164" y="3"/>
                      </a:lnTo>
                      <a:lnTo>
                        <a:pt x="185" y="5"/>
                      </a:lnTo>
                      <a:lnTo>
                        <a:pt x="209" y="6"/>
                      </a:lnTo>
                      <a:lnTo>
                        <a:pt x="237" y="9"/>
                      </a:lnTo>
                      <a:lnTo>
                        <a:pt x="268" y="11"/>
                      </a:lnTo>
                      <a:lnTo>
                        <a:pt x="302" y="14"/>
                      </a:lnTo>
                      <a:lnTo>
                        <a:pt x="339" y="16"/>
                      </a:lnTo>
                      <a:lnTo>
                        <a:pt x="379" y="19"/>
                      </a:lnTo>
                      <a:lnTo>
                        <a:pt x="420" y="23"/>
                      </a:lnTo>
                      <a:lnTo>
                        <a:pt x="464" y="25"/>
                      </a:lnTo>
                      <a:lnTo>
                        <a:pt x="508" y="29"/>
                      </a:lnTo>
                      <a:lnTo>
                        <a:pt x="556" y="33"/>
                      </a:lnTo>
                      <a:lnTo>
                        <a:pt x="603" y="35"/>
                      </a:lnTo>
                      <a:lnTo>
                        <a:pt x="651" y="39"/>
                      </a:lnTo>
                      <a:lnTo>
                        <a:pt x="700" y="42"/>
                      </a:lnTo>
                      <a:lnTo>
                        <a:pt x="750" y="46"/>
                      </a:lnTo>
                      <a:lnTo>
                        <a:pt x="799" y="50"/>
                      </a:lnTo>
                      <a:lnTo>
                        <a:pt x="848" y="54"/>
                      </a:lnTo>
                      <a:lnTo>
                        <a:pt x="896" y="57"/>
                      </a:lnTo>
                      <a:lnTo>
                        <a:pt x="944" y="60"/>
                      </a:lnTo>
                      <a:lnTo>
                        <a:pt x="991" y="64"/>
                      </a:lnTo>
                      <a:lnTo>
                        <a:pt x="1036" y="67"/>
                      </a:lnTo>
                      <a:lnTo>
                        <a:pt x="1079" y="70"/>
                      </a:lnTo>
                      <a:lnTo>
                        <a:pt x="1120" y="74"/>
                      </a:lnTo>
                      <a:lnTo>
                        <a:pt x="1160" y="76"/>
                      </a:lnTo>
                      <a:lnTo>
                        <a:pt x="1197" y="79"/>
                      </a:lnTo>
                      <a:lnTo>
                        <a:pt x="1231" y="81"/>
                      </a:lnTo>
                      <a:lnTo>
                        <a:pt x="1263" y="82"/>
                      </a:lnTo>
                      <a:lnTo>
                        <a:pt x="1291" y="85"/>
                      </a:lnTo>
                      <a:lnTo>
                        <a:pt x="1338" y="451"/>
                      </a:lnTo>
                      <a:lnTo>
                        <a:pt x="107" y="336"/>
                      </a:lnTo>
                      <a:close/>
                    </a:path>
                  </a:pathLst>
                </a:custGeom>
                <a:solidFill>
                  <a:srgbClr val="262626"/>
                </a:solidFill>
                <a:ln w="9525">
                  <a:noFill/>
                  <a:round/>
                  <a:headEnd/>
                  <a:tailEnd/>
                </a:ln>
              </p:spPr>
              <p:txBody>
                <a:bodyPr/>
                <a:lstStyle/>
                <a:p>
                  <a:endParaRPr lang="en-US"/>
                </a:p>
              </p:txBody>
            </p:sp>
            <p:sp>
              <p:nvSpPr>
                <p:cNvPr id="172549" name="Freeform 530"/>
                <p:cNvSpPr>
                  <a:spLocks/>
                </p:cNvSpPr>
                <p:nvPr/>
              </p:nvSpPr>
              <p:spPr bwMode="auto">
                <a:xfrm>
                  <a:off x="2196" y="1192"/>
                  <a:ext cx="335" cy="113"/>
                </a:xfrm>
                <a:custGeom>
                  <a:avLst/>
                  <a:gdLst>
                    <a:gd name="T0" fmla="*/ 0 w 1338"/>
                    <a:gd name="T1" fmla="*/ 0 h 451"/>
                    <a:gd name="T2" fmla="*/ 0 w 1338"/>
                    <a:gd name="T3" fmla="*/ 0 h 451"/>
                    <a:gd name="T4" fmla="*/ 0 w 1338"/>
                    <a:gd name="T5" fmla="*/ 0 h 451"/>
                    <a:gd name="T6" fmla="*/ 0 w 1338"/>
                    <a:gd name="T7" fmla="*/ 0 h 451"/>
                    <a:gd name="T8" fmla="*/ 0 w 1338"/>
                    <a:gd name="T9" fmla="*/ 0 h 451"/>
                    <a:gd name="T10" fmla="*/ 0 w 1338"/>
                    <a:gd name="T11" fmla="*/ 0 h 451"/>
                    <a:gd name="T12" fmla="*/ 0 w 1338"/>
                    <a:gd name="T13" fmla="*/ 0 h 451"/>
                    <a:gd name="T14" fmla="*/ 0 w 1338"/>
                    <a:gd name="T15" fmla="*/ 0 h 451"/>
                    <a:gd name="T16" fmla="*/ 0 w 1338"/>
                    <a:gd name="T17" fmla="*/ 0 h 451"/>
                    <a:gd name="T18" fmla="*/ 0 w 1338"/>
                    <a:gd name="T19" fmla="*/ 0 h 451"/>
                    <a:gd name="T20" fmla="*/ 0 w 1338"/>
                    <a:gd name="T21" fmla="*/ 0 h 451"/>
                    <a:gd name="T22" fmla="*/ 0 w 1338"/>
                    <a:gd name="T23" fmla="*/ 0 h 451"/>
                    <a:gd name="T24" fmla="*/ 0 w 1338"/>
                    <a:gd name="T25" fmla="*/ 0 h 451"/>
                    <a:gd name="T26" fmla="*/ 0 w 1338"/>
                    <a:gd name="T27" fmla="*/ 0 h 451"/>
                    <a:gd name="T28" fmla="*/ 0 w 1338"/>
                    <a:gd name="T29" fmla="*/ 0 h 451"/>
                    <a:gd name="T30" fmla="*/ 0 w 1338"/>
                    <a:gd name="T31" fmla="*/ 0 h 451"/>
                    <a:gd name="T32" fmla="*/ 0 w 1338"/>
                    <a:gd name="T33" fmla="*/ 0 h 451"/>
                    <a:gd name="T34" fmla="*/ 0 w 1338"/>
                    <a:gd name="T35" fmla="*/ 0 h 451"/>
                    <a:gd name="T36" fmla="*/ 0 w 1338"/>
                    <a:gd name="T37" fmla="*/ 0 h 451"/>
                    <a:gd name="T38" fmla="*/ 0 w 1338"/>
                    <a:gd name="T39" fmla="*/ 0 h 451"/>
                    <a:gd name="T40" fmla="*/ 0 w 1338"/>
                    <a:gd name="T41" fmla="*/ 0 h 451"/>
                    <a:gd name="T42" fmla="*/ 0 w 1338"/>
                    <a:gd name="T43" fmla="*/ 0 h 451"/>
                    <a:gd name="T44" fmla="*/ 0 w 1338"/>
                    <a:gd name="T45" fmla="*/ 0 h 451"/>
                    <a:gd name="T46" fmla="*/ 0 w 1338"/>
                    <a:gd name="T47" fmla="*/ 0 h 451"/>
                    <a:gd name="T48" fmla="*/ 0 w 1338"/>
                    <a:gd name="T49" fmla="*/ 0 h 451"/>
                    <a:gd name="T50" fmla="*/ 0 w 1338"/>
                    <a:gd name="T51" fmla="*/ 0 h 451"/>
                    <a:gd name="T52" fmla="*/ 0 w 1338"/>
                    <a:gd name="T53" fmla="*/ 0 h 451"/>
                    <a:gd name="T54" fmla="*/ 0 w 1338"/>
                    <a:gd name="T55" fmla="*/ 0 h 451"/>
                    <a:gd name="T56" fmla="*/ 0 w 1338"/>
                    <a:gd name="T57" fmla="*/ 0 h 451"/>
                    <a:gd name="T58" fmla="*/ 0 w 1338"/>
                    <a:gd name="T59" fmla="*/ 0 h 451"/>
                    <a:gd name="T60" fmla="*/ 0 w 1338"/>
                    <a:gd name="T61" fmla="*/ 0 h 451"/>
                    <a:gd name="T62" fmla="*/ 0 w 1338"/>
                    <a:gd name="T63" fmla="*/ 0 h 451"/>
                    <a:gd name="T64" fmla="*/ 0 w 1338"/>
                    <a:gd name="T65" fmla="*/ 0 h 451"/>
                    <a:gd name="T66" fmla="*/ 0 w 1338"/>
                    <a:gd name="T67" fmla="*/ 0 h 451"/>
                    <a:gd name="T68" fmla="*/ 0 w 1338"/>
                    <a:gd name="T69" fmla="*/ 0 h 451"/>
                    <a:gd name="T70" fmla="*/ 0 w 1338"/>
                    <a:gd name="T71" fmla="*/ 0 h 451"/>
                    <a:gd name="T72" fmla="*/ 0 w 1338"/>
                    <a:gd name="T73" fmla="*/ 0 h 451"/>
                    <a:gd name="T74" fmla="*/ 0 w 1338"/>
                    <a:gd name="T75" fmla="*/ 0 h 451"/>
                    <a:gd name="T76" fmla="*/ 0 w 1338"/>
                    <a:gd name="T77" fmla="*/ 0 h 451"/>
                    <a:gd name="T78" fmla="*/ 0 w 1338"/>
                    <a:gd name="T79" fmla="*/ 0 h 451"/>
                    <a:gd name="T80" fmla="*/ 0 w 1338"/>
                    <a:gd name="T81" fmla="*/ 0 h 451"/>
                    <a:gd name="T82" fmla="*/ 0 w 1338"/>
                    <a:gd name="T83" fmla="*/ 0 h 451"/>
                    <a:gd name="T84" fmla="*/ 0 w 1338"/>
                    <a:gd name="T85" fmla="*/ 0 h 451"/>
                    <a:gd name="T86" fmla="*/ 0 w 1338"/>
                    <a:gd name="T87" fmla="*/ 0 h 451"/>
                    <a:gd name="T88" fmla="*/ 0 w 1338"/>
                    <a:gd name="T89" fmla="*/ 0 h 451"/>
                    <a:gd name="T90" fmla="*/ 0 w 1338"/>
                    <a:gd name="T91" fmla="*/ 0 h 451"/>
                    <a:gd name="T92" fmla="*/ 0 w 1338"/>
                    <a:gd name="T93" fmla="*/ 0 h 451"/>
                    <a:gd name="T94" fmla="*/ 0 w 1338"/>
                    <a:gd name="T95" fmla="*/ 0 h 451"/>
                    <a:gd name="T96" fmla="*/ 0 w 1338"/>
                    <a:gd name="T97" fmla="*/ 0 h 451"/>
                    <a:gd name="T98" fmla="*/ 0 w 1338"/>
                    <a:gd name="T99" fmla="*/ 0 h 451"/>
                    <a:gd name="T100" fmla="*/ 0 w 1338"/>
                    <a:gd name="T101" fmla="*/ 0 h 451"/>
                    <a:gd name="T102" fmla="*/ 0 w 1338"/>
                    <a:gd name="T103" fmla="*/ 0 h 451"/>
                    <a:gd name="T104" fmla="*/ 0 w 1338"/>
                    <a:gd name="T105" fmla="*/ 0 h 45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38"/>
                    <a:gd name="T160" fmla="*/ 0 h 451"/>
                    <a:gd name="T161" fmla="*/ 1338 w 1338"/>
                    <a:gd name="T162" fmla="*/ 451 h 45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38" h="451">
                      <a:moveTo>
                        <a:pt x="107" y="336"/>
                      </a:moveTo>
                      <a:lnTo>
                        <a:pt x="107" y="336"/>
                      </a:lnTo>
                      <a:lnTo>
                        <a:pt x="78" y="320"/>
                      </a:lnTo>
                      <a:lnTo>
                        <a:pt x="53" y="300"/>
                      </a:lnTo>
                      <a:lnTo>
                        <a:pt x="35" y="277"/>
                      </a:lnTo>
                      <a:lnTo>
                        <a:pt x="20" y="254"/>
                      </a:lnTo>
                      <a:lnTo>
                        <a:pt x="9" y="226"/>
                      </a:lnTo>
                      <a:lnTo>
                        <a:pt x="2" y="199"/>
                      </a:lnTo>
                      <a:lnTo>
                        <a:pt x="0" y="172"/>
                      </a:lnTo>
                      <a:lnTo>
                        <a:pt x="1" y="143"/>
                      </a:lnTo>
                      <a:lnTo>
                        <a:pt x="6" y="117"/>
                      </a:lnTo>
                      <a:lnTo>
                        <a:pt x="14" y="91"/>
                      </a:lnTo>
                      <a:lnTo>
                        <a:pt x="26" y="67"/>
                      </a:lnTo>
                      <a:lnTo>
                        <a:pt x="40" y="46"/>
                      </a:lnTo>
                      <a:lnTo>
                        <a:pt x="57" y="29"/>
                      </a:lnTo>
                      <a:lnTo>
                        <a:pt x="78" y="14"/>
                      </a:lnTo>
                      <a:lnTo>
                        <a:pt x="101" y="5"/>
                      </a:lnTo>
                      <a:lnTo>
                        <a:pt x="126" y="0"/>
                      </a:lnTo>
                      <a:lnTo>
                        <a:pt x="128" y="0"/>
                      </a:lnTo>
                      <a:lnTo>
                        <a:pt x="135" y="1"/>
                      </a:lnTo>
                      <a:lnTo>
                        <a:pt x="148" y="1"/>
                      </a:lnTo>
                      <a:lnTo>
                        <a:pt x="164" y="3"/>
                      </a:lnTo>
                      <a:lnTo>
                        <a:pt x="185" y="5"/>
                      </a:lnTo>
                      <a:lnTo>
                        <a:pt x="209" y="6"/>
                      </a:lnTo>
                      <a:lnTo>
                        <a:pt x="237" y="9"/>
                      </a:lnTo>
                      <a:lnTo>
                        <a:pt x="268" y="11"/>
                      </a:lnTo>
                      <a:lnTo>
                        <a:pt x="302" y="14"/>
                      </a:lnTo>
                      <a:lnTo>
                        <a:pt x="339" y="16"/>
                      </a:lnTo>
                      <a:lnTo>
                        <a:pt x="379" y="19"/>
                      </a:lnTo>
                      <a:lnTo>
                        <a:pt x="420" y="23"/>
                      </a:lnTo>
                      <a:lnTo>
                        <a:pt x="464" y="25"/>
                      </a:lnTo>
                      <a:lnTo>
                        <a:pt x="508" y="29"/>
                      </a:lnTo>
                      <a:lnTo>
                        <a:pt x="556" y="33"/>
                      </a:lnTo>
                      <a:lnTo>
                        <a:pt x="603" y="35"/>
                      </a:lnTo>
                      <a:lnTo>
                        <a:pt x="651" y="39"/>
                      </a:lnTo>
                      <a:lnTo>
                        <a:pt x="700" y="42"/>
                      </a:lnTo>
                      <a:lnTo>
                        <a:pt x="750" y="46"/>
                      </a:lnTo>
                      <a:lnTo>
                        <a:pt x="799" y="50"/>
                      </a:lnTo>
                      <a:lnTo>
                        <a:pt x="848" y="54"/>
                      </a:lnTo>
                      <a:lnTo>
                        <a:pt x="896" y="57"/>
                      </a:lnTo>
                      <a:lnTo>
                        <a:pt x="944" y="60"/>
                      </a:lnTo>
                      <a:lnTo>
                        <a:pt x="991" y="64"/>
                      </a:lnTo>
                      <a:lnTo>
                        <a:pt x="1036" y="67"/>
                      </a:lnTo>
                      <a:lnTo>
                        <a:pt x="1079" y="70"/>
                      </a:lnTo>
                      <a:lnTo>
                        <a:pt x="1120" y="74"/>
                      </a:lnTo>
                      <a:lnTo>
                        <a:pt x="1160" y="76"/>
                      </a:lnTo>
                      <a:lnTo>
                        <a:pt x="1197" y="79"/>
                      </a:lnTo>
                      <a:lnTo>
                        <a:pt x="1231" y="81"/>
                      </a:lnTo>
                      <a:lnTo>
                        <a:pt x="1263" y="82"/>
                      </a:lnTo>
                      <a:lnTo>
                        <a:pt x="1291" y="85"/>
                      </a:lnTo>
                      <a:lnTo>
                        <a:pt x="1338" y="451"/>
                      </a:lnTo>
                      <a:lnTo>
                        <a:pt x="107" y="336"/>
                      </a:lnTo>
                    </a:path>
                  </a:pathLst>
                </a:custGeom>
                <a:noFill/>
                <a:ln w="0">
                  <a:solidFill>
                    <a:srgbClr val="000000"/>
                  </a:solidFill>
                  <a:prstDash val="solid"/>
                  <a:round/>
                  <a:headEnd/>
                  <a:tailEnd/>
                </a:ln>
              </p:spPr>
              <p:txBody>
                <a:bodyPr/>
                <a:lstStyle/>
                <a:p>
                  <a:endParaRPr lang="en-US"/>
                </a:p>
              </p:txBody>
            </p:sp>
            <p:sp>
              <p:nvSpPr>
                <p:cNvPr id="172550" name="Freeform 531"/>
                <p:cNvSpPr>
                  <a:spLocks/>
                </p:cNvSpPr>
                <p:nvPr/>
              </p:nvSpPr>
              <p:spPr bwMode="auto">
                <a:xfrm>
                  <a:off x="2201" y="1251"/>
                  <a:ext cx="320" cy="34"/>
                </a:xfrm>
                <a:custGeom>
                  <a:avLst/>
                  <a:gdLst>
                    <a:gd name="T0" fmla="*/ 0 w 1280"/>
                    <a:gd name="T1" fmla="*/ 0 h 136"/>
                    <a:gd name="T2" fmla="*/ 0 w 1280"/>
                    <a:gd name="T3" fmla="*/ 0 h 136"/>
                    <a:gd name="T4" fmla="*/ 0 w 1280"/>
                    <a:gd name="T5" fmla="*/ 0 h 136"/>
                    <a:gd name="T6" fmla="*/ 0 w 1280"/>
                    <a:gd name="T7" fmla="*/ 0 h 136"/>
                    <a:gd name="T8" fmla="*/ 0 w 1280"/>
                    <a:gd name="T9" fmla="*/ 0 h 136"/>
                    <a:gd name="T10" fmla="*/ 0 w 1280"/>
                    <a:gd name="T11" fmla="*/ 0 h 136"/>
                    <a:gd name="T12" fmla="*/ 0 w 1280"/>
                    <a:gd name="T13" fmla="*/ 0 h 136"/>
                    <a:gd name="T14" fmla="*/ 0 w 1280"/>
                    <a:gd name="T15" fmla="*/ 0 h 136"/>
                    <a:gd name="T16" fmla="*/ 0 w 1280"/>
                    <a:gd name="T17" fmla="*/ 0 h 136"/>
                    <a:gd name="T18" fmla="*/ 0 w 1280"/>
                    <a:gd name="T19" fmla="*/ 0 h 136"/>
                    <a:gd name="T20" fmla="*/ 0 w 1280"/>
                    <a:gd name="T21" fmla="*/ 0 h 136"/>
                    <a:gd name="T22" fmla="*/ 0 w 1280"/>
                    <a:gd name="T23" fmla="*/ 0 h 136"/>
                    <a:gd name="T24" fmla="*/ 0 w 1280"/>
                    <a:gd name="T25" fmla="*/ 0 h 136"/>
                    <a:gd name="T26" fmla="*/ 0 w 1280"/>
                    <a:gd name="T27" fmla="*/ 0 h 136"/>
                    <a:gd name="T28" fmla="*/ 0 w 1280"/>
                    <a:gd name="T29" fmla="*/ 0 h 136"/>
                    <a:gd name="T30" fmla="*/ 0 w 1280"/>
                    <a:gd name="T31" fmla="*/ 0 h 136"/>
                    <a:gd name="T32" fmla="*/ 0 w 1280"/>
                    <a:gd name="T33" fmla="*/ 0 h 136"/>
                    <a:gd name="T34" fmla="*/ 0 w 1280"/>
                    <a:gd name="T35" fmla="*/ 0 h 136"/>
                    <a:gd name="T36" fmla="*/ 0 w 1280"/>
                    <a:gd name="T37" fmla="*/ 0 h 136"/>
                    <a:gd name="T38" fmla="*/ 0 w 1280"/>
                    <a:gd name="T39" fmla="*/ 0 h 136"/>
                    <a:gd name="T40" fmla="*/ 0 w 1280"/>
                    <a:gd name="T41" fmla="*/ 0 h 136"/>
                    <a:gd name="T42" fmla="*/ 0 w 1280"/>
                    <a:gd name="T43" fmla="*/ 0 h 136"/>
                    <a:gd name="T44" fmla="*/ 0 w 1280"/>
                    <a:gd name="T45" fmla="*/ 0 h 136"/>
                    <a:gd name="T46" fmla="*/ 0 w 1280"/>
                    <a:gd name="T47" fmla="*/ 0 h 136"/>
                    <a:gd name="T48" fmla="*/ 0 w 1280"/>
                    <a:gd name="T49" fmla="*/ 0 h 136"/>
                    <a:gd name="T50" fmla="*/ 0 w 1280"/>
                    <a:gd name="T51" fmla="*/ 0 h 136"/>
                    <a:gd name="T52" fmla="*/ 0 w 1280"/>
                    <a:gd name="T53" fmla="*/ 0 h 136"/>
                    <a:gd name="T54" fmla="*/ 0 w 1280"/>
                    <a:gd name="T55" fmla="*/ 0 h 136"/>
                    <a:gd name="T56" fmla="*/ 0 w 1280"/>
                    <a:gd name="T57" fmla="*/ 0 h 136"/>
                    <a:gd name="T58" fmla="*/ 0 w 1280"/>
                    <a:gd name="T59" fmla="*/ 0 h 136"/>
                    <a:gd name="T60" fmla="*/ 0 w 1280"/>
                    <a:gd name="T61" fmla="*/ 0 h 136"/>
                    <a:gd name="T62" fmla="*/ 0 w 1280"/>
                    <a:gd name="T63" fmla="*/ 0 h 136"/>
                    <a:gd name="T64" fmla="*/ 0 w 1280"/>
                    <a:gd name="T65" fmla="*/ 0 h 136"/>
                    <a:gd name="T66" fmla="*/ 0 w 1280"/>
                    <a:gd name="T67" fmla="*/ 0 h 136"/>
                    <a:gd name="T68" fmla="*/ 0 w 1280"/>
                    <a:gd name="T69" fmla="*/ 0 h 136"/>
                    <a:gd name="T70" fmla="*/ 0 w 1280"/>
                    <a:gd name="T71" fmla="*/ 0 h 136"/>
                    <a:gd name="T72" fmla="*/ 0 w 1280"/>
                    <a:gd name="T73" fmla="*/ 0 h 136"/>
                    <a:gd name="T74" fmla="*/ 0 w 1280"/>
                    <a:gd name="T75" fmla="*/ 0 h 136"/>
                    <a:gd name="T76" fmla="*/ 0 w 1280"/>
                    <a:gd name="T77" fmla="*/ 0 h 136"/>
                    <a:gd name="T78" fmla="*/ 0 w 1280"/>
                    <a:gd name="T79" fmla="*/ 0 h 136"/>
                    <a:gd name="T80" fmla="*/ 0 w 1280"/>
                    <a:gd name="T81" fmla="*/ 0 h 136"/>
                    <a:gd name="T82" fmla="*/ 0 w 1280"/>
                    <a:gd name="T83" fmla="*/ 0 h 136"/>
                    <a:gd name="T84" fmla="*/ 0 w 1280"/>
                    <a:gd name="T85" fmla="*/ 0 h 136"/>
                    <a:gd name="T86" fmla="*/ 0 w 1280"/>
                    <a:gd name="T87" fmla="*/ 0 h 136"/>
                    <a:gd name="T88" fmla="*/ 0 w 1280"/>
                    <a:gd name="T89" fmla="*/ 0 h 136"/>
                    <a:gd name="T90" fmla="*/ 0 w 1280"/>
                    <a:gd name="T91" fmla="*/ 0 h 136"/>
                    <a:gd name="T92" fmla="*/ 0 w 1280"/>
                    <a:gd name="T93" fmla="*/ 0 h 136"/>
                    <a:gd name="T94" fmla="*/ 0 w 1280"/>
                    <a:gd name="T95" fmla="*/ 0 h 136"/>
                    <a:gd name="T96" fmla="*/ 0 w 1280"/>
                    <a:gd name="T97" fmla="*/ 0 h 136"/>
                    <a:gd name="T98" fmla="*/ 0 w 1280"/>
                    <a:gd name="T99" fmla="*/ 0 h 1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80"/>
                    <a:gd name="T151" fmla="*/ 0 h 136"/>
                    <a:gd name="T152" fmla="*/ 1280 w 1280"/>
                    <a:gd name="T153" fmla="*/ 136 h 1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80" h="136">
                      <a:moveTo>
                        <a:pt x="27" y="41"/>
                      </a:moveTo>
                      <a:lnTo>
                        <a:pt x="1258" y="136"/>
                      </a:lnTo>
                      <a:lnTo>
                        <a:pt x="1260" y="136"/>
                      </a:lnTo>
                      <a:lnTo>
                        <a:pt x="1265" y="135"/>
                      </a:lnTo>
                      <a:lnTo>
                        <a:pt x="1272" y="132"/>
                      </a:lnTo>
                      <a:lnTo>
                        <a:pt x="1278" y="128"/>
                      </a:lnTo>
                      <a:lnTo>
                        <a:pt x="1280" y="123"/>
                      </a:lnTo>
                      <a:lnTo>
                        <a:pt x="1278" y="116"/>
                      </a:lnTo>
                      <a:lnTo>
                        <a:pt x="1268" y="108"/>
                      </a:lnTo>
                      <a:lnTo>
                        <a:pt x="1248" y="98"/>
                      </a:lnTo>
                      <a:lnTo>
                        <a:pt x="1239" y="96"/>
                      </a:lnTo>
                      <a:lnTo>
                        <a:pt x="1223" y="92"/>
                      </a:lnTo>
                      <a:lnTo>
                        <a:pt x="1202" y="90"/>
                      </a:lnTo>
                      <a:lnTo>
                        <a:pt x="1176" y="86"/>
                      </a:lnTo>
                      <a:lnTo>
                        <a:pt x="1145" y="82"/>
                      </a:lnTo>
                      <a:lnTo>
                        <a:pt x="1109" y="80"/>
                      </a:lnTo>
                      <a:lnTo>
                        <a:pt x="1069" y="76"/>
                      </a:lnTo>
                      <a:lnTo>
                        <a:pt x="1025" y="71"/>
                      </a:lnTo>
                      <a:lnTo>
                        <a:pt x="979" y="67"/>
                      </a:lnTo>
                      <a:lnTo>
                        <a:pt x="930" y="64"/>
                      </a:lnTo>
                      <a:lnTo>
                        <a:pt x="879" y="60"/>
                      </a:lnTo>
                      <a:lnTo>
                        <a:pt x="824" y="55"/>
                      </a:lnTo>
                      <a:lnTo>
                        <a:pt x="769" y="51"/>
                      </a:lnTo>
                      <a:lnTo>
                        <a:pt x="713" y="48"/>
                      </a:lnTo>
                      <a:lnTo>
                        <a:pt x="656" y="43"/>
                      </a:lnTo>
                      <a:lnTo>
                        <a:pt x="600" y="39"/>
                      </a:lnTo>
                      <a:lnTo>
                        <a:pt x="543" y="35"/>
                      </a:lnTo>
                      <a:lnTo>
                        <a:pt x="487" y="31"/>
                      </a:lnTo>
                      <a:lnTo>
                        <a:pt x="431" y="28"/>
                      </a:lnTo>
                      <a:lnTo>
                        <a:pt x="378" y="24"/>
                      </a:lnTo>
                      <a:lnTo>
                        <a:pt x="325" y="20"/>
                      </a:lnTo>
                      <a:lnTo>
                        <a:pt x="276" y="18"/>
                      </a:lnTo>
                      <a:lnTo>
                        <a:pt x="230" y="14"/>
                      </a:lnTo>
                      <a:lnTo>
                        <a:pt x="186" y="12"/>
                      </a:lnTo>
                      <a:lnTo>
                        <a:pt x="145" y="9"/>
                      </a:lnTo>
                      <a:lnTo>
                        <a:pt x="109" y="7"/>
                      </a:lnTo>
                      <a:lnTo>
                        <a:pt x="78" y="5"/>
                      </a:lnTo>
                      <a:lnTo>
                        <a:pt x="51" y="3"/>
                      </a:lnTo>
                      <a:lnTo>
                        <a:pt x="29" y="2"/>
                      </a:lnTo>
                      <a:lnTo>
                        <a:pt x="13" y="2"/>
                      </a:lnTo>
                      <a:lnTo>
                        <a:pt x="3" y="0"/>
                      </a:lnTo>
                      <a:lnTo>
                        <a:pt x="0" y="0"/>
                      </a:lnTo>
                      <a:lnTo>
                        <a:pt x="1" y="7"/>
                      </a:lnTo>
                      <a:lnTo>
                        <a:pt x="3" y="14"/>
                      </a:lnTo>
                      <a:lnTo>
                        <a:pt x="7" y="20"/>
                      </a:lnTo>
                      <a:lnTo>
                        <a:pt x="11" y="26"/>
                      </a:lnTo>
                      <a:lnTo>
                        <a:pt x="15" y="33"/>
                      </a:lnTo>
                      <a:lnTo>
                        <a:pt x="19" y="38"/>
                      </a:lnTo>
                      <a:lnTo>
                        <a:pt x="23" y="40"/>
                      </a:lnTo>
                      <a:lnTo>
                        <a:pt x="27" y="41"/>
                      </a:lnTo>
                      <a:close/>
                    </a:path>
                  </a:pathLst>
                </a:custGeom>
                <a:solidFill>
                  <a:srgbClr val="121212"/>
                </a:solidFill>
                <a:ln w="9525">
                  <a:noFill/>
                  <a:round/>
                  <a:headEnd/>
                  <a:tailEnd/>
                </a:ln>
              </p:spPr>
              <p:txBody>
                <a:bodyPr/>
                <a:lstStyle/>
                <a:p>
                  <a:endParaRPr lang="en-US"/>
                </a:p>
              </p:txBody>
            </p:sp>
            <p:sp>
              <p:nvSpPr>
                <p:cNvPr id="172551" name="Freeform 532"/>
                <p:cNvSpPr>
                  <a:spLocks/>
                </p:cNvSpPr>
                <p:nvPr/>
              </p:nvSpPr>
              <p:spPr bwMode="auto">
                <a:xfrm>
                  <a:off x="2202" y="1209"/>
                  <a:ext cx="303" cy="26"/>
                </a:xfrm>
                <a:custGeom>
                  <a:avLst/>
                  <a:gdLst>
                    <a:gd name="T0" fmla="*/ 0 w 1210"/>
                    <a:gd name="T1" fmla="*/ 0 h 102"/>
                    <a:gd name="T2" fmla="*/ 0 w 1210"/>
                    <a:gd name="T3" fmla="*/ 0 h 102"/>
                    <a:gd name="T4" fmla="*/ 0 w 1210"/>
                    <a:gd name="T5" fmla="*/ 0 h 102"/>
                    <a:gd name="T6" fmla="*/ 0 w 1210"/>
                    <a:gd name="T7" fmla="*/ 0 h 102"/>
                    <a:gd name="T8" fmla="*/ 0 w 1210"/>
                    <a:gd name="T9" fmla="*/ 0 h 102"/>
                    <a:gd name="T10" fmla="*/ 0 w 1210"/>
                    <a:gd name="T11" fmla="*/ 0 h 102"/>
                    <a:gd name="T12" fmla="*/ 0 w 1210"/>
                    <a:gd name="T13" fmla="*/ 0 h 102"/>
                    <a:gd name="T14" fmla="*/ 0 w 1210"/>
                    <a:gd name="T15" fmla="*/ 0 h 102"/>
                    <a:gd name="T16" fmla="*/ 0 60000 65536"/>
                    <a:gd name="T17" fmla="*/ 0 60000 65536"/>
                    <a:gd name="T18" fmla="*/ 0 60000 65536"/>
                    <a:gd name="T19" fmla="*/ 0 60000 65536"/>
                    <a:gd name="T20" fmla="*/ 0 60000 65536"/>
                    <a:gd name="T21" fmla="*/ 0 60000 65536"/>
                    <a:gd name="T22" fmla="*/ 0 60000 65536"/>
                    <a:gd name="T23" fmla="*/ 0 60000 65536"/>
                    <a:gd name="T24" fmla="*/ 0 w 1210"/>
                    <a:gd name="T25" fmla="*/ 0 h 102"/>
                    <a:gd name="T26" fmla="*/ 1210 w 1210"/>
                    <a:gd name="T27" fmla="*/ 102 h 1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0" h="102">
                      <a:moveTo>
                        <a:pt x="18" y="0"/>
                      </a:moveTo>
                      <a:lnTo>
                        <a:pt x="1210" y="78"/>
                      </a:lnTo>
                      <a:lnTo>
                        <a:pt x="1205" y="102"/>
                      </a:lnTo>
                      <a:lnTo>
                        <a:pt x="0" y="14"/>
                      </a:lnTo>
                      <a:lnTo>
                        <a:pt x="7" y="5"/>
                      </a:lnTo>
                      <a:lnTo>
                        <a:pt x="11" y="2"/>
                      </a:lnTo>
                      <a:lnTo>
                        <a:pt x="15" y="2"/>
                      </a:lnTo>
                      <a:lnTo>
                        <a:pt x="18" y="0"/>
                      </a:lnTo>
                      <a:close/>
                    </a:path>
                  </a:pathLst>
                </a:custGeom>
                <a:solidFill>
                  <a:srgbClr val="121212"/>
                </a:solidFill>
                <a:ln w="9525">
                  <a:noFill/>
                  <a:round/>
                  <a:headEnd/>
                  <a:tailEnd/>
                </a:ln>
              </p:spPr>
              <p:txBody>
                <a:bodyPr/>
                <a:lstStyle/>
                <a:p>
                  <a:endParaRPr lang="en-US"/>
                </a:p>
              </p:txBody>
            </p:sp>
            <p:sp>
              <p:nvSpPr>
                <p:cNvPr id="172552" name="Freeform 533"/>
                <p:cNvSpPr>
                  <a:spLocks/>
                </p:cNvSpPr>
                <p:nvPr/>
              </p:nvSpPr>
              <p:spPr bwMode="auto">
                <a:xfrm>
                  <a:off x="2207" y="1201"/>
                  <a:ext cx="303" cy="26"/>
                </a:xfrm>
                <a:custGeom>
                  <a:avLst/>
                  <a:gdLst>
                    <a:gd name="T0" fmla="*/ 0 w 1210"/>
                    <a:gd name="T1" fmla="*/ 0 h 101"/>
                    <a:gd name="T2" fmla="*/ 0 w 1210"/>
                    <a:gd name="T3" fmla="*/ 0 h 101"/>
                    <a:gd name="T4" fmla="*/ 0 w 1210"/>
                    <a:gd name="T5" fmla="*/ 0 h 101"/>
                    <a:gd name="T6" fmla="*/ 0 w 1210"/>
                    <a:gd name="T7" fmla="*/ 0 h 101"/>
                    <a:gd name="T8" fmla="*/ 0 w 1210"/>
                    <a:gd name="T9" fmla="*/ 0 h 101"/>
                    <a:gd name="T10" fmla="*/ 0 w 1210"/>
                    <a:gd name="T11" fmla="*/ 0 h 101"/>
                    <a:gd name="T12" fmla="*/ 0 w 1210"/>
                    <a:gd name="T13" fmla="*/ 0 h 101"/>
                    <a:gd name="T14" fmla="*/ 0 w 1210"/>
                    <a:gd name="T15" fmla="*/ 0 h 101"/>
                    <a:gd name="T16" fmla="*/ 0 60000 65536"/>
                    <a:gd name="T17" fmla="*/ 0 60000 65536"/>
                    <a:gd name="T18" fmla="*/ 0 60000 65536"/>
                    <a:gd name="T19" fmla="*/ 0 60000 65536"/>
                    <a:gd name="T20" fmla="*/ 0 60000 65536"/>
                    <a:gd name="T21" fmla="*/ 0 60000 65536"/>
                    <a:gd name="T22" fmla="*/ 0 60000 65536"/>
                    <a:gd name="T23" fmla="*/ 0 60000 65536"/>
                    <a:gd name="T24" fmla="*/ 0 w 1210"/>
                    <a:gd name="T25" fmla="*/ 0 h 101"/>
                    <a:gd name="T26" fmla="*/ 1210 w 1210"/>
                    <a:gd name="T27" fmla="*/ 101 h 1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0" h="101">
                      <a:moveTo>
                        <a:pt x="19" y="0"/>
                      </a:moveTo>
                      <a:lnTo>
                        <a:pt x="1210" y="78"/>
                      </a:lnTo>
                      <a:lnTo>
                        <a:pt x="1205" y="101"/>
                      </a:lnTo>
                      <a:lnTo>
                        <a:pt x="0" y="13"/>
                      </a:lnTo>
                      <a:lnTo>
                        <a:pt x="8" y="4"/>
                      </a:lnTo>
                      <a:lnTo>
                        <a:pt x="12" y="2"/>
                      </a:lnTo>
                      <a:lnTo>
                        <a:pt x="15" y="2"/>
                      </a:lnTo>
                      <a:lnTo>
                        <a:pt x="19" y="0"/>
                      </a:lnTo>
                      <a:close/>
                    </a:path>
                  </a:pathLst>
                </a:custGeom>
                <a:solidFill>
                  <a:srgbClr val="666666"/>
                </a:solidFill>
                <a:ln w="9525">
                  <a:noFill/>
                  <a:round/>
                  <a:headEnd/>
                  <a:tailEnd/>
                </a:ln>
              </p:spPr>
              <p:txBody>
                <a:bodyPr/>
                <a:lstStyle/>
                <a:p>
                  <a:endParaRPr lang="en-US"/>
                </a:p>
              </p:txBody>
            </p:sp>
            <p:sp>
              <p:nvSpPr>
                <p:cNvPr id="172553" name="Freeform 534"/>
                <p:cNvSpPr>
                  <a:spLocks/>
                </p:cNvSpPr>
                <p:nvPr/>
              </p:nvSpPr>
              <p:spPr bwMode="auto">
                <a:xfrm>
                  <a:off x="2207" y="1201"/>
                  <a:ext cx="303" cy="26"/>
                </a:xfrm>
                <a:custGeom>
                  <a:avLst/>
                  <a:gdLst>
                    <a:gd name="T0" fmla="*/ 0 w 1210"/>
                    <a:gd name="T1" fmla="*/ 0 h 101"/>
                    <a:gd name="T2" fmla="*/ 0 w 1210"/>
                    <a:gd name="T3" fmla="*/ 0 h 101"/>
                    <a:gd name="T4" fmla="*/ 0 w 1210"/>
                    <a:gd name="T5" fmla="*/ 0 h 101"/>
                    <a:gd name="T6" fmla="*/ 0 w 1210"/>
                    <a:gd name="T7" fmla="*/ 0 h 101"/>
                    <a:gd name="T8" fmla="*/ 0 w 1210"/>
                    <a:gd name="T9" fmla="*/ 0 h 101"/>
                    <a:gd name="T10" fmla="*/ 0 w 1210"/>
                    <a:gd name="T11" fmla="*/ 0 h 101"/>
                    <a:gd name="T12" fmla="*/ 0 w 1210"/>
                    <a:gd name="T13" fmla="*/ 0 h 101"/>
                    <a:gd name="T14" fmla="*/ 0 w 1210"/>
                    <a:gd name="T15" fmla="*/ 0 h 101"/>
                    <a:gd name="T16" fmla="*/ 0 w 1210"/>
                    <a:gd name="T17" fmla="*/ 0 h 1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10"/>
                    <a:gd name="T28" fmla="*/ 0 h 101"/>
                    <a:gd name="T29" fmla="*/ 1210 w 1210"/>
                    <a:gd name="T30" fmla="*/ 101 h 10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10" h="101">
                      <a:moveTo>
                        <a:pt x="19" y="0"/>
                      </a:moveTo>
                      <a:lnTo>
                        <a:pt x="1210" y="78"/>
                      </a:lnTo>
                      <a:lnTo>
                        <a:pt x="1205" y="101"/>
                      </a:lnTo>
                      <a:lnTo>
                        <a:pt x="0" y="13"/>
                      </a:lnTo>
                      <a:lnTo>
                        <a:pt x="8" y="4"/>
                      </a:lnTo>
                      <a:lnTo>
                        <a:pt x="12" y="2"/>
                      </a:lnTo>
                      <a:lnTo>
                        <a:pt x="15" y="2"/>
                      </a:lnTo>
                      <a:lnTo>
                        <a:pt x="19" y="0"/>
                      </a:lnTo>
                    </a:path>
                  </a:pathLst>
                </a:custGeom>
                <a:noFill/>
                <a:ln w="0">
                  <a:solidFill>
                    <a:srgbClr val="4C4C4C"/>
                  </a:solidFill>
                  <a:prstDash val="solid"/>
                  <a:round/>
                  <a:headEnd/>
                  <a:tailEnd/>
                </a:ln>
              </p:spPr>
              <p:txBody>
                <a:bodyPr/>
                <a:lstStyle/>
                <a:p>
                  <a:endParaRPr lang="en-US"/>
                </a:p>
              </p:txBody>
            </p:sp>
            <p:sp>
              <p:nvSpPr>
                <p:cNvPr id="172554" name="Freeform 535"/>
                <p:cNvSpPr>
                  <a:spLocks/>
                </p:cNvSpPr>
                <p:nvPr/>
              </p:nvSpPr>
              <p:spPr bwMode="auto">
                <a:xfrm>
                  <a:off x="2200" y="1218"/>
                  <a:ext cx="303" cy="25"/>
                </a:xfrm>
                <a:custGeom>
                  <a:avLst/>
                  <a:gdLst>
                    <a:gd name="T0" fmla="*/ 0 w 1210"/>
                    <a:gd name="T1" fmla="*/ 0 h 102"/>
                    <a:gd name="T2" fmla="*/ 0 w 1210"/>
                    <a:gd name="T3" fmla="*/ 0 h 102"/>
                    <a:gd name="T4" fmla="*/ 0 w 1210"/>
                    <a:gd name="T5" fmla="*/ 0 h 102"/>
                    <a:gd name="T6" fmla="*/ 0 w 1210"/>
                    <a:gd name="T7" fmla="*/ 0 h 102"/>
                    <a:gd name="T8" fmla="*/ 0 w 1210"/>
                    <a:gd name="T9" fmla="*/ 0 h 102"/>
                    <a:gd name="T10" fmla="*/ 0 w 1210"/>
                    <a:gd name="T11" fmla="*/ 0 h 102"/>
                    <a:gd name="T12" fmla="*/ 0 w 1210"/>
                    <a:gd name="T13" fmla="*/ 0 h 102"/>
                    <a:gd name="T14" fmla="*/ 0 w 1210"/>
                    <a:gd name="T15" fmla="*/ 0 h 102"/>
                    <a:gd name="T16" fmla="*/ 0 60000 65536"/>
                    <a:gd name="T17" fmla="*/ 0 60000 65536"/>
                    <a:gd name="T18" fmla="*/ 0 60000 65536"/>
                    <a:gd name="T19" fmla="*/ 0 60000 65536"/>
                    <a:gd name="T20" fmla="*/ 0 60000 65536"/>
                    <a:gd name="T21" fmla="*/ 0 60000 65536"/>
                    <a:gd name="T22" fmla="*/ 0 60000 65536"/>
                    <a:gd name="T23" fmla="*/ 0 60000 65536"/>
                    <a:gd name="T24" fmla="*/ 0 w 1210"/>
                    <a:gd name="T25" fmla="*/ 0 h 102"/>
                    <a:gd name="T26" fmla="*/ 1210 w 1210"/>
                    <a:gd name="T27" fmla="*/ 102 h 1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0" h="102">
                      <a:moveTo>
                        <a:pt x="19" y="0"/>
                      </a:moveTo>
                      <a:lnTo>
                        <a:pt x="1210" y="78"/>
                      </a:lnTo>
                      <a:lnTo>
                        <a:pt x="1205" y="102"/>
                      </a:lnTo>
                      <a:lnTo>
                        <a:pt x="0" y="14"/>
                      </a:lnTo>
                      <a:lnTo>
                        <a:pt x="8" y="5"/>
                      </a:lnTo>
                      <a:lnTo>
                        <a:pt x="11" y="3"/>
                      </a:lnTo>
                      <a:lnTo>
                        <a:pt x="15" y="3"/>
                      </a:lnTo>
                      <a:lnTo>
                        <a:pt x="19" y="0"/>
                      </a:lnTo>
                      <a:close/>
                    </a:path>
                  </a:pathLst>
                </a:custGeom>
                <a:solidFill>
                  <a:srgbClr val="7F7F7F"/>
                </a:solidFill>
                <a:ln w="9525">
                  <a:noFill/>
                  <a:round/>
                  <a:headEnd/>
                  <a:tailEnd/>
                </a:ln>
              </p:spPr>
              <p:txBody>
                <a:bodyPr/>
                <a:lstStyle/>
                <a:p>
                  <a:endParaRPr lang="en-US"/>
                </a:p>
              </p:txBody>
            </p:sp>
            <p:sp>
              <p:nvSpPr>
                <p:cNvPr id="172555" name="Freeform 536"/>
                <p:cNvSpPr>
                  <a:spLocks/>
                </p:cNvSpPr>
                <p:nvPr/>
              </p:nvSpPr>
              <p:spPr bwMode="auto">
                <a:xfrm>
                  <a:off x="2200" y="1218"/>
                  <a:ext cx="303" cy="25"/>
                </a:xfrm>
                <a:custGeom>
                  <a:avLst/>
                  <a:gdLst>
                    <a:gd name="T0" fmla="*/ 0 w 1210"/>
                    <a:gd name="T1" fmla="*/ 0 h 102"/>
                    <a:gd name="T2" fmla="*/ 0 w 1210"/>
                    <a:gd name="T3" fmla="*/ 0 h 102"/>
                    <a:gd name="T4" fmla="*/ 0 w 1210"/>
                    <a:gd name="T5" fmla="*/ 0 h 102"/>
                    <a:gd name="T6" fmla="*/ 0 w 1210"/>
                    <a:gd name="T7" fmla="*/ 0 h 102"/>
                    <a:gd name="T8" fmla="*/ 0 w 1210"/>
                    <a:gd name="T9" fmla="*/ 0 h 102"/>
                    <a:gd name="T10" fmla="*/ 0 w 1210"/>
                    <a:gd name="T11" fmla="*/ 0 h 102"/>
                    <a:gd name="T12" fmla="*/ 0 w 1210"/>
                    <a:gd name="T13" fmla="*/ 0 h 102"/>
                    <a:gd name="T14" fmla="*/ 0 w 1210"/>
                    <a:gd name="T15" fmla="*/ 0 h 102"/>
                    <a:gd name="T16" fmla="*/ 0 w 1210"/>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10"/>
                    <a:gd name="T28" fmla="*/ 0 h 102"/>
                    <a:gd name="T29" fmla="*/ 1210 w 1210"/>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10" h="102">
                      <a:moveTo>
                        <a:pt x="19" y="0"/>
                      </a:moveTo>
                      <a:lnTo>
                        <a:pt x="1210" y="78"/>
                      </a:lnTo>
                      <a:lnTo>
                        <a:pt x="1205" y="102"/>
                      </a:lnTo>
                      <a:lnTo>
                        <a:pt x="0" y="14"/>
                      </a:lnTo>
                      <a:lnTo>
                        <a:pt x="8" y="5"/>
                      </a:lnTo>
                      <a:lnTo>
                        <a:pt x="11" y="3"/>
                      </a:lnTo>
                      <a:lnTo>
                        <a:pt x="15" y="3"/>
                      </a:lnTo>
                      <a:lnTo>
                        <a:pt x="19" y="0"/>
                      </a:lnTo>
                    </a:path>
                  </a:pathLst>
                </a:custGeom>
                <a:noFill/>
                <a:ln w="0">
                  <a:solidFill>
                    <a:srgbClr val="666666"/>
                  </a:solidFill>
                  <a:prstDash val="solid"/>
                  <a:round/>
                  <a:headEnd/>
                  <a:tailEnd/>
                </a:ln>
              </p:spPr>
              <p:txBody>
                <a:bodyPr/>
                <a:lstStyle/>
                <a:p>
                  <a:endParaRPr lang="en-US"/>
                </a:p>
              </p:txBody>
            </p:sp>
          </p:grpSp>
          <p:sp>
            <p:nvSpPr>
              <p:cNvPr id="172531" name="Freeform 537"/>
              <p:cNvSpPr>
                <a:spLocks/>
              </p:cNvSpPr>
              <p:nvPr/>
            </p:nvSpPr>
            <p:spPr bwMode="auto">
              <a:xfrm>
                <a:off x="3116" y="1434"/>
                <a:ext cx="265" cy="521"/>
              </a:xfrm>
              <a:custGeom>
                <a:avLst/>
                <a:gdLst>
                  <a:gd name="T0" fmla="*/ 0 w 1062"/>
                  <a:gd name="T1" fmla="*/ 0 h 2085"/>
                  <a:gd name="T2" fmla="*/ 0 w 1062"/>
                  <a:gd name="T3" fmla="*/ 0 h 2085"/>
                  <a:gd name="T4" fmla="*/ 0 w 1062"/>
                  <a:gd name="T5" fmla="*/ 0 h 2085"/>
                  <a:gd name="T6" fmla="*/ 0 w 1062"/>
                  <a:gd name="T7" fmla="*/ 0 h 2085"/>
                  <a:gd name="T8" fmla="*/ 0 w 1062"/>
                  <a:gd name="T9" fmla="*/ 0 h 2085"/>
                  <a:gd name="T10" fmla="*/ 0 w 1062"/>
                  <a:gd name="T11" fmla="*/ 0 h 2085"/>
                  <a:gd name="T12" fmla="*/ 0 w 1062"/>
                  <a:gd name="T13" fmla="*/ 0 h 2085"/>
                  <a:gd name="T14" fmla="*/ 0 w 1062"/>
                  <a:gd name="T15" fmla="*/ 0 h 2085"/>
                  <a:gd name="T16" fmla="*/ 0 w 1062"/>
                  <a:gd name="T17" fmla="*/ 0 h 2085"/>
                  <a:gd name="T18" fmla="*/ 0 w 1062"/>
                  <a:gd name="T19" fmla="*/ 0 h 2085"/>
                  <a:gd name="T20" fmla="*/ 0 w 1062"/>
                  <a:gd name="T21" fmla="*/ 0 h 2085"/>
                  <a:gd name="T22" fmla="*/ 0 w 1062"/>
                  <a:gd name="T23" fmla="*/ 0 h 2085"/>
                  <a:gd name="T24" fmla="*/ 0 w 1062"/>
                  <a:gd name="T25" fmla="*/ 0 h 2085"/>
                  <a:gd name="T26" fmla="*/ 0 w 1062"/>
                  <a:gd name="T27" fmla="*/ 0 h 2085"/>
                  <a:gd name="T28" fmla="*/ 0 w 1062"/>
                  <a:gd name="T29" fmla="*/ 0 h 2085"/>
                  <a:gd name="T30" fmla="*/ 0 w 1062"/>
                  <a:gd name="T31" fmla="*/ 0 h 2085"/>
                  <a:gd name="T32" fmla="*/ 0 w 1062"/>
                  <a:gd name="T33" fmla="*/ 0 h 2085"/>
                  <a:gd name="T34" fmla="*/ 0 w 1062"/>
                  <a:gd name="T35" fmla="*/ 0 h 2085"/>
                  <a:gd name="T36" fmla="*/ 0 w 1062"/>
                  <a:gd name="T37" fmla="*/ 0 h 2085"/>
                  <a:gd name="T38" fmla="*/ 0 w 1062"/>
                  <a:gd name="T39" fmla="*/ 0 h 2085"/>
                  <a:gd name="T40" fmla="*/ 0 w 1062"/>
                  <a:gd name="T41" fmla="*/ 0 h 2085"/>
                  <a:gd name="T42" fmla="*/ 0 w 1062"/>
                  <a:gd name="T43" fmla="*/ 0 h 2085"/>
                  <a:gd name="T44" fmla="*/ 0 w 1062"/>
                  <a:gd name="T45" fmla="*/ 0 h 2085"/>
                  <a:gd name="T46" fmla="*/ 0 w 1062"/>
                  <a:gd name="T47" fmla="*/ 0 h 2085"/>
                  <a:gd name="T48" fmla="*/ 0 w 1062"/>
                  <a:gd name="T49" fmla="*/ 0 h 2085"/>
                  <a:gd name="T50" fmla="*/ 0 w 1062"/>
                  <a:gd name="T51" fmla="*/ 0 h 2085"/>
                  <a:gd name="T52" fmla="*/ 0 w 1062"/>
                  <a:gd name="T53" fmla="*/ 0 h 2085"/>
                  <a:gd name="T54" fmla="*/ 0 w 1062"/>
                  <a:gd name="T55" fmla="*/ 0 h 2085"/>
                  <a:gd name="T56" fmla="*/ 0 w 1062"/>
                  <a:gd name="T57" fmla="*/ 0 h 2085"/>
                  <a:gd name="T58" fmla="*/ 0 w 1062"/>
                  <a:gd name="T59" fmla="*/ 0 h 2085"/>
                  <a:gd name="T60" fmla="*/ 0 w 1062"/>
                  <a:gd name="T61" fmla="*/ 0 h 2085"/>
                  <a:gd name="T62" fmla="*/ 0 w 1062"/>
                  <a:gd name="T63" fmla="*/ 0 h 2085"/>
                  <a:gd name="T64" fmla="*/ 0 w 1062"/>
                  <a:gd name="T65" fmla="*/ 0 h 2085"/>
                  <a:gd name="T66" fmla="*/ 0 w 1062"/>
                  <a:gd name="T67" fmla="*/ 0 h 2085"/>
                  <a:gd name="T68" fmla="*/ 0 w 1062"/>
                  <a:gd name="T69" fmla="*/ 0 h 2085"/>
                  <a:gd name="T70" fmla="*/ 0 w 1062"/>
                  <a:gd name="T71" fmla="*/ 0 h 2085"/>
                  <a:gd name="T72" fmla="*/ 0 w 1062"/>
                  <a:gd name="T73" fmla="*/ 0 h 2085"/>
                  <a:gd name="T74" fmla="*/ 0 w 1062"/>
                  <a:gd name="T75" fmla="*/ 0 h 2085"/>
                  <a:gd name="T76" fmla="*/ 0 w 1062"/>
                  <a:gd name="T77" fmla="*/ 0 h 2085"/>
                  <a:gd name="T78" fmla="*/ 0 w 1062"/>
                  <a:gd name="T79" fmla="*/ 0 h 2085"/>
                  <a:gd name="T80" fmla="*/ 0 w 1062"/>
                  <a:gd name="T81" fmla="*/ 0 h 2085"/>
                  <a:gd name="T82" fmla="*/ 0 w 1062"/>
                  <a:gd name="T83" fmla="*/ 0 h 2085"/>
                  <a:gd name="T84" fmla="*/ 0 w 1062"/>
                  <a:gd name="T85" fmla="*/ 0 h 20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62"/>
                  <a:gd name="T130" fmla="*/ 0 h 2085"/>
                  <a:gd name="T131" fmla="*/ 1062 w 1062"/>
                  <a:gd name="T132" fmla="*/ 2085 h 208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62" h="2085">
                    <a:moveTo>
                      <a:pt x="0" y="0"/>
                    </a:moveTo>
                    <a:lnTo>
                      <a:pt x="0" y="0"/>
                    </a:lnTo>
                    <a:lnTo>
                      <a:pt x="16" y="22"/>
                    </a:lnTo>
                    <a:lnTo>
                      <a:pt x="36" y="50"/>
                    </a:lnTo>
                    <a:lnTo>
                      <a:pt x="60" y="81"/>
                    </a:lnTo>
                    <a:lnTo>
                      <a:pt x="85" y="117"/>
                    </a:lnTo>
                    <a:lnTo>
                      <a:pt x="113" y="155"/>
                    </a:lnTo>
                    <a:lnTo>
                      <a:pt x="143" y="199"/>
                    </a:lnTo>
                    <a:lnTo>
                      <a:pt x="177" y="246"/>
                    </a:lnTo>
                    <a:lnTo>
                      <a:pt x="210" y="296"/>
                    </a:lnTo>
                    <a:lnTo>
                      <a:pt x="246" y="349"/>
                    </a:lnTo>
                    <a:lnTo>
                      <a:pt x="284" y="406"/>
                    </a:lnTo>
                    <a:lnTo>
                      <a:pt x="322" y="466"/>
                    </a:lnTo>
                    <a:lnTo>
                      <a:pt x="362" y="528"/>
                    </a:lnTo>
                    <a:lnTo>
                      <a:pt x="403" y="593"/>
                    </a:lnTo>
                    <a:lnTo>
                      <a:pt x="444" y="660"/>
                    </a:lnTo>
                    <a:lnTo>
                      <a:pt x="485" y="730"/>
                    </a:lnTo>
                    <a:lnTo>
                      <a:pt x="526" y="800"/>
                    </a:lnTo>
                    <a:lnTo>
                      <a:pt x="567" y="874"/>
                    </a:lnTo>
                    <a:lnTo>
                      <a:pt x="608" y="948"/>
                    </a:lnTo>
                    <a:lnTo>
                      <a:pt x="648" y="1025"/>
                    </a:lnTo>
                    <a:lnTo>
                      <a:pt x="688" y="1102"/>
                    </a:lnTo>
                    <a:lnTo>
                      <a:pt x="725" y="1182"/>
                    </a:lnTo>
                    <a:lnTo>
                      <a:pt x="762" y="1261"/>
                    </a:lnTo>
                    <a:lnTo>
                      <a:pt x="797" y="1342"/>
                    </a:lnTo>
                    <a:lnTo>
                      <a:pt x="832" y="1423"/>
                    </a:lnTo>
                    <a:lnTo>
                      <a:pt x="863" y="1505"/>
                    </a:lnTo>
                    <a:lnTo>
                      <a:pt x="893" y="1586"/>
                    </a:lnTo>
                    <a:lnTo>
                      <a:pt x="920" y="1668"/>
                    </a:lnTo>
                    <a:lnTo>
                      <a:pt x="944" y="1750"/>
                    </a:lnTo>
                    <a:lnTo>
                      <a:pt x="966" y="1832"/>
                    </a:lnTo>
                    <a:lnTo>
                      <a:pt x="984" y="1912"/>
                    </a:lnTo>
                    <a:lnTo>
                      <a:pt x="1000" y="1993"/>
                    </a:lnTo>
                    <a:lnTo>
                      <a:pt x="1011" y="2073"/>
                    </a:lnTo>
                    <a:lnTo>
                      <a:pt x="1012" y="2075"/>
                    </a:lnTo>
                    <a:lnTo>
                      <a:pt x="1017" y="2080"/>
                    </a:lnTo>
                    <a:lnTo>
                      <a:pt x="1025" y="2084"/>
                    </a:lnTo>
                    <a:lnTo>
                      <a:pt x="1033" y="2085"/>
                    </a:lnTo>
                    <a:lnTo>
                      <a:pt x="1042" y="2081"/>
                    </a:lnTo>
                    <a:lnTo>
                      <a:pt x="1051" y="2069"/>
                    </a:lnTo>
                    <a:lnTo>
                      <a:pt x="1057" y="2045"/>
                    </a:lnTo>
                    <a:lnTo>
                      <a:pt x="1062" y="2008"/>
                    </a:lnTo>
                  </a:path>
                </a:pathLst>
              </a:custGeom>
              <a:noFill/>
              <a:ln w="0">
                <a:solidFill>
                  <a:srgbClr val="666666"/>
                </a:solidFill>
                <a:prstDash val="solid"/>
                <a:round/>
                <a:headEnd/>
                <a:tailEnd/>
              </a:ln>
            </p:spPr>
            <p:txBody>
              <a:bodyPr/>
              <a:lstStyle/>
              <a:p>
                <a:endParaRPr lang="en-US"/>
              </a:p>
            </p:txBody>
          </p:sp>
          <p:sp>
            <p:nvSpPr>
              <p:cNvPr id="172532" name="Freeform 538"/>
              <p:cNvSpPr>
                <a:spLocks/>
              </p:cNvSpPr>
              <p:nvPr/>
            </p:nvSpPr>
            <p:spPr bwMode="auto">
              <a:xfrm>
                <a:off x="2952" y="1944"/>
                <a:ext cx="82" cy="99"/>
              </a:xfrm>
              <a:custGeom>
                <a:avLst/>
                <a:gdLst>
                  <a:gd name="T0" fmla="*/ 0 w 328"/>
                  <a:gd name="T1" fmla="*/ 0 h 397"/>
                  <a:gd name="T2" fmla="*/ 0 w 328"/>
                  <a:gd name="T3" fmla="*/ 0 h 397"/>
                  <a:gd name="T4" fmla="*/ 0 w 328"/>
                  <a:gd name="T5" fmla="*/ 0 h 397"/>
                  <a:gd name="T6" fmla="*/ 0 w 328"/>
                  <a:gd name="T7" fmla="*/ 0 h 397"/>
                  <a:gd name="T8" fmla="*/ 0 w 328"/>
                  <a:gd name="T9" fmla="*/ 0 h 397"/>
                  <a:gd name="T10" fmla="*/ 0 w 328"/>
                  <a:gd name="T11" fmla="*/ 0 h 397"/>
                  <a:gd name="T12" fmla="*/ 0 w 328"/>
                  <a:gd name="T13" fmla="*/ 0 h 397"/>
                  <a:gd name="T14" fmla="*/ 0 w 328"/>
                  <a:gd name="T15" fmla="*/ 0 h 397"/>
                  <a:gd name="T16" fmla="*/ 0 w 328"/>
                  <a:gd name="T17" fmla="*/ 0 h 397"/>
                  <a:gd name="T18" fmla="*/ 0 w 328"/>
                  <a:gd name="T19" fmla="*/ 0 h 397"/>
                  <a:gd name="T20" fmla="*/ 0 w 328"/>
                  <a:gd name="T21" fmla="*/ 0 h 397"/>
                  <a:gd name="T22" fmla="*/ 0 w 328"/>
                  <a:gd name="T23" fmla="*/ 0 h 397"/>
                  <a:gd name="T24" fmla="*/ 0 w 328"/>
                  <a:gd name="T25" fmla="*/ 0 h 397"/>
                  <a:gd name="T26" fmla="*/ 0 w 328"/>
                  <a:gd name="T27" fmla="*/ 0 h 397"/>
                  <a:gd name="T28" fmla="*/ 0 w 328"/>
                  <a:gd name="T29" fmla="*/ 0 h 397"/>
                  <a:gd name="T30" fmla="*/ 0 w 328"/>
                  <a:gd name="T31" fmla="*/ 0 h 397"/>
                  <a:gd name="T32" fmla="*/ 0 w 328"/>
                  <a:gd name="T33" fmla="*/ 0 h 397"/>
                  <a:gd name="T34" fmla="*/ 0 w 328"/>
                  <a:gd name="T35" fmla="*/ 0 h 397"/>
                  <a:gd name="T36" fmla="*/ 0 w 328"/>
                  <a:gd name="T37" fmla="*/ 0 h 397"/>
                  <a:gd name="T38" fmla="*/ 0 w 328"/>
                  <a:gd name="T39" fmla="*/ 0 h 397"/>
                  <a:gd name="T40" fmla="*/ 0 w 328"/>
                  <a:gd name="T41" fmla="*/ 0 h 397"/>
                  <a:gd name="T42" fmla="*/ 0 w 328"/>
                  <a:gd name="T43" fmla="*/ 0 h 397"/>
                  <a:gd name="T44" fmla="*/ 0 w 328"/>
                  <a:gd name="T45" fmla="*/ 0 h 397"/>
                  <a:gd name="T46" fmla="*/ 0 w 328"/>
                  <a:gd name="T47" fmla="*/ 0 h 397"/>
                  <a:gd name="T48" fmla="*/ 0 w 328"/>
                  <a:gd name="T49" fmla="*/ 0 h 397"/>
                  <a:gd name="T50" fmla="*/ 0 w 328"/>
                  <a:gd name="T51" fmla="*/ 0 h 397"/>
                  <a:gd name="T52" fmla="*/ 0 w 328"/>
                  <a:gd name="T53" fmla="*/ 0 h 397"/>
                  <a:gd name="T54" fmla="*/ 0 w 328"/>
                  <a:gd name="T55" fmla="*/ 0 h 397"/>
                  <a:gd name="T56" fmla="*/ 0 w 328"/>
                  <a:gd name="T57" fmla="*/ 0 h 397"/>
                  <a:gd name="T58" fmla="*/ 0 w 328"/>
                  <a:gd name="T59" fmla="*/ 0 h 397"/>
                  <a:gd name="T60" fmla="*/ 0 w 328"/>
                  <a:gd name="T61" fmla="*/ 0 h 397"/>
                  <a:gd name="T62" fmla="*/ 0 w 328"/>
                  <a:gd name="T63" fmla="*/ 0 h 397"/>
                  <a:gd name="T64" fmla="*/ 0 w 328"/>
                  <a:gd name="T65" fmla="*/ 0 h 397"/>
                  <a:gd name="T66" fmla="*/ 0 w 328"/>
                  <a:gd name="T67" fmla="*/ 0 h 397"/>
                  <a:gd name="T68" fmla="*/ 0 w 328"/>
                  <a:gd name="T69" fmla="*/ 0 h 397"/>
                  <a:gd name="T70" fmla="*/ 0 w 328"/>
                  <a:gd name="T71" fmla="*/ 0 h 397"/>
                  <a:gd name="T72" fmla="*/ 0 w 328"/>
                  <a:gd name="T73" fmla="*/ 0 h 397"/>
                  <a:gd name="T74" fmla="*/ 0 w 328"/>
                  <a:gd name="T75" fmla="*/ 0 h 397"/>
                  <a:gd name="T76" fmla="*/ 0 w 328"/>
                  <a:gd name="T77" fmla="*/ 0 h 397"/>
                  <a:gd name="T78" fmla="*/ 0 w 328"/>
                  <a:gd name="T79" fmla="*/ 0 h 397"/>
                  <a:gd name="T80" fmla="*/ 0 w 328"/>
                  <a:gd name="T81" fmla="*/ 0 h 397"/>
                  <a:gd name="T82" fmla="*/ 0 w 328"/>
                  <a:gd name="T83" fmla="*/ 0 h 397"/>
                  <a:gd name="T84" fmla="*/ 0 w 328"/>
                  <a:gd name="T85" fmla="*/ 0 h 397"/>
                  <a:gd name="T86" fmla="*/ 0 w 328"/>
                  <a:gd name="T87" fmla="*/ 0 h 397"/>
                  <a:gd name="T88" fmla="*/ 0 w 328"/>
                  <a:gd name="T89" fmla="*/ 0 h 397"/>
                  <a:gd name="T90" fmla="*/ 0 w 328"/>
                  <a:gd name="T91" fmla="*/ 0 h 397"/>
                  <a:gd name="T92" fmla="*/ 0 w 328"/>
                  <a:gd name="T93" fmla="*/ 0 h 397"/>
                  <a:gd name="T94" fmla="*/ 0 w 328"/>
                  <a:gd name="T95" fmla="*/ 0 h 397"/>
                  <a:gd name="T96" fmla="*/ 0 w 328"/>
                  <a:gd name="T97" fmla="*/ 0 h 3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8"/>
                  <a:gd name="T148" fmla="*/ 0 h 397"/>
                  <a:gd name="T149" fmla="*/ 328 w 328"/>
                  <a:gd name="T150" fmla="*/ 397 h 3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8" h="397">
                    <a:moveTo>
                      <a:pt x="57" y="5"/>
                    </a:moveTo>
                    <a:lnTo>
                      <a:pt x="78" y="11"/>
                    </a:lnTo>
                    <a:lnTo>
                      <a:pt x="102" y="21"/>
                    </a:lnTo>
                    <a:lnTo>
                      <a:pt x="128" y="34"/>
                    </a:lnTo>
                    <a:lnTo>
                      <a:pt x="155" y="49"/>
                    </a:lnTo>
                    <a:lnTo>
                      <a:pt x="184" y="65"/>
                    </a:lnTo>
                    <a:lnTo>
                      <a:pt x="211" y="85"/>
                    </a:lnTo>
                    <a:lnTo>
                      <a:pt x="239" y="105"/>
                    </a:lnTo>
                    <a:lnTo>
                      <a:pt x="263" y="127"/>
                    </a:lnTo>
                    <a:lnTo>
                      <a:pt x="286" y="150"/>
                    </a:lnTo>
                    <a:lnTo>
                      <a:pt x="303" y="175"/>
                    </a:lnTo>
                    <a:lnTo>
                      <a:pt x="317" y="201"/>
                    </a:lnTo>
                    <a:lnTo>
                      <a:pt x="326" y="228"/>
                    </a:lnTo>
                    <a:lnTo>
                      <a:pt x="328" y="255"/>
                    </a:lnTo>
                    <a:lnTo>
                      <a:pt x="322" y="282"/>
                    </a:lnTo>
                    <a:lnTo>
                      <a:pt x="309" y="310"/>
                    </a:lnTo>
                    <a:lnTo>
                      <a:pt x="287" y="337"/>
                    </a:lnTo>
                    <a:lnTo>
                      <a:pt x="260" y="360"/>
                    </a:lnTo>
                    <a:lnTo>
                      <a:pt x="232" y="378"/>
                    </a:lnTo>
                    <a:lnTo>
                      <a:pt x="205" y="389"/>
                    </a:lnTo>
                    <a:lnTo>
                      <a:pt x="178" y="395"/>
                    </a:lnTo>
                    <a:lnTo>
                      <a:pt x="151" y="397"/>
                    </a:lnTo>
                    <a:lnTo>
                      <a:pt x="127" y="393"/>
                    </a:lnTo>
                    <a:lnTo>
                      <a:pt x="103" y="387"/>
                    </a:lnTo>
                    <a:lnTo>
                      <a:pt x="81" y="377"/>
                    </a:lnTo>
                    <a:lnTo>
                      <a:pt x="62" y="365"/>
                    </a:lnTo>
                    <a:lnTo>
                      <a:pt x="45" y="352"/>
                    </a:lnTo>
                    <a:lnTo>
                      <a:pt x="31" y="338"/>
                    </a:lnTo>
                    <a:lnTo>
                      <a:pt x="21" y="322"/>
                    </a:lnTo>
                    <a:lnTo>
                      <a:pt x="15" y="307"/>
                    </a:lnTo>
                    <a:lnTo>
                      <a:pt x="12" y="293"/>
                    </a:lnTo>
                    <a:lnTo>
                      <a:pt x="15" y="280"/>
                    </a:lnTo>
                    <a:lnTo>
                      <a:pt x="22" y="269"/>
                    </a:lnTo>
                    <a:lnTo>
                      <a:pt x="38" y="249"/>
                    </a:lnTo>
                    <a:lnTo>
                      <a:pt x="48" y="229"/>
                    </a:lnTo>
                    <a:lnTo>
                      <a:pt x="54" y="210"/>
                    </a:lnTo>
                    <a:lnTo>
                      <a:pt x="54" y="193"/>
                    </a:lnTo>
                    <a:lnTo>
                      <a:pt x="52" y="177"/>
                    </a:lnTo>
                    <a:lnTo>
                      <a:pt x="45" y="160"/>
                    </a:lnTo>
                    <a:lnTo>
                      <a:pt x="36" y="144"/>
                    </a:lnTo>
                    <a:lnTo>
                      <a:pt x="25" y="129"/>
                    </a:lnTo>
                    <a:lnTo>
                      <a:pt x="13" y="111"/>
                    </a:lnTo>
                    <a:lnTo>
                      <a:pt x="5" y="88"/>
                    </a:lnTo>
                    <a:lnTo>
                      <a:pt x="0" y="65"/>
                    </a:lnTo>
                    <a:lnTo>
                      <a:pt x="0" y="41"/>
                    </a:lnTo>
                    <a:lnTo>
                      <a:pt x="5" y="20"/>
                    </a:lnTo>
                    <a:lnTo>
                      <a:pt x="15" y="6"/>
                    </a:lnTo>
                    <a:lnTo>
                      <a:pt x="32" y="0"/>
                    </a:lnTo>
                    <a:lnTo>
                      <a:pt x="57" y="5"/>
                    </a:lnTo>
                    <a:close/>
                  </a:path>
                </a:pathLst>
              </a:custGeom>
              <a:solidFill>
                <a:srgbClr val="F2000C"/>
              </a:solidFill>
              <a:ln w="9525">
                <a:noFill/>
                <a:round/>
                <a:headEnd/>
                <a:tailEnd/>
              </a:ln>
            </p:spPr>
            <p:txBody>
              <a:bodyPr/>
              <a:lstStyle/>
              <a:p>
                <a:endParaRPr lang="en-US"/>
              </a:p>
            </p:txBody>
          </p:sp>
          <p:sp>
            <p:nvSpPr>
              <p:cNvPr id="172533" name="Freeform 539"/>
              <p:cNvSpPr>
                <a:spLocks/>
              </p:cNvSpPr>
              <p:nvPr/>
            </p:nvSpPr>
            <p:spPr bwMode="auto">
              <a:xfrm>
                <a:off x="2957" y="1951"/>
                <a:ext cx="70" cy="84"/>
              </a:xfrm>
              <a:custGeom>
                <a:avLst/>
                <a:gdLst>
                  <a:gd name="T0" fmla="*/ 0 w 280"/>
                  <a:gd name="T1" fmla="*/ 0 h 338"/>
                  <a:gd name="T2" fmla="*/ 0 w 280"/>
                  <a:gd name="T3" fmla="*/ 0 h 338"/>
                  <a:gd name="T4" fmla="*/ 0 w 280"/>
                  <a:gd name="T5" fmla="*/ 0 h 338"/>
                  <a:gd name="T6" fmla="*/ 0 w 280"/>
                  <a:gd name="T7" fmla="*/ 0 h 338"/>
                  <a:gd name="T8" fmla="*/ 0 w 280"/>
                  <a:gd name="T9" fmla="*/ 0 h 338"/>
                  <a:gd name="T10" fmla="*/ 0 w 280"/>
                  <a:gd name="T11" fmla="*/ 0 h 338"/>
                  <a:gd name="T12" fmla="*/ 0 w 280"/>
                  <a:gd name="T13" fmla="*/ 0 h 338"/>
                  <a:gd name="T14" fmla="*/ 0 w 280"/>
                  <a:gd name="T15" fmla="*/ 0 h 338"/>
                  <a:gd name="T16" fmla="*/ 0 w 280"/>
                  <a:gd name="T17" fmla="*/ 0 h 338"/>
                  <a:gd name="T18" fmla="*/ 0 w 280"/>
                  <a:gd name="T19" fmla="*/ 0 h 338"/>
                  <a:gd name="T20" fmla="*/ 0 w 280"/>
                  <a:gd name="T21" fmla="*/ 0 h 338"/>
                  <a:gd name="T22" fmla="*/ 0 w 280"/>
                  <a:gd name="T23" fmla="*/ 0 h 338"/>
                  <a:gd name="T24" fmla="*/ 0 w 280"/>
                  <a:gd name="T25" fmla="*/ 0 h 338"/>
                  <a:gd name="T26" fmla="*/ 0 w 280"/>
                  <a:gd name="T27" fmla="*/ 0 h 338"/>
                  <a:gd name="T28" fmla="*/ 0 w 280"/>
                  <a:gd name="T29" fmla="*/ 0 h 338"/>
                  <a:gd name="T30" fmla="*/ 0 w 280"/>
                  <a:gd name="T31" fmla="*/ 0 h 338"/>
                  <a:gd name="T32" fmla="*/ 0 w 280"/>
                  <a:gd name="T33" fmla="*/ 0 h 338"/>
                  <a:gd name="T34" fmla="*/ 0 w 280"/>
                  <a:gd name="T35" fmla="*/ 0 h 338"/>
                  <a:gd name="T36" fmla="*/ 0 w 280"/>
                  <a:gd name="T37" fmla="*/ 0 h 338"/>
                  <a:gd name="T38" fmla="*/ 0 w 280"/>
                  <a:gd name="T39" fmla="*/ 0 h 338"/>
                  <a:gd name="T40" fmla="*/ 0 w 280"/>
                  <a:gd name="T41" fmla="*/ 0 h 338"/>
                  <a:gd name="T42" fmla="*/ 0 w 280"/>
                  <a:gd name="T43" fmla="*/ 0 h 338"/>
                  <a:gd name="T44" fmla="*/ 0 w 280"/>
                  <a:gd name="T45" fmla="*/ 0 h 338"/>
                  <a:gd name="T46" fmla="*/ 0 w 280"/>
                  <a:gd name="T47" fmla="*/ 0 h 338"/>
                  <a:gd name="T48" fmla="*/ 0 w 280"/>
                  <a:gd name="T49" fmla="*/ 0 h 338"/>
                  <a:gd name="T50" fmla="*/ 0 w 280"/>
                  <a:gd name="T51" fmla="*/ 0 h 338"/>
                  <a:gd name="T52" fmla="*/ 0 w 280"/>
                  <a:gd name="T53" fmla="*/ 0 h 338"/>
                  <a:gd name="T54" fmla="*/ 0 w 280"/>
                  <a:gd name="T55" fmla="*/ 0 h 338"/>
                  <a:gd name="T56" fmla="*/ 0 w 280"/>
                  <a:gd name="T57" fmla="*/ 0 h 338"/>
                  <a:gd name="T58" fmla="*/ 0 w 280"/>
                  <a:gd name="T59" fmla="*/ 0 h 338"/>
                  <a:gd name="T60" fmla="*/ 0 w 280"/>
                  <a:gd name="T61" fmla="*/ 0 h 338"/>
                  <a:gd name="T62" fmla="*/ 0 w 280"/>
                  <a:gd name="T63" fmla="*/ 0 h 338"/>
                  <a:gd name="T64" fmla="*/ 0 w 280"/>
                  <a:gd name="T65" fmla="*/ 0 h 338"/>
                  <a:gd name="T66" fmla="*/ 0 w 280"/>
                  <a:gd name="T67" fmla="*/ 0 h 338"/>
                  <a:gd name="T68" fmla="*/ 0 w 280"/>
                  <a:gd name="T69" fmla="*/ 0 h 338"/>
                  <a:gd name="T70" fmla="*/ 0 w 280"/>
                  <a:gd name="T71" fmla="*/ 0 h 338"/>
                  <a:gd name="T72" fmla="*/ 0 w 280"/>
                  <a:gd name="T73" fmla="*/ 0 h 338"/>
                  <a:gd name="T74" fmla="*/ 0 w 280"/>
                  <a:gd name="T75" fmla="*/ 0 h 338"/>
                  <a:gd name="T76" fmla="*/ 0 w 280"/>
                  <a:gd name="T77" fmla="*/ 0 h 338"/>
                  <a:gd name="T78" fmla="*/ 0 w 280"/>
                  <a:gd name="T79" fmla="*/ 0 h 338"/>
                  <a:gd name="T80" fmla="*/ 0 w 280"/>
                  <a:gd name="T81" fmla="*/ 0 h 338"/>
                  <a:gd name="T82" fmla="*/ 0 w 280"/>
                  <a:gd name="T83" fmla="*/ 0 h 338"/>
                  <a:gd name="T84" fmla="*/ 0 w 280"/>
                  <a:gd name="T85" fmla="*/ 0 h 338"/>
                  <a:gd name="T86" fmla="*/ 0 w 280"/>
                  <a:gd name="T87" fmla="*/ 0 h 338"/>
                  <a:gd name="T88" fmla="*/ 0 w 280"/>
                  <a:gd name="T89" fmla="*/ 0 h 338"/>
                  <a:gd name="T90" fmla="*/ 0 w 280"/>
                  <a:gd name="T91" fmla="*/ 0 h 338"/>
                  <a:gd name="T92" fmla="*/ 0 w 280"/>
                  <a:gd name="T93" fmla="*/ 0 h 338"/>
                  <a:gd name="T94" fmla="*/ 0 w 280"/>
                  <a:gd name="T95" fmla="*/ 0 h 338"/>
                  <a:gd name="T96" fmla="*/ 0 w 280"/>
                  <a:gd name="T97" fmla="*/ 0 h 3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0"/>
                  <a:gd name="T148" fmla="*/ 0 h 338"/>
                  <a:gd name="T149" fmla="*/ 280 w 280"/>
                  <a:gd name="T150" fmla="*/ 338 h 3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0" h="338">
                    <a:moveTo>
                      <a:pt x="49" y="3"/>
                    </a:moveTo>
                    <a:lnTo>
                      <a:pt x="66" y="10"/>
                    </a:lnTo>
                    <a:lnTo>
                      <a:pt x="87" y="17"/>
                    </a:lnTo>
                    <a:lnTo>
                      <a:pt x="110" y="28"/>
                    </a:lnTo>
                    <a:lnTo>
                      <a:pt x="133" y="41"/>
                    </a:lnTo>
                    <a:lnTo>
                      <a:pt x="157" y="54"/>
                    </a:lnTo>
                    <a:lnTo>
                      <a:pt x="180" y="71"/>
                    </a:lnTo>
                    <a:lnTo>
                      <a:pt x="204" y="89"/>
                    </a:lnTo>
                    <a:lnTo>
                      <a:pt x="225" y="108"/>
                    </a:lnTo>
                    <a:lnTo>
                      <a:pt x="244" y="128"/>
                    </a:lnTo>
                    <a:lnTo>
                      <a:pt x="259" y="149"/>
                    </a:lnTo>
                    <a:lnTo>
                      <a:pt x="271" y="171"/>
                    </a:lnTo>
                    <a:lnTo>
                      <a:pt x="277" y="194"/>
                    </a:lnTo>
                    <a:lnTo>
                      <a:pt x="280" y="217"/>
                    </a:lnTo>
                    <a:lnTo>
                      <a:pt x="275" y="241"/>
                    </a:lnTo>
                    <a:lnTo>
                      <a:pt x="264" y="263"/>
                    </a:lnTo>
                    <a:lnTo>
                      <a:pt x="245" y="287"/>
                    </a:lnTo>
                    <a:lnTo>
                      <a:pt x="221" y="307"/>
                    </a:lnTo>
                    <a:lnTo>
                      <a:pt x="198" y="322"/>
                    </a:lnTo>
                    <a:lnTo>
                      <a:pt x="174" y="331"/>
                    </a:lnTo>
                    <a:lnTo>
                      <a:pt x="152" y="336"/>
                    </a:lnTo>
                    <a:lnTo>
                      <a:pt x="129" y="338"/>
                    </a:lnTo>
                    <a:lnTo>
                      <a:pt x="107" y="335"/>
                    </a:lnTo>
                    <a:lnTo>
                      <a:pt x="87" y="330"/>
                    </a:lnTo>
                    <a:lnTo>
                      <a:pt x="69" y="322"/>
                    </a:lnTo>
                    <a:lnTo>
                      <a:pt x="52" y="312"/>
                    </a:lnTo>
                    <a:lnTo>
                      <a:pt x="39" y="300"/>
                    </a:lnTo>
                    <a:lnTo>
                      <a:pt x="26" y="288"/>
                    </a:lnTo>
                    <a:lnTo>
                      <a:pt x="18" y="274"/>
                    </a:lnTo>
                    <a:lnTo>
                      <a:pt x="13" y="262"/>
                    </a:lnTo>
                    <a:lnTo>
                      <a:pt x="10" y="249"/>
                    </a:lnTo>
                    <a:lnTo>
                      <a:pt x="13" y="238"/>
                    </a:lnTo>
                    <a:lnTo>
                      <a:pt x="19" y="228"/>
                    </a:lnTo>
                    <a:lnTo>
                      <a:pt x="32" y="211"/>
                    </a:lnTo>
                    <a:lnTo>
                      <a:pt x="41" y="195"/>
                    </a:lnTo>
                    <a:lnTo>
                      <a:pt x="46" y="179"/>
                    </a:lnTo>
                    <a:lnTo>
                      <a:pt x="46" y="164"/>
                    </a:lnTo>
                    <a:lnTo>
                      <a:pt x="44" y="150"/>
                    </a:lnTo>
                    <a:lnTo>
                      <a:pt x="39" y="135"/>
                    </a:lnTo>
                    <a:lnTo>
                      <a:pt x="31" y="123"/>
                    </a:lnTo>
                    <a:lnTo>
                      <a:pt x="21" y="109"/>
                    </a:lnTo>
                    <a:lnTo>
                      <a:pt x="11" y="94"/>
                    </a:lnTo>
                    <a:lnTo>
                      <a:pt x="4" y="74"/>
                    </a:lnTo>
                    <a:lnTo>
                      <a:pt x="0" y="54"/>
                    </a:lnTo>
                    <a:lnTo>
                      <a:pt x="0" y="33"/>
                    </a:lnTo>
                    <a:lnTo>
                      <a:pt x="4" y="17"/>
                    </a:lnTo>
                    <a:lnTo>
                      <a:pt x="13" y="5"/>
                    </a:lnTo>
                    <a:lnTo>
                      <a:pt x="28" y="0"/>
                    </a:lnTo>
                    <a:lnTo>
                      <a:pt x="49" y="3"/>
                    </a:lnTo>
                    <a:close/>
                  </a:path>
                </a:pathLst>
              </a:custGeom>
              <a:solidFill>
                <a:srgbClr val="F50824"/>
              </a:solidFill>
              <a:ln w="9525">
                <a:noFill/>
                <a:round/>
                <a:headEnd/>
                <a:tailEnd/>
              </a:ln>
            </p:spPr>
            <p:txBody>
              <a:bodyPr/>
              <a:lstStyle/>
              <a:p>
                <a:endParaRPr lang="en-US"/>
              </a:p>
            </p:txBody>
          </p:sp>
          <p:sp>
            <p:nvSpPr>
              <p:cNvPr id="172534" name="Freeform 540"/>
              <p:cNvSpPr>
                <a:spLocks/>
              </p:cNvSpPr>
              <p:nvPr/>
            </p:nvSpPr>
            <p:spPr bwMode="auto">
              <a:xfrm>
                <a:off x="2963" y="1958"/>
                <a:ext cx="58" cy="70"/>
              </a:xfrm>
              <a:custGeom>
                <a:avLst/>
                <a:gdLst>
                  <a:gd name="T0" fmla="*/ 0 w 231"/>
                  <a:gd name="T1" fmla="*/ 0 h 282"/>
                  <a:gd name="T2" fmla="*/ 0 w 231"/>
                  <a:gd name="T3" fmla="*/ 0 h 282"/>
                  <a:gd name="T4" fmla="*/ 0 w 231"/>
                  <a:gd name="T5" fmla="*/ 0 h 282"/>
                  <a:gd name="T6" fmla="*/ 0 w 231"/>
                  <a:gd name="T7" fmla="*/ 0 h 282"/>
                  <a:gd name="T8" fmla="*/ 0 w 231"/>
                  <a:gd name="T9" fmla="*/ 0 h 282"/>
                  <a:gd name="T10" fmla="*/ 0 w 231"/>
                  <a:gd name="T11" fmla="*/ 0 h 282"/>
                  <a:gd name="T12" fmla="*/ 0 w 231"/>
                  <a:gd name="T13" fmla="*/ 0 h 282"/>
                  <a:gd name="T14" fmla="*/ 0 w 231"/>
                  <a:gd name="T15" fmla="*/ 0 h 282"/>
                  <a:gd name="T16" fmla="*/ 0 w 231"/>
                  <a:gd name="T17" fmla="*/ 0 h 282"/>
                  <a:gd name="T18" fmla="*/ 0 w 231"/>
                  <a:gd name="T19" fmla="*/ 0 h 282"/>
                  <a:gd name="T20" fmla="*/ 0 w 231"/>
                  <a:gd name="T21" fmla="*/ 0 h 282"/>
                  <a:gd name="T22" fmla="*/ 0 w 231"/>
                  <a:gd name="T23" fmla="*/ 0 h 282"/>
                  <a:gd name="T24" fmla="*/ 0 w 231"/>
                  <a:gd name="T25" fmla="*/ 0 h 282"/>
                  <a:gd name="T26" fmla="*/ 0 w 231"/>
                  <a:gd name="T27" fmla="*/ 0 h 282"/>
                  <a:gd name="T28" fmla="*/ 0 w 231"/>
                  <a:gd name="T29" fmla="*/ 0 h 282"/>
                  <a:gd name="T30" fmla="*/ 0 w 231"/>
                  <a:gd name="T31" fmla="*/ 0 h 282"/>
                  <a:gd name="T32" fmla="*/ 0 w 231"/>
                  <a:gd name="T33" fmla="*/ 0 h 282"/>
                  <a:gd name="T34" fmla="*/ 0 w 231"/>
                  <a:gd name="T35" fmla="*/ 0 h 282"/>
                  <a:gd name="T36" fmla="*/ 0 w 231"/>
                  <a:gd name="T37" fmla="*/ 0 h 282"/>
                  <a:gd name="T38" fmla="*/ 0 w 231"/>
                  <a:gd name="T39" fmla="*/ 0 h 282"/>
                  <a:gd name="T40" fmla="*/ 0 w 231"/>
                  <a:gd name="T41" fmla="*/ 0 h 282"/>
                  <a:gd name="T42" fmla="*/ 0 w 231"/>
                  <a:gd name="T43" fmla="*/ 0 h 282"/>
                  <a:gd name="T44" fmla="*/ 0 w 231"/>
                  <a:gd name="T45" fmla="*/ 0 h 282"/>
                  <a:gd name="T46" fmla="*/ 0 w 231"/>
                  <a:gd name="T47" fmla="*/ 0 h 282"/>
                  <a:gd name="T48" fmla="*/ 0 w 231"/>
                  <a:gd name="T49" fmla="*/ 0 h 282"/>
                  <a:gd name="T50" fmla="*/ 0 w 231"/>
                  <a:gd name="T51" fmla="*/ 0 h 282"/>
                  <a:gd name="T52" fmla="*/ 0 w 231"/>
                  <a:gd name="T53" fmla="*/ 0 h 282"/>
                  <a:gd name="T54" fmla="*/ 0 w 231"/>
                  <a:gd name="T55" fmla="*/ 0 h 282"/>
                  <a:gd name="T56" fmla="*/ 0 w 231"/>
                  <a:gd name="T57" fmla="*/ 0 h 282"/>
                  <a:gd name="T58" fmla="*/ 0 w 231"/>
                  <a:gd name="T59" fmla="*/ 0 h 282"/>
                  <a:gd name="T60" fmla="*/ 0 w 231"/>
                  <a:gd name="T61" fmla="*/ 0 h 282"/>
                  <a:gd name="T62" fmla="*/ 0 w 231"/>
                  <a:gd name="T63" fmla="*/ 0 h 282"/>
                  <a:gd name="T64" fmla="*/ 0 w 231"/>
                  <a:gd name="T65" fmla="*/ 0 h 282"/>
                  <a:gd name="T66" fmla="*/ 0 w 231"/>
                  <a:gd name="T67" fmla="*/ 0 h 282"/>
                  <a:gd name="T68" fmla="*/ 0 w 231"/>
                  <a:gd name="T69" fmla="*/ 0 h 282"/>
                  <a:gd name="T70" fmla="*/ 0 w 231"/>
                  <a:gd name="T71" fmla="*/ 0 h 282"/>
                  <a:gd name="T72" fmla="*/ 0 w 231"/>
                  <a:gd name="T73" fmla="*/ 0 h 282"/>
                  <a:gd name="T74" fmla="*/ 0 w 231"/>
                  <a:gd name="T75" fmla="*/ 0 h 282"/>
                  <a:gd name="T76" fmla="*/ 0 w 231"/>
                  <a:gd name="T77" fmla="*/ 0 h 282"/>
                  <a:gd name="T78" fmla="*/ 0 w 231"/>
                  <a:gd name="T79" fmla="*/ 0 h 282"/>
                  <a:gd name="T80" fmla="*/ 0 w 231"/>
                  <a:gd name="T81" fmla="*/ 0 h 282"/>
                  <a:gd name="T82" fmla="*/ 0 w 231"/>
                  <a:gd name="T83" fmla="*/ 0 h 282"/>
                  <a:gd name="T84" fmla="*/ 0 w 231"/>
                  <a:gd name="T85" fmla="*/ 0 h 282"/>
                  <a:gd name="T86" fmla="*/ 0 w 231"/>
                  <a:gd name="T87" fmla="*/ 0 h 282"/>
                  <a:gd name="T88" fmla="*/ 0 w 231"/>
                  <a:gd name="T89" fmla="*/ 0 h 282"/>
                  <a:gd name="T90" fmla="*/ 0 w 231"/>
                  <a:gd name="T91" fmla="*/ 0 h 282"/>
                  <a:gd name="T92" fmla="*/ 0 w 231"/>
                  <a:gd name="T93" fmla="*/ 0 h 282"/>
                  <a:gd name="T94" fmla="*/ 0 w 231"/>
                  <a:gd name="T95" fmla="*/ 0 h 282"/>
                  <a:gd name="T96" fmla="*/ 0 w 231"/>
                  <a:gd name="T97" fmla="*/ 0 h 28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1"/>
                  <a:gd name="T148" fmla="*/ 0 h 282"/>
                  <a:gd name="T149" fmla="*/ 231 w 231"/>
                  <a:gd name="T150" fmla="*/ 282 h 28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1" h="282">
                    <a:moveTo>
                      <a:pt x="40" y="4"/>
                    </a:moveTo>
                    <a:lnTo>
                      <a:pt x="54" y="9"/>
                    </a:lnTo>
                    <a:lnTo>
                      <a:pt x="71" y="15"/>
                    </a:lnTo>
                    <a:lnTo>
                      <a:pt x="89" y="24"/>
                    </a:lnTo>
                    <a:lnTo>
                      <a:pt x="109" y="35"/>
                    </a:lnTo>
                    <a:lnTo>
                      <a:pt x="129" y="46"/>
                    </a:lnTo>
                    <a:lnTo>
                      <a:pt x="149" y="60"/>
                    </a:lnTo>
                    <a:lnTo>
                      <a:pt x="168" y="75"/>
                    </a:lnTo>
                    <a:lnTo>
                      <a:pt x="186" y="91"/>
                    </a:lnTo>
                    <a:lnTo>
                      <a:pt x="201" y="107"/>
                    </a:lnTo>
                    <a:lnTo>
                      <a:pt x="215" y="126"/>
                    </a:lnTo>
                    <a:lnTo>
                      <a:pt x="224" y="143"/>
                    </a:lnTo>
                    <a:lnTo>
                      <a:pt x="230" y="163"/>
                    </a:lnTo>
                    <a:lnTo>
                      <a:pt x="231" y="181"/>
                    </a:lnTo>
                    <a:lnTo>
                      <a:pt x="227" y="201"/>
                    </a:lnTo>
                    <a:lnTo>
                      <a:pt x="219" y="220"/>
                    </a:lnTo>
                    <a:lnTo>
                      <a:pt x="202" y="240"/>
                    </a:lnTo>
                    <a:lnTo>
                      <a:pt x="183" y="256"/>
                    </a:lnTo>
                    <a:lnTo>
                      <a:pt x="164" y="268"/>
                    </a:lnTo>
                    <a:lnTo>
                      <a:pt x="144" y="277"/>
                    </a:lnTo>
                    <a:lnTo>
                      <a:pt x="125" y="281"/>
                    </a:lnTo>
                    <a:lnTo>
                      <a:pt x="107" y="282"/>
                    </a:lnTo>
                    <a:lnTo>
                      <a:pt x="88" y="280"/>
                    </a:lnTo>
                    <a:lnTo>
                      <a:pt x="72" y="275"/>
                    </a:lnTo>
                    <a:lnTo>
                      <a:pt x="57" y="268"/>
                    </a:lnTo>
                    <a:lnTo>
                      <a:pt x="42" y="260"/>
                    </a:lnTo>
                    <a:lnTo>
                      <a:pt x="31" y="250"/>
                    </a:lnTo>
                    <a:lnTo>
                      <a:pt x="21" y="240"/>
                    </a:lnTo>
                    <a:lnTo>
                      <a:pt x="13" y="229"/>
                    </a:lnTo>
                    <a:lnTo>
                      <a:pt x="10" y="219"/>
                    </a:lnTo>
                    <a:lnTo>
                      <a:pt x="8" y="208"/>
                    </a:lnTo>
                    <a:lnTo>
                      <a:pt x="10" y="199"/>
                    </a:lnTo>
                    <a:lnTo>
                      <a:pt x="15" y="190"/>
                    </a:lnTo>
                    <a:lnTo>
                      <a:pt x="26" y="177"/>
                    </a:lnTo>
                    <a:lnTo>
                      <a:pt x="33" y="163"/>
                    </a:lnTo>
                    <a:lnTo>
                      <a:pt x="37" y="149"/>
                    </a:lnTo>
                    <a:lnTo>
                      <a:pt x="38" y="137"/>
                    </a:lnTo>
                    <a:lnTo>
                      <a:pt x="36" y="124"/>
                    </a:lnTo>
                    <a:lnTo>
                      <a:pt x="31" y="113"/>
                    </a:lnTo>
                    <a:lnTo>
                      <a:pt x="25" y="102"/>
                    </a:lnTo>
                    <a:lnTo>
                      <a:pt x="17" y="92"/>
                    </a:lnTo>
                    <a:lnTo>
                      <a:pt x="10" y="80"/>
                    </a:lnTo>
                    <a:lnTo>
                      <a:pt x="4" y="63"/>
                    </a:lnTo>
                    <a:lnTo>
                      <a:pt x="0" y="46"/>
                    </a:lnTo>
                    <a:lnTo>
                      <a:pt x="0" y="29"/>
                    </a:lnTo>
                    <a:lnTo>
                      <a:pt x="2" y="15"/>
                    </a:lnTo>
                    <a:lnTo>
                      <a:pt x="10" y="5"/>
                    </a:lnTo>
                    <a:lnTo>
                      <a:pt x="22" y="0"/>
                    </a:lnTo>
                    <a:lnTo>
                      <a:pt x="40" y="4"/>
                    </a:lnTo>
                    <a:close/>
                  </a:path>
                </a:pathLst>
              </a:custGeom>
              <a:solidFill>
                <a:srgbClr val="F71E38"/>
              </a:solidFill>
              <a:ln w="9525">
                <a:noFill/>
                <a:round/>
                <a:headEnd/>
                <a:tailEnd/>
              </a:ln>
            </p:spPr>
            <p:txBody>
              <a:bodyPr/>
              <a:lstStyle/>
              <a:p>
                <a:endParaRPr lang="en-US"/>
              </a:p>
            </p:txBody>
          </p:sp>
          <p:sp>
            <p:nvSpPr>
              <p:cNvPr id="172535" name="Freeform 541"/>
              <p:cNvSpPr>
                <a:spLocks/>
              </p:cNvSpPr>
              <p:nvPr/>
            </p:nvSpPr>
            <p:spPr bwMode="auto">
              <a:xfrm>
                <a:off x="2969" y="1965"/>
                <a:ext cx="46" cy="56"/>
              </a:xfrm>
              <a:custGeom>
                <a:avLst/>
                <a:gdLst>
                  <a:gd name="T0" fmla="*/ 0 w 185"/>
                  <a:gd name="T1" fmla="*/ 0 h 223"/>
                  <a:gd name="T2" fmla="*/ 0 w 185"/>
                  <a:gd name="T3" fmla="*/ 0 h 223"/>
                  <a:gd name="T4" fmla="*/ 0 w 185"/>
                  <a:gd name="T5" fmla="*/ 0 h 223"/>
                  <a:gd name="T6" fmla="*/ 0 w 185"/>
                  <a:gd name="T7" fmla="*/ 0 h 223"/>
                  <a:gd name="T8" fmla="*/ 0 w 185"/>
                  <a:gd name="T9" fmla="*/ 0 h 223"/>
                  <a:gd name="T10" fmla="*/ 0 w 185"/>
                  <a:gd name="T11" fmla="*/ 0 h 223"/>
                  <a:gd name="T12" fmla="*/ 0 w 185"/>
                  <a:gd name="T13" fmla="*/ 0 h 223"/>
                  <a:gd name="T14" fmla="*/ 0 w 185"/>
                  <a:gd name="T15" fmla="*/ 0 h 223"/>
                  <a:gd name="T16" fmla="*/ 0 w 185"/>
                  <a:gd name="T17" fmla="*/ 0 h 223"/>
                  <a:gd name="T18" fmla="*/ 0 w 185"/>
                  <a:gd name="T19" fmla="*/ 0 h 223"/>
                  <a:gd name="T20" fmla="*/ 0 w 185"/>
                  <a:gd name="T21" fmla="*/ 0 h 223"/>
                  <a:gd name="T22" fmla="*/ 0 w 185"/>
                  <a:gd name="T23" fmla="*/ 0 h 223"/>
                  <a:gd name="T24" fmla="*/ 0 w 185"/>
                  <a:gd name="T25" fmla="*/ 0 h 223"/>
                  <a:gd name="T26" fmla="*/ 0 w 185"/>
                  <a:gd name="T27" fmla="*/ 0 h 223"/>
                  <a:gd name="T28" fmla="*/ 0 w 185"/>
                  <a:gd name="T29" fmla="*/ 0 h 223"/>
                  <a:gd name="T30" fmla="*/ 0 w 185"/>
                  <a:gd name="T31" fmla="*/ 0 h 223"/>
                  <a:gd name="T32" fmla="*/ 0 w 185"/>
                  <a:gd name="T33" fmla="*/ 0 h 223"/>
                  <a:gd name="T34" fmla="*/ 0 w 185"/>
                  <a:gd name="T35" fmla="*/ 0 h 223"/>
                  <a:gd name="T36" fmla="*/ 0 w 185"/>
                  <a:gd name="T37" fmla="*/ 0 h 223"/>
                  <a:gd name="T38" fmla="*/ 0 w 185"/>
                  <a:gd name="T39" fmla="*/ 0 h 223"/>
                  <a:gd name="T40" fmla="*/ 0 w 185"/>
                  <a:gd name="T41" fmla="*/ 0 h 223"/>
                  <a:gd name="T42" fmla="*/ 0 w 185"/>
                  <a:gd name="T43" fmla="*/ 0 h 223"/>
                  <a:gd name="T44" fmla="*/ 0 w 185"/>
                  <a:gd name="T45" fmla="*/ 0 h 223"/>
                  <a:gd name="T46" fmla="*/ 0 w 185"/>
                  <a:gd name="T47" fmla="*/ 0 h 223"/>
                  <a:gd name="T48" fmla="*/ 0 w 185"/>
                  <a:gd name="T49" fmla="*/ 0 h 223"/>
                  <a:gd name="T50" fmla="*/ 0 w 185"/>
                  <a:gd name="T51" fmla="*/ 0 h 223"/>
                  <a:gd name="T52" fmla="*/ 0 w 185"/>
                  <a:gd name="T53" fmla="*/ 0 h 223"/>
                  <a:gd name="T54" fmla="*/ 0 w 185"/>
                  <a:gd name="T55" fmla="*/ 0 h 223"/>
                  <a:gd name="T56" fmla="*/ 0 w 185"/>
                  <a:gd name="T57" fmla="*/ 0 h 223"/>
                  <a:gd name="T58" fmla="*/ 0 w 185"/>
                  <a:gd name="T59" fmla="*/ 0 h 223"/>
                  <a:gd name="T60" fmla="*/ 0 w 185"/>
                  <a:gd name="T61" fmla="*/ 0 h 223"/>
                  <a:gd name="T62" fmla="*/ 0 w 185"/>
                  <a:gd name="T63" fmla="*/ 0 h 223"/>
                  <a:gd name="T64" fmla="*/ 0 w 185"/>
                  <a:gd name="T65" fmla="*/ 0 h 223"/>
                  <a:gd name="T66" fmla="*/ 0 w 185"/>
                  <a:gd name="T67" fmla="*/ 0 h 223"/>
                  <a:gd name="T68" fmla="*/ 0 w 185"/>
                  <a:gd name="T69" fmla="*/ 0 h 223"/>
                  <a:gd name="T70" fmla="*/ 0 w 185"/>
                  <a:gd name="T71" fmla="*/ 0 h 223"/>
                  <a:gd name="T72" fmla="*/ 0 w 185"/>
                  <a:gd name="T73" fmla="*/ 0 h 223"/>
                  <a:gd name="T74" fmla="*/ 0 w 185"/>
                  <a:gd name="T75" fmla="*/ 0 h 223"/>
                  <a:gd name="T76" fmla="*/ 0 w 185"/>
                  <a:gd name="T77" fmla="*/ 0 h 223"/>
                  <a:gd name="T78" fmla="*/ 0 w 185"/>
                  <a:gd name="T79" fmla="*/ 0 h 223"/>
                  <a:gd name="T80" fmla="*/ 0 w 185"/>
                  <a:gd name="T81" fmla="*/ 0 h 2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5"/>
                  <a:gd name="T124" fmla="*/ 0 h 223"/>
                  <a:gd name="T125" fmla="*/ 185 w 185"/>
                  <a:gd name="T126" fmla="*/ 223 h 2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5" h="223">
                    <a:moveTo>
                      <a:pt x="32" y="2"/>
                    </a:moveTo>
                    <a:lnTo>
                      <a:pt x="44" y="6"/>
                    </a:lnTo>
                    <a:lnTo>
                      <a:pt x="57" y="11"/>
                    </a:lnTo>
                    <a:lnTo>
                      <a:pt x="72" y="18"/>
                    </a:lnTo>
                    <a:lnTo>
                      <a:pt x="88" y="26"/>
                    </a:lnTo>
                    <a:lnTo>
                      <a:pt x="105" y="36"/>
                    </a:lnTo>
                    <a:lnTo>
                      <a:pt x="121" y="47"/>
                    </a:lnTo>
                    <a:lnTo>
                      <a:pt x="136" y="58"/>
                    </a:lnTo>
                    <a:lnTo>
                      <a:pt x="149" y="70"/>
                    </a:lnTo>
                    <a:lnTo>
                      <a:pt x="162" y="84"/>
                    </a:lnTo>
                    <a:lnTo>
                      <a:pt x="172" y="98"/>
                    </a:lnTo>
                    <a:lnTo>
                      <a:pt x="179" y="113"/>
                    </a:lnTo>
                    <a:lnTo>
                      <a:pt x="184" y="128"/>
                    </a:lnTo>
                    <a:lnTo>
                      <a:pt x="185" y="144"/>
                    </a:lnTo>
                    <a:lnTo>
                      <a:pt x="182" y="159"/>
                    </a:lnTo>
                    <a:lnTo>
                      <a:pt x="174" y="175"/>
                    </a:lnTo>
                    <a:lnTo>
                      <a:pt x="162" y="190"/>
                    </a:lnTo>
                    <a:lnTo>
                      <a:pt x="131" y="213"/>
                    </a:lnTo>
                    <a:lnTo>
                      <a:pt x="101" y="223"/>
                    </a:lnTo>
                    <a:lnTo>
                      <a:pt x="71" y="222"/>
                    </a:lnTo>
                    <a:lnTo>
                      <a:pt x="46" y="213"/>
                    </a:lnTo>
                    <a:lnTo>
                      <a:pt x="26" y="198"/>
                    </a:lnTo>
                    <a:lnTo>
                      <a:pt x="13" y="182"/>
                    </a:lnTo>
                    <a:lnTo>
                      <a:pt x="8" y="165"/>
                    </a:lnTo>
                    <a:lnTo>
                      <a:pt x="13" y="151"/>
                    </a:lnTo>
                    <a:lnTo>
                      <a:pt x="21" y="140"/>
                    </a:lnTo>
                    <a:lnTo>
                      <a:pt x="28" y="129"/>
                    </a:lnTo>
                    <a:lnTo>
                      <a:pt x="30" y="118"/>
                    </a:lnTo>
                    <a:lnTo>
                      <a:pt x="31" y="108"/>
                    </a:lnTo>
                    <a:lnTo>
                      <a:pt x="30" y="98"/>
                    </a:lnTo>
                    <a:lnTo>
                      <a:pt x="26" y="89"/>
                    </a:lnTo>
                    <a:lnTo>
                      <a:pt x="21" y="80"/>
                    </a:lnTo>
                    <a:lnTo>
                      <a:pt x="15" y="72"/>
                    </a:lnTo>
                    <a:lnTo>
                      <a:pt x="9" y="62"/>
                    </a:lnTo>
                    <a:lnTo>
                      <a:pt x="4" y="49"/>
                    </a:lnTo>
                    <a:lnTo>
                      <a:pt x="0" y="36"/>
                    </a:lnTo>
                    <a:lnTo>
                      <a:pt x="0" y="22"/>
                    </a:lnTo>
                    <a:lnTo>
                      <a:pt x="3" y="11"/>
                    </a:lnTo>
                    <a:lnTo>
                      <a:pt x="9" y="2"/>
                    </a:lnTo>
                    <a:lnTo>
                      <a:pt x="19" y="0"/>
                    </a:lnTo>
                    <a:lnTo>
                      <a:pt x="32" y="2"/>
                    </a:lnTo>
                    <a:close/>
                  </a:path>
                </a:pathLst>
              </a:custGeom>
              <a:solidFill>
                <a:srgbClr val="FC384F"/>
              </a:solidFill>
              <a:ln w="9525">
                <a:noFill/>
                <a:round/>
                <a:headEnd/>
                <a:tailEnd/>
              </a:ln>
            </p:spPr>
            <p:txBody>
              <a:bodyPr/>
              <a:lstStyle/>
              <a:p>
                <a:endParaRPr lang="en-US"/>
              </a:p>
            </p:txBody>
          </p:sp>
          <p:sp>
            <p:nvSpPr>
              <p:cNvPr id="172536" name="Freeform 542"/>
              <p:cNvSpPr>
                <a:spLocks/>
              </p:cNvSpPr>
              <p:nvPr/>
            </p:nvSpPr>
            <p:spPr bwMode="auto">
              <a:xfrm>
                <a:off x="2975" y="1971"/>
                <a:ext cx="34" cy="42"/>
              </a:xfrm>
              <a:custGeom>
                <a:avLst/>
                <a:gdLst>
                  <a:gd name="T0" fmla="*/ 0 w 137"/>
                  <a:gd name="T1" fmla="*/ 0 h 166"/>
                  <a:gd name="T2" fmla="*/ 0 w 137"/>
                  <a:gd name="T3" fmla="*/ 0 h 166"/>
                  <a:gd name="T4" fmla="*/ 0 w 137"/>
                  <a:gd name="T5" fmla="*/ 0 h 166"/>
                  <a:gd name="T6" fmla="*/ 0 w 137"/>
                  <a:gd name="T7" fmla="*/ 0 h 166"/>
                  <a:gd name="T8" fmla="*/ 0 w 137"/>
                  <a:gd name="T9" fmla="*/ 0 h 166"/>
                  <a:gd name="T10" fmla="*/ 0 w 137"/>
                  <a:gd name="T11" fmla="*/ 0 h 166"/>
                  <a:gd name="T12" fmla="*/ 0 w 137"/>
                  <a:gd name="T13" fmla="*/ 0 h 166"/>
                  <a:gd name="T14" fmla="*/ 0 w 137"/>
                  <a:gd name="T15" fmla="*/ 0 h 166"/>
                  <a:gd name="T16" fmla="*/ 0 w 137"/>
                  <a:gd name="T17" fmla="*/ 0 h 166"/>
                  <a:gd name="T18" fmla="*/ 0 w 137"/>
                  <a:gd name="T19" fmla="*/ 0 h 166"/>
                  <a:gd name="T20" fmla="*/ 0 w 137"/>
                  <a:gd name="T21" fmla="*/ 0 h 166"/>
                  <a:gd name="T22" fmla="*/ 0 w 137"/>
                  <a:gd name="T23" fmla="*/ 0 h 166"/>
                  <a:gd name="T24" fmla="*/ 0 w 137"/>
                  <a:gd name="T25" fmla="*/ 0 h 166"/>
                  <a:gd name="T26" fmla="*/ 0 w 137"/>
                  <a:gd name="T27" fmla="*/ 0 h 166"/>
                  <a:gd name="T28" fmla="*/ 0 w 137"/>
                  <a:gd name="T29" fmla="*/ 0 h 166"/>
                  <a:gd name="T30" fmla="*/ 0 w 137"/>
                  <a:gd name="T31" fmla="*/ 0 h 166"/>
                  <a:gd name="T32" fmla="*/ 0 w 137"/>
                  <a:gd name="T33" fmla="*/ 0 h 166"/>
                  <a:gd name="T34" fmla="*/ 0 w 137"/>
                  <a:gd name="T35" fmla="*/ 0 h 166"/>
                  <a:gd name="T36" fmla="*/ 0 w 137"/>
                  <a:gd name="T37" fmla="*/ 0 h 166"/>
                  <a:gd name="T38" fmla="*/ 0 w 137"/>
                  <a:gd name="T39" fmla="*/ 0 h 166"/>
                  <a:gd name="T40" fmla="*/ 0 w 137"/>
                  <a:gd name="T41" fmla="*/ 0 h 166"/>
                  <a:gd name="T42" fmla="*/ 0 w 137"/>
                  <a:gd name="T43" fmla="*/ 0 h 166"/>
                  <a:gd name="T44" fmla="*/ 0 w 137"/>
                  <a:gd name="T45" fmla="*/ 0 h 166"/>
                  <a:gd name="T46" fmla="*/ 0 w 137"/>
                  <a:gd name="T47" fmla="*/ 0 h 166"/>
                  <a:gd name="T48" fmla="*/ 0 w 137"/>
                  <a:gd name="T49" fmla="*/ 0 h 166"/>
                  <a:gd name="T50" fmla="*/ 0 w 137"/>
                  <a:gd name="T51" fmla="*/ 0 h 166"/>
                  <a:gd name="T52" fmla="*/ 0 w 137"/>
                  <a:gd name="T53" fmla="*/ 0 h 166"/>
                  <a:gd name="T54" fmla="*/ 0 w 137"/>
                  <a:gd name="T55" fmla="*/ 0 h 166"/>
                  <a:gd name="T56" fmla="*/ 0 w 137"/>
                  <a:gd name="T57" fmla="*/ 0 h 166"/>
                  <a:gd name="T58" fmla="*/ 0 w 137"/>
                  <a:gd name="T59" fmla="*/ 0 h 166"/>
                  <a:gd name="T60" fmla="*/ 0 w 137"/>
                  <a:gd name="T61" fmla="*/ 0 h 166"/>
                  <a:gd name="T62" fmla="*/ 0 w 137"/>
                  <a:gd name="T63" fmla="*/ 0 h 166"/>
                  <a:gd name="T64" fmla="*/ 0 w 137"/>
                  <a:gd name="T65" fmla="*/ 0 h 1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66"/>
                  <a:gd name="T101" fmla="*/ 137 w 137"/>
                  <a:gd name="T102" fmla="*/ 166 h 1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66">
                    <a:moveTo>
                      <a:pt x="23" y="2"/>
                    </a:moveTo>
                    <a:lnTo>
                      <a:pt x="42" y="9"/>
                    </a:lnTo>
                    <a:lnTo>
                      <a:pt x="64" y="20"/>
                    </a:lnTo>
                    <a:lnTo>
                      <a:pt x="88" y="35"/>
                    </a:lnTo>
                    <a:lnTo>
                      <a:pt x="110" y="53"/>
                    </a:lnTo>
                    <a:lnTo>
                      <a:pt x="127" y="73"/>
                    </a:lnTo>
                    <a:lnTo>
                      <a:pt x="137" y="96"/>
                    </a:lnTo>
                    <a:lnTo>
                      <a:pt x="135" y="118"/>
                    </a:lnTo>
                    <a:lnTo>
                      <a:pt x="120" y="142"/>
                    </a:lnTo>
                    <a:lnTo>
                      <a:pt x="97" y="159"/>
                    </a:lnTo>
                    <a:lnTo>
                      <a:pt x="74" y="166"/>
                    </a:lnTo>
                    <a:lnTo>
                      <a:pt x="53" y="165"/>
                    </a:lnTo>
                    <a:lnTo>
                      <a:pt x="33" y="159"/>
                    </a:lnTo>
                    <a:lnTo>
                      <a:pt x="18" y="149"/>
                    </a:lnTo>
                    <a:lnTo>
                      <a:pt x="8" y="135"/>
                    </a:lnTo>
                    <a:lnTo>
                      <a:pt x="5" y="123"/>
                    </a:lnTo>
                    <a:lnTo>
                      <a:pt x="8" y="113"/>
                    </a:lnTo>
                    <a:lnTo>
                      <a:pt x="15" y="104"/>
                    </a:lnTo>
                    <a:lnTo>
                      <a:pt x="20" y="96"/>
                    </a:lnTo>
                    <a:lnTo>
                      <a:pt x="22" y="88"/>
                    </a:lnTo>
                    <a:lnTo>
                      <a:pt x="22" y="81"/>
                    </a:lnTo>
                    <a:lnTo>
                      <a:pt x="21" y="75"/>
                    </a:lnTo>
                    <a:lnTo>
                      <a:pt x="18" y="67"/>
                    </a:lnTo>
                    <a:lnTo>
                      <a:pt x="15" y="61"/>
                    </a:lnTo>
                    <a:lnTo>
                      <a:pt x="10" y="55"/>
                    </a:lnTo>
                    <a:lnTo>
                      <a:pt x="5" y="47"/>
                    </a:lnTo>
                    <a:lnTo>
                      <a:pt x="2" y="38"/>
                    </a:lnTo>
                    <a:lnTo>
                      <a:pt x="0" y="27"/>
                    </a:lnTo>
                    <a:lnTo>
                      <a:pt x="0" y="17"/>
                    </a:lnTo>
                    <a:lnTo>
                      <a:pt x="2" y="9"/>
                    </a:lnTo>
                    <a:lnTo>
                      <a:pt x="6" y="4"/>
                    </a:lnTo>
                    <a:lnTo>
                      <a:pt x="13" y="0"/>
                    </a:lnTo>
                    <a:lnTo>
                      <a:pt x="23" y="2"/>
                    </a:lnTo>
                    <a:close/>
                  </a:path>
                </a:pathLst>
              </a:custGeom>
              <a:solidFill>
                <a:srgbClr val="FF4C66"/>
              </a:solidFill>
              <a:ln w="9525">
                <a:noFill/>
                <a:round/>
                <a:headEnd/>
                <a:tailEnd/>
              </a:ln>
            </p:spPr>
            <p:txBody>
              <a:bodyPr/>
              <a:lstStyle/>
              <a:p>
                <a:endParaRPr lang="en-US"/>
              </a:p>
            </p:txBody>
          </p:sp>
          <p:grpSp>
            <p:nvGrpSpPr>
              <p:cNvPr id="172537" name="Group 543"/>
              <p:cNvGrpSpPr>
                <a:grpSpLocks/>
              </p:cNvGrpSpPr>
              <p:nvPr/>
            </p:nvGrpSpPr>
            <p:grpSpPr bwMode="auto">
              <a:xfrm>
                <a:off x="2466" y="1433"/>
                <a:ext cx="335" cy="113"/>
                <a:chOff x="2466" y="1433"/>
                <a:chExt cx="335" cy="113"/>
              </a:xfrm>
            </p:grpSpPr>
            <p:sp>
              <p:nvSpPr>
                <p:cNvPr id="172540" name="Freeform 544"/>
                <p:cNvSpPr>
                  <a:spLocks/>
                </p:cNvSpPr>
                <p:nvPr/>
              </p:nvSpPr>
              <p:spPr bwMode="auto">
                <a:xfrm>
                  <a:off x="2466" y="1433"/>
                  <a:ext cx="335" cy="113"/>
                </a:xfrm>
                <a:custGeom>
                  <a:avLst/>
                  <a:gdLst>
                    <a:gd name="T0" fmla="*/ 0 w 1338"/>
                    <a:gd name="T1" fmla="*/ 0 h 451"/>
                    <a:gd name="T2" fmla="*/ 0 w 1338"/>
                    <a:gd name="T3" fmla="*/ 0 h 451"/>
                    <a:gd name="T4" fmla="*/ 0 w 1338"/>
                    <a:gd name="T5" fmla="*/ 0 h 451"/>
                    <a:gd name="T6" fmla="*/ 0 w 1338"/>
                    <a:gd name="T7" fmla="*/ 0 h 451"/>
                    <a:gd name="T8" fmla="*/ 0 w 1338"/>
                    <a:gd name="T9" fmla="*/ 0 h 451"/>
                    <a:gd name="T10" fmla="*/ 0 w 1338"/>
                    <a:gd name="T11" fmla="*/ 0 h 451"/>
                    <a:gd name="T12" fmla="*/ 0 w 1338"/>
                    <a:gd name="T13" fmla="*/ 0 h 451"/>
                    <a:gd name="T14" fmla="*/ 0 w 1338"/>
                    <a:gd name="T15" fmla="*/ 0 h 451"/>
                    <a:gd name="T16" fmla="*/ 0 w 1338"/>
                    <a:gd name="T17" fmla="*/ 0 h 451"/>
                    <a:gd name="T18" fmla="*/ 0 w 1338"/>
                    <a:gd name="T19" fmla="*/ 0 h 451"/>
                    <a:gd name="T20" fmla="*/ 0 w 1338"/>
                    <a:gd name="T21" fmla="*/ 0 h 451"/>
                    <a:gd name="T22" fmla="*/ 0 w 1338"/>
                    <a:gd name="T23" fmla="*/ 0 h 451"/>
                    <a:gd name="T24" fmla="*/ 0 w 1338"/>
                    <a:gd name="T25" fmla="*/ 0 h 451"/>
                    <a:gd name="T26" fmla="*/ 0 w 1338"/>
                    <a:gd name="T27" fmla="*/ 0 h 451"/>
                    <a:gd name="T28" fmla="*/ 0 w 1338"/>
                    <a:gd name="T29" fmla="*/ 0 h 451"/>
                    <a:gd name="T30" fmla="*/ 0 w 1338"/>
                    <a:gd name="T31" fmla="*/ 0 h 451"/>
                    <a:gd name="T32" fmla="*/ 0 w 1338"/>
                    <a:gd name="T33" fmla="*/ 0 h 451"/>
                    <a:gd name="T34" fmla="*/ 0 w 1338"/>
                    <a:gd name="T35" fmla="*/ 0 h 451"/>
                    <a:gd name="T36" fmla="*/ 0 w 1338"/>
                    <a:gd name="T37" fmla="*/ 0 h 451"/>
                    <a:gd name="T38" fmla="*/ 0 w 1338"/>
                    <a:gd name="T39" fmla="*/ 0 h 451"/>
                    <a:gd name="T40" fmla="*/ 0 w 1338"/>
                    <a:gd name="T41" fmla="*/ 0 h 451"/>
                    <a:gd name="T42" fmla="*/ 0 w 1338"/>
                    <a:gd name="T43" fmla="*/ 0 h 451"/>
                    <a:gd name="T44" fmla="*/ 0 w 1338"/>
                    <a:gd name="T45" fmla="*/ 0 h 451"/>
                    <a:gd name="T46" fmla="*/ 0 w 1338"/>
                    <a:gd name="T47" fmla="*/ 0 h 451"/>
                    <a:gd name="T48" fmla="*/ 0 w 1338"/>
                    <a:gd name="T49" fmla="*/ 0 h 451"/>
                    <a:gd name="T50" fmla="*/ 0 w 1338"/>
                    <a:gd name="T51" fmla="*/ 0 h 451"/>
                    <a:gd name="T52" fmla="*/ 0 w 1338"/>
                    <a:gd name="T53" fmla="*/ 0 h 451"/>
                    <a:gd name="T54" fmla="*/ 0 w 1338"/>
                    <a:gd name="T55" fmla="*/ 0 h 451"/>
                    <a:gd name="T56" fmla="*/ 0 w 1338"/>
                    <a:gd name="T57" fmla="*/ 0 h 451"/>
                    <a:gd name="T58" fmla="*/ 0 w 1338"/>
                    <a:gd name="T59" fmla="*/ 0 h 451"/>
                    <a:gd name="T60" fmla="*/ 0 w 1338"/>
                    <a:gd name="T61" fmla="*/ 0 h 451"/>
                    <a:gd name="T62" fmla="*/ 0 w 1338"/>
                    <a:gd name="T63" fmla="*/ 0 h 451"/>
                    <a:gd name="T64" fmla="*/ 0 w 1338"/>
                    <a:gd name="T65" fmla="*/ 0 h 451"/>
                    <a:gd name="T66" fmla="*/ 0 w 1338"/>
                    <a:gd name="T67" fmla="*/ 0 h 451"/>
                    <a:gd name="T68" fmla="*/ 0 w 1338"/>
                    <a:gd name="T69" fmla="*/ 0 h 451"/>
                    <a:gd name="T70" fmla="*/ 0 w 1338"/>
                    <a:gd name="T71" fmla="*/ 0 h 451"/>
                    <a:gd name="T72" fmla="*/ 0 w 1338"/>
                    <a:gd name="T73" fmla="*/ 0 h 451"/>
                    <a:gd name="T74" fmla="*/ 0 w 1338"/>
                    <a:gd name="T75" fmla="*/ 0 h 451"/>
                    <a:gd name="T76" fmla="*/ 0 w 1338"/>
                    <a:gd name="T77" fmla="*/ 0 h 451"/>
                    <a:gd name="T78" fmla="*/ 0 w 1338"/>
                    <a:gd name="T79" fmla="*/ 0 h 451"/>
                    <a:gd name="T80" fmla="*/ 0 w 1338"/>
                    <a:gd name="T81" fmla="*/ 0 h 451"/>
                    <a:gd name="T82" fmla="*/ 0 w 1338"/>
                    <a:gd name="T83" fmla="*/ 0 h 451"/>
                    <a:gd name="T84" fmla="*/ 0 w 1338"/>
                    <a:gd name="T85" fmla="*/ 0 h 451"/>
                    <a:gd name="T86" fmla="*/ 0 w 1338"/>
                    <a:gd name="T87" fmla="*/ 0 h 451"/>
                    <a:gd name="T88" fmla="*/ 0 w 1338"/>
                    <a:gd name="T89" fmla="*/ 0 h 451"/>
                    <a:gd name="T90" fmla="*/ 0 w 1338"/>
                    <a:gd name="T91" fmla="*/ 0 h 451"/>
                    <a:gd name="T92" fmla="*/ 0 w 1338"/>
                    <a:gd name="T93" fmla="*/ 0 h 451"/>
                    <a:gd name="T94" fmla="*/ 0 w 1338"/>
                    <a:gd name="T95" fmla="*/ 0 h 451"/>
                    <a:gd name="T96" fmla="*/ 0 w 1338"/>
                    <a:gd name="T97" fmla="*/ 0 h 451"/>
                    <a:gd name="T98" fmla="*/ 0 w 1338"/>
                    <a:gd name="T99" fmla="*/ 0 h 451"/>
                    <a:gd name="T100" fmla="*/ 0 w 1338"/>
                    <a:gd name="T101" fmla="*/ 0 h 45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8"/>
                    <a:gd name="T154" fmla="*/ 0 h 451"/>
                    <a:gd name="T155" fmla="*/ 1338 w 1338"/>
                    <a:gd name="T156" fmla="*/ 451 h 45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8" h="451">
                      <a:moveTo>
                        <a:pt x="107" y="336"/>
                      </a:moveTo>
                      <a:lnTo>
                        <a:pt x="78" y="320"/>
                      </a:lnTo>
                      <a:lnTo>
                        <a:pt x="53" y="300"/>
                      </a:lnTo>
                      <a:lnTo>
                        <a:pt x="35" y="277"/>
                      </a:lnTo>
                      <a:lnTo>
                        <a:pt x="20" y="254"/>
                      </a:lnTo>
                      <a:lnTo>
                        <a:pt x="9" y="226"/>
                      </a:lnTo>
                      <a:lnTo>
                        <a:pt x="2" y="199"/>
                      </a:lnTo>
                      <a:lnTo>
                        <a:pt x="0" y="172"/>
                      </a:lnTo>
                      <a:lnTo>
                        <a:pt x="1" y="143"/>
                      </a:lnTo>
                      <a:lnTo>
                        <a:pt x="6" y="117"/>
                      </a:lnTo>
                      <a:lnTo>
                        <a:pt x="14" y="91"/>
                      </a:lnTo>
                      <a:lnTo>
                        <a:pt x="26" y="67"/>
                      </a:lnTo>
                      <a:lnTo>
                        <a:pt x="40" y="46"/>
                      </a:lnTo>
                      <a:lnTo>
                        <a:pt x="57" y="29"/>
                      </a:lnTo>
                      <a:lnTo>
                        <a:pt x="78" y="14"/>
                      </a:lnTo>
                      <a:lnTo>
                        <a:pt x="101" y="5"/>
                      </a:lnTo>
                      <a:lnTo>
                        <a:pt x="126" y="0"/>
                      </a:lnTo>
                      <a:lnTo>
                        <a:pt x="128" y="0"/>
                      </a:lnTo>
                      <a:lnTo>
                        <a:pt x="135" y="1"/>
                      </a:lnTo>
                      <a:lnTo>
                        <a:pt x="148" y="1"/>
                      </a:lnTo>
                      <a:lnTo>
                        <a:pt x="164" y="3"/>
                      </a:lnTo>
                      <a:lnTo>
                        <a:pt x="185" y="5"/>
                      </a:lnTo>
                      <a:lnTo>
                        <a:pt x="209" y="6"/>
                      </a:lnTo>
                      <a:lnTo>
                        <a:pt x="237" y="9"/>
                      </a:lnTo>
                      <a:lnTo>
                        <a:pt x="268" y="11"/>
                      </a:lnTo>
                      <a:lnTo>
                        <a:pt x="302" y="14"/>
                      </a:lnTo>
                      <a:lnTo>
                        <a:pt x="339" y="16"/>
                      </a:lnTo>
                      <a:lnTo>
                        <a:pt x="379" y="19"/>
                      </a:lnTo>
                      <a:lnTo>
                        <a:pt x="420" y="23"/>
                      </a:lnTo>
                      <a:lnTo>
                        <a:pt x="464" y="25"/>
                      </a:lnTo>
                      <a:lnTo>
                        <a:pt x="508" y="29"/>
                      </a:lnTo>
                      <a:lnTo>
                        <a:pt x="556" y="33"/>
                      </a:lnTo>
                      <a:lnTo>
                        <a:pt x="603" y="35"/>
                      </a:lnTo>
                      <a:lnTo>
                        <a:pt x="651" y="39"/>
                      </a:lnTo>
                      <a:lnTo>
                        <a:pt x="700" y="42"/>
                      </a:lnTo>
                      <a:lnTo>
                        <a:pt x="750" y="46"/>
                      </a:lnTo>
                      <a:lnTo>
                        <a:pt x="799" y="50"/>
                      </a:lnTo>
                      <a:lnTo>
                        <a:pt x="848" y="54"/>
                      </a:lnTo>
                      <a:lnTo>
                        <a:pt x="896" y="57"/>
                      </a:lnTo>
                      <a:lnTo>
                        <a:pt x="944" y="60"/>
                      </a:lnTo>
                      <a:lnTo>
                        <a:pt x="991" y="64"/>
                      </a:lnTo>
                      <a:lnTo>
                        <a:pt x="1036" y="67"/>
                      </a:lnTo>
                      <a:lnTo>
                        <a:pt x="1079" y="70"/>
                      </a:lnTo>
                      <a:lnTo>
                        <a:pt x="1120" y="74"/>
                      </a:lnTo>
                      <a:lnTo>
                        <a:pt x="1160" y="76"/>
                      </a:lnTo>
                      <a:lnTo>
                        <a:pt x="1197" y="79"/>
                      </a:lnTo>
                      <a:lnTo>
                        <a:pt x="1231" y="81"/>
                      </a:lnTo>
                      <a:lnTo>
                        <a:pt x="1263" y="82"/>
                      </a:lnTo>
                      <a:lnTo>
                        <a:pt x="1291" y="85"/>
                      </a:lnTo>
                      <a:lnTo>
                        <a:pt x="1338" y="451"/>
                      </a:lnTo>
                      <a:lnTo>
                        <a:pt x="107" y="336"/>
                      </a:lnTo>
                      <a:close/>
                    </a:path>
                  </a:pathLst>
                </a:custGeom>
                <a:solidFill>
                  <a:srgbClr val="262626"/>
                </a:solidFill>
                <a:ln w="9525">
                  <a:noFill/>
                  <a:round/>
                  <a:headEnd/>
                  <a:tailEnd/>
                </a:ln>
              </p:spPr>
              <p:txBody>
                <a:bodyPr/>
                <a:lstStyle/>
                <a:p>
                  <a:endParaRPr lang="en-US"/>
                </a:p>
              </p:txBody>
            </p:sp>
            <p:sp>
              <p:nvSpPr>
                <p:cNvPr id="172541" name="Freeform 545"/>
                <p:cNvSpPr>
                  <a:spLocks/>
                </p:cNvSpPr>
                <p:nvPr/>
              </p:nvSpPr>
              <p:spPr bwMode="auto">
                <a:xfrm>
                  <a:off x="2466" y="1433"/>
                  <a:ext cx="335" cy="113"/>
                </a:xfrm>
                <a:custGeom>
                  <a:avLst/>
                  <a:gdLst>
                    <a:gd name="T0" fmla="*/ 0 w 1338"/>
                    <a:gd name="T1" fmla="*/ 0 h 451"/>
                    <a:gd name="T2" fmla="*/ 0 w 1338"/>
                    <a:gd name="T3" fmla="*/ 0 h 451"/>
                    <a:gd name="T4" fmla="*/ 0 w 1338"/>
                    <a:gd name="T5" fmla="*/ 0 h 451"/>
                    <a:gd name="T6" fmla="*/ 0 w 1338"/>
                    <a:gd name="T7" fmla="*/ 0 h 451"/>
                    <a:gd name="T8" fmla="*/ 0 w 1338"/>
                    <a:gd name="T9" fmla="*/ 0 h 451"/>
                    <a:gd name="T10" fmla="*/ 0 w 1338"/>
                    <a:gd name="T11" fmla="*/ 0 h 451"/>
                    <a:gd name="T12" fmla="*/ 0 w 1338"/>
                    <a:gd name="T13" fmla="*/ 0 h 451"/>
                    <a:gd name="T14" fmla="*/ 0 w 1338"/>
                    <a:gd name="T15" fmla="*/ 0 h 451"/>
                    <a:gd name="T16" fmla="*/ 0 w 1338"/>
                    <a:gd name="T17" fmla="*/ 0 h 451"/>
                    <a:gd name="T18" fmla="*/ 0 w 1338"/>
                    <a:gd name="T19" fmla="*/ 0 h 451"/>
                    <a:gd name="T20" fmla="*/ 0 w 1338"/>
                    <a:gd name="T21" fmla="*/ 0 h 451"/>
                    <a:gd name="T22" fmla="*/ 0 w 1338"/>
                    <a:gd name="T23" fmla="*/ 0 h 451"/>
                    <a:gd name="T24" fmla="*/ 0 w 1338"/>
                    <a:gd name="T25" fmla="*/ 0 h 451"/>
                    <a:gd name="T26" fmla="*/ 0 w 1338"/>
                    <a:gd name="T27" fmla="*/ 0 h 451"/>
                    <a:gd name="T28" fmla="*/ 0 w 1338"/>
                    <a:gd name="T29" fmla="*/ 0 h 451"/>
                    <a:gd name="T30" fmla="*/ 0 w 1338"/>
                    <a:gd name="T31" fmla="*/ 0 h 451"/>
                    <a:gd name="T32" fmla="*/ 0 w 1338"/>
                    <a:gd name="T33" fmla="*/ 0 h 451"/>
                    <a:gd name="T34" fmla="*/ 0 w 1338"/>
                    <a:gd name="T35" fmla="*/ 0 h 451"/>
                    <a:gd name="T36" fmla="*/ 0 w 1338"/>
                    <a:gd name="T37" fmla="*/ 0 h 451"/>
                    <a:gd name="T38" fmla="*/ 0 w 1338"/>
                    <a:gd name="T39" fmla="*/ 0 h 451"/>
                    <a:gd name="T40" fmla="*/ 0 w 1338"/>
                    <a:gd name="T41" fmla="*/ 0 h 451"/>
                    <a:gd name="T42" fmla="*/ 0 w 1338"/>
                    <a:gd name="T43" fmla="*/ 0 h 451"/>
                    <a:gd name="T44" fmla="*/ 0 w 1338"/>
                    <a:gd name="T45" fmla="*/ 0 h 451"/>
                    <a:gd name="T46" fmla="*/ 0 w 1338"/>
                    <a:gd name="T47" fmla="*/ 0 h 451"/>
                    <a:gd name="T48" fmla="*/ 0 w 1338"/>
                    <a:gd name="T49" fmla="*/ 0 h 451"/>
                    <a:gd name="T50" fmla="*/ 0 w 1338"/>
                    <a:gd name="T51" fmla="*/ 0 h 451"/>
                    <a:gd name="T52" fmla="*/ 0 w 1338"/>
                    <a:gd name="T53" fmla="*/ 0 h 451"/>
                    <a:gd name="T54" fmla="*/ 0 w 1338"/>
                    <a:gd name="T55" fmla="*/ 0 h 451"/>
                    <a:gd name="T56" fmla="*/ 0 w 1338"/>
                    <a:gd name="T57" fmla="*/ 0 h 451"/>
                    <a:gd name="T58" fmla="*/ 0 w 1338"/>
                    <a:gd name="T59" fmla="*/ 0 h 451"/>
                    <a:gd name="T60" fmla="*/ 0 w 1338"/>
                    <a:gd name="T61" fmla="*/ 0 h 451"/>
                    <a:gd name="T62" fmla="*/ 0 w 1338"/>
                    <a:gd name="T63" fmla="*/ 0 h 451"/>
                    <a:gd name="T64" fmla="*/ 0 w 1338"/>
                    <a:gd name="T65" fmla="*/ 0 h 451"/>
                    <a:gd name="T66" fmla="*/ 0 w 1338"/>
                    <a:gd name="T67" fmla="*/ 0 h 451"/>
                    <a:gd name="T68" fmla="*/ 0 w 1338"/>
                    <a:gd name="T69" fmla="*/ 0 h 451"/>
                    <a:gd name="T70" fmla="*/ 0 w 1338"/>
                    <a:gd name="T71" fmla="*/ 0 h 451"/>
                    <a:gd name="T72" fmla="*/ 0 w 1338"/>
                    <a:gd name="T73" fmla="*/ 0 h 451"/>
                    <a:gd name="T74" fmla="*/ 0 w 1338"/>
                    <a:gd name="T75" fmla="*/ 0 h 451"/>
                    <a:gd name="T76" fmla="*/ 0 w 1338"/>
                    <a:gd name="T77" fmla="*/ 0 h 451"/>
                    <a:gd name="T78" fmla="*/ 0 w 1338"/>
                    <a:gd name="T79" fmla="*/ 0 h 451"/>
                    <a:gd name="T80" fmla="*/ 0 w 1338"/>
                    <a:gd name="T81" fmla="*/ 0 h 451"/>
                    <a:gd name="T82" fmla="*/ 0 w 1338"/>
                    <a:gd name="T83" fmla="*/ 0 h 451"/>
                    <a:gd name="T84" fmla="*/ 0 w 1338"/>
                    <a:gd name="T85" fmla="*/ 0 h 451"/>
                    <a:gd name="T86" fmla="*/ 0 w 1338"/>
                    <a:gd name="T87" fmla="*/ 0 h 451"/>
                    <a:gd name="T88" fmla="*/ 0 w 1338"/>
                    <a:gd name="T89" fmla="*/ 0 h 451"/>
                    <a:gd name="T90" fmla="*/ 0 w 1338"/>
                    <a:gd name="T91" fmla="*/ 0 h 451"/>
                    <a:gd name="T92" fmla="*/ 0 w 1338"/>
                    <a:gd name="T93" fmla="*/ 0 h 451"/>
                    <a:gd name="T94" fmla="*/ 0 w 1338"/>
                    <a:gd name="T95" fmla="*/ 0 h 451"/>
                    <a:gd name="T96" fmla="*/ 0 w 1338"/>
                    <a:gd name="T97" fmla="*/ 0 h 451"/>
                    <a:gd name="T98" fmla="*/ 0 w 1338"/>
                    <a:gd name="T99" fmla="*/ 0 h 451"/>
                    <a:gd name="T100" fmla="*/ 0 w 1338"/>
                    <a:gd name="T101" fmla="*/ 0 h 451"/>
                    <a:gd name="T102" fmla="*/ 0 w 1338"/>
                    <a:gd name="T103" fmla="*/ 0 h 451"/>
                    <a:gd name="T104" fmla="*/ 0 w 1338"/>
                    <a:gd name="T105" fmla="*/ 0 h 45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38"/>
                    <a:gd name="T160" fmla="*/ 0 h 451"/>
                    <a:gd name="T161" fmla="*/ 1338 w 1338"/>
                    <a:gd name="T162" fmla="*/ 451 h 45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38" h="451">
                      <a:moveTo>
                        <a:pt x="107" y="336"/>
                      </a:moveTo>
                      <a:lnTo>
                        <a:pt x="107" y="336"/>
                      </a:lnTo>
                      <a:lnTo>
                        <a:pt x="78" y="320"/>
                      </a:lnTo>
                      <a:lnTo>
                        <a:pt x="53" y="300"/>
                      </a:lnTo>
                      <a:lnTo>
                        <a:pt x="35" y="277"/>
                      </a:lnTo>
                      <a:lnTo>
                        <a:pt x="20" y="254"/>
                      </a:lnTo>
                      <a:lnTo>
                        <a:pt x="9" y="226"/>
                      </a:lnTo>
                      <a:lnTo>
                        <a:pt x="2" y="199"/>
                      </a:lnTo>
                      <a:lnTo>
                        <a:pt x="0" y="172"/>
                      </a:lnTo>
                      <a:lnTo>
                        <a:pt x="1" y="143"/>
                      </a:lnTo>
                      <a:lnTo>
                        <a:pt x="6" y="117"/>
                      </a:lnTo>
                      <a:lnTo>
                        <a:pt x="14" y="91"/>
                      </a:lnTo>
                      <a:lnTo>
                        <a:pt x="26" y="67"/>
                      </a:lnTo>
                      <a:lnTo>
                        <a:pt x="40" y="46"/>
                      </a:lnTo>
                      <a:lnTo>
                        <a:pt x="57" y="29"/>
                      </a:lnTo>
                      <a:lnTo>
                        <a:pt x="78" y="14"/>
                      </a:lnTo>
                      <a:lnTo>
                        <a:pt x="101" y="5"/>
                      </a:lnTo>
                      <a:lnTo>
                        <a:pt x="126" y="0"/>
                      </a:lnTo>
                      <a:lnTo>
                        <a:pt x="128" y="0"/>
                      </a:lnTo>
                      <a:lnTo>
                        <a:pt x="135" y="1"/>
                      </a:lnTo>
                      <a:lnTo>
                        <a:pt x="148" y="1"/>
                      </a:lnTo>
                      <a:lnTo>
                        <a:pt x="164" y="3"/>
                      </a:lnTo>
                      <a:lnTo>
                        <a:pt x="185" y="5"/>
                      </a:lnTo>
                      <a:lnTo>
                        <a:pt x="209" y="6"/>
                      </a:lnTo>
                      <a:lnTo>
                        <a:pt x="237" y="9"/>
                      </a:lnTo>
                      <a:lnTo>
                        <a:pt x="268" y="11"/>
                      </a:lnTo>
                      <a:lnTo>
                        <a:pt x="302" y="14"/>
                      </a:lnTo>
                      <a:lnTo>
                        <a:pt x="339" y="16"/>
                      </a:lnTo>
                      <a:lnTo>
                        <a:pt x="379" y="19"/>
                      </a:lnTo>
                      <a:lnTo>
                        <a:pt x="420" y="23"/>
                      </a:lnTo>
                      <a:lnTo>
                        <a:pt x="464" y="25"/>
                      </a:lnTo>
                      <a:lnTo>
                        <a:pt x="508" y="29"/>
                      </a:lnTo>
                      <a:lnTo>
                        <a:pt x="556" y="33"/>
                      </a:lnTo>
                      <a:lnTo>
                        <a:pt x="603" y="35"/>
                      </a:lnTo>
                      <a:lnTo>
                        <a:pt x="651" y="39"/>
                      </a:lnTo>
                      <a:lnTo>
                        <a:pt x="700" y="42"/>
                      </a:lnTo>
                      <a:lnTo>
                        <a:pt x="750" y="46"/>
                      </a:lnTo>
                      <a:lnTo>
                        <a:pt x="799" y="50"/>
                      </a:lnTo>
                      <a:lnTo>
                        <a:pt x="848" y="54"/>
                      </a:lnTo>
                      <a:lnTo>
                        <a:pt x="896" y="57"/>
                      </a:lnTo>
                      <a:lnTo>
                        <a:pt x="944" y="60"/>
                      </a:lnTo>
                      <a:lnTo>
                        <a:pt x="991" y="64"/>
                      </a:lnTo>
                      <a:lnTo>
                        <a:pt x="1036" y="67"/>
                      </a:lnTo>
                      <a:lnTo>
                        <a:pt x="1079" y="70"/>
                      </a:lnTo>
                      <a:lnTo>
                        <a:pt x="1120" y="74"/>
                      </a:lnTo>
                      <a:lnTo>
                        <a:pt x="1160" y="76"/>
                      </a:lnTo>
                      <a:lnTo>
                        <a:pt x="1197" y="79"/>
                      </a:lnTo>
                      <a:lnTo>
                        <a:pt x="1231" y="81"/>
                      </a:lnTo>
                      <a:lnTo>
                        <a:pt x="1263" y="82"/>
                      </a:lnTo>
                      <a:lnTo>
                        <a:pt x="1291" y="85"/>
                      </a:lnTo>
                      <a:lnTo>
                        <a:pt x="1338" y="451"/>
                      </a:lnTo>
                      <a:lnTo>
                        <a:pt x="107" y="336"/>
                      </a:lnTo>
                    </a:path>
                  </a:pathLst>
                </a:custGeom>
                <a:noFill/>
                <a:ln w="0">
                  <a:solidFill>
                    <a:srgbClr val="000000"/>
                  </a:solidFill>
                  <a:prstDash val="solid"/>
                  <a:round/>
                  <a:headEnd/>
                  <a:tailEnd/>
                </a:ln>
              </p:spPr>
              <p:txBody>
                <a:bodyPr/>
                <a:lstStyle/>
                <a:p>
                  <a:endParaRPr lang="en-US"/>
                </a:p>
              </p:txBody>
            </p:sp>
            <p:sp>
              <p:nvSpPr>
                <p:cNvPr id="172542" name="Freeform 546"/>
                <p:cNvSpPr>
                  <a:spLocks/>
                </p:cNvSpPr>
                <p:nvPr/>
              </p:nvSpPr>
              <p:spPr bwMode="auto">
                <a:xfrm>
                  <a:off x="2471" y="1492"/>
                  <a:ext cx="320" cy="34"/>
                </a:xfrm>
                <a:custGeom>
                  <a:avLst/>
                  <a:gdLst>
                    <a:gd name="T0" fmla="*/ 0 w 1280"/>
                    <a:gd name="T1" fmla="*/ 0 h 136"/>
                    <a:gd name="T2" fmla="*/ 0 w 1280"/>
                    <a:gd name="T3" fmla="*/ 0 h 136"/>
                    <a:gd name="T4" fmla="*/ 0 w 1280"/>
                    <a:gd name="T5" fmla="*/ 0 h 136"/>
                    <a:gd name="T6" fmla="*/ 0 w 1280"/>
                    <a:gd name="T7" fmla="*/ 0 h 136"/>
                    <a:gd name="T8" fmla="*/ 0 w 1280"/>
                    <a:gd name="T9" fmla="*/ 0 h 136"/>
                    <a:gd name="T10" fmla="*/ 0 w 1280"/>
                    <a:gd name="T11" fmla="*/ 0 h 136"/>
                    <a:gd name="T12" fmla="*/ 0 w 1280"/>
                    <a:gd name="T13" fmla="*/ 0 h 136"/>
                    <a:gd name="T14" fmla="*/ 0 w 1280"/>
                    <a:gd name="T15" fmla="*/ 0 h 136"/>
                    <a:gd name="T16" fmla="*/ 0 w 1280"/>
                    <a:gd name="T17" fmla="*/ 0 h 136"/>
                    <a:gd name="T18" fmla="*/ 0 w 1280"/>
                    <a:gd name="T19" fmla="*/ 0 h 136"/>
                    <a:gd name="T20" fmla="*/ 0 w 1280"/>
                    <a:gd name="T21" fmla="*/ 0 h 136"/>
                    <a:gd name="T22" fmla="*/ 0 w 1280"/>
                    <a:gd name="T23" fmla="*/ 0 h 136"/>
                    <a:gd name="T24" fmla="*/ 0 w 1280"/>
                    <a:gd name="T25" fmla="*/ 0 h 136"/>
                    <a:gd name="T26" fmla="*/ 0 w 1280"/>
                    <a:gd name="T27" fmla="*/ 0 h 136"/>
                    <a:gd name="T28" fmla="*/ 0 w 1280"/>
                    <a:gd name="T29" fmla="*/ 0 h 136"/>
                    <a:gd name="T30" fmla="*/ 0 w 1280"/>
                    <a:gd name="T31" fmla="*/ 0 h 136"/>
                    <a:gd name="T32" fmla="*/ 0 w 1280"/>
                    <a:gd name="T33" fmla="*/ 0 h 136"/>
                    <a:gd name="T34" fmla="*/ 0 w 1280"/>
                    <a:gd name="T35" fmla="*/ 0 h 136"/>
                    <a:gd name="T36" fmla="*/ 0 w 1280"/>
                    <a:gd name="T37" fmla="*/ 0 h 136"/>
                    <a:gd name="T38" fmla="*/ 0 w 1280"/>
                    <a:gd name="T39" fmla="*/ 0 h 136"/>
                    <a:gd name="T40" fmla="*/ 0 w 1280"/>
                    <a:gd name="T41" fmla="*/ 0 h 136"/>
                    <a:gd name="T42" fmla="*/ 0 w 1280"/>
                    <a:gd name="T43" fmla="*/ 0 h 136"/>
                    <a:gd name="T44" fmla="*/ 0 w 1280"/>
                    <a:gd name="T45" fmla="*/ 0 h 136"/>
                    <a:gd name="T46" fmla="*/ 0 w 1280"/>
                    <a:gd name="T47" fmla="*/ 0 h 136"/>
                    <a:gd name="T48" fmla="*/ 0 w 1280"/>
                    <a:gd name="T49" fmla="*/ 0 h 136"/>
                    <a:gd name="T50" fmla="*/ 0 w 1280"/>
                    <a:gd name="T51" fmla="*/ 0 h 136"/>
                    <a:gd name="T52" fmla="*/ 0 w 1280"/>
                    <a:gd name="T53" fmla="*/ 0 h 136"/>
                    <a:gd name="T54" fmla="*/ 0 w 1280"/>
                    <a:gd name="T55" fmla="*/ 0 h 136"/>
                    <a:gd name="T56" fmla="*/ 0 w 1280"/>
                    <a:gd name="T57" fmla="*/ 0 h 136"/>
                    <a:gd name="T58" fmla="*/ 0 w 1280"/>
                    <a:gd name="T59" fmla="*/ 0 h 136"/>
                    <a:gd name="T60" fmla="*/ 0 w 1280"/>
                    <a:gd name="T61" fmla="*/ 0 h 136"/>
                    <a:gd name="T62" fmla="*/ 0 w 1280"/>
                    <a:gd name="T63" fmla="*/ 0 h 136"/>
                    <a:gd name="T64" fmla="*/ 0 w 1280"/>
                    <a:gd name="T65" fmla="*/ 0 h 136"/>
                    <a:gd name="T66" fmla="*/ 0 w 1280"/>
                    <a:gd name="T67" fmla="*/ 0 h 136"/>
                    <a:gd name="T68" fmla="*/ 0 w 1280"/>
                    <a:gd name="T69" fmla="*/ 0 h 136"/>
                    <a:gd name="T70" fmla="*/ 0 w 1280"/>
                    <a:gd name="T71" fmla="*/ 0 h 136"/>
                    <a:gd name="T72" fmla="*/ 0 w 1280"/>
                    <a:gd name="T73" fmla="*/ 0 h 136"/>
                    <a:gd name="T74" fmla="*/ 0 w 1280"/>
                    <a:gd name="T75" fmla="*/ 0 h 136"/>
                    <a:gd name="T76" fmla="*/ 0 w 1280"/>
                    <a:gd name="T77" fmla="*/ 0 h 136"/>
                    <a:gd name="T78" fmla="*/ 0 w 1280"/>
                    <a:gd name="T79" fmla="*/ 0 h 136"/>
                    <a:gd name="T80" fmla="*/ 0 w 1280"/>
                    <a:gd name="T81" fmla="*/ 0 h 136"/>
                    <a:gd name="T82" fmla="*/ 0 w 1280"/>
                    <a:gd name="T83" fmla="*/ 0 h 136"/>
                    <a:gd name="T84" fmla="*/ 0 w 1280"/>
                    <a:gd name="T85" fmla="*/ 0 h 136"/>
                    <a:gd name="T86" fmla="*/ 0 w 1280"/>
                    <a:gd name="T87" fmla="*/ 0 h 136"/>
                    <a:gd name="T88" fmla="*/ 0 w 1280"/>
                    <a:gd name="T89" fmla="*/ 0 h 136"/>
                    <a:gd name="T90" fmla="*/ 0 w 1280"/>
                    <a:gd name="T91" fmla="*/ 0 h 136"/>
                    <a:gd name="T92" fmla="*/ 0 w 1280"/>
                    <a:gd name="T93" fmla="*/ 0 h 136"/>
                    <a:gd name="T94" fmla="*/ 0 w 1280"/>
                    <a:gd name="T95" fmla="*/ 0 h 136"/>
                    <a:gd name="T96" fmla="*/ 0 w 1280"/>
                    <a:gd name="T97" fmla="*/ 0 h 136"/>
                    <a:gd name="T98" fmla="*/ 0 w 1280"/>
                    <a:gd name="T99" fmla="*/ 0 h 1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80"/>
                    <a:gd name="T151" fmla="*/ 0 h 136"/>
                    <a:gd name="T152" fmla="*/ 1280 w 1280"/>
                    <a:gd name="T153" fmla="*/ 136 h 1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80" h="136">
                      <a:moveTo>
                        <a:pt x="27" y="41"/>
                      </a:moveTo>
                      <a:lnTo>
                        <a:pt x="1258" y="136"/>
                      </a:lnTo>
                      <a:lnTo>
                        <a:pt x="1260" y="136"/>
                      </a:lnTo>
                      <a:lnTo>
                        <a:pt x="1265" y="135"/>
                      </a:lnTo>
                      <a:lnTo>
                        <a:pt x="1272" y="132"/>
                      </a:lnTo>
                      <a:lnTo>
                        <a:pt x="1278" y="128"/>
                      </a:lnTo>
                      <a:lnTo>
                        <a:pt x="1280" y="123"/>
                      </a:lnTo>
                      <a:lnTo>
                        <a:pt x="1278" y="116"/>
                      </a:lnTo>
                      <a:lnTo>
                        <a:pt x="1268" y="108"/>
                      </a:lnTo>
                      <a:lnTo>
                        <a:pt x="1248" y="98"/>
                      </a:lnTo>
                      <a:lnTo>
                        <a:pt x="1239" y="96"/>
                      </a:lnTo>
                      <a:lnTo>
                        <a:pt x="1223" y="92"/>
                      </a:lnTo>
                      <a:lnTo>
                        <a:pt x="1202" y="90"/>
                      </a:lnTo>
                      <a:lnTo>
                        <a:pt x="1176" y="86"/>
                      </a:lnTo>
                      <a:lnTo>
                        <a:pt x="1145" y="82"/>
                      </a:lnTo>
                      <a:lnTo>
                        <a:pt x="1109" y="80"/>
                      </a:lnTo>
                      <a:lnTo>
                        <a:pt x="1069" y="76"/>
                      </a:lnTo>
                      <a:lnTo>
                        <a:pt x="1025" y="71"/>
                      </a:lnTo>
                      <a:lnTo>
                        <a:pt x="979" y="67"/>
                      </a:lnTo>
                      <a:lnTo>
                        <a:pt x="930" y="64"/>
                      </a:lnTo>
                      <a:lnTo>
                        <a:pt x="879" y="60"/>
                      </a:lnTo>
                      <a:lnTo>
                        <a:pt x="824" y="55"/>
                      </a:lnTo>
                      <a:lnTo>
                        <a:pt x="769" y="51"/>
                      </a:lnTo>
                      <a:lnTo>
                        <a:pt x="713" y="48"/>
                      </a:lnTo>
                      <a:lnTo>
                        <a:pt x="656" y="43"/>
                      </a:lnTo>
                      <a:lnTo>
                        <a:pt x="600" y="39"/>
                      </a:lnTo>
                      <a:lnTo>
                        <a:pt x="543" y="35"/>
                      </a:lnTo>
                      <a:lnTo>
                        <a:pt x="487" y="31"/>
                      </a:lnTo>
                      <a:lnTo>
                        <a:pt x="431" y="28"/>
                      </a:lnTo>
                      <a:lnTo>
                        <a:pt x="378" y="24"/>
                      </a:lnTo>
                      <a:lnTo>
                        <a:pt x="325" y="20"/>
                      </a:lnTo>
                      <a:lnTo>
                        <a:pt x="276" y="18"/>
                      </a:lnTo>
                      <a:lnTo>
                        <a:pt x="230" y="14"/>
                      </a:lnTo>
                      <a:lnTo>
                        <a:pt x="186" y="12"/>
                      </a:lnTo>
                      <a:lnTo>
                        <a:pt x="145" y="9"/>
                      </a:lnTo>
                      <a:lnTo>
                        <a:pt x="109" y="7"/>
                      </a:lnTo>
                      <a:lnTo>
                        <a:pt x="78" y="5"/>
                      </a:lnTo>
                      <a:lnTo>
                        <a:pt x="51" y="3"/>
                      </a:lnTo>
                      <a:lnTo>
                        <a:pt x="29" y="2"/>
                      </a:lnTo>
                      <a:lnTo>
                        <a:pt x="13" y="2"/>
                      </a:lnTo>
                      <a:lnTo>
                        <a:pt x="3" y="0"/>
                      </a:lnTo>
                      <a:lnTo>
                        <a:pt x="0" y="0"/>
                      </a:lnTo>
                      <a:lnTo>
                        <a:pt x="1" y="7"/>
                      </a:lnTo>
                      <a:lnTo>
                        <a:pt x="3" y="14"/>
                      </a:lnTo>
                      <a:lnTo>
                        <a:pt x="7" y="20"/>
                      </a:lnTo>
                      <a:lnTo>
                        <a:pt x="11" y="26"/>
                      </a:lnTo>
                      <a:lnTo>
                        <a:pt x="15" y="33"/>
                      </a:lnTo>
                      <a:lnTo>
                        <a:pt x="19" y="38"/>
                      </a:lnTo>
                      <a:lnTo>
                        <a:pt x="23" y="40"/>
                      </a:lnTo>
                      <a:lnTo>
                        <a:pt x="27" y="41"/>
                      </a:lnTo>
                      <a:close/>
                    </a:path>
                  </a:pathLst>
                </a:custGeom>
                <a:solidFill>
                  <a:srgbClr val="121212"/>
                </a:solidFill>
                <a:ln w="9525">
                  <a:noFill/>
                  <a:round/>
                  <a:headEnd/>
                  <a:tailEnd/>
                </a:ln>
              </p:spPr>
              <p:txBody>
                <a:bodyPr/>
                <a:lstStyle/>
                <a:p>
                  <a:endParaRPr lang="en-US"/>
                </a:p>
              </p:txBody>
            </p:sp>
            <p:sp>
              <p:nvSpPr>
                <p:cNvPr id="172543" name="Freeform 547"/>
                <p:cNvSpPr>
                  <a:spLocks/>
                </p:cNvSpPr>
                <p:nvPr/>
              </p:nvSpPr>
              <p:spPr bwMode="auto">
                <a:xfrm>
                  <a:off x="2472" y="1450"/>
                  <a:ext cx="303" cy="26"/>
                </a:xfrm>
                <a:custGeom>
                  <a:avLst/>
                  <a:gdLst>
                    <a:gd name="T0" fmla="*/ 0 w 1210"/>
                    <a:gd name="T1" fmla="*/ 0 h 102"/>
                    <a:gd name="T2" fmla="*/ 0 w 1210"/>
                    <a:gd name="T3" fmla="*/ 0 h 102"/>
                    <a:gd name="T4" fmla="*/ 0 w 1210"/>
                    <a:gd name="T5" fmla="*/ 0 h 102"/>
                    <a:gd name="T6" fmla="*/ 0 w 1210"/>
                    <a:gd name="T7" fmla="*/ 0 h 102"/>
                    <a:gd name="T8" fmla="*/ 0 w 1210"/>
                    <a:gd name="T9" fmla="*/ 0 h 102"/>
                    <a:gd name="T10" fmla="*/ 0 w 1210"/>
                    <a:gd name="T11" fmla="*/ 0 h 102"/>
                    <a:gd name="T12" fmla="*/ 0 w 1210"/>
                    <a:gd name="T13" fmla="*/ 0 h 102"/>
                    <a:gd name="T14" fmla="*/ 0 w 1210"/>
                    <a:gd name="T15" fmla="*/ 0 h 102"/>
                    <a:gd name="T16" fmla="*/ 0 60000 65536"/>
                    <a:gd name="T17" fmla="*/ 0 60000 65536"/>
                    <a:gd name="T18" fmla="*/ 0 60000 65536"/>
                    <a:gd name="T19" fmla="*/ 0 60000 65536"/>
                    <a:gd name="T20" fmla="*/ 0 60000 65536"/>
                    <a:gd name="T21" fmla="*/ 0 60000 65536"/>
                    <a:gd name="T22" fmla="*/ 0 60000 65536"/>
                    <a:gd name="T23" fmla="*/ 0 60000 65536"/>
                    <a:gd name="T24" fmla="*/ 0 w 1210"/>
                    <a:gd name="T25" fmla="*/ 0 h 102"/>
                    <a:gd name="T26" fmla="*/ 1210 w 1210"/>
                    <a:gd name="T27" fmla="*/ 102 h 1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0" h="102">
                      <a:moveTo>
                        <a:pt x="18" y="0"/>
                      </a:moveTo>
                      <a:lnTo>
                        <a:pt x="1210" y="78"/>
                      </a:lnTo>
                      <a:lnTo>
                        <a:pt x="1205" y="102"/>
                      </a:lnTo>
                      <a:lnTo>
                        <a:pt x="0" y="14"/>
                      </a:lnTo>
                      <a:lnTo>
                        <a:pt x="7" y="5"/>
                      </a:lnTo>
                      <a:lnTo>
                        <a:pt x="11" y="2"/>
                      </a:lnTo>
                      <a:lnTo>
                        <a:pt x="15" y="2"/>
                      </a:lnTo>
                      <a:lnTo>
                        <a:pt x="18" y="0"/>
                      </a:lnTo>
                      <a:close/>
                    </a:path>
                  </a:pathLst>
                </a:custGeom>
                <a:solidFill>
                  <a:srgbClr val="121212"/>
                </a:solidFill>
                <a:ln w="9525">
                  <a:noFill/>
                  <a:round/>
                  <a:headEnd/>
                  <a:tailEnd/>
                </a:ln>
              </p:spPr>
              <p:txBody>
                <a:bodyPr/>
                <a:lstStyle/>
                <a:p>
                  <a:endParaRPr lang="en-US"/>
                </a:p>
              </p:txBody>
            </p:sp>
            <p:sp>
              <p:nvSpPr>
                <p:cNvPr id="172544" name="Freeform 548"/>
                <p:cNvSpPr>
                  <a:spLocks/>
                </p:cNvSpPr>
                <p:nvPr/>
              </p:nvSpPr>
              <p:spPr bwMode="auto">
                <a:xfrm>
                  <a:off x="2477" y="1442"/>
                  <a:ext cx="303" cy="26"/>
                </a:xfrm>
                <a:custGeom>
                  <a:avLst/>
                  <a:gdLst>
                    <a:gd name="T0" fmla="*/ 0 w 1210"/>
                    <a:gd name="T1" fmla="*/ 0 h 101"/>
                    <a:gd name="T2" fmla="*/ 0 w 1210"/>
                    <a:gd name="T3" fmla="*/ 0 h 101"/>
                    <a:gd name="T4" fmla="*/ 0 w 1210"/>
                    <a:gd name="T5" fmla="*/ 0 h 101"/>
                    <a:gd name="T6" fmla="*/ 0 w 1210"/>
                    <a:gd name="T7" fmla="*/ 0 h 101"/>
                    <a:gd name="T8" fmla="*/ 0 w 1210"/>
                    <a:gd name="T9" fmla="*/ 0 h 101"/>
                    <a:gd name="T10" fmla="*/ 0 w 1210"/>
                    <a:gd name="T11" fmla="*/ 0 h 101"/>
                    <a:gd name="T12" fmla="*/ 0 w 1210"/>
                    <a:gd name="T13" fmla="*/ 0 h 101"/>
                    <a:gd name="T14" fmla="*/ 0 w 1210"/>
                    <a:gd name="T15" fmla="*/ 0 h 101"/>
                    <a:gd name="T16" fmla="*/ 0 60000 65536"/>
                    <a:gd name="T17" fmla="*/ 0 60000 65536"/>
                    <a:gd name="T18" fmla="*/ 0 60000 65536"/>
                    <a:gd name="T19" fmla="*/ 0 60000 65536"/>
                    <a:gd name="T20" fmla="*/ 0 60000 65536"/>
                    <a:gd name="T21" fmla="*/ 0 60000 65536"/>
                    <a:gd name="T22" fmla="*/ 0 60000 65536"/>
                    <a:gd name="T23" fmla="*/ 0 60000 65536"/>
                    <a:gd name="T24" fmla="*/ 0 w 1210"/>
                    <a:gd name="T25" fmla="*/ 0 h 101"/>
                    <a:gd name="T26" fmla="*/ 1210 w 1210"/>
                    <a:gd name="T27" fmla="*/ 101 h 1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0" h="101">
                      <a:moveTo>
                        <a:pt x="19" y="0"/>
                      </a:moveTo>
                      <a:lnTo>
                        <a:pt x="1210" y="78"/>
                      </a:lnTo>
                      <a:lnTo>
                        <a:pt x="1205" y="101"/>
                      </a:lnTo>
                      <a:lnTo>
                        <a:pt x="0" y="13"/>
                      </a:lnTo>
                      <a:lnTo>
                        <a:pt x="8" y="4"/>
                      </a:lnTo>
                      <a:lnTo>
                        <a:pt x="12" y="2"/>
                      </a:lnTo>
                      <a:lnTo>
                        <a:pt x="15" y="2"/>
                      </a:lnTo>
                      <a:lnTo>
                        <a:pt x="19" y="0"/>
                      </a:lnTo>
                      <a:close/>
                    </a:path>
                  </a:pathLst>
                </a:custGeom>
                <a:solidFill>
                  <a:srgbClr val="666666"/>
                </a:solidFill>
                <a:ln w="9525">
                  <a:noFill/>
                  <a:round/>
                  <a:headEnd/>
                  <a:tailEnd/>
                </a:ln>
              </p:spPr>
              <p:txBody>
                <a:bodyPr/>
                <a:lstStyle/>
                <a:p>
                  <a:endParaRPr lang="en-US"/>
                </a:p>
              </p:txBody>
            </p:sp>
            <p:sp>
              <p:nvSpPr>
                <p:cNvPr id="172545" name="Freeform 549"/>
                <p:cNvSpPr>
                  <a:spLocks/>
                </p:cNvSpPr>
                <p:nvPr/>
              </p:nvSpPr>
              <p:spPr bwMode="auto">
                <a:xfrm>
                  <a:off x="2477" y="1442"/>
                  <a:ext cx="303" cy="26"/>
                </a:xfrm>
                <a:custGeom>
                  <a:avLst/>
                  <a:gdLst>
                    <a:gd name="T0" fmla="*/ 0 w 1210"/>
                    <a:gd name="T1" fmla="*/ 0 h 101"/>
                    <a:gd name="T2" fmla="*/ 0 w 1210"/>
                    <a:gd name="T3" fmla="*/ 0 h 101"/>
                    <a:gd name="T4" fmla="*/ 0 w 1210"/>
                    <a:gd name="T5" fmla="*/ 0 h 101"/>
                    <a:gd name="T6" fmla="*/ 0 w 1210"/>
                    <a:gd name="T7" fmla="*/ 0 h 101"/>
                    <a:gd name="T8" fmla="*/ 0 w 1210"/>
                    <a:gd name="T9" fmla="*/ 0 h 101"/>
                    <a:gd name="T10" fmla="*/ 0 w 1210"/>
                    <a:gd name="T11" fmla="*/ 0 h 101"/>
                    <a:gd name="T12" fmla="*/ 0 w 1210"/>
                    <a:gd name="T13" fmla="*/ 0 h 101"/>
                    <a:gd name="T14" fmla="*/ 0 w 1210"/>
                    <a:gd name="T15" fmla="*/ 0 h 101"/>
                    <a:gd name="T16" fmla="*/ 0 w 1210"/>
                    <a:gd name="T17" fmla="*/ 0 h 1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10"/>
                    <a:gd name="T28" fmla="*/ 0 h 101"/>
                    <a:gd name="T29" fmla="*/ 1210 w 1210"/>
                    <a:gd name="T30" fmla="*/ 101 h 10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10" h="101">
                      <a:moveTo>
                        <a:pt x="19" y="0"/>
                      </a:moveTo>
                      <a:lnTo>
                        <a:pt x="1210" y="78"/>
                      </a:lnTo>
                      <a:lnTo>
                        <a:pt x="1205" y="101"/>
                      </a:lnTo>
                      <a:lnTo>
                        <a:pt x="0" y="13"/>
                      </a:lnTo>
                      <a:lnTo>
                        <a:pt x="8" y="4"/>
                      </a:lnTo>
                      <a:lnTo>
                        <a:pt x="12" y="2"/>
                      </a:lnTo>
                      <a:lnTo>
                        <a:pt x="15" y="2"/>
                      </a:lnTo>
                      <a:lnTo>
                        <a:pt x="19" y="0"/>
                      </a:lnTo>
                    </a:path>
                  </a:pathLst>
                </a:custGeom>
                <a:noFill/>
                <a:ln w="0">
                  <a:solidFill>
                    <a:srgbClr val="4C4C4C"/>
                  </a:solidFill>
                  <a:prstDash val="solid"/>
                  <a:round/>
                  <a:headEnd/>
                  <a:tailEnd/>
                </a:ln>
              </p:spPr>
              <p:txBody>
                <a:bodyPr/>
                <a:lstStyle/>
                <a:p>
                  <a:endParaRPr lang="en-US"/>
                </a:p>
              </p:txBody>
            </p:sp>
            <p:sp>
              <p:nvSpPr>
                <p:cNvPr id="172546" name="Freeform 550"/>
                <p:cNvSpPr>
                  <a:spLocks/>
                </p:cNvSpPr>
                <p:nvPr/>
              </p:nvSpPr>
              <p:spPr bwMode="auto">
                <a:xfrm>
                  <a:off x="2470" y="1459"/>
                  <a:ext cx="303" cy="25"/>
                </a:xfrm>
                <a:custGeom>
                  <a:avLst/>
                  <a:gdLst>
                    <a:gd name="T0" fmla="*/ 0 w 1210"/>
                    <a:gd name="T1" fmla="*/ 0 h 102"/>
                    <a:gd name="T2" fmla="*/ 0 w 1210"/>
                    <a:gd name="T3" fmla="*/ 0 h 102"/>
                    <a:gd name="T4" fmla="*/ 0 w 1210"/>
                    <a:gd name="T5" fmla="*/ 0 h 102"/>
                    <a:gd name="T6" fmla="*/ 0 w 1210"/>
                    <a:gd name="T7" fmla="*/ 0 h 102"/>
                    <a:gd name="T8" fmla="*/ 0 w 1210"/>
                    <a:gd name="T9" fmla="*/ 0 h 102"/>
                    <a:gd name="T10" fmla="*/ 0 w 1210"/>
                    <a:gd name="T11" fmla="*/ 0 h 102"/>
                    <a:gd name="T12" fmla="*/ 0 w 1210"/>
                    <a:gd name="T13" fmla="*/ 0 h 102"/>
                    <a:gd name="T14" fmla="*/ 0 w 1210"/>
                    <a:gd name="T15" fmla="*/ 0 h 102"/>
                    <a:gd name="T16" fmla="*/ 0 60000 65536"/>
                    <a:gd name="T17" fmla="*/ 0 60000 65536"/>
                    <a:gd name="T18" fmla="*/ 0 60000 65536"/>
                    <a:gd name="T19" fmla="*/ 0 60000 65536"/>
                    <a:gd name="T20" fmla="*/ 0 60000 65536"/>
                    <a:gd name="T21" fmla="*/ 0 60000 65536"/>
                    <a:gd name="T22" fmla="*/ 0 60000 65536"/>
                    <a:gd name="T23" fmla="*/ 0 60000 65536"/>
                    <a:gd name="T24" fmla="*/ 0 w 1210"/>
                    <a:gd name="T25" fmla="*/ 0 h 102"/>
                    <a:gd name="T26" fmla="*/ 1210 w 1210"/>
                    <a:gd name="T27" fmla="*/ 102 h 1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0" h="102">
                      <a:moveTo>
                        <a:pt x="19" y="0"/>
                      </a:moveTo>
                      <a:lnTo>
                        <a:pt x="1210" y="78"/>
                      </a:lnTo>
                      <a:lnTo>
                        <a:pt x="1205" y="102"/>
                      </a:lnTo>
                      <a:lnTo>
                        <a:pt x="0" y="14"/>
                      </a:lnTo>
                      <a:lnTo>
                        <a:pt x="8" y="5"/>
                      </a:lnTo>
                      <a:lnTo>
                        <a:pt x="11" y="3"/>
                      </a:lnTo>
                      <a:lnTo>
                        <a:pt x="15" y="3"/>
                      </a:lnTo>
                      <a:lnTo>
                        <a:pt x="19" y="0"/>
                      </a:lnTo>
                      <a:close/>
                    </a:path>
                  </a:pathLst>
                </a:custGeom>
                <a:solidFill>
                  <a:srgbClr val="7F7F7F"/>
                </a:solidFill>
                <a:ln w="9525">
                  <a:noFill/>
                  <a:round/>
                  <a:headEnd/>
                  <a:tailEnd/>
                </a:ln>
              </p:spPr>
              <p:txBody>
                <a:bodyPr/>
                <a:lstStyle/>
                <a:p>
                  <a:endParaRPr lang="en-US"/>
                </a:p>
              </p:txBody>
            </p:sp>
            <p:sp>
              <p:nvSpPr>
                <p:cNvPr id="172547" name="Freeform 551"/>
                <p:cNvSpPr>
                  <a:spLocks/>
                </p:cNvSpPr>
                <p:nvPr/>
              </p:nvSpPr>
              <p:spPr bwMode="auto">
                <a:xfrm>
                  <a:off x="2470" y="1459"/>
                  <a:ext cx="303" cy="25"/>
                </a:xfrm>
                <a:custGeom>
                  <a:avLst/>
                  <a:gdLst>
                    <a:gd name="T0" fmla="*/ 0 w 1210"/>
                    <a:gd name="T1" fmla="*/ 0 h 102"/>
                    <a:gd name="T2" fmla="*/ 0 w 1210"/>
                    <a:gd name="T3" fmla="*/ 0 h 102"/>
                    <a:gd name="T4" fmla="*/ 0 w 1210"/>
                    <a:gd name="T5" fmla="*/ 0 h 102"/>
                    <a:gd name="T6" fmla="*/ 0 w 1210"/>
                    <a:gd name="T7" fmla="*/ 0 h 102"/>
                    <a:gd name="T8" fmla="*/ 0 w 1210"/>
                    <a:gd name="T9" fmla="*/ 0 h 102"/>
                    <a:gd name="T10" fmla="*/ 0 w 1210"/>
                    <a:gd name="T11" fmla="*/ 0 h 102"/>
                    <a:gd name="T12" fmla="*/ 0 w 1210"/>
                    <a:gd name="T13" fmla="*/ 0 h 102"/>
                    <a:gd name="T14" fmla="*/ 0 w 1210"/>
                    <a:gd name="T15" fmla="*/ 0 h 102"/>
                    <a:gd name="T16" fmla="*/ 0 w 1210"/>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10"/>
                    <a:gd name="T28" fmla="*/ 0 h 102"/>
                    <a:gd name="T29" fmla="*/ 1210 w 1210"/>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10" h="102">
                      <a:moveTo>
                        <a:pt x="19" y="0"/>
                      </a:moveTo>
                      <a:lnTo>
                        <a:pt x="1210" y="78"/>
                      </a:lnTo>
                      <a:lnTo>
                        <a:pt x="1205" y="102"/>
                      </a:lnTo>
                      <a:lnTo>
                        <a:pt x="0" y="14"/>
                      </a:lnTo>
                      <a:lnTo>
                        <a:pt x="8" y="5"/>
                      </a:lnTo>
                      <a:lnTo>
                        <a:pt x="11" y="3"/>
                      </a:lnTo>
                      <a:lnTo>
                        <a:pt x="15" y="3"/>
                      </a:lnTo>
                      <a:lnTo>
                        <a:pt x="19" y="0"/>
                      </a:lnTo>
                    </a:path>
                  </a:pathLst>
                </a:custGeom>
                <a:noFill/>
                <a:ln w="0">
                  <a:solidFill>
                    <a:srgbClr val="666666"/>
                  </a:solidFill>
                  <a:prstDash val="solid"/>
                  <a:round/>
                  <a:headEnd/>
                  <a:tailEnd/>
                </a:ln>
              </p:spPr>
              <p:txBody>
                <a:bodyPr/>
                <a:lstStyle/>
                <a:p>
                  <a:endParaRPr lang="en-US"/>
                </a:p>
              </p:txBody>
            </p:sp>
          </p:grpSp>
          <p:sp>
            <p:nvSpPr>
              <p:cNvPr id="46632" name="AutoShape 552"/>
              <p:cNvSpPr>
                <a:spLocks noChangeArrowheads="1"/>
              </p:cNvSpPr>
              <p:nvPr/>
            </p:nvSpPr>
            <p:spPr bwMode="auto">
              <a:xfrm flipV="1">
                <a:off x="2339" y="1750"/>
                <a:ext cx="270" cy="1018"/>
              </a:xfrm>
              <a:custGeom>
                <a:avLst/>
                <a:gdLst>
                  <a:gd name="G0" fmla="+- 5701 0 0"/>
                  <a:gd name="G1" fmla="+- 21600 0 5701"/>
                  <a:gd name="G2" fmla="*/ 5701 1 2"/>
                  <a:gd name="G3" fmla="+- 21600 0 G2"/>
                  <a:gd name="G4" fmla="+/ 5701 21600 2"/>
                  <a:gd name="G5" fmla="+/ G1 0 2"/>
                  <a:gd name="G6" fmla="*/ 21600 21600 5701"/>
                  <a:gd name="G7" fmla="*/ G6 1 2"/>
                  <a:gd name="G8" fmla="+- 21600 0 G7"/>
                  <a:gd name="G9" fmla="*/ 21600 1 2"/>
                  <a:gd name="G10" fmla="+- 5701 0 G9"/>
                  <a:gd name="G11" fmla="?: G10 G8 0"/>
                  <a:gd name="G12" fmla="?: G10 G7 21600"/>
                  <a:gd name="T0" fmla="*/ 18749 w 21600"/>
                  <a:gd name="T1" fmla="*/ 10800 h 21600"/>
                  <a:gd name="T2" fmla="*/ 10800 w 21600"/>
                  <a:gd name="T3" fmla="*/ 21600 h 21600"/>
                  <a:gd name="T4" fmla="*/ 2851 w 21600"/>
                  <a:gd name="T5" fmla="*/ 10800 h 21600"/>
                  <a:gd name="T6" fmla="*/ 10800 w 21600"/>
                  <a:gd name="T7" fmla="*/ 0 h 21600"/>
                  <a:gd name="T8" fmla="*/ 4651 w 21600"/>
                  <a:gd name="T9" fmla="*/ 4651 h 21600"/>
                  <a:gd name="T10" fmla="*/ 16949 w 21600"/>
                  <a:gd name="T11" fmla="*/ 16949 h 21600"/>
                </a:gdLst>
                <a:ahLst/>
                <a:cxnLst>
                  <a:cxn ang="0">
                    <a:pos x="T0" y="T1"/>
                  </a:cxn>
                  <a:cxn ang="0">
                    <a:pos x="T2" y="T3"/>
                  </a:cxn>
                  <a:cxn ang="0">
                    <a:pos x="T4" y="T5"/>
                  </a:cxn>
                  <a:cxn ang="0">
                    <a:pos x="T6" y="T7"/>
                  </a:cxn>
                </a:cxnLst>
                <a:rect l="T8" t="T9" r="T10" b="T11"/>
                <a:pathLst>
                  <a:path w="21600" h="21600">
                    <a:moveTo>
                      <a:pt x="0" y="0"/>
                    </a:moveTo>
                    <a:lnTo>
                      <a:pt x="5701" y="21600"/>
                    </a:lnTo>
                    <a:lnTo>
                      <a:pt x="15899" y="21600"/>
                    </a:lnTo>
                    <a:lnTo>
                      <a:pt x="21600" y="0"/>
                    </a:lnTo>
                    <a:close/>
                  </a:path>
                </a:pathLst>
              </a:custGeom>
              <a:gradFill rotWithShape="0">
                <a:gsLst>
                  <a:gs pos="0">
                    <a:schemeClr val="tx1"/>
                  </a:gs>
                  <a:gs pos="50000">
                    <a:schemeClr val="tx1">
                      <a:gamma/>
                      <a:tint val="40000"/>
                      <a:invGamma/>
                    </a:schemeClr>
                  </a:gs>
                  <a:gs pos="100000">
                    <a:schemeClr val="tx1"/>
                  </a:gs>
                </a:gsLst>
                <a:lin ang="0" scaled="1"/>
              </a:gradFill>
              <a:ln w="19050">
                <a:solidFill>
                  <a:schemeClr val="tx1"/>
                </a:solidFill>
                <a:miter lim="800000"/>
                <a:headEnd/>
                <a:tailEnd/>
              </a:ln>
              <a:effectLst/>
            </p:spPr>
            <p:txBody>
              <a:bodyPr wrap="none" anchor="ctr"/>
              <a:lstStyle/>
              <a:p>
                <a:pPr>
                  <a:defRPr/>
                </a:pPr>
                <a:endParaRPr lang="en-US"/>
              </a:p>
            </p:txBody>
          </p:sp>
          <p:sp>
            <p:nvSpPr>
              <p:cNvPr id="46633" name="AutoShape 553"/>
              <p:cNvSpPr>
                <a:spLocks noChangeArrowheads="1"/>
              </p:cNvSpPr>
              <p:nvPr/>
            </p:nvSpPr>
            <p:spPr bwMode="auto">
              <a:xfrm flipV="1">
                <a:off x="2424" y="1740"/>
                <a:ext cx="104" cy="1028"/>
              </a:xfrm>
              <a:custGeom>
                <a:avLst/>
                <a:gdLst>
                  <a:gd name="G0" fmla="+- 5701 0 0"/>
                  <a:gd name="G1" fmla="+- 21600 0 5701"/>
                  <a:gd name="G2" fmla="*/ 5701 1 2"/>
                  <a:gd name="G3" fmla="+- 21600 0 G2"/>
                  <a:gd name="G4" fmla="+/ 5701 21600 2"/>
                  <a:gd name="G5" fmla="+/ G1 0 2"/>
                  <a:gd name="G6" fmla="*/ 21600 21600 5701"/>
                  <a:gd name="G7" fmla="*/ G6 1 2"/>
                  <a:gd name="G8" fmla="+- 21600 0 G7"/>
                  <a:gd name="G9" fmla="*/ 21600 1 2"/>
                  <a:gd name="G10" fmla="+- 5701 0 G9"/>
                  <a:gd name="G11" fmla="?: G10 G8 0"/>
                  <a:gd name="G12" fmla="?: G10 G7 21600"/>
                  <a:gd name="T0" fmla="*/ 18749 w 21600"/>
                  <a:gd name="T1" fmla="*/ 10800 h 21600"/>
                  <a:gd name="T2" fmla="*/ 10800 w 21600"/>
                  <a:gd name="T3" fmla="*/ 21600 h 21600"/>
                  <a:gd name="T4" fmla="*/ 2851 w 21600"/>
                  <a:gd name="T5" fmla="*/ 10800 h 21600"/>
                  <a:gd name="T6" fmla="*/ 10800 w 21600"/>
                  <a:gd name="T7" fmla="*/ 0 h 21600"/>
                  <a:gd name="T8" fmla="*/ 4651 w 21600"/>
                  <a:gd name="T9" fmla="*/ 4651 h 21600"/>
                  <a:gd name="T10" fmla="*/ 16949 w 21600"/>
                  <a:gd name="T11" fmla="*/ 16949 h 21600"/>
                </a:gdLst>
                <a:ahLst/>
                <a:cxnLst>
                  <a:cxn ang="0">
                    <a:pos x="T0" y="T1"/>
                  </a:cxn>
                  <a:cxn ang="0">
                    <a:pos x="T2" y="T3"/>
                  </a:cxn>
                  <a:cxn ang="0">
                    <a:pos x="T4" y="T5"/>
                  </a:cxn>
                  <a:cxn ang="0">
                    <a:pos x="T6" y="T7"/>
                  </a:cxn>
                </a:cxnLst>
                <a:rect l="T8" t="T9" r="T10" b="T11"/>
                <a:pathLst>
                  <a:path w="21600" h="21600">
                    <a:moveTo>
                      <a:pt x="0" y="0"/>
                    </a:moveTo>
                    <a:lnTo>
                      <a:pt x="5701" y="21600"/>
                    </a:lnTo>
                    <a:lnTo>
                      <a:pt x="15899" y="21600"/>
                    </a:lnTo>
                    <a:lnTo>
                      <a:pt x="21600" y="0"/>
                    </a:lnTo>
                    <a:close/>
                  </a:path>
                </a:pathLst>
              </a:custGeom>
              <a:gradFill rotWithShape="0">
                <a:gsLst>
                  <a:gs pos="0">
                    <a:schemeClr val="tx1">
                      <a:gamma/>
                      <a:tint val="60000"/>
                      <a:invGamma/>
                    </a:schemeClr>
                  </a:gs>
                  <a:gs pos="50000">
                    <a:schemeClr val="tx1"/>
                  </a:gs>
                  <a:gs pos="100000">
                    <a:schemeClr val="tx1">
                      <a:gamma/>
                      <a:tint val="60000"/>
                      <a:invGamma/>
                    </a:schemeClr>
                  </a:gs>
                </a:gsLst>
                <a:lin ang="0" scaled="1"/>
              </a:gradFill>
              <a:ln w="19050">
                <a:solidFill>
                  <a:schemeClr val="tx1"/>
                </a:solidFill>
                <a:miter lim="800000"/>
                <a:headEnd/>
                <a:tailEnd/>
              </a:ln>
              <a:effectLst/>
            </p:spPr>
            <p:txBody>
              <a:bodyPr wrap="none" anchor="ctr"/>
              <a:lstStyle/>
              <a:p>
                <a:pPr>
                  <a:defRPr/>
                </a:pPr>
                <a:endParaRPr lang="en-US"/>
              </a:p>
            </p:txBody>
          </p:sp>
        </p:grpSp>
      </p:grpSp>
      <p:pic>
        <p:nvPicPr>
          <p:cNvPr id="46634" name="Picture 554" descr="j0295190"/>
          <p:cNvPicPr>
            <a:picLocks noChangeAspect="1" noChangeArrowheads="1" noCrop="1"/>
          </p:cNvPicPr>
          <p:nvPr/>
        </p:nvPicPr>
        <p:blipFill>
          <a:blip r:embed="rId3" cstate="print"/>
          <a:srcRect/>
          <a:stretch>
            <a:fillRect/>
          </a:stretch>
        </p:blipFill>
        <p:spPr bwMode="auto">
          <a:xfrm>
            <a:off x="7273925" y="1916113"/>
            <a:ext cx="1654175" cy="1458520"/>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46634"/>
                                        </p:tgtEl>
                                        <p:attrNameLst>
                                          <p:attrName>style.visibility</p:attrName>
                                        </p:attrNameLst>
                                      </p:cBhvr>
                                      <p:to>
                                        <p:strVal val="visible"/>
                                      </p:to>
                                    </p:set>
                                    <p:animEffect transition="in" filter="circle(out)">
                                      <p:cBhvr>
                                        <p:cTn id="7" dur="1000"/>
                                        <p:tgtEl>
                                          <p:spTgt spid="46634"/>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46089"/>
                                        </p:tgtEl>
                                        <p:attrNameLst>
                                          <p:attrName>style.visibility</p:attrName>
                                        </p:attrNameLst>
                                      </p:cBhvr>
                                      <p:to>
                                        <p:strVal val="visible"/>
                                      </p:to>
                                    </p:set>
                                    <p:anim calcmode="lin" valueType="num">
                                      <p:cBhvr additive="base">
                                        <p:cTn id="11" dur="1000" fill="hold"/>
                                        <p:tgtEl>
                                          <p:spTgt spid="46089"/>
                                        </p:tgtEl>
                                        <p:attrNameLst>
                                          <p:attrName>ppt_x</p:attrName>
                                        </p:attrNameLst>
                                      </p:cBhvr>
                                      <p:tavLst>
                                        <p:tav tm="0">
                                          <p:val>
                                            <p:strVal val="#ppt_x"/>
                                          </p:val>
                                        </p:tav>
                                        <p:tav tm="100000">
                                          <p:val>
                                            <p:strVal val="#ppt_x"/>
                                          </p:val>
                                        </p:tav>
                                      </p:tavLst>
                                    </p:anim>
                                    <p:anim calcmode="lin" valueType="num">
                                      <p:cBhvr additive="base">
                                        <p:cTn id="12" dur="1000" fill="hold"/>
                                        <p:tgtEl>
                                          <p:spTgt spid="46089"/>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5953"/>
                                        </p:tgtEl>
                                        <p:attrNameLst>
                                          <p:attrName>style.visibility</p:attrName>
                                        </p:attrNameLst>
                                      </p:cBhvr>
                                      <p:to>
                                        <p:strVal val="visible"/>
                                      </p:to>
                                    </p:set>
                                    <p:anim calcmode="lin" valueType="num">
                                      <p:cBhvr additive="base">
                                        <p:cTn id="17" dur="500" fill="hold"/>
                                        <p:tgtEl>
                                          <p:spTgt spid="125953"/>
                                        </p:tgtEl>
                                        <p:attrNameLst>
                                          <p:attrName>ppt_x</p:attrName>
                                        </p:attrNameLst>
                                      </p:cBhvr>
                                      <p:tavLst>
                                        <p:tav tm="0">
                                          <p:val>
                                            <p:strVal val="#ppt_x"/>
                                          </p:val>
                                        </p:tav>
                                        <p:tav tm="100000">
                                          <p:val>
                                            <p:strVal val="#ppt_x"/>
                                          </p:val>
                                        </p:tav>
                                      </p:tavLst>
                                    </p:anim>
                                    <p:anim calcmode="lin" valueType="num">
                                      <p:cBhvr additive="base">
                                        <p:cTn id="18" dur="500" fill="hold"/>
                                        <p:tgtEl>
                                          <p:spTgt spid="1259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3"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081" name="Rectangle 2"/>
          <p:cNvSpPr>
            <a:spLocks noGrp="1"/>
          </p:cNvSpPr>
          <p:nvPr>
            <p:ph type="title"/>
          </p:nvPr>
        </p:nvSpPr>
        <p:spPr>
          <a:xfrm>
            <a:off x="395288" y="333375"/>
            <a:ext cx="5543550" cy="1223963"/>
          </a:xfrm>
        </p:spPr>
        <p:txBody>
          <a:bodyPr>
            <a:normAutofit/>
          </a:bodyPr>
          <a:lstStyle/>
          <a:p>
            <a:pPr algn="ctr"/>
            <a:r>
              <a:rPr lang="en-US" sz="4000" dirty="0">
                <a:solidFill>
                  <a:schemeClr val="tx1"/>
                </a:solidFill>
                <a:effectLst>
                  <a:outerShdw blurRad="38100" dist="38100" dir="2700000" algn="tl">
                    <a:srgbClr val="000000">
                      <a:alpha val="43137"/>
                    </a:srgbClr>
                  </a:outerShdw>
                </a:effectLst>
                <a:latin typeface="Arial" charset="0"/>
                <a:cs typeface="Arial" charset="0"/>
              </a:rPr>
              <a:t>Dangers of Fighting </a:t>
            </a:r>
          </a:p>
        </p:txBody>
      </p:sp>
      <p:sp>
        <p:nvSpPr>
          <p:cNvPr id="52227" name="Rectangle 3"/>
          <p:cNvSpPr>
            <a:spLocks noGrp="1"/>
          </p:cNvSpPr>
          <p:nvPr>
            <p:ph type="body" idx="1"/>
          </p:nvPr>
        </p:nvSpPr>
        <p:spPr>
          <a:xfrm>
            <a:off x="323850" y="1773238"/>
            <a:ext cx="8424863" cy="4824412"/>
          </a:xfrm>
        </p:spPr>
        <p:txBody>
          <a:bodyPr/>
          <a:lstStyle/>
          <a:p>
            <a:r>
              <a:rPr lang="en-US" dirty="0">
                <a:latin typeface="Arial" charset="0"/>
                <a:cs typeface="Arial" charset="0"/>
              </a:rPr>
              <a:t>Approaching the fire itself</a:t>
            </a:r>
          </a:p>
          <a:p>
            <a:r>
              <a:rPr lang="en-US" dirty="0">
                <a:latin typeface="Arial" charset="0"/>
                <a:cs typeface="Arial" charset="0"/>
              </a:rPr>
              <a:t>Smoke</a:t>
            </a:r>
          </a:p>
          <a:p>
            <a:r>
              <a:rPr lang="en-US" dirty="0">
                <a:latin typeface="Arial" charset="0"/>
                <a:cs typeface="Arial" charset="0"/>
              </a:rPr>
              <a:t>Being trapped by the fire</a:t>
            </a:r>
          </a:p>
          <a:p>
            <a:r>
              <a:rPr lang="en-US" dirty="0">
                <a:latin typeface="Arial" charset="0"/>
                <a:cs typeface="Arial" charset="0"/>
              </a:rPr>
              <a:t>Bigger than you expected!</a:t>
            </a:r>
          </a:p>
          <a:p>
            <a:r>
              <a:rPr lang="en-US" dirty="0">
                <a:latin typeface="Arial" charset="0"/>
                <a:cs typeface="Arial" charset="0"/>
              </a:rPr>
              <a:t>Gases</a:t>
            </a:r>
          </a:p>
          <a:p>
            <a:pPr lvl="1"/>
            <a:r>
              <a:rPr lang="en-US" dirty="0">
                <a:latin typeface="Arial" charset="0"/>
                <a:cs typeface="Arial" charset="0"/>
              </a:rPr>
              <a:t>Cylinders</a:t>
            </a:r>
          </a:p>
          <a:p>
            <a:pPr lvl="1"/>
            <a:r>
              <a:rPr lang="en-US" dirty="0">
                <a:latin typeface="Arial" charset="0"/>
                <a:cs typeface="Arial" charset="0"/>
              </a:rPr>
              <a:t>Aerosols</a:t>
            </a:r>
          </a:p>
          <a:p>
            <a:pPr lvl="1"/>
            <a:r>
              <a:rPr lang="en-US" dirty="0">
                <a:latin typeface="Arial" charset="0"/>
                <a:cs typeface="Arial" charset="0"/>
              </a:rPr>
              <a:t>Piped systems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fade">
                                      <p:cBhvr>
                                        <p:cTn id="7" dur="1000"/>
                                        <p:tgtEl>
                                          <p:spTgt spid="52227">
                                            <p:txEl>
                                              <p:pRg st="0" end="0"/>
                                            </p:txEl>
                                          </p:spTgt>
                                        </p:tgtEl>
                                      </p:cBhvr>
                                    </p:animEffect>
                                    <p:anim calcmode="lin" valueType="num">
                                      <p:cBhvr>
                                        <p:cTn id="8" dur="1000" fill="hold"/>
                                        <p:tgtEl>
                                          <p:spTgt spid="522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22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2227">
                                            <p:txEl>
                                              <p:pRg st="1" end="1"/>
                                            </p:txEl>
                                          </p:spTgt>
                                        </p:tgtEl>
                                        <p:attrNameLst>
                                          <p:attrName>style.visibility</p:attrName>
                                        </p:attrNameLst>
                                      </p:cBhvr>
                                      <p:to>
                                        <p:strVal val="visible"/>
                                      </p:to>
                                    </p:set>
                                    <p:animEffect transition="in" filter="fade">
                                      <p:cBhvr>
                                        <p:cTn id="14" dur="1000"/>
                                        <p:tgtEl>
                                          <p:spTgt spid="52227">
                                            <p:txEl>
                                              <p:pRg st="1" end="1"/>
                                            </p:txEl>
                                          </p:spTgt>
                                        </p:tgtEl>
                                      </p:cBhvr>
                                    </p:animEffect>
                                    <p:anim calcmode="lin" valueType="num">
                                      <p:cBhvr>
                                        <p:cTn id="15" dur="1000" fill="hold"/>
                                        <p:tgtEl>
                                          <p:spTgt spid="5222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222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2227">
                                            <p:txEl>
                                              <p:pRg st="2" end="2"/>
                                            </p:txEl>
                                          </p:spTgt>
                                        </p:tgtEl>
                                        <p:attrNameLst>
                                          <p:attrName>style.visibility</p:attrName>
                                        </p:attrNameLst>
                                      </p:cBhvr>
                                      <p:to>
                                        <p:strVal val="visible"/>
                                      </p:to>
                                    </p:set>
                                    <p:animEffect transition="in" filter="fade">
                                      <p:cBhvr>
                                        <p:cTn id="21" dur="1000"/>
                                        <p:tgtEl>
                                          <p:spTgt spid="52227">
                                            <p:txEl>
                                              <p:pRg st="2" end="2"/>
                                            </p:txEl>
                                          </p:spTgt>
                                        </p:tgtEl>
                                      </p:cBhvr>
                                    </p:animEffect>
                                    <p:anim calcmode="lin" valueType="num">
                                      <p:cBhvr>
                                        <p:cTn id="22" dur="1000" fill="hold"/>
                                        <p:tgtEl>
                                          <p:spTgt spid="5222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222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2227">
                                            <p:txEl>
                                              <p:pRg st="3" end="3"/>
                                            </p:txEl>
                                          </p:spTgt>
                                        </p:tgtEl>
                                        <p:attrNameLst>
                                          <p:attrName>style.visibility</p:attrName>
                                        </p:attrNameLst>
                                      </p:cBhvr>
                                      <p:to>
                                        <p:strVal val="visible"/>
                                      </p:to>
                                    </p:set>
                                    <p:animEffect transition="in" filter="fade">
                                      <p:cBhvr>
                                        <p:cTn id="28" dur="1000"/>
                                        <p:tgtEl>
                                          <p:spTgt spid="52227">
                                            <p:txEl>
                                              <p:pRg st="3" end="3"/>
                                            </p:txEl>
                                          </p:spTgt>
                                        </p:tgtEl>
                                      </p:cBhvr>
                                    </p:animEffect>
                                    <p:anim calcmode="lin" valueType="num">
                                      <p:cBhvr>
                                        <p:cTn id="29" dur="1000" fill="hold"/>
                                        <p:tgtEl>
                                          <p:spTgt spid="5222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222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2227">
                                            <p:txEl>
                                              <p:pRg st="4" end="4"/>
                                            </p:txEl>
                                          </p:spTgt>
                                        </p:tgtEl>
                                        <p:attrNameLst>
                                          <p:attrName>style.visibility</p:attrName>
                                        </p:attrNameLst>
                                      </p:cBhvr>
                                      <p:to>
                                        <p:strVal val="visible"/>
                                      </p:to>
                                    </p:set>
                                    <p:animEffect transition="in" filter="fade">
                                      <p:cBhvr>
                                        <p:cTn id="35" dur="1000"/>
                                        <p:tgtEl>
                                          <p:spTgt spid="52227">
                                            <p:txEl>
                                              <p:pRg st="4" end="4"/>
                                            </p:txEl>
                                          </p:spTgt>
                                        </p:tgtEl>
                                      </p:cBhvr>
                                    </p:animEffect>
                                    <p:anim calcmode="lin" valueType="num">
                                      <p:cBhvr>
                                        <p:cTn id="36" dur="1000" fill="hold"/>
                                        <p:tgtEl>
                                          <p:spTgt spid="5222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2227">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52227">
                                            <p:txEl>
                                              <p:pRg st="5" end="5"/>
                                            </p:txEl>
                                          </p:spTgt>
                                        </p:tgtEl>
                                        <p:attrNameLst>
                                          <p:attrName>style.visibility</p:attrName>
                                        </p:attrNameLst>
                                      </p:cBhvr>
                                      <p:to>
                                        <p:strVal val="visible"/>
                                      </p:to>
                                    </p:set>
                                    <p:animEffect transition="in" filter="fade">
                                      <p:cBhvr>
                                        <p:cTn id="40" dur="1000"/>
                                        <p:tgtEl>
                                          <p:spTgt spid="52227">
                                            <p:txEl>
                                              <p:pRg st="5" end="5"/>
                                            </p:txEl>
                                          </p:spTgt>
                                        </p:tgtEl>
                                      </p:cBhvr>
                                    </p:animEffect>
                                    <p:anim calcmode="lin" valueType="num">
                                      <p:cBhvr>
                                        <p:cTn id="41" dur="1000" fill="hold"/>
                                        <p:tgtEl>
                                          <p:spTgt spid="52227">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52227">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52227">
                                            <p:txEl>
                                              <p:pRg st="6" end="6"/>
                                            </p:txEl>
                                          </p:spTgt>
                                        </p:tgtEl>
                                        <p:attrNameLst>
                                          <p:attrName>style.visibility</p:attrName>
                                        </p:attrNameLst>
                                      </p:cBhvr>
                                      <p:to>
                                        <p:strVal val="visible"/>
                                      </p:to>
                                    </p:set>
                                    <p:animEffect transition="in" filter="fade">
                                      <p:cBhvr>
                                        <p:cTn id="45" dur="1000"/>
                                        <p:tgtEl>
                                          <p:spTgt spid="52227">
                                            <p:txEl>
                                              <p:pRg st="6" end="6"/>
                                            </p:txEl>
                                          </p:spTgt>
                                        </p:tgtEl>
                                      </p:cBhvr>
                                    </p:animEffect>
                                    <p:anim calcmode="lin" valueType="num">
                                      <p:cBhvr>
                                        <p:cTn id="46" dur="1000" fill="hold"/>
                                        <p:tgtEl>
                                          <p:spTgt spid="52227">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52227">
                                            <p:txEl>
                                              <p:pRg st="6" end="6"/>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2227">
                                            <p:txEl>
                                              <p:pRg st="7" end="7"/>
                                            </p:txEl>
                                          </p:spTgt>
                                        </p:tgtEl>
                                        <p:attrNameLst>
                                          <p:attrName>style.visibility</p:attrName>
                                        </p:attrNameLst>
                                      </p:cBhvr>
                                      <p:to>
                                        <p:strVal val="visible"/>
                                      </p:to>
                                    </p:set>
                                    <p:animEffect transition="in" filter="fade">
                                      <p:cBhvr>
                                        <p:cTn id="50" dur="1000"/>
                                        <p:tgtEl>
                                          <p:spTgt spid="52227">
                                            <p:txEl>
                                              <p:pRg st="7" end="7"/>
                                            </p:txEl>
                                          </p:spTgt>
                                        </p:tgtEl>
                                      </p:cBhvr>
                                    </p:animEffect>
                                    <p:anim calcmode="lin" valueType="num">
                                      <p:cBhvr>
                                        <p:cTn id="51" dur="1000" fill="hold"/>
                                        <p:tgtEl>
                                          <p:spTgt spid="52227">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5222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21" name="Rectangle 2"/>
          <p:cNvSpPr>
            <a:spLocks noGrp="1"/>
          </p:cNvSpPr>
          <p:nvPr>
            <p:ph type="title" idx="4294967295"/>
          </p:nvPr>
        </p:nvSpPr>
        <p:spPr>
          <a:xfrm>
            <a:off x="250825" y="620688"/>
            <a:ext cx="5689600" cy="796950"/>
          </a:xfrm>
        </p:spPr>
        <p:txBody>
          <a:bodyPr/>
          <a:lstStyle/>
          <a:p>
            <a:pPr algn="l"/>
            <a:r>
              <a:rPr lang="en-US" sz="4000">
                <a:effectLst>
                  <a:outerShdw blurRad="38100" dist="38100" dir="2700000" algn="tl">
                    <a:srgbClr val="000000">
                      <a:alpha val="43137"/>
                    </a:srgbClr>
                  </a:outerShdw>
                </a:effectLst>
                <a:latin typeface="Arial" charset="0"/>
                <a:cs typeface="Arial" charset="0"/>
              </a:rPr>
              <a:t>Summary</a:t>
            </a:r>
          </a:p>
        </p:txBody>
      </p:sp>
      <p:sp>
        <p:nvSpPr>
          <p:cNvPr id="184322" name="Rectangle 3"/>
          <p:cNvSpPr>
            <a:spLocks noGrp="1"/>
          </p:cNvSpPr>
          <p:nvPr>
            <p:ph type="body" idx="4294967295"/>
          </p:nvPr>
        </p:nvSpPr>
        <p:spPr>
          <a:xfrm>
            <a:off x="323850" y="1916113"/>
            <a:ext cx="8229600" cy="4525962"/>
          </a:xfrm>
        </p:spPr>
        <p:txBody>
          <a:bodyPr/>
          <a:lstStyle/>
          <a:p>
            <a:pPr>
              <a:lnSpc>
                <a:spcPct val="110000"/>
              </a:lnSpc>
            </a:pPr>
            <a:r>
              <a:rPr lang="en-US" dirty="0">
                <a:latin typeface="Arial" charset="0"/>
                <a:cs typeface="Arial" charset="0"/>
              </a:rPr>
              <a:t>Operate alarm</a:t>
            </a:r>
          </a:p>
          <a:p>
            <a:pPr>
              <a:lnSpc>
                <a:spcPct val="110000"/>
              </a:lnSpc>
            </a:pPr>
            <a:r>
              <a:rPr lang="en-US" dirty="0">
                <a:latin typeface="Arial" charset="0"/>
                <a:cs typeface="Arial" charset="0"/>
              </a:rPr>
              <a:t>Staff to call the fire service (999)</a:t>
            </a:r>
          </a:p>
          <a:p>
            <a:pPr>
              <a:lnSpc>
                <a:spcPct val="110000"/>
              </a:lnSpc>
            </a:pPr>
            <a:r>
              <a:rPr lang="en-US" dirty="0">
                <a:latin typeface="Arial" charset="0"/>
                <a:cs typeface="Arial" charset="0"/>
              </a:rPr>
              <a:t>Evacuation</a:t>
            </a:r>
          </a:p>
          <a:p>
            <a:pPr>
              <a:lnSpc>
                <a:spcPct val="110000"/>
              </a:lnSpc>
            </a:pPr>
            <a:r>
              <a:rPr lang="en-US" dirty="0">
                <a:latin typeface="Arial" charset="0"/>
                <a:cs typeface="Arial" charset="0"/>
              </a:rPr>
              <a:t>Assemble at RVP</a:t>
            </a:r>
          </a:p>
          <a:p>
            <a:pPr>
              <a:lnSpc>
                <a:spcPct val="110000"/>
              </a:lnSpc>
            </a:pPr>
            <a:r>
              <a:rPr lang="en-US" dirty="0">
                <a:latin typeface="Arial" charset="0"/>
                <a:cs typeface="Arial" charset="0"/>
              </a:rPr>
              <a:t>Roll call (Fire Register)</a:t>
            </a:r>
          </a:p>
          <a:p>
            <a:pPr>
              <a:lnSpc>
                <a:spcPct val="110000"/>
              </a:lnSpc>
            </a:pPr>
            <a:r>
              <a:rPr lang="en-US" dirty="0">
                <a:latin typeface="Arial" charset="0"/>
                <a:cs typeface="Arial" charset="0"/>
              </a:rPr>
              <a:t>Firefighting Equipment</a:t>
            </a:r>
          </a:p>
          <a:p>
            <a:pPr algn="ctr">
              <a:lnSpc>
                <a:spcPct val="110000"/>
              </a:lnSpc>
              <a:buFont typeface="Arial" charset="0"/>
              <a:buNone/>
            </a:pPr>
            <a:r>
              <a:rPr lang="en-US" b="1" u="sng" dirty="0">
                <a:solidFill>
                  <a:srgbClr val="FF3300"/>
                </a:solidFill>
                <a:latin typeface="Arial" charset="0"/>
                <a:cs typeface="Arial" charset="0"/>
              </a:rPr>
              <a:t>Attack a fire only if safe to do so!</a:t>
            </a:r>
            <a:endParaRPr lang="en-GB" dirty="0">
              <a:solidFill>
                <a:srgbClr val="FF3300"/>
              </a:solidFill>
              <a:latin typeface="Arial" charset="0"/>
              <a:cs typeface="Arial"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3297" name="Rectangle 2"/>
          <p:cNvSpPr>
            <a:spLocks noGrp="1"/>
          </p:cNvSpPr>
          <p:nvPr>
            <p:ph type="title"/>
          </p:nvPr>
        </p:nvSpPr>
        <p:spPr>
          <a:xfrm>
            <a:off x="457200" y="274638"/>
            <a:ext cx="4906963" cy="1143000"/>
          </a:xfrm>
        </p:spPr>
        <p:txBody>
          <a:bodyPr>
            <a:normAutofit/>
          </a:bodyPr>
          <a:lstStyle/>
          <a:p>
            <a:r>
              <a:rPr lang="en-GB" sz="4000" dirty="0">
                <a:solidFill>
                  <a:schemeClr val="tx1"/>
                </a:solidFill>
                <a:effectLst>
                  <a:outerShdw blurRad="38100" dist="38100" dir="2700000" algn="tl">
                    <a:srgbClr val="000000">
                      <a:alpha val="43137"/>
                    </a:srgbClr>
                  </a:outerShdw>
                </a:effectLst>
              </a:rPr>
              <a:t>Other Issues</a:t>
            </a:r>
          </a:p>
        </p:txBody>
      </p:sp>
      <p:sp>
        <p:nvSpPr>
          <p:cNvPr id="183298" name="Rectangle 3"/>
          <p:cNvSpPr>
            <a:spLocks noGrp="1"/>
          </p:cNvSpPr>
          <p:nvPr>
            <p:ph type="body" idx="1"/>
          </p:nvPr>
        </p:nvSpPr>
        <p:spPr>
          <a:xfrm>
            <a:off x="457200" y="2133600"/>
            <a:ext cx="8229600" cy="4031704"/>
          </a:xfrm>
        </p:spPr>
        <p:txBody>
          <a:bodyPr/>
          <a:lstStyle/>
          <a:p>
            <a:pPr>
              <a:lnSpc>
                <a:spcPct val="130000"/>
              </a:lnSpc>
            </a:pPr>
            <a:r>
              <a:rPr lang="en-GB" sz="3600" dirty="0">
                <a:latin typeface="Calibri" pitchFamily="34" charset="0"/>
                <a:cs typeface="Arial" charset="0"/>
              </a:rPr>
              <a:t>Call Challenge Procedure</a:t>
            </a:r>
          </a:p>
          <a:p>
            <a:pPr>
              <a:lnSpc>
                <a:spcPct val="130000"/>
              </a:lnSpc>
            </a:pPr>
            <a:r>
              <a:rPr lang="en-GB" sz="3600" dirty="0">
                <a:latin typeface="Calibri" pitchFamily="34" charset="0"/>
                <a:cs typeface="Arial" charset="0"/>
              </a:rPr>
              <a:t>Vertical Evacuation</a:t>
            </a:r>
          </a:p>
          <a:p>
            <a:pPr>
              <a:lnSpc>
                <a:spcPct val="130000"/>
              </a:lnSpc>
            </a:pPr>
            <a:r>
              <a:rPr lang="en-GB" sz="3600" dirty="0">
                <a:latin typeface="Calibri" pitchFamily="34" charset="0"/>
                <a:cs typeface="Arial" charset="0"/>
              </a:rPr>
              <a:t>Safe Refuge Areas</a:t>
            </a:r>
          </a:p>
          <a:p>
            <a:pPr>
              <a:lnSpc>
                <a:spcPct val="130000"/>
              </a:lnSpc>
            </a:pPr>
            <a:r>
              <a:rPr lang="en-GB" sz="3600" dirty="0">
                <a:latin typeface="Calibri" pitchFamily="34" charset="0"/>
                <a:cs typeface="Arial" charset="0"/>
              </a:rPr>
              <a:t>General Fire Safety Training - Drills</a:t>
            </a:r>
          </a:p>
          <a:p>
            <a:pPr>
              <a:lnSpc>
                <a:spcPct val="130000"/>
              </a:lnSpc>
            </a:pPr>
            <a:endParaRPr lang="en-GB" sz="3600" dirty="0">
              <a:latin typeface="Calibri" pitchFamily="34" charset="0"/>
              <a:cs typeface="Arial"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p>
            <a:fld id="{E595D3FB-CE4C-477C-AC9F-E16391E8D5AD}" type="slidenum">
              <a:rPr lang="en-GB" altLang="en-US"/>
              <a:pPr/>
              <a:t>35</a:t>
            </a:fld>
            <a:endParaRPr lang="en-GB" altLang="en-US"/>
          </a:p>
        </p:txBody>
      </p:sp>
      <p:sp>
        <p:nvSpPr>
          <p:cNvPr id="6147" name="Rectangle 2"/>
          <p:cNvSpPr>
            <a:spLocks noGrp="1" noChangeArrowheads="1"/>
          </p:cNvSpPr>
          <p:nvPr>
            <p:ph type="title"/>
          </p:nvPr>
        </p:nvSpPr>
        <p:spPr/>
        <p:txBody>
          <a:bodyPr/>
          <a:lstStyle/>
          <a:p>
            <a:pPr eaLnBrk="1" hangingPunct="1"/>
            <a:r>
              <a:rPr lang="en-GB" altLang="en-US"/>
              <a:t>Introduction</a:t>
            </a:r>
          </a:p>
        </p:txBody>
      </p:sp>
      <p:sp>
        <p:nvSpPr>
          <p:cNvPr id="6148" name="Rectangle 3"/>
          <p:cNvSpPr>
            <a:spLocks noGrp="1" noChangeArrowheads="1"/>
          </p:cNvSpPr>
          <p:nvPr>
            <p:ph type="body" idx="1"/>
          </p:nvPr>
        </p:nvSpPr>
        <p:spPr>
          <a:xfrm>
            <a:off x="395535" y="1428750"/>
            <a:ext cx="8208913" cy="4525963"/>
          </a:xfrm>
        </p:spPr>
        <p:txBody>
          <a:bodyPr/>
          <a:lstStyle/>
          <a:p>
            <a:pPr eaLnBrk="1" hangingPunct="1">
              <a:defRPr/>
            </a:pPr>
            <a:r>
              <a:rPr lang="en-GB" altLang="en-US" sz="2000" dirty="0">
                <a:latin typeface="+mn-lt"/>
              </a:rPr>
              <a:t>This induction covers the safety and environmental rules that you must follow when working on this project.</a:t>
            </a:r>
          </a:p>
          <a:p>
            <a:pPr eaLnBrk="1" hangingPunct="1">
              <a:defRPr/>
            </a:pPr>
            <a:endParaRPr lang="en-GB" altLang="en-US" sz="2000" dirty="0">
              <a:latin typeface="+mn-lt"/>
            </a:endParaRPr>
          </a:p>
          <a:p>
            <a:pPr eaLnBrk="1" hangingPunct="1">
              <a:defRPr/>
            </a:pPr>
            <a:r>
              <a:rPr lang="en-GB" altLang="en-US" sz="2000" b="1" dirty="0">
                <a:solidFill>
                  <a:srgbClr val="FF0000"/>
                </a:solidFill>
                <a:latin typeface="+mn-lt"/>
              </a:rPr>
              <a:t>Failure to comply </a:t>
            </a:r>
            <a:r>
              <a:rPr lang="en-GB" altLang="en-US" sz="2000" dirty="0">
                <a:latin typeface="+mn-lt"/>
              </a:rPr>
              <a:t>with any safety and environmental rules (as listed in the following slides) </a:t>
            </a:r>
            <a:r>
              <a:rPr lang="en-GB" altLang="en-US" sz="2000" b="1" dirty="0">
                <a:solidFill>
                  <a:srgbClr val="FF0000"/>
                </a:solidFill>
                <a:latin typeface="+mn-lt"/>
              </a:rPr>
              <a:t>could instigate formal disciplinary proceedings </a:t>
            </a:r>
            <a:r>
              <a:rPr lang="en-GB" altLang="en-US" sz="2000" dirty="0">
                <a:latin typeface="+mn-lt"/>
              </a:rPr>
              <a:t>against employees, </a:t>
            </a:r>
            <a:r>
              <a:rPr lang="en-GB" altLang="en-US" sz="2000" b="1" dirty="0">
                <a:solidFill>
                  <a:srgbClr val="FF0000"/>
                </a:solidFill>
                <a:latin typeface="+mn-lt"/>
              </a:rPr>
              <a:t>which may result in dismissal </a:t>
            </a:r>
            <a:r>
              <a:rPr lang="en-GB" altLang="en-US" sz="2000" dirty="0">
                <a:latin typeface="+mn-lt"/>
              </a:rPr>
              <a:t>from TSO</a:t>
            </a:r>
            <a:r>
              <a:rPr lang="en-GB" altLang="en-US" sz="2000" b="1" dirty="0">
                <a:latin typeface="+mn-lt"/>
              </a:rPr>
              <a:t>.</a:t>
            </a:r>
          </a:p>
          <a:p>
            <a:pPr eaLnBrk="1" hangingPunct="1">
              <a:defRPr/>
            </a:pPr>
            <a:r>
              <a:rPr lang="en-GB" sz="2000" dirty="0">
                <a:latin typeface="+mn-lt"/>
              </a:rPr>
              <a:t>TSO is committed to achieving and maintaining the highest standards of health, safety and welfare at all times.</a:t>
            </a:r>
          </a:p>
          <a:p>
            <a:pPr marL="0" indent="0" eaLnBrk="1" hangingPunct="1">
              <a:buFontTx/>
              <a:buNone/>
              <a:defRPr/>
            </a:pPr>
            <a:endParaRPr lang="en-GB" sz="2000" dirty="0">
              <a:latin typeface="+mn-lt"/>
            </a:endParaRPr>
          </a:p>
          <a:p>
            <a:pPr eaLnBrk="1" hangingPunct="1">
              <a:defRPr/>
            </a:pPr>
            <a:r>
              <a:rPr lang="en-GB" sz="2000" dirty="0">
                <a:latin typeface="+mn-lt"/>
              </a:rPr>
              <a:t>We are committed to protecting all site workers  and visitors and members of the public..</a:t>
            </a:r>
          </a:p>
          <a:p>
            <a:pPr algn="just" eaLnBrk="1" hangingPunct="1">
              <a:defRPr/>
            </a:pPr>
            <a:endParaRPr lang="en-GB" altLang="en-US" sz="2000" b="1" dirty="0">
              <a:latin typeface="+mn-lt"/>
            </a:endParaRPr>
          </a:p>
          <a:p>
            <a:pPr algn="just" eaLnBrk="1" hangingPunct="1">
              <a:defRPr/>
            </a:pPr>
            <a:endParaRPr lang="en-GB" altLang="en-US" sz="2000" b="1" dirty="0">
              <a:latin typeface="+mn-lt"/>
            </a:endParaRPr>
          </a:p>
        </p:txBody>
      </p:sp>
      <p:sp>
        <p:nvSpPr>
          <p:cNvPr id="5" name="Rectangle 2"/>
          <p:cNvSpPr txBox="1">
            <a:spLocks/>
          </p:cNvSpPr>
          <p:nvPr/>
        </p:nvSpPr>
        <p:spPr bwMode="auto">
          <a:xfrm>
            <a:off x="457200" y="274638"/>
            <a:ext cx="807524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4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rPr>
              <a:t>Heath &amp; Safety Induction</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altLang="en-US"/>
              <a:t>Introduction</a:t>
            </a:r>
          </a:p>
        </p:txBody>
      </p:sp>
      <p:sp>
        <p:nvSpPr>
          <p:cNvPr id="7171" name="Content Placeholder 2"/>
          <p:cNvSpPr>
            <a:spLocks noGrp="1"/>
          </p:cNvSpPr>
          <p:nvPr>
            <p:ph idx="1"/>
          </p:nvPr>
        </p:nvSpPr>
        <p:spPr>
          <a:xfrm>
            <a:off x="395536" y="1474788"/>
            <a:ext cx="8352928" cy="4525962"/>
          </a:xfrm>
        </p:spPr>
        <p:txBody>
          <a:bodyPr/>
          <a:lstStyle/>
          <a:p>
            <a:endParaRPr lang="en-GB" sz="2000" dirty="0">
              <a:latin typeface="+mn-lt"/>
            </a:endParaRPr>
          </a:p>
          <a:p>
            <a:endParaRPr lang="en-GB" sz="2000" dirty="0">
              <a:latin typeface="+mn-lt"/>
            </a:endParaRPr>
          </a:p>
          <a:p>
            <a:r>
              <a:rPr lang="en-GB" sz="2000" dirty="0">
                <a:latin typeface="+mn-lt"/>
              </a:rPr>
              <a:t>There is nothing that needs to be done that we cannot take the time to do safely.</a:t>
            </a:r>
            <a:r>
              <a:rPr lang="en-GB" altLang="en-US" sz="2000" dirty="0">
                <a:latin typeface="+mn-lt"/>
              </a:rPr>
              <a:t> </a:t>
            </a:r>
          </a:p>
          <a:p>
            <a:r>
              <a:rPr lang="en-GB" altLang="en-US" sz="2000" dirty="0">
                <a:latin typeface="+mn-lt"/>
              </a:rPr>
              <a:t>We plan, manage, conduct and supervise all our work in compliance with legislation and best practice.</a:t>
            </a:r>
          </a:p>
          <a:p>
            <a:r>
              <a:rPr lang="en-GB" altLang="en-US" sz="2000" dirty="0">
                <a:latin typeface="+mn-lt"/>
              </a:rPr>
              <a:t>We want to ensure that all people have a clear understanding of their responsibilities.</a:t>
            </a:r>
          </a:p>
          <a:p>
            <a:r>
              <a:rPr lang="en-GB" altLang="en-US" sz="2000" dirty="0">
                <a:latin typeface="+mn-lt"/>
              </a:rPr>
              <a:t>Everyone has a legal duty to contribute towards safe working and a safe site.  </a:t>
            </a:r>
          </a:p>
          <a:p>
            <a:endParaRPr lang="en-US" sz="3000" dirty="0">
              <a:latin typeface="+mn-lt"/>
            </a:endParaRPr>
          </a:p>
          <a:p>
            <a:endParaRPr lang="en-GB" sz="900" dirty="0">
              <a:latin typeface="+mn-lt"/>
            </a:endParaRPr>
          </a:p>
          <a:p>
            <a:endParaRPr lang="en-GB" sz="2800" dirty="0">
              <a:latin typeface="+mn-lt"/>
            </a:endParaRPr>
          </a:p>
          <a:p>
            <a:endParaRPr lang="en-GB" dirty="0">
              <a:latin typeface="+mn-lt"/>
            </a:endParaRPr>
          </a:p>
        </p:txBody>
      </p:sp>
      <p:sp>
        <p:nvSpPr>
          <p:cNvPr id="7172" name="Slide Number Placeholder 3"/>
          <p:cNvSpPr>
            <a:spLocks noGrp="1"/>
          </p:cNvSpPr>
          <p:nvPr>
            <p:ph type="sldNum" sz="quarter" idx="10"/>
          </p:nvPr>
        </p:nvSpPr>
        <p:spPr>
          <a:noFill/>
        </p:spPr>
        <p:txBody>
          <a:bodyPr/>
          <a:lstStyle/>
          <a:p>
            <a:fld id="{7850ABFB-E335-4868-BF8E-0E6856AD8295}" type="slidenum">
              <a:rPr lang="en-GB" altLang="en-US"/>
              <a:pPr/>
              <a:t>36</a:t>
            </a:fld>
            <a:endParaRPr lang="en-GB" altLang="en-US"/>
          </a:p>
        </p:txBody>
      </p:sp>
      <p:sp>
        <p:nvSpPr>
          <p:cNvPr id="5" name="Rectangle 2"/>
          <p:cNvSpPr txBox="1">
            <a:spLocks/>
          </p:cNvSpPr>
          <p:nvPr/>
        </p:nvSpPr>
        <p:spPr bwMode="auto">
          <a:xfrm>
            <a:off x="457200" y="274638"/>
            <a:ext cx="807524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4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rPr>
              <a:t>Heath &amp; Safety Induction</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altLang="en-US"/>
              <a:t>Introduction</a:t>
            </a:r>
          </a:p>
        </p:txBody>
      </p:sp>
      <p:sp>
        <p:nvSpPr>
          <p:cNvPr id="8195" name="Content Placeholder 2"/>
          <p:cNvSpPr>
            <a:spLocks noGrp="1"/>
          </p:cNvSpPr>
          <p:nvPr>
            <p:ph idx="1"/>
          </p:nvPr>
        </p:nvSpPr>
        <p:spPr>
          <a:xfrm>
            <a:off x="250825" y="1557338"/>
            <a:ext cx="8569325" cy="4525962"/>
          </a:xfrm>
        </p:spPr>
        <p:txBody>
          <a:bodyPr/>
          <a:lstStyle/>
          <a:p>
            <a:r>
              <a:rPr lang="en-GB" altLang="en-US" sz="2000" dirty="0">
                <a:latin typeface="+mn-lt"/>
              </a:rPr>
              <a:t>Please pay attention to the information provided during the next few slides. </a:t>
            </a:r>
          </a:p>
          <a:p>
            <a:endParaRPr lang="en-GB" altLang="en-US" sz="2000" dirty="0">
              <a:latin typeface="+mn-lt"/>
            </a:endParaRPr>
          </a:p>
          <a:p>
            <a:r>
              <a:rPr lang="en-GB" altLang="en-US" sz="2000" dirty="0">
                <a:latin typeface="+mn-lt"/>
              </a:rPr>
              <a:t>The induction is important as all sites are different and have a wide range of hazards which will often change as the site develops.</a:t>
            </a:r>
          </a:p>
          <a:p>
            <a:endParaRPr lang="en-GB" altLang="en-US" sz="2000" dirty="0">
              <a:latin typeface="+mn-lt"/>
            </a:endParaRPr>
          </a:p>
          <a:p>
            <a:r>
              <a:rPr lang="en-GB" altLang="en-US" sz="2000" dirty="0">
                <a:latin typeface="+mn-lt"/>
              </a:rPr>
              <a:t>The following slides provide vital information on the risks present, and site specific rules that you must comply with.</a:t>
            </a:r>
          </a:p>
        </p:txBody>
      </p:sp>
      <p:sp>
        <p:nvSpPr>
          <p:cNvPr id="8196" name="Slide Number Placeholder 3"/>
          <p:cNvSpPr>
            <a:spLocks noGrp="1"/>
          </p:cNvSpPr>
          <p:nvPr>
            <p:ph type="sldNum" sz="quarter" idx="10"/>
          </p:nvPr>
        </p:nvSpPr>
        <p:spPr>
          <a:noFill/>
        </p:spPr>
        <p:txBody>
          <a:bodyPr/>
          <a:lstStyle/>
          <a:p>
            <a:fld id="{960631D7-9A6E-4E51-B0D5-88C072421648}" type="slidenum">
              <a:rPr lang="en-GB" altLang="en-US"/>
              <a:pPr/>
              <a:t>37</a:t>
            </a:fld>
            <a:endParaRPr lang="en-GB" altLang="en-US"/>
          </a:p>
        </p:txBody>
      </p:sp>
      <p:sp>
        <p:nvSpPr>
          <p:cNvPr id="5" name="Rectangle 2"/>
          <p:cNvSpPr txBox="1">
            <a:spLocks/>
          </p:cNvSpPr>
          <p:nvPr/>
        </p:nvSpPr>
        <p:spPr bwMode="auto">
          <a:xfrm>
            <a:off x="457200" y="274638"/>
            <a:ext cx="807524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4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rPr>
              <a:t>Heath &amp; Safety Induction</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altLang="en-US"/>
              <a:t>JMS Project Personnel</a:t>
            </a:r>
          </a:p>
        </p:txBody>
      </p:sp>
      <p:sp>
        <p:nvSpPr>
          <p:cNvPr id="10243" name="Slide Number Placeholder 3"/>
          <p:cNvSpPr>
            <a:spLocks noGrp="1"/>
          </p:cNvSpPr>
          <p:nvPr>
            <p:ph type="sldNum" sz="quarter" idx="10"/>
          </p:nvPr>
        </p:nvSpPr>
        <p:spPr>
          <a:noFill/>
        </p:spPr>
        <p:txBody>
          <a:bodyPr/>
          <a:lstStyle/>
          <a:p>
            <a:fld id="{BFCD4AC5-CBE9-4EA0-A44A-0E5615A1F36D}" type="slidenum">
              <a:rPr lang="en-GB" altLang="en-US"/>
              <a:pPr/>
              <a:t>38</a:t>
            </a:fld>
            <a:endParaRPr lang="en-GB" altLang="en-US"/>
          </a:p>
        </p:txBody>
      </p:sp>
      <p:graphicFrame>
        <p:nvGraphicFramePr>
          <p:cNvPr id="5" name="Table 4"/>
          <p:cNvGraphicFramePr>
            <a:graphicFrameLocks noGrp="1"/>
          </p:cNvGraphicFramePr>
          <p:nvPr>
            <p:extLst>
              <p:ext uri="{D42A27DB-BD31-4B8C-83A1-F6EECF244321}">
                <p14:modId xmlns:p14="http://schemas.microsoft.com/office/powerpoint/2010/main" val="977013984"/>
              </p:ext>
            </p:extLst>
          </p:nvPr>
        </p:nvGraphicFramePr>
        <p:xfrm>
          <a:off x="500063" y="1344613"/>
          <a:ext cx="8001000" cy="3816351"/>
        </p:xfrm>
        <a:graphic>
          <a:graphicData uri="http://schemas.openxmlformats.org/drawingml/2006/table">
            <a:tbl>
              <a:tblPr firstRow="1" bandRow="1">
                <a:tableStyleId>{2D5ABB26-0587-4C30-8999-92F81FD0307C}</a:tableStyleId>
              </a:tblPr>
              <a:tblGrid>
                <a:gridCol w="4000500">
                  <a:extLst>
                    <a:ext uri="{9D8B030D-6E8A-4147-A177-3AD203B41FA5}">
                      <a16:colId xmlns:a16="http://schemas.microsoft.com/office/drawing/2014/main" val="20000"/>
                    </a:ext>
                  </a:extLst>
                </a:gridCol>
                <a:gridCol w="4000500">
                  <a:extLst>
                    <a:ext uri="{9D8B030D-6E8A-4147-A177-3AD203B41FA5}">
                      <a16:colId xmlns:a16="http://schemas.microsoft.com/office/drawing/2014/main" val="20001"/>
                    </a:ext>
                  </a:extLst>
                </a:gridCol>
              </a:tblGrid>
              <a:tr h="702624">
                <a:tc>
                  <a:txBody>
                    <a:bodyPr/>
                    <a:lstStyle/>
                    <a:p>
                      <a:r>
                        <a:rPr lang="en-GB" sz="3000" kern="1200" dirty="0"/>
                        <a:t>TSO MD Director</a:t>
                      </a:r>
                      <a:endParaRPr lang="en-GB" sz="3000" b="0" kern="1200" dirty="0">
                        <a:solidFill>
                          <a:schemeClr val="dk1"/>
                        </a:solidFill>
                        <a:latin typeface="+mn-lt"/>
                        <a:ea typeface="+mn-ea"/>
                        <a:cs typeface="+mn-cs"/>
                      </a:endParaRPr>
                    </a:p>
                  </a:txBody>
                  <a:tcPr marL="91439" marR="91439"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baseline="0" dirty="0"/>
                        <a:t>Dave Pattinson</a:t>
                      </a:r>
                      <a:endParaRPr lang="en-GB" sz="1800" dirty="0"/>
                    </a:p>
                  </a:txBody>
                  <a:tcPr marL="91439" marR="91439"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005855">
                <a:tc>
                  <a:txBody>
                    <a:bodyPr/>
                    <a:lstStyle/>
                    <a:p>
                      <a:r>
                        <a:rPr lang="en-GB" sz="3000" dirty="0"/>
                        <a:t>Director</a:t>
                      </a:r>
                    </a:p>
                  </a:txBody>
                  <a:tcPr marL="91439" marR="91439"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dirty="0"/>
                        <a:t>Stacey</a:t>
                      </a:r>
                      <a:r>
                        <a:rPr lang="en-GB" sz="1800" baseline="0" dirty="0"/>
                        <a:t> Vivian</a:t>
                      </a:r>
                      <a:endParaRPr lang="en-GB" sz="1800" dirty="0"/>
                    </a:p>
                  </a:txBody>
                  <a:tcPr marL="91439" marR="91439"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02624">
                <a:tc>
                  <a:txBody>
                    <a:bodyPr/>
                    <a:lstStyle/>
                    <a:p>
                      <a:r>
                        <a:rPr lang="en-GB" sz="3000" baseline="0" dirty="0"/>
                        <a:t>General </a:t>
                      </a:r>
                      <a:r>
                        <a:rPr lang="en-GB" sz="3000" dirty="0"/>
                        <a:t>Manager</a:t>
                      </a:r>
                    </a:p>
                  </a:txBody>
                  <a:tcPr marL="91439" marR="91439"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dirty="0"/>
                        <a:t>Alan Snelson</a:t>
                      </a:r>
                    </a:p>
                  </a:txBody>
                  <a:tcPr marL="91439" marR="91439"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02624">
                <a:tc>
                  <a:txBody>
                    <a:bodyPr/>
                    <a:lstStyle/>
                    <a:p>
                      <a:r>
                        <a:rPr lang="en-GB" sz="3000" dirty="0"/>
                        <a:t>H&amp;S Adviser</a:t>
                      </a:r>
                    </a:p>
                  </a:txBody>
                  <a:tcPr marL="91439" marR="91439"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baseline="0" dirty="0"/>
                        <a:t>Dave Pattinson</a:t>
                      </a:r>
                      <a:endParaRPr lang="en-GB" sz="1800" dirty="0"/>
                    </a:p>
                  </a:txBody>
                  <a:tcPr marL="91439" marR="91439"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02624">
                <a:tc>
                  <a:txBody>
                    <a:bodyPr/>
                    <a:lstStyle/>
                    <a:p>
                      <a:r>
                        <a:rPr lang="en-GB" sz="3000" kern="1200" dirty="0">
                          <a:solidFill>
                            <a:schemeClr val="tx1"/>
                          </a:solidFill>
                          <a:latin typeface="+mn-lt"/>
                          <a:ea typeface="+mn-ea"/>
                          <a:cs typeface="+mn-cs"/>
                        </a:rPr>
                        <a:t>Environmental Adviser</a:t>
                      </a:r>
                    </a:p>
                  </a:txBody>
                  <a:tcPr marL="91439" marR="91439"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baseline="0" dirty="0"/>
                        <a:t>Dave Pattinson</a:t>
                      </a:r>
                      <a:endParaRPr lang="en-GB" sz="1800" dirty="0"/>
                    </a:p>
                  </a:txBody>
                  <a:tcPr marL="91439" marR="91439"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0264" name="Content Placeholder 2"/>
          <p:cNvSpPr>
            <a:spLocks noGrp="1"/>
          </p:cNvSpPr>
          <p:nvPr>
            <p:ph idx="1"/>
          </p:nvPr>
        </p:nvSpPr>
        <p:spPr>
          <a:xfrm>
            <a:off x="0" y="5300663"/>
            <a:ext cx="8715375" cy="739775"/>
          </a:xfrm>
        </p:spPr>
        <p:txBody>
          <a:bodyPr/>
          <a:lstStyle/>
          <a:p>
            <a:pPr algn="just"/>
            <a:r>
              <a:rPr lang="en-GB" altLang="en-US" sz="2400"/>
              <a:t>Contact telephone numbers are displayed on notice boards.</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p:spPr>
        <p:txBody>
          <a:bodyPr/>
          <a:lstStyle/>
          <a:p>
            <a:fld id="{B39DA2F4-BC2A-4124-BBE7-1348374B6400}" type="slidenum">
              <a:rPr lang="en-GB"/>
              <a:pPr/>
              <a:t>39</a:t>
            </a:fld>
            <a:endParaRPr lang="en-GB"/>
          </a:p>
        </p:txBody>
      </p:sp>
      <p:pic>
        <p:nvPicPr>
          <p:cNvPr id="17411" name="Picture 5"/>
          <p:cNvPicPr>
            <a:picLocks noChangeAspect="1" noChangeArrowheads="1"/>
          </p:cNvPicPr>
          <p:nvPr/>
        </p:nvPicPr>
        <p:blipFill>
          <a:blip r:embed="rId2" cstate="print"/>
          <a:srcRect/>
          <a:stretch>
            <a:fillRect/>
          </a:stretch>
        </p:blipFill>
        <p:spPr bwMode="auto">
          <a:xfrm>
            <a:off x="6875463" y="3789363"/>
            <a:ext cx="2268537" cy="2303462"/>
          </a:xfrm>
          <a:prstGeom prst="rect">
            <a:avLst/>
          </a:prstGeom>
          <a:noFill/>
          <a:ln w="9525" algn="ctr">
            <a:noFill/>
            <a:miter lim="800000"/>
            <a:headEnd/>
            <a:tailEnd/>
          </a:ln>
        </p:spPr>
      </p:pic>
      <p:sp>
        <p:nvSpPr>
          <p:cNvPr id="17412" name="Rectangle 2"/>
          <p:cNvSpPr>
            <a:spLocks noGrp="1" noChangeArrowheads="1"/>
          </p:cNvSpPr>
          <p:nvPr>
            <p:ph type="title"/>
          </p:nvPr>
        </p:nvSpPr>
        <p:spPr>
          <a:xfrm>
            <a:off x="457200" y="274638"/>
            <a:ext cx="8229600" cy="850900"/>
          </a:xfrm>
        </p:spPr>
        <p:txBody>
          <a:bodyPr/>
          <a:lstStyle/>
          <a:p>
            <a:pPr eaLnBrk="1" hangingPunct="1"/>
            <a:r>
              <a:rPr lang="en-GB" sz="4000" b="1"/>
              <a:t>Site Rules</a:t>
            </a:r>
          </a:p>
        </p:txBody>
      </p:sp>
      <p:sp>
        <p:nvSpPr>
          <p:cNvPr id="66563" name="Rectangle 3"/>
          <p:cNvSpPr>
            <a:spLocks noGrp="1" noChangeArrowheads="1"/>
          </p:cNvSpPr>
          <p:nvPr>
            <p:ph type="body" idx="1"/>
          </p:nvPr>
        </p:nvSpPr>
        <p:spPr>
          <a:xfrm>
            <a:off x="611188" y="1484313"/>
            <a:ext cx="8013700" cy="4537075"/>
          </a:xfrm>
        </p:spPr>
        <p:txBody>
          <a:bodyPr/>
          <a:lstStyle/>
          <a:p>
            <a:pPr eaLnBrk="1" hangingPunct="1">
              <a:buClr>
                <a:srgbClr val="006600"/>
              </a:buClr>
              <a:defRPr/>
            </a:pPr>
            <a:r>
              <a:rPr lang="en-GB" sz="1800" dirty="0">
                <a:latin typeface="+mn-lt"/>
              </a:rPr>
              <a:t>It is a requirement on this Project that the following rules be fully complied with:-</a:t>
            </a:r>
          </a:p>
          <a:p>
            <a:pPr eaLnBrk="1" hangingPunct="1">
              <a:buClr>
                <a:srgbClr val="006600"/>
              </a:buClr>
              <a:buFont typeface="Wingdings" pitchFamily="2" charset="2"/>
              <a:buNone/>
              <a:defRPr/>
            </a:pPr>
            <a:endParaRPr lang="en-GB" sz="1800" dirty="0">
              <a:latin typeface="+mn-lt"/>
            </a:endParaRPr>
          </a:p>
          <a:p>
            <a:pPr eaLnBrk="1" hangingPunct="1">
              <a:buClr>
                <a:srgbClr val="006600"/>
              </a:buClr>
              <a:defRPr/>
            </a:pPr>
            <a:r>
              <a:rPr lang="en-GB" sz="1800" dirty="0">
                <a:latin typeface="+mn-lt"/>
              </a:rPr>
              <a:t>All persons attending site must undergo a Site Induction on their 1</a:t>
            </a:r>
            <a:r>
              <a:rPr lang="en-GB" sz="1800" baseline="30000" dirty="0">
                <a:latin typeface="+mn-lt"/>
              </a:rPr>
              <a:t>st</a:t>
            </a:r>
            <a:r>
              <a:rPr lang="en-GB" sz="1800" dirty="0">
                <a:latin typeface="+mn-lt"/>
              </a:rPr>
              <a:t> site visit.</a:t>
            </a:r>
          </a:p>
          <a:p>
            <a:pPr eaLnBrk="1" hangingPunct="1">
              <a:buClr>
                <a:srgbClr val="006600"/>
              </a:buClr>
              <a:buFont typeface="Wingdings" pitchFamily="2" charset="2"/>
              <a:buChar char="Ø"/>
              <a:defRPr/>
            </a:pPr>
            <a:endParaRPr lang="en-GB" sz="1800" dirty="0">
              <a:latin typeface="+mn-lt"/>
            </a:endParaRPr>
          </a:p>
          <a:p>
            <a:pPr eaLnBrk="1" hangingPunct="1">
              <a:buClr>
                <a:srgbClr val="006600"/>
              </a:buClr>
              <a:defRPr/>
            </a:pPr>
            <a:r>
              <a:rPr lang="en-GB" sz="1800" dirty="0">
                <a:latin typeface="+mn-lt"/>
              </a:rPr>
              <a:t>All personnel and visitors must sign </a:t>
            </a:r>
            <a:r>
              <a:rPr lang="en-GB" sz="1800" b="1" dirty="0">
                <a:latin typeface="+mn-lt"/>
              </a:rPr>
              <a:t>IN AND OUT </a:t>
            </a:r>
            <a:r>
              <a:rPr lang="en-GB" sz="1800" dirty="0">
                <a:latin typeface="+mn-lt"/>
              </a:rPr>
              <a:t>of site.  </a:t>
            </a:r>
          </a:p>
          <a:p>
            <a:pPr marL="0" indent="0" eaLnBrk="1" hangingPunct="1">
              <a:buClr>
                <a:srgbClr val="006600"/>
              </a:buClr>
              <a:buFontTx/>
              <a:buNone/>
              <a:defRPr/>
            </a:pPr>
            <a:endParaRPr lang="en-GB" sz="1800" dirty="0">
              <a:latin typeface="+mn-lt"/>
            </a:endParaRPr>
          </a:p>
          <a:p>
            <a:pPr eaLnBrk="1" hangingPunct="1">
              <a:buClr>
                <a:srgbClr val="006600"/>
              </a:buClr>
              <a:defRPr/>
            </a:pPr>
            <a:r>
              <a:rPr lang="en-GB" sz="1800" dirty="0">
                <a:latin typeface="+mn-lt"/>
              </a:rPr>
              <a:t>All mandatory PPE must be worn at all times whilst on site, or in the site compound, with the exception of non-PPE designated areas</a:t>
            </a:r>
          </a:p>
          <a:p>
            <a:pPr marL="0" indent="0" eaLnBrk="1" hangingPunct="1">
              <a:buClr>
                <a:srgbClr val="006600"/>
              </a:buClr>
              <a:buFontTx/>
              <a:buNone/>
              <a:defRPr/>
            </a:pPr>
            <a:endParaRPr lang="en-GB" sz="1600" dirty="0">
              <a:latin typeface="+mn-lt"/>
            </a:endParaRPr>
          </a:p>
        </p:txBody>
      </p:sp>
      <p:sp>
        <p:nvSpPr>
          <p:cNvPr id="6" name="Rectangle 2"/>
          <p:cNvSpPr txBox="1">
            <a:spLocks/>
          </p:cNvSpPr>
          <p:nvPr/>
        </p:nvSpPr>
        <p:spPr bwMode="auto">
          <a:xfrm>
            <a:off x="457200" y="274638"/>
            <a:ext cx="807524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4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rPr>
              <a:t>Heath &amp; Safety Induction</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Rectangle 2"/>
          <p:cNvSpPr>
            <a:spLocks noGrp="1"/>
          </p:cNvSpPr>
          <p:nvPr>
            <p:ph type="title"/>
          </p:nvPr>
        </p:nvSpPr>
        <p:spPr>
          <a:xfrm>
            <a:off x="457200" y="274638"/>
            <a:ext cx="3609975" cy="1143000"/>
          </a:xfrm>
        </p:spPr>
        <p:txBody>
          <a:bodyPr>
            <a:normAutofit/>
          </a:bodyPr>
          <a:lstStyle/>
          <a:p>
            <a:r>
              <a:rPr lang="en-GB" sz="4000" b="1" dirty="0">
                <a:solidFill>
                  <a:schemeClr val="tx1"/>
                </a:solidFill>
                <a:effectLst>
                  <a:outerShdw blurRad="38100" dist="38100" dir="2700000" algn="tl">
                    <a:srgbClr val="000000">
                      <a:alpha val="43137"/>
                    </a:srgbClr>
                  </a:outerShdw>
                </a:effectLst>
                <a:latin typeface="Calibri" pitchFamily="34" charset="0"/>
                <a:cs typeface="Arial" charset="0"/>
              </a:rPr>
              <a:t>This Session</a:t>
            </a:r>
          </a:p>
        </p:txBody>
      </p:sp>
      <p:sp>
        <p:nvSpPr>
          <p:cNvPr id="24578" name="Rectangle 3"/>
          <p:cNvSpPr>
            <a:spLocks noGrp="1"/>
          </p:cNvSpPr>
          <p:nvPr>
            <p:ph type="body" idx="1"/>
          </p:nvPr>
        </p:nvSpPr>
        <p:spPr>
          <a:xfrm>
            <a:off x="468313" y="2276872"/>
            <a:ext cx="5040312" cy="3457178"/>
          </a:xfrm>
        </p:spPr>
        <p:txBody>
          <a:bodyPr/>
          <a:lstStyle/>
          <a:p>
            <a:r>
              <a:rPr lang="en-GB" b="1" dirty="0">
                <a:latin typeface="Calibri" pitchFamily="34" charset="0"/>
                <a:cs typeface="Arial" charset="0"/>
              </a:rPr>
              <a:t>Introduction </a:t>
            </a:r>
          </a:p>
          <a:p>
            <a:r>
              <a:rPr lang="en-GB" b="1" dirty="0">
                <a:latin typeface="Calibri" pitchFamily="34" charset="0"/>
                <a:cs typeface="Arial" charset="0"/>
              </a:rPr>
              <a:t>Aim and Outcomes</a:t>
            </a:r>
          </a:p>
          <a:p>
            <a:r>
              <a:rPr lang="en-GB" b="1" dirty="0">
                <a:latin typeface="Calibri" pitchFamily="34" charset="0"/>
                <a:cs typeface="Arial" charset="0"/>
              </a:rPr>
              <a:t>General Fire Precautions</a:t>
            </a:r>
          </a:p>
          <a:p>
            <a:r>
              <a:rPr lang="en-GB" b="1" dirty="0">
                <a:latin typeface="Calibri" pitchFamily="34" charset="0"/>
                <a:cs typeface="Arial" charset="0"/>
              </a:rPr>
              <a:t>Action in the event of fire</a:t>
            </a:r>
          </a:p>
          <a:p>
            <a:r>
              <a:rPr lang="en-GB" b="1" dirty="0">
                <a:latin typeface="Calibri" pitchFamily="34" charset="0"/>
                <a:cs typeface="Arial" charset="0"/>
              </a:rPr>
              <a:t>New Developments</a:t>
            </a:r>
          </a:p>
          <a:p>
            <a:r>
              <a:rPr lang="en-GB" b="1" dirty="0">
                <a:latin typeface="Calibri" pitchFamily="34" charset="0"/>
                <a:cs typeface="Arial" charset="0"/>
              </a:rPr>
              <a:t>Health &amp; Safety</a:t>
            </a:r>
            <a:endParaRPr lang="en-GB" dirty="0">
              <a:latin typeface="Calibri" pitchFamily="34" charset="0"/>
              <a:cs typeface="Arial" charset="0"/>
            </a:endParaRPr>
          </a:p>
        </p:txBody>
      </p:sp>
      <p:sp>
        <p:nvSpPr>
          <p:cNvPr id="24579" name="AutoShape 4"/>
          <p:cNvSpPr>
            <a:spLocks/>
          </p:cNvSpPr>
          <p:nvPr/>
        </p:nvSpPr>
        <p:spPr bwMode="auto">
          <a:xfrm>
            <a:off x="5508625" y="2133600"/>
            <a:ext cx="1152525" cy="3960813"/>
          </a:xfrm>
          <a:prstGeom prst="rightBrace">
            <a:avLst>
              <a:gd name="adj1" fmla="val 28639"/>
              <a:gd name="adj2" fmla="val 50000"/>
            </a:avLst>
          </a:prstGeom>
          <a:noFill/>
          <a:ln w="9525">
            <a:solidFill>
              <a:schemeClr val="tx1"/>
            </a:solidFill>
            <a:round/>
            <a:headEnd/>
            <a:tailEnd/>
          </a:ln>
        </p:spPr>
        <p:txBody>
          <a:bodyPr wrap="none" anchor="ctr"/>
          <a:lstStyle/>
          <a:p>
            <a:endParaRPr lang="en-GB"/>
          </a:p>
        </p:txBody>
      </p:sp>
      <p:sp>
        <p:nvSpPr>
          <p:cNvPr id="24580" name="Text Box 5"/>
          <p:cNvSpPr txBox="1">
            <a:spLocks noChangeArrowheads="1"/>
          </p:cNvSpPr>
          <p:nvPr/>
        </p:nvSpPr>
        <p:spPr bwMode="auto">
          <a:xfrm>
            <a:off x="7019925" y="3573463"/>
            <a:ext cx="1800225" cy="1066800"/>
          </a:xfrm>
          <a:prstGeom prst="rect">
            <a:avLst/>
          </a:prstGeom>
          <a:noFill/>
          <a:ln w="9525">
            <a:noFill/>
            <a:miter lim="800000"/>
            <a:headEnd/>
            <a:tailEnd/>
          </a:ln>
        </p:spPr>
        <p:txBody>
          <a:bodyPr>
            <a:spAutoFit/>
          </a:bodyPr>
          <a:lstStyle/>
          <a:p>
            <a:pPr>
              <a:spcBef>
                <a:spcPct val="50000"/>
              </a:spcBef>
            </a:pPr>
            <a:r>
              <a:rPr lang="en-GB" sz="3200" dirty="0"/>
              <a:t>Open Forum</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altLang="en-US"/>
              <a:t>Use of Vehicles on Site</a:t>
            </a:r>
          </a:p>
        </p:txBody>
      </p:sp>
      <p:sp>
        <p:nvSpPr>
          <p:cNvPr id="18435" name="Content Placeholder 2"/>
          <p:cNvSpPr>
            <a:spLocks noGrp="1"/>
          </p:cNvSpPr>
          <p:nvPr>
            <p:ph idx="1"/>
          </p:nvPr>
        </p:nvSpPr>
        <p:spPr/>
        <p:txBody>
          <a:bodyPr/>
          <a:lstStyle/>
          <a:p>
            <a:r>
              <a:rPr lang="en-GB" altLang="en-US" sz="1800" dirty="0">
                <a:latin typeface="+mn-lt"/>
              </a:rPr>
              <a:t>The site speed limit is </a:t>
            </a:r>
            <a:r>
              <a:rPr lang="en-GB" altLang="en-US" sz="1800" b="1" dirty="0">
                <a:solidFill>
                  <a:srgbClr val="FF0000"/>
                </a:solidFill>
                <a:latin typeface="+mn-lt"/>
              </a:rPr>
              <a:t>set by law.</a:t>
            </a:r>
          </a:p>
          <a:p>
            <a:r>
              <a:rPr lang="en-GB" altLang="en-US" sz="1800" dirty="0">
                <a:latin typeface="+mn-lt"/>
              </a:rPr>
              <a:t>All vehicles must reverse park in main car parks.</a:t>
            </a:r>
          </a:p>
          <a:p>
            <a:r>
              <a:rPr lang="en-GB" altLang="en-US" sz="1800" dirty="0">
                <a:latin typeface="+mn-lt"/>
              </a:rPr>
              <a:t>All public road speed limits to be adhered to at all times. Some areas have </a:t>
            </a:r>
            <a:r>
              <a:rPr lang="en-GB" altLang="en-US" sz="1800" dirty="0">
                <a:solidFill>
                  <a:srgbClr val="FF0000"/>
                </a:solidFill>
                <a:latin typeface="+mn-lt"/>
              </a:rPr>
              <a:t>20MPH</a:t>
            </a:r>
            <a:r>
              <a:rPr lang="en-GB" altLang="en-US" sz="1800" dirty="0">
                <a:latin typeface="+mn-lt"/>
              </a:rPr>
              <a:t> speed limits , so please exercise caution.</a:t>
            </a:r>
          </a:p>
          <a:p>
            <a:r>
              <a:rPr lang="en-GB" altLang="en-US" sz="1800" dirty="0">
                <a:latin typeface="+mn-lt"/>
              </a:rPr>
              <a:t>Follow traffic routes and be aware of pedestrians who may also be using the site..</a:t>
            </a:r>
          </a:p>
          <a:p>
            <a:r>
              <a:rPr lang="en-GB" altLang="en-US" sz="1800" dirty="0">
                <a:latin typeface="+mn-lt"/>
              </a:rPr>
              <a:t>Reversing lorries must have banks man.</a:t>
            </a:r>
          </a:p>
        </p:txBody>
      </p:sp>
      <p:sp>
        <p:nvSpPr>
          <p:cNvPr id="18436" name="Slide Number Placeholder 3"/>
          <p:cNvSpPr>
            <a:spLocks noGrp="1"/>
          </p:cNvSpPr>
          <p:nvPr>
            <p:ph type="sldNum" sz="quarter" idx="10"/>
          </p:nvPr>
        </p:nvSpPr>
        <p:spPr>
          <a:noFill/>
        </p:spPr>
        <p:txBody>
          <a:bodyPr/>
          <a:lstStyle/>
          <a:p>
            <a:fld id="{F990B756-BED4-40E2-803B-7D6BC89BADF7}" type="slidenum">
              <a:rPr lang="en-GB" altLang="en-US"/>
              <a:pPr/>
              <a:t>40</a:t>
            </a:fld>
            <a:endParaRPr lang="en-GB" altLang="en-US"/>
          </a:p>
        </p:txBody>
      </p:sp>
      <p:sp>
        <p:nvSpPr>
          <p:cNvPr id="5" name="Rectangle 2"/>
          <p:cNvSpPr txBox="1">
            <a:spLocks/>
          </p:cNvSpPr>
          <p:nvPr/>
        </p:nvSpPr>
        <p:spPr bwMode="auto">
          <a:xfrm>
            <a:off x="457200" y="274638"/>
            <a:ext cx="807524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4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rPr>
              <a:t>Heath &amp; Safety Induction</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GB" altLang="en-US"/>
              <a:t>Welfare Facilities</a:t>
            </a:r>
          </a:p>
        </p:txBody>
      </p:sp>
      <p:sp>
        <p:nvSpPr>
          <p:cNvPr id="21507" name="Content Placeholder 2"/>
          <p:cNvSpPr>
            <a:spLocks noGrp="1"/>
          </p:cNvSpPr>
          <p:nvPr>
            <p:ph idx="1"/>
          </p:nvPr>
        </p:nvSpPr>
        <p:spPr>
          <a:xfrm>
            <a:off x="214313" y="3660774"/>
            <a:ext cx="8715375" cy="2648545"/>
          </a:xfrm>
        </p:spPr>
        <p:txBody>
          <a:bodyPr/>
          <a:lstStyle/>
          <a:p>
            <a:r>
              <a:rPr lang="en-GB" altLang="en-US" sz="1800" dirty="0">
                <a:latin typeface="+mn-lt"/>
              </a:rPr>
              <a:t>The toilets are located in the site compound. There are additional toilets at the end of the Offices.</a:t>
            </a:r>
          </a:p>
          <a:p>
            <a:r>
              <a:rPr lang="en-GB" altLang="en-US" sz="1800" dirty="0">
                <a:latin typeface="+mn-lt"/>
              </a:rPr>
              <a:t>The canteen is located in the site compound. There is an additional canteen area at the end of the offices</a:t>
            </a:r>
          </a:p>
          <a:p>
            <a:r>
              <a:rPr lang="en-GB" altLang="en-US" sz="1800" dirty="0">
                <a:latin typeface="+mn-lt"/>
              </a:rPr>
              <a:t>Please leave the welfare facilities in a clean condition.</a:t>
            </a:r>
          </a:p>
          <a:p>
            <a:r>
              <a:rPr lang="en-GB" altLang="en-US" sz="1800" dirty="0">
                <a:latin typeface="+mn-lt"/>
              </a:rPr>
              <a:t>There are ground hog units on site, please keep tidy and report any faults immediately.</a:t>
            </a:r>
          </a:p>
          <a:p>
            <a:endParaRPr lang="en-GB" altLang="en-US" sz="1800" dirty="0">
              <a:latin typeface="+mn-lt"/>
            </a:endParaRPr>
          </a:p>
          <a:p>
            <a:endParaRPr lang="en-GB" altLang="en-US" sz="3000" dirty="0">
              <a:latin typeface="+mn-lt"/>
            </a:endParaRPr>
          </a:p>
        </p:txBody>
      </p:sp>
      <p:sp>
        <p:nvSpPr>
          <p:cNvPr id="21508" name="Slide Number Placeholder 3"/>
          <p:cNvSpPr>
            <a:spLocks noGrp="1"/>
          </p:cNvSpPr>
          <p:nvPr>
            <p:ph type="sldNum" sz="quarter" idx="10"/>
          </p:nvPr>
        </p:nvSpPr>
        <p:spPr>
          <a:noFill/>
        </p:spPr>
        <p:txBody>
          <a:bodyPr/>
          <a:lstStyle/>
          <a:p>
            <a:fld id="{2750AB45-562B-47F6-865C-4D1A1805923B}" type="slidenum">
              <a:rPr lang="en-GB" altLang="en-US"/>
              <a:pPr/>
              <a:t>41</a:t>
            </a:fld>
            <a:endParaRPr lang="en-GB" altLang="en-US"/>
          </a:p>
        </p:txBody>
      </p:sp>
      <p:pic>
        <p:nvPicPr>
          <p:cNvPr id="21509" name="Picture 4" descr="C:\Documents and Settings\ahollingworth\Local Settings\Temporary Internet Files\Content.IE5\YXFJ82DO\MC900053965[1].wmf"/>
          <p:cNvPicPr>
            <a:picLocks noChangeAspect="1" noChangeArrowheads="1"/>
          </p:cNvPicPr>
          <p:nvPr/>
        </p:nvPicPr>
        <p:blipFill>
          <a:blip r:embed="rId2" cstate="print"/>
          <a:srcRect/>
          <a:stretch>
            <a:fillRect/>
          </a:stretch>
        </p:blipFill>
        <p:spPr bwMode="auto">
          <a:xfrm>
            <a:off x="2620963" y="1357313"/>
            <a:ext cx="2093912" cy="2000250"/>
          </a:xfrm>
          <a:prstGeom prst="rect">
            <a:avLst/>
          </a:prstGeom>
          <a:noFill/>
          <a:ln w="9525">
            <a:noFill/>
            <a:miter lim="800000"/>
            <a:headEnd/>
            <a:tailEnd/>
          </a:ln>
        </p:spPr>
      </p:pic>
      <p:pic>
        <p:nvPicPr>
          <p:cNvPr id="21510" name="Picture 2" descr="C:\Documents and Settings\ahollingworth\Local Settings\Temporary Internet Files\Content.IE5\XG01LV6K\MC900323720[1].wmf"/>
          <p:cNvPicPr>
            <a:picLocks noChangeAspect="1" noChangeArrowheads="1"/>
          </p:cNvPicPr>
          <p:nvPr/>
        </p:nvPicPr>
        <p:blipFill>
          <a:blip r:embed="rId3" cstate="print"/>
          <a:srcRect/>
          <a:stretch>
            <a:fillRect/>
          </a:stretch>
        </p:blipFill>
        <p:spPr bwMode="auto">
          <a:xfrm>
            <a:off x="5146675" y="1357313"/>
            <a:ext cx="2068513" cy="2071687"/>
          </a:xfrm>
          <a:prstGeom prst="rect">
            <a:avLst/>
          </a:prstGeom>
          <a:noFill/>
          <a:ln w="9525">
            <a:noFill/>
            <a:miter lim="800000"/>
            <a:headEnd/>
            <a:tailEnd/>
          </a:ln>
        </p:spPr>
      </p:pic>
      <p:sp>
        <p:nvSpPr>
          <p:cNvPr id="7" name="Rectangle 2"/>
          <p:cNvSpPr txBox="1">
            <a:spLocks/>
          </p:cNvSpPr>
          <p:nvPr/>
        </p:nvSpPr>
        <p:spPr bwMode="auto">
          <a:xfrm>
            <a:off x="457200" y="274638"/>
            <a:ext cx="807524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4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rPr>
              <a:t>Heath &amp; Safety Welfare</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GB" altLang="en-US"/>
              <a:t>Welfare Facilities</a:t>
            </a:r>
          </a:p>
        </p:txBody>
      </p:sp>
      <p:sp>
        <p:nvSpPr>
          <p:cNvPr id="22531" name="Content Placeholder 2"/>
          <p:cNvSpPr>
            <a:spLocks noGrp="1"/>
          </p:cNvSpPr>
          <p:nvPr>
            <p:ph idx="1"/>
          </p:nvPr>
        </p:nvSpPr>
        <p:spPr>
          <a:xfrm>
            <a:off x="214313" y="3660774"/>
            <a:ext cx="8715375" cy="2288505"/>
          </a:xfrm>
        </p:spPr>
        <p:txBody>
          <a:bodyPr/>
          <a:lstStyle/>
          <a:p>
            <a:r>
              <a:rPr lang="en-GB" altLang="en-US" sz="1800" dirty="0">
                <a:latin typeface="+mn-lt"/>
              </a:rPr>
              <a:t>Type of Welfare unit in use.</a:t>
            </a:r>
          </a:p>
          <a:p>
            <a:r>
              <a:rPr lang="en-GB" altLang="en-US" sz="1800" dirty="0">
                <a:latin typeface="+mn-lt"/>
              </a:rPr>
              <a:t>Supplementary </a:t>
            </a:r>
            <a:r>
              <a:rPr lang="en-GB" altLang="en-US" sz="1800" dirty="0" err="1">
                <a:latin typeface="+mn-lt"/>
              </a:rPr>
              <a:t>portaloos</a:t>
            </a:r>
            <a:r>
              <a:rPr lang="en-GB" altLang="en-US" sz="1800" dirty="0">
                <a:latin typeface="+mn-lt"/>
              </a:rPr>
              <a:t> may be utilized , please keep these tidy and report any problems immediately.</a:t>
            </a:r>
          </a:p>
          <a:p>
            <a:r>
              <a:rPr lang="en-GB" altLang="en-US" sz="1800" dirty="0">
                <a:latin typeface="+mn-lt"/>
              </a:rPr>
              <a:t>The units are serviced once a week and topped with water.</a:t>
            </a:r>
          </a:p>
          <a:p>
            <a:r>
              <a:rPr lang="en-GB" altLang="en-US" sz="1800" dirty="0">
                <a:latin typeface="+mn-lt"/>
              </a:rPr>
              <a:t>Do not to empty any waste cartridges  from Vans </a:t>
            </a:r>
          </a:p>
          <a:p>
            <a:endParaRPr lang="en-GB" altLang="en-US" sz="1800" dirty="0">
              <a:latin typeface="+mn-lt"/>
            </a:endParaRPr>
          </a:p>
          <a:p>
            <a:endParaRPr lang="en-GB" altLang="en-US" sz="3000" dirty="0">
              <a:latin typeface="+mn-lt"/>
            </a:endParaRPr>
          </a:p>
        </p:txBody>
      </p:sp>
      <p:sp>
        <p:nvSpPr>
          <p:cNvPr id="22532" name="Slide Number Placeholder 3"/>
          <p:cNvSpPr>
            <a:spLocks noGrp="1"/>
          </p:cNvSpPr>
          <p:nvPr>
            <p:ph type="sldNum" sz="quarter" idx="10"/>
          </p:nvPr>
        </p:nvSpPr>
        <p:spPr>
          <a:noFill/>
        </p:spPr>
        <p:txBody>
          <a:bodyPr/>
          <a:lstStyle/>
          <a:p>
            <a:fld id="{D6513BCC-2FA5-4A94-9F61-7C05CA708D2F}" type="slidenum">
              <a:rPr lang="en-GB" altLang="en-US"/>
              <a:pPr/>
              <a:t>42</a:t>
            </a:fld>
            <a:endParaRPr lang="en-GB" altLang="en-US"/>
          </a:p>
        </p:txBody>
      </p:sp>
      <p:pic>
        <p:nvPicPr>
          <p:cNvPr id="22533" name="Picture 3"/>
          <p:cNvPicPr>
            <a:picLocks noChangeAspect="1"/>
          </p:cNvPicPr>
          <p:nvPr/>
        </p:nvPicPr>
        <p:blipFill>
          <a:blip r:embed="rId2" cstate="print"/>
          <a:srcRect/>
          <a:stretch>
            <a:fillRect/>
          </a:stretch>
        </p:blipFill>
        <p:spPr bwMode="auto">
          <a:xfrm>
            <a:off x="107950" y="1187450"/>
            <a:ext cx="2376488" cy="1895475"/>
          </a:xfrm>
          <a:prstGeom prst="rect">
            <a:avLst/>
          </a:prstGeom>
          <a:noFill/>
          <a:ln w="9525">
            <a:noFill/>
            <a:miter lim="800000"/>
            <a:headEnd/>
            <a:tailEnd/>
          </a:ln>
        </p:spPr>
      </p:pic>
      <p:pic>
        <p:nvPicPr>
          <p:cNvPr id="22534" name="Picture 4"/>
          <p:cNvPicPr>
            <a:picLocks noChangeAspect="1"/>
          </p:cNvPicPr>
          <p:nvPr/>
        </p:nvPicPr>
        <p:blipFill>
          <a:blip r:embed="rId3" cstate="print"/>
          <a:srcRect/>
          <a:stretch>
            <a:fillRect/>
          </a:stretch>
        </p:blipFill>
        <p:spPr bwMode="auto">
          <a:xfrm>
            <a:off x="2501900" y="1187450"/>
            <a:ext cx="2520950" cy="2171700"/>
          </a:xfrm>
          <a:prstGeom prst="rect">
            <a:avLst/>
          </a:prstGeom>
          <a:noFill/>
          <a:ln w="9525">
            <a:noFill/>
            <a:miter lim="800000"/>
            <a:headEnd/>
            <a:tailEnd/>
          </a:ln>
        </p:spPr>
      </p:pic>
      <p:pic>
        <p:nvPicPr>
          <p:cNvPr id="22535" name="Picture 5"/>
          <p:cNvPicPr>
            <a:picLocks noChangeAspect="1"/>
          </p:cNvPicPr>
          <p:nvPr/>
        </p:nvPicPr>
        <p:blipFill>
          <a:blip r:embed="rId4" cstate="print"/>
          <a:srcRect/>
          <a:stretch>
            <a:fillRect/>
          </a:stretch>
        </p:blipFill>
        <p:spPr bwMode="auto">
          <a:xfrm>
            <a:off x="4859338" y="1417638"/>
            <a:ext cx="1944687" cy="1514475"/>
          </a:xfrm>
          <a:prstGeom prst="rect">
            <a:avLst/>
          </a:prstGeom>
          <a:noFill/>
          <a:ln w="9525">
            <a:noFill/>
            <a:miter lim="800000"/>
            <a:headEnd/>
            <a:tailEnd/>
          </a:ln>
        </p:spPr>
      </p:pic>
      <p:pic>
        <p:nvPicPr>
          <p:cNvPr id="22536" name="Picture 6"/>
          <p:cNvPicPr>
            <a:picLocks noChangeAspect="1"/>
          </p:cNvPicPr>
          <p:nvPr/>
        </p:nvPicPr>
        <p:blipFill>
          <a:blip r:embed="rId5" cstate="print"/>
          <a:srcRect/>
          <a:stretch>
            <a:fillRect/>
          </a:stretch>
        </p:blipFill>
        <p:spPr bwMode="auto">
          <a:xfrm>
            <a:off x="6300788" y="1460500"/>
            <a:ext cx="2509837" cy="1857375"/>
          </a:xfrm>
          <a:prstGeom prst="rect">
            <a:avLst/>
          </a:prstGeom>
          <a:noFill/>
          <a:ln w="9525">
            <a:noFill/>
            <a:miter lim="800000"/>
            <a:headEnd/>
            <a:tailEnd/>
          </a:ln>
        </p:spPr>
      </p:pic>
      <p:sp>
        <p:nvSpPr>
          <p:cNvPr id="9" name="Rectangle 2"/>
          <p:cNvSpPr txBox="1">
            <a:spLocks/>
          </p:cNvSpPr>
          <p:nvPr/>
        </p:nvSpPr>
        <p:spPr bwMode="auto">
          <a:xfrm>
            <a:off x="457200" y="274638"/>
            <a:ext cx="807524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2500"/>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4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rPr>
              <a:t>Heath &amp; Safety Induction out on site</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l"/>
            <a:r>
              <a:rPr lang="en-GB" altLang="en-US" dirty="0">
                <a:effectLst>
                  <a:outerShdw blurRad="38100" dist="38100" dir="2700000" algn="tl">
                    <a:srgbClr val="000000">
                      <a:alpha val="43137"/>
                    </a:srgbClr>
                  </a:outerShdw>
                </a:effectLst>
              </a:rPr>
              <a:t>Welfare Facilities</a:t>
            </a:r>
          </a:p>
        </p:txBody>
      </p:sp>
      <p:sp>
        <p:nvSpPr>
          <p:cNvPr id="23555" name="Content Placeholder 2"/>
          <p:cNvSpPr>
            <a:spLocks noGrp="1"/>
          </p:cNvSpPr>
          <p:nvPr>
            <p:ph sz="half" idx="1"/>
          </p:nvPr>
        </p:nvSpPr>
        <p:spPr/>
        <p:txBody>
          <a:bodyPr/>
          <a:lstStyle/>
          <a:p>
            <a:pPr algn="just"/>
            <a:r>
              <a:rPr lang="en-GB" altLang="en-US" sz="1800" dirty="0"/>
              <a:t>The welfare units on site are ECO units</a:t>
            </a:r>
          </a:p>
          <a:p>
            <a:pPr algn="just"/>
            <a:r>
              <a:rPr lang="en-GB" altLang="en-US" sz="1800" dirty="0"/>
              <a:t>These are powered by a generator and solar powdered battery packs</a:t>
            </a:r>
          </a:p>
          <a:p>
            <a:pPr algn="just"/>
            <a:r>
              <a:rPr lang="en-GB" altLang="en-US" sz="1800" dirty="0"/>
              <a:t>The generator only needs to be run when 230v equipment is used</a:t>
            </a:r>
          </a:p>
          <a:p>
            <a:pPr algn="just"/>
            <a:r>
              <a:rPr lang="en-GB" altLang="en-US" sz="1800" dirty="0"/>
              <a:t>This will switch off after one hour max</a:t>
            </a:r>
          </a:p>
          <a:p>
            <a:pPr algn="just"/>
            <a:r>
              <a:rPr lang="en-GB" altLang="en-US" sz="1800" dirty="0"/>
              <a:t>At all other times the 12v battery will suffice.</a:t>
            </a:r>
          </a:p>
          <a:p>
            <a:pPr algn="just"/>
            <a:r>
              <a:rPr lang="en-GB" altLang="en-US" sz="1800" dirty="0"/>
              <a:t>Do not attempt to alter any settings or electrical fixings.</a:t>
            </a:r>
          </a:p>
          <a:p>
            <a:pPr algn="just"/>
            <a:endParaRPr lang="en-GB" altLang="en-US" sz="1800" dirty="0"/>
          </a:p>
          <a:p>
            <a:endParaRPr lang="en-GB" altLang="en-US" sz="3000" dirty="0"/>
          </a:p>
        </p:txBody>
      </p:sp>
      <p:pic>
        <p:nvPicPr>
          <p:cNvPr id="23556" name="Content Placeholder 5"/>
          <p:cNvPicPr>
            <a:picLocks noGrp="1" noChangeAspect="1"/>
          </p:cNvPicPr>
          <p:nvPr>
            <p:ph sz="half" idx="2"/>
          </p:nvPr>
        </p:nvPicPr>
        <p:blipFill>
          <a:blip r:embed="rId2" cstate="print"/>
          <a:srcRect/>
          <a:stretch>
            <a:fillRect/>
          </a:stretch>
        </p:blipFill>
        <p:spPr>
          <a:xfrm>
            <a:off x="4648200" y="1600200"/>
            <a:ext cx="4038600" cy="3475038"/>
          </a:xfrm>
        </p:spPr>
      </p:pic>
      <p:sp>
        <p:nvSpPr>
          <p:cNvPr id="23557" name="Slide Number Placeholder 3"/>
          <p:cNvSpPr>
            <a:spLocks noGrp="1"/>
          </p:cNvSpPr>
          <p:nvPr>
            <p:ph type="sldNum" sz="quarter" idx="10"/>
          </p:nvPr>
        </p:nvSpPr>
        <p:spPr>
          <a:noFill/>
        </p:spPr>
        <p:txBody>
          <a:bodyPr/>
          <a:lstStyle/>
          <a:p>
            <a:fld id="{974419CF-AF6C-4C69-B13E-460BFC10372E}" type="slidenum">
              <a:rPr lang="en-GB" altLang="en-US"/>
              <a:pPr/>
              <a:t>43</a:t>
            </a:fld>
            <a:endParaRPr lang="en-GB" altLang="en-US"/>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6" descr="MCIN00086_0000[1]"/>
          <p:cNvPicPr>
            <a:picLocks noChangeAspect="1" noChangeArrowheads="1"/>
          </p:cNvPicPr>
          <p:nvPr/>
        </p:nvPicPr>
        <p:blipFill>
          <a:blip r:embed="rId2" cstate="print">
            <a:lum bright="70000" contrast="-70000"/>
          </a:blip>
          <a:srcRect/>
          <a:stretch>
            <a:fillRect/>
          </a:stretch>
        </p:blipFill>
        <p:spPr bwMode="auto">
          <a:xfrm>
            <a:off x="6230938" y="1484313"/>
            <a:ext cx="2552700" cy="4367212"/>
          </a:xfrm>
          <a:prstGeom prst="rect">
            <a:avLst/>
          </a:prstGeom>
          <a:noFill/>
          <a:ln w="9525">
            <a:noFill/>
            <a:miter lim="800000"/>
            <a:headEnd/>
            <a:tailEnd/>
          </a:ln>
        </p:spPr>
      </p:pic>
      <p:sp>
        <p:nvSpPr>
          <p:cNvPr id="24579" name="Slide Number Placeholder 3"/>
          <p:cNvSpPr>
            <a:spLocks noGrp="1"/>
          </p:cNvSpPr>
          <p:nvPr>
            <p:ph type="sldNum" sz="quarter" idx="10"/>
          </p:nvPr>
        </p:nvSpPr>
        <p:spPr>
          <a:noFill/>
        </p:spPr>
        <p:txBody>
          <a:bodyPr/>
          <a:lstStyle/>
          <a:p>
            <a:fld id="{6245ACD5-312B-4E56-A94B-76B3D5E119FB}" type="slidenum">
              <a:rPr lang="en-GB"/>
              <a:pPr/>
              <a:t>44</a:t>
            </a:fld>
            <a:endParaRPr lang="en-GB"/>
          </a:p>
        </p:txBody>
      </p:sp>
      <p:sp>
        <p:nvSpPr>
          <p:cNvPr id="24580" name="Rectangle 2"/>
          <p:cNvSpPr>
            <a:spLocks noGrp="1" noChangeArrowheads="1"/>
          </p:cNvSpPr>
          <p:nvPr>
            <p:ph type="title"/>
          </p:nvPr>
        </p:nvSpPr>
        <p:spPr>
          <a:xfrm>
            <a:off x="395288" y="260350"/>
            <a:ext cx="8229600" cy="792163"/>
          </a:xfrm>
        </p:spPr>
        <p:txBody>
          <a:bodyPr/>
          <a:lstStyle/>
          <a:p>
            <a:pPr eaLnBrk="1" hangingPunct="1"/>
            <a:r>
              <a:rPr lang="en-GB" sz="4000" b="1"/>
              <a:t>First Aid &amp; Fire Reps &amp; Facilities</a:t>
            </a:r>
          </a:p>
        </p:txBody>
      </p:sp>
      <p:sp>
        <p:nvSpPr>
          <p:cNvPr id="24581" name="Rectangle 3"/>
          <p:cNvSpPr>
            <a:spLocks noGrp="1" noChangeArrowheads="1"/>
          </p:cNvSpPr>
          <p:nvPr>
            <p:ph type="body" idx="1"/>
          </p:nvPr>
        </p:nvSpPr>
        <p:spPr>
          <a:xfrm>
            <a:off x="468313" y="1339850"/>
            <a:ext cx="7992119" cy="4968875"/>
          </a:xfrm>
        </p:spPr>
        <p:txBody>
          <a:bodyPr/>
          <a:lstStyle/>
          <a:p>
            <a:pPr eaLnBrk="1" hangingPunct="1">
              <a:buClr>
                <a:srgbClr val="1E8E00"/>
              </a:buClr>
              <a:buFont typeface="Wingdings" pitchFamily="2" charset="2"/>
              <a:buChar char="Ø"/>
            </a:pPr>
            <a:r>
              <a:rPr lang="en-GB" sz="1600" b="1" dirty="0">
                <a:latin typeface="+mn-lt"/>
              </a:rPr>
              <a:t>Your Site First Aider is:-</a:t>
            </a:r>
            <a:r>
              <a:rPr lang="en-GB" sz="1600" dirty="0">
                <a:latin typeface="+mn-lt"/>
              </a:rPr>
              <a:t>			See notice boards </a:t>
            </a:r>
            <a:endParaRPr lang="en-GB" sz="1600" b="1" dirty="0">
              <a:solidFill>
                <a:srgbClr val="FF0000"/>
              </a:solidFill>
              <a:latin typeface="+mn-lt"/>
            </a:endParaRPr>
          </a:p>
          <a:p>
            <a:pPr eaLnBrk="1" hangingPunct="1">
              <a:buClr>
                <a:srgbClr val="1E8E00"/>
              </a:buClr>
              <a:buFont typeface="Wingdings" pitchFamily="2" charset="2"/>
              <a:buChar char="Ø"/>
            </a:pPr>
            <a:endParaRPr lang="en-GB" sz="1600" b="1" dirty="0">
              <a:latin typeface="+mn-lt"/>
            </a:endParaRPr>
          </a:p>
          <a:p>
            <a:pPr eaLnBrk="1" hangingPunct="1">
              <a:buClr>
                <a:srgbClr val="1E8E00"/>
              </a:buClr>
              <a:buFont typeface="Wingdings" pitchFamily="2" charset="2"/>
              <a:buChar char="Ø"/>
            </a:pPr>
            <a:r>
              <a:rPr lang="en-GB" sz="1600" b="1" dirty="0">
                <a:latin typeface="+mn-lt"/>
              </a:rPr>
              <a:t>Your Site Fire Wardens are:-			</a:t>
            </a:r>
            <a:r>
              <a:rPr lang="en-GB" sz="1600" dirty="0">
                <a:latin typeface="+mn-lt"/>
              </a:rPr>
              <a:t>See notice boards</a:t>
            </a:r>
            <a:endParaRPr lang="en-GB" sz="1600" b="1" dirty="0">
              <a:solidFill>
                <a:srgbClr val="FF0000"/>
              </a:solidFill>
              <a:latin typeface="+mn-lt"/>
            </a:endParaRPr>
          </a:p>
          <a:p>
            <a:pPr eaLnBrk="1" hangingPunct="1">
              <a:buClr>
                <a:srgbClr val="1E8E00"/>
              </a:buClr>
              <a:buFont typeface="Wingdings" pitchFamily="2" charset="2"/>
              <a:buChar char="Ø"/>
            </a:pPr>
            <a:endParaRPr lang="en-GB" sz="1600" dirty="0">
              <a:solidFill>
                <a:srgbClr val="FF0000"/>
              </a:solidFill>
              <a:latin typeface="+mn-lt"/>
            </a:endParaRPr>
          </a:p>
          <a:p>
            <a:pPr eaLnBrk="1" hangingPunct="1">
              <a:buClr>
                <a:srgbClr val="1E8E00"/>
              </a:buClr>
              <a:buFont typeface="Wingdings" pitchFamily="2" charset="2"/>
              <a:buChar char="Ø"/>
            </a:pPr>
            <a:endParaRPr lang="en-GB" sz="1600" dirty="0">
              <a:latin typeface="+mn-lt"/>
            </a:endParaRPr>
          </a:p>
          <a:p>
            <a:pPr eaLnBrk="1" hangingPunct="1">
              <a:buClr>
                <a:srgbClr val="1E8E00"/>
              </a:buClr>
              <a:buFont typeface="Wingdings" pitchFamily="2" charset="2"/>
              <a:buChar char="Ø"/>
            </a:pPr>
            <a:r>
              <a:rPr lang="en-GB" sz="1600" b="1" dirty="0">
                <a:latin typeface="+mn-lt"/>
              </a:rPr>
              <a:t>Method of Alarm is:- 			</a:t>
            </a:r>
            <a:r>
              <a:rPr lang="en-GB" sz="1600" dirty="0">
                <a:latin typeface="+mn-lt"/>
              </a:rPr>
              <a:t>                                                                                         Hard wired system (detectors &amp; sounders) in the office area</a:t>
            </a:r>
          </a:p>
          <a:p>
            <a:pPr eaLnBrk="1" hangingPunct="1">
              <a:buClr>
                <a:srgbClr val="1E8E00"/>
              </a:buClr>
              <a:buFont typeface="Wingdings" pitchFamily="2" charset="2"/>
              <a:buChar char="Ø"/>
            </a:pPr>
            <a:r>
              <a:rPr lang="en-GB" sz="1600" dirty="0">
                <a:latin typeface="+mn-lt"/>
              </a:rPr>
              <a:t> Air horns in use throughout canteen/drying room area and on site</a:t>
            </a:r>
          </a:p>
          <a:p>
            <a:pPr eaLnBrk="1" hangingPunct="1">
              <a:buClr>
                <a:srgbClr val="1E8E00"/>
              </a:buClr>
              <a:buFont typeface="Wingdings" pitchFamily="2" charset="2"/>
              <a:buChar char="Ø"/>
            </a:pPr>
            <a:endParaRPr lang="en-GB" sz="1600" dirty="0">
              <a:latin typeface="+mn-lt"/>
            </a:endParaRPr>
          </a:p>
          <a:p>
            <a:pPr eaLnBrk="1" hangingPunct="1">
              <a:buClr>
                <a:srgbClr val="1E8E00"/>
              </a:buClr>
              <a:buFont typeface="Wingdings" pitchFamily="2" charset="2"/>
              <a:buChar char="Ø"/>
            </a:pPr>
            <a:r>
              <a:rPr lang="en-GB" sz="1600" b="1" dirty="0">
                <a:latin typeface="+mn-lt"/>
              </a:rPr>
              <a:t>First Aid Box / Eye Wash Kits located in:-  	</a:t>
            </a:r>
            <a:r>
              <a:rPr lang="en-GB" sz="1600" dirty="0">
                <a:latin typeface="+mn-lt"/>
              </a:rPr>
              <a:t>Mess Room/Reception/Stores						and COSHH store and on site</a:t>
            </a:r>
          </a:p>
          <a:p>
            <a:pPr eaLnBrk="1" hangingPunct="1">
              <a:buClr>
                <a:srgbClr val="1E8E00"/>
              </a:buClr>
              <a:buFont typeface="Wingdings" pitchFamily="2" charset="2"/>
              <a:buChar char="Ø"/>
            </a:pPr>
            <a:endParaRPr lang="en-GB" sz="1600" dirty="0">
              <a:latin typeface="+mn-lt"/>
            </a:endParaRPr>
          </a:p>
          <a:p>
            <a:pPr eaLnBrk="1" hangingPunct="1">
              <a:buClr>
                <a:srgbClr val="1E8E00"/>
              </a:buClr>
              <a:buFont typeface="Wingdings" pitchFamily="2" charset="2"/>
              <a:buChar char="Ø"/>
            </a:pPr>
            <a:r>
              <a:rPr lang="en-GB" sz="1600" b="1" dirty="0">
                <a:latin typeface="+mn-lt"/>
              </a:rPr>
              <a:t>Fire Extinguishers are located at:-  Locations 	</a:t>
            </a:r>
            <a:r>
              <a:rPr lang="en-GB" sz="1600" dirty="0">
                <a:latin typeface="+mn-lt"/>
              </a:rPr>
              <a:t>throughout Offices &amp;Site</a:t>
            </a:r>
          </a:p>
          <a:p>
            <a:pPr eaLnBrk="1" hangingPunct="1">
              <a:buClr>
                <a:srgbClr val="1E8E00"/>
              </a:buClr>
              <a:buFont typeface="Wingdings" pitchFamily="2" charset="2"/>
              <a:buChar char="Ø"/>
            </a:pPr>
            <a:endParaRPr lang="en-GB" sz="1600" dirty="0">
              <a:latin typeface="+mn-lt"/>
            </a:endParaRPr>
          </a:p>
          <a:p>
            <a:pPr eaLnBrk="1" hangingPunct="1">
              <a:buClr>
                <a:srgbClr val="1E8E00"/>
              </a:buClr>
              <a:buFont typeface="Wingdings" pitchFamily="2" charset="2"/>
              <a:buChar char="Ø"/>
            </a:pPr>
            <a:r>
              <a:rPr lang="en-GB" sz="1600" b="1" dirty="0">
                <a:latin typeface="+mn-lt"/>
              </a:rPr>
              <a:t>Fire emergency muster point is located:- 	</a:t>
            </a:r>
            <a:r>
              <a:rPr lang="en-GB" sz="1600" dirty="0">
                <a:latin typeface="+mn-lt"/>
              </a:rPr>
              <a:t>Car park to the front of the offices.</a:t>
            </a:r>
          </a:p>
          <a:p>
            <a:pPr eaLnBrk="1" hangingPunct="1">
              <a:buClr>
                <a:srgbClr val="1E8E00"/>
              </a:buClr>
              <a:buFont typeface="Wingdings" pitchFamily="2" charset="2"/>
              <a:buChar char="Ø"/>
            </a:pPr>
            <a:endParaRPr lang="en-GB" sz="1600" dirty="0">
              <a:latin typeface="+mn-lt"/>
            </a:endParaRPr>
          </a:p>
          <a:p>
            <a:pPr eaLnBrk="1" hangingPunct="1">
              <a:buClr>
                <a:srgbClr val="1E8E00"/>
              </a:buClr>
              <a:buFont typeface="Wingdings" pitchFamily="2" charset="2"/>
              <a:buChar char="Ø"/>
            </a:pPr>
            <a:endParaRPr lang="en-GB" sz="1600" dirty="0">
              <a:latin typeface="+mn-lt"/>
            </a:endParaRPr>
          </a:p>
          <a:p>
            <a:pPr eaLnBrk="1" hangingPunct="1">
              <a:buClr>
                <a:srgbClr val="1E8E00"/>
              </a:buClr>
              <a:buFont typeface="Wingdings" pitchFamily="2" charset="2"/>
              <a:buChar char="Ø"/>
            </a:pPr>
            <a:endParaRPr lang="en-GB" sz="1600" dirty="0">
              <a:latin typeface="+mn-lt"/>
            </a:endParaRPr>
          </a:p>
        </p:txBody>
      </p:sp>
      <p:sp>
        <p:nvSpPr>
          <p:cNvPr id="6" name="Rectangle 2"/>
          <p:cNvSpPr txBox="1">
            <a:spLocks/>
          </p:cNvSpPr>
          <p:nvPr/>
        </p:nvSpPr>
        <p:spPr bwMode="auto">
          <a:xfrm>
            <a:off x="457200" y="274638"/>
            <a:ext cx="807524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4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rPr>
              <a:t>Heath &amp; Safety Induction</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Picture 5"/>
          <p:cNvPicPr>
            <a:picLocks noChangeAspect="1" noChangeArrowheads="1"/>
          </p:cNvPicPr>
          <p:nvPr/>
        </p:nvPicPr>
        <p:blipFill>
          <a:blip r:embed="rId2" cstate="print">
            <a:lum bright="70000" contrast="-70000"/>
          </a:blip>
          <a:srcRect/>
          <a:stretch>
            <a:fillRect/>
          </a:stretch>
        </p:blipFill>
        <p:spPr bwMode="auto">
          <a:xfrm>
            <a:off x="4346575" y="1330325"/>
            <a:ext cx="4762500" cy="4762500"/>
          </a:xfrm>
          <a:prstGeom prst="rect">
            <a:avLst/>
          </a:prstGeom>
          <a:noFill/>
          <a:ln w="9525" algn="ctr">
            <a:noFill/>
            <a:miter lim="800000"/>
            <a:headEnd/>
            <a:tailEnd/>
          </a:ln>
        </p:spPr>
      </p:pic>
      <p:sp>
        <p:nvSpPr>
          <p:cNvPr id="25603" name="Slide Number Placeholder 3"/>
          <p:cNvSpPr>
            <a:spLocks noGrp="1"/>
          </p:cNvSpPr>
          <p:nvPr>
            <p:ph type="sldNum" sz="quarter" idx="10"/>
          </p:nvPr>
        </p:nvSpPr>
        <p:spPr>
          <a:noFill/>
        </p:spPr>
        <p:txBody>
          <a:bodyPr/>
          <a:lstStyle/>
          <a:p>
            <a:fld id="{A5164C16-F165-4BD1-914E-1D37C2C9F087}" type="slidenum">
              <a:rPr lang="en-GB"/>
              <a:pPr/>
              <a:t>45</a:t>
            </a:fld>
            <a:endParaRPr lang="en-GB"/>
          </a:p>
        </p:txBody>
      </p:sp>
      <p:sp>
        <p:nvSpPr>
          <p:cNvPr id="25604" name="Rectangle 2"/>
          <p:cNvSpPr>
            <a:spLocks noGrp="1" noChangeArrowheads="1"/>
          </p:cNvSpPr>
          <p:nvPr>
            <p:ph type="title"/>
          </p:nvPr>
        </p:nvSpPr>
        <p:spPr/>
        <p:txBody>
          <a:bodyPr>
            <a:normAutofit fontScale="90000"/>
          </a:bodyPr>
          <a:lstStyle/>
          <a:p>
            <a:pPr eaLnBrk="1" hangingPunct="1"/>
            <a:r>
              <a:rPr lang="en-GB" sz="4000" b="1"/>
              <a:t>Emergency, Accident &amp; Incident Reporting Procedures</a:t>
            </a:r>
          </a:p>
        </p:txBody>
      </p:sp>
      <p:sp>
        <p:nvSpPr>
          <p:cNvPr id="25605" name="Rectangle 3"/>
          <p:cNvSpPr>
            <a:spLocks noGrp="1" noChangeArrowheads="1"/>
          </p:cNvSpPr>
          <p:nvPr>
            <p:ph type="body" idx="1"/>
          </p:nvPr>
        </p:nvSpPr>
        <p:spPr>
          <a:xfrm>
            <a:off x="468313" y="1916113"/>
            <a:ext cx="8229600" cy="4525962"/>
          </a:xfrm>
        </p:spPr>
        <p:txBody>
          <a:bodyPr/>
          <a:lstStyle/>
          <a:p>
            <a:pPr algn="just">
              <a:defRPr/>
            </a:pPr>
            <a:r>
              <a:rPr lang="en-GB" sz="1600" dirty="0">
                <a:latin typeface="+mn-lt"/>
              </a:rPr>
              <a:t>For small fires use extinguishers if confident &amp; competent, if not raise alarm by using nearest fire call point/Air horn ,Then report location and nature of incident to supervisor</a:t>
            </a:r>
            <a:endParaRPr lang="en-GB" altLang="en-US" sz="1600" dirty="0">
              <a:latin typeface="+mn-lt"/>
            </a:endParaRPr>
          </a:p>
          <a:p>
            <a:pPr marL="0" indent="0" algn="just">
              <a:buFontTx/>
              <a:buNone/>
              <a:defRPr/>
            </a:pPr>
            <a:endParaRPr lang="en-GB" altLang="en-US" sz="1600" dirty="0">
              <a:solidFill>
                <a:srgbClr val="FF0000"/>
              </a:solidFill>
              <a:latin typeface="+mn-lt"/>
            </a:endParaRPr>
          </a:p>
          <a:p>
            <a:pPr algn="just">
              <a:defRPr/>
            </a:pPr>
            <a:r>
              <a:rPr lang="en-GB" altLang="en-US" sz="1600" dirty="0">
                <a:latin typeface="+mn-lt"/>
              </a:rPr>
              <a:t>Prior to starting work ,familiarize yourself with locations of emergency stations at your work area</a:t>
            </a:r>
          </a:p>
          <a:p>
            <a:pPr eaLnBrk="1" hangingPunct="1">
              <a:buClr>
                <a:srgbClr val="006600"/>
              </a:buClr>
              <a:defRPr/>
            </a:pPr>
            <a:r>
              <a:rPr lang="en-GB" sz="1600" dirty="0">
                <a:latin typeface="+mn-lt"/>
              </a:rPr>
              <a:t>In the event of a personal injury accident, the accident book will be filled out. (This is Held by The SHE advisor)</a:t>
            </a:r>
          </a:p>
          <a:p>
            <a:pPr eaLnBrk="1" hangingPunct="1">
              <a:buClr>
                <a:srgbClr val="006600"/>
              </a:buClr>
              <a:buFont typeface="Wingdings" panose="05000000000000000000" pitchFamily="2" charset="2"/>
              <a:buNone/>
              <a:defRPr/>
            </a:pPr>
            <a:endParaRPr lang="en-GB" sz="1600" dirty="0">
              <a:latin typeface="+mn-lt"/>
            </a:endParaRPr>
          </a:p>
          <a:p>
            <a:pPr eaLnBrk="1" hangingPunct="1">
              <a:buClr>
                <a:srgbClr val="006600"/>
              </a:buClr>
              <a:defRPr/>
            </a:pPr>
            <a:r>
              <a:rPr lang="en-GB" sz="1600" dirty="0">
                <a:latin typeface="+mn-lt"/>
              </a:rPr>
              <a:t>Following any accident or incident, the HSE Advisor, the Site Manager, the Project Manager and Client Site Rep will be informed and the details recorded on site.</a:t>
            </a:r>
          </a:p>
          <a:p>
            <a:pPr eaLnBrk="1" hangingPunct="1">
              <a:buClr>
                <a:srgbClr val="006600"/>
              </a:buClr>
              <a:buFont typeface="Wingdings" panose="05000000000000000000" pitchFamily="2" charset="2"/>
              <a:buNone/>
              <a:defRPr/>
            </a:pPr>
            <a:endParaRPr lang="en-GB" sz="1600" dirty="0">
              <a:latin typeface="+mn-lt"/>
            </a:endParaRPr>
          </a:p>
          <a:p>
            <a:pPr eaLnBrk="1" hangingPunct="1">
              <a:buClr>
                <a:srgbClr val="006600"/>
              </a:buClr>
              <a:defRPr/>
            </a:pPr>
            <a:r>
              <a:rPr lang="en-GB" sz="1600" dirty="0">
                <a:latin typeface="+mn-lt"/>
              </a:rPr>
              <a:t>Any plant or equipment involved in an accident or incident should be left at the scene, and the area fenced off.</a:t>
            </a:r>
          </a:p>
          <a:p>
            <a:pPr eaLnBrk="1" hangingPunct="1">
              <a:buClr>
                <a:srgbClr val="006600"/>
              </a:buClr>
              <a:buFont typeface="Wingdings" panose="05000000000000000000" pitchFamily="2" charset="2"/>
              <a:buChar char="Ø"/>
              <a:defRPr/>
            </a:pPr>
            <a:endParaRPr lang="en-GB" sz="1600" dirty="0">
              <a:latin typeface="+mn-lt"/>
            </a:endParaRPr>
          </a:p>
        </p:txBody>
      </p:sp>
      <p:sp>
        <p:nvSpPr>
          <p:cNvPr id="6" name="Rectangle 2"/>
          <p:cNvSpPr txBox="1">
            <a:spLocks/>
          </p:cNvSpPr>
          <p:nvPr/>
        </p:nvSpPr>
        <p:spPr bwMode="auto">
          <a:xfrm>
            <a:off x="457200" y="274638"/>
            <a:ext cx="807524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4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rPr>
              <a:t>Heath &amp; Safety Induction</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p:spPr>
        <p:txBody>
          <a:bodyPr/>
          <a:lstStyle/>
          <a:p>
            <a:fld id="{5913D034-424F-4B7B-9A5E-D280BC1B3D21}" type="slidenum">
              <a:rPr lang="en-GB" altLang="en-US"/>
              <a:pPr/>
              <a:t>46</a:t>
            </a:fld>
            <a:endParaRPr lang="en-GB" altLang="en-US"/>
          </a:p>
        </p:txBody>
      </p:sp>
      <p:sp>
        <p:nvSpPr>
          <p:cNvPr id="25603" name="Rectangle 3"/>
          <p:cNvSpPr>
            <a:spLocks noChangeArrowheads="1"/>
          </p:cNvSpPr>
          <p:nvPr/>
        </p:nvSpPr>
        <p:spPr bwMode="auto">
          <a:xfrm>
            <a:off x="457200" y="76200"/>
            <a:ext cx="8229600" cy="1143000"/>
          </a:xfrm>
          <a:prstGeom prst="rect">
            <a:avLst/>
          </a:prstGeom>
          <a:noFill/>
          <a:ln w="9525">
            <a:noFill/>
            <a:miter lim="800000"/>
            <a:headEnd/>
            <a:tailEnd/>
          </a:ln>
        </p:spPr>
        <p:txBody>
          <a:bodyPr anchor="ctr"/>
          <a:lstStyle/>
          <a:p>
            <a:pPr eaLnBrk="1" hangingPunct="1">
              <a:defRPr/>
            </a:pPr>
            <a:r>
              <a:rPr lang="en-GB" sz="4400" dirty="0">
                <a:solidFill>
                  <a:srgbClr val="006600"/>
                </a:solidFill>
                <a:effectLst>
                  <a:outerShdw blurRad="38100" dist="38100" dir="2700000" algn="tl">
                    <a:srgbClr val="000000">
                      <a:alpha val="43137"/>
                    </a:srgbClr>
                  </a:outerShdw>
                </a:effectLst>
                <a:latin typeface="+mj-lt"/>
                <a:ea typeface="+mj-ea"/>
                <a:cs typeface="+mj-cs"/>
              </a:rPr>
              <a:t>Emergency Evacuation  </a:t>
            </a:r>
          </a:p>
        </p:txBody>
      </p:sp>
      <p:sp>
        <p:nvSpPr>
          <p:cNvPr id="25604" name="Text Box 6"/>
          <p:cNvSpPr txBox="1">
            <a:spLocks noChangeArrowheads="1"/>
          </p:cNvSpPr>
          <p:nvPr/>
        </p:nvSpPr>
        <p:spPr bwMode="auto">
          <a:xfrm>
            <a:off x="179512" y="1412776"/>
            <a:ext cx="6607050" cy="3632200"/>
          </a:xfrm>
          <a:prstGeom prst="rect">
            <a:avLst/>
          </a:prstGeom>
          <a:noFill/>
          <a:ln w="9525" algn="ctr">
            <a:noFill/>
            <a:miter lim="800000"/>
            <a:headEnd/>
            <a:tailEnd/>
          </a:ln>
        </p:spPr>
        <p:txBody>
          <a:bodyPr wrap="square">
            <a:spAutoFit/>
          </a:bodyPr>
          <a:lstStyle/>
          <a:p>
            <a:pPr marL="342900" lvl="1" indent="-342900" algn="just">
              <a:spcBef>
                <a:spcPct val="20000"/>
              </a:spcBef>
              <a:buFontTx/>
              <a:buChar char="•"/>
              <a:tabLst>
                <a:tab pos="539750" algn="l"/>
              </a:tabLst>
              <a:defRPr/>
            </a:pPr>
            <a:r>
              <a:rPr lang="en-GB" sz="1600" dirty="0">
                <a:solidFill>
                  <a:schemeClr val="tx1"/>
                </a:solidFill>
                <a:latin typeface="+mn-lt"/>
              </a:rPr>
              <a:t>The emergency alarm for this site is:</a:t>
            </a:r>
          </a:p>
          <a:p>
            <a:pPr marL="342900" lvl="1" indent="-342900" algn="just">
              <a:spcBef>
                <a:spcPct val="20000"/>
              </a:spcBef>
              <a:tabLst>
                <a:tab pos="539750" algn="l"/>
              </a:tabLst>
              <a:defRPr/>
            </a:pPr>
            <a:endParaRPr lang="en-GB" sz="1600" dirty="0">
              <a:solidFill>
                <a:schemeClr val="tx1"/>
              </a:solidFill>
              <a:latin typeface="+mn-lt"/>
            </a:endParaRPr>
          </a:p>
          <a:p>
            <a:pPr marL="342900" lvl="1" indent="-342900" algn="ctr">
              <a:spcBef>
                <a:spcPct val="20000"/>
              </a:spcBef>
              <a:tabLst>
                <a:tab pos="539750" algn="l"/>
              </a:tabLst>
              <a:defRPr/>
            </a:pPr>
            <a:r>
              <a:rPr lang="en-GB" sz="2400" dirty="0">
                <a:solidFill>
                  <a:srgbClr val="FF3300"/>
                </a:solidFill>
                <a:latin typeface="+mn-lt"/>
              </a:rPr>
              <a:t>One long blast of the air horn </a:t>
            </a:r>
          </a:p>
          <a:p>
            <a:pPr marL="342900" lvl="1" indent="-342900" algn="ctr">
              <a:spcBef>
                <a:spcPct val="20000"/>
              </a:spcBef>
              <a:tabLst>
                <a:tab pos="539750" algn="l"/>
              </a:tabLst>
              <a:defRPr/>
            </a:pPr>
            <a:r>
              <a:rPr lang="en-GB" sz="2400" dirty="0">
                <a:solidFill>
                  <a:srgbClr val="FF3300"/>
                </a:solidFill>
                <a:latin typeface="+mn-lt"/>
              </a:rPr>
              <a:t>(located at various locations around the site)</a:t>
            </a:r>
          </a:p>
          <a:p>
            <a:pPr marL="342900" lvl="1" indent="-342900" algn="ctr">
              <a:spcBef>
                <a:spcPct val="20000"/>
              </a:spcBef>
              <a:tabLst>
                <a:tab pos="539750" algn="l"/>
              </a:tabLst>
              <a:defRPr/>
            </a:pPr>
            <a:r>
              <a:rPr lang="en-GB" sz="2400" dirty="0">
                <a:solidFill>
                  <a:srgbClr val="FF3300"/>
                </a:solidFill>
                <a:latin typeface="+mn-lt"/>
              </a:rPr>
              <a:t>Office is hard wired alarm. Test is 0630 AM Tuesday  morning)</a:t>
            </a:r>
          </a:p>
          <a:p>
            <a:pPr marL="285750" lvl="1" indent="-285750" algn="just">
              <a:spcBef>
                <a:spcPct val="20000"/>
              </a:spcBef>
              <a:buFont typeface="Arial" panose="020B0604020202020204" pitchFamily="34" charset="0"/>
              <a:buChar char="•"/>
              <a:tabLst>
                <a:tab pos="539750" algn="l"/>
              </a:tabLst>
              <a:defRPr/>
            </a:pPr>
            <a:r>
              <a:rPr lang="en-GB" sz="1600" dirty="0">
                <a:solidFill>
                  <a:schemeClr val="tx1"/>
                </a:solidFill>
                <a:latin typeface="+mn-lt"/>
              </a:rPr>
              <a:t>In the event of the alarm sounding at any other time everyone must stop work immediately and go to the site muster point. </a:t>
            </a:r>
          </a:p>
          <a:p>
            <a:pPr marL="0" lvl="1" algn="just">
              <a:spcBef>
                <a:spcPct val="20000"/>
              </a:spcBef>
              <a:tabLst>
                <a:tab pos="539750" algn="l"/>
              </a:tabLst>
              <a:defRPr/>
            </a:pPr>
            <a:endParaRPr lang="en-GB" sz="1600" dirty="0">
              <a:solidFill>
                <a:schemeClr val="tx1"/>
              </a:solidFill>
              <a:latin typeface="+mn-lt"/>
            </a:endParaRPr>
          </a:p>
          <a:p>
            <a:pPr eaLnBrk="1" hangingPunct="1">
              <a:spcBef>
                <a:spcPct val="50000"/>
              </a:spcBef>
              <a:tabLst>
                <a:tab pos="539750" algn="l"/>
              </a:tabLst>
              <a:defRPr/>
            </a:pPr>
            <a:endParaRPr lang="en-GB" sz="2000" dirty="0">
              <a:solidFill>
                <a:schemeClr val="tx1"/>
              </a:solidFill>
            </a:endParaRPr>
          </a:p>
        </p:txBody>
      </p:sp>
      <p:pic>
        <p:nvPicPr>
          <p:cNvPr id="26629" name="Picture 8" descr="http://shop.hylyte.com/images/SF11.jpg"/>
          <p:cNvPicPr>
            <a:picLocks noChangeAspect="1" noChangeArrowheads="1"/>
          </p:cNvPicPr>
          <p:nvPr/>
        </p:nvPicPr>
        <p:blipFill>
          <a:blip r:embed="rId2" cstate="print"/>
          <a:srcRect/>
          <a:stretch>
            <a:fillRect/>
          </a:stretch>
        </p:blipFill>
        <p:spPr bwMode="auto">
          <a:xfrm>
            <a:off x="6929438" y="4143375"/>
            <a:ext cx="1985962" cy="1409700"/>
          </a:xfrm>
          <a:prstGeom prst="rect">
            <a:avLst/>
          </a:prstGeom>
          <a:noFill/>
          <a:ln w="9525">
            <a:noFill/>
            <a:miter lim="800000"/>
            <a:headEnd/>
            <a:tailEnd/>
          </a:ln>
        </p:spPr>
      </p:pic>
      <p:pic>
        <p:nvPicPr>
          <p:cNvPr id="26630" name="Picture 10" descr="http://www.marineengine.com/products/images/3450616C.jpg"/>
          <p:cNvPicPr>
            <a:picLocks noChangeAspect="1" noChangeArrowheads="1"/>
          </p:cNvPicPr>
          <p:nvPr/>
        </p:nvPicPr>
        <p:blipFill>
          <a:blip r:embed="rId3" cstate="print"/>
          <a:srcRect/>
          <a:stretch>
            <a:fillRect/>
          </a:stretch>
        </p:blipFill>
        <p:spPr bwMode="auto">
          <a:xfrm>
            <a:off x="6942138" y="1714500"/>
            <a:ext cx="1701800" cy="1928813"/>
          </a:xfrm>
          <a:prstGeom prst="rect">
            <a:avLst/>
          </a:prstGeom>
          <a:noFill/>
          <a:ln w="9525">
            <a:noFill/>
            <a:miter lim="800000"/>
            <a:headEnd/>
            <a:tailEnd/>
          </a:ln>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GB" altLang="en-US"/>
              <a:t>Hospital Location</a:t>
            </a:r>
          </a:p>
        </p:txBody>
      </p:sp>
      <p:sp>
        <p:nvSpPr>
          <p:cNvPr id="28675" name="Content Placeholder 2"/>
          <p:cNvSpPr>
            <a:spLocks noGrp="1"/>
          </p:cNvSpPr>
          <p:nvPr>
            <p:ph idx="1"/>
          </p:nvPr>
        </p:nvSpPr>
        <p:spPr/>
        <p:txBody>
          <a:bodyPr/>
          <a:lstStyle/>
          <a:p>
            <a:pPr algn="just">
              <a:defRPr/>
            </a:pPr>
            <a:r>
              <a:rPr lang="en-GB" altLang="en-US" sz="2400" dirty="0"/>
              <a:t>There is an A&amp;E hospital.</a:t>
            </a:r>
          </a:p>
          <a:p>
            <a:pPr marL="0" indent="0" algn="ctr">
              <a:buFontTx/>
              <a:buNone/>
              <a:defRPr/>
            </a:pPr>
            <a:r>
              <a:rPr lang="en-GB" altLang="en-US" sz="2000" i="1" dirty="0">
                <a:solidFill>
                  <a:srgbClr val="FF0000"/>
                </a:solidFill>
              </a:rPr>
              <a:t>Royal Lancaster infirmary </a:t>
            </a:r>
            <a:r>
              <a:rPr lang="en-GB" altLang="en-US" sz="2000" i="1" dirty="0" err="1">
                <a:solidFill>
                  <a:srgbClr val="FF0000"/>
                </a:solidFill>
              </a:rPr>
              <a:t>ashton</a:t>
            </a:r>
            <a:r>
              <a:rPr lang="en-GB" altLang="en-US" sz="2000" i="1" dirty="0">
                <a:solidFill>
                  <a:srgbClr val="FF0000"/>
                </a:solidFill>
              </a:rPr>
              <a:t> road Lancaster.</a:t>
            </a:r>
          </a:p>
          <a:p>
            <a:pPr marL="0" indent="0" algn="ctr">
              <a:buFontTx/>
              <a:buNone/>
              <a:defRPr/>
            </a:pPr>
            <a:endParaRPr lang="en-GB" altLang="en-US" dirty="0"/>
          </a:p>
          <a:p>
            <a:pPr algn="just">
              <a:defRPr/>
            </a:pPr>
            <a:r>
              <a:rPr lang="en-GB" altLang="en-US" sz="2400" dirty="0"/>
              <a:t>The nearest hospital routes are shown on the site notice boards and in Emergency Stations.</a:t>
            </a:r>
          </a:p>
        </p:txBody>
      </p:sp>
      <p:sp>
        <p:nvSpPr>
          <p:cNvPr id="27652" name="Slide Number Placeholder 3"/>
          <p:cNvSpPr>
            <a:spLocks noGrp="1"/>
          </p:cNvSpPr>
          <p:nvPr>
            <p:ph type="sldNum" sz="quarter" idx="10"/>
          </p:nvPr>
        </p:nvSpPr>
        <p:spPr>
          <a:noFill/>
        </p:spPr>
        <p:txBody>
          <a:bodyPr/>
          <a:lstStyle/>
          <a:p>
            <a:fld id="{336D005B-9FF9-4014-8649-971E49A9AB7D}" type="slidenum">
              <a:rPr lang="en-GB" altLang="en-US"/>
              <a:pPr/>
              <a:t>47</a:t>
            </a:fld>
            <a:endParaRPr lang="en-GB" altLang="en-US"/>
          </a:p>
        </p:txBody>
      </p:sp>
      <p:sp>
        <p:nvSpPr>
          <p:cNvPr id="5" name="Rectangle 2"/>
          <p:cNvSpPr txBox="1">
            <a:spLocks/>
          </p:cNvSpPr>
          <p:nvPr/>
        </p:nvSpPr>
        <p:spPr bwMode="auto">
          <a:xfrm>
            <a:off x="457200" y="274638"/>
            <a:ext cx="807524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4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rPr>
              <a:t>Heath &amp; Safety Induction</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a:noFill/>
        </p:spPr>
        <p:txBody>
          <a:bodyPr/>
          <a:lstStyle/>
          <a:p>
            <a:fld id="{B133C02B-34A8-418F-A89D-250EA0B42561}" type="slidenum">
              <a:rPr lang="en-GB" altLang="en-US"/>
              <a:pPr/>
              <a:t>48</a:t>
            </a:fld>
            <a:endParaRPr lang="en-GB" altLang="en-US"/>
          </a:p>
        </p:txBody>
      </p:sp>
      <p:pic>
        <p:nvPicPr>
          <p:cNvPr id="28675" name="Picture 8" descr="pills%20red%20and%20blue"/>
          <p:cNvPicPr>
            <a:picLocks noChangeAspect="1" noChangeArrowheads="1"/>
          </p:cNvPicPr>
          <p:nvPr/>
        </p:nvPicPr>
        <p:blipFill>
          <a:blip r:embed="rId2" cstate="print"/>
          <a:srcRect/>
          <a:stretch>
            <a:fillRect/>
          </a:stretch>
        </p:blipFill>
        <p:spPr bwMode="auto">
          <a:xfrm>
            <a:off x="5953125" y="865188"/>
            <a:ext cx="3833813" cy="2736850"/>
          </a:xfrm>
          <a:prstGeom prst="rect">
            <a:avLst/>
          </a:prstGeom>
          <a:noFill/>
          <a:ln w="9525">
            <a:noFill/>
            <a:miter lim="800000"/>
            <a:headEnd/>
            <a:tailEnd/>
          </a:ln>
        </p:spPr>
      </p:pic>
      <p:sp>
        <p:nvSpPr>
          <p:cNvPr id="22532" name="Rectangle 2"/>
          <p:cNvSpPr>
            <a:spLocks noGrp="1" noChangeArrowheads="1"/>
          </p:cNvSpPr>
          <p:nvPr>
            <p:ph type="title"/>
          </p:nvPr>
        </p:nvSpPr>
        <p:spPr>
          <a:xfrm>
            <a:off x="428625" y="285750"/>
            <a:ext cx="8229600" cy="706438"/>
          </a:xfrm>
        </p:spPr>
        <p:txBody>
          <a:bodyPr/>
          <a:lstStyle/>
          <a:p>
            <a:pPr eaLnBrk="1" hangingPunct="1">
              <a:defRPr/>
            </a:pPr>
            <a:r>
              <a:rPr lang="en-GB" kern="1200" dirty="0"/>
              <a:t>Drugs and Alcohol </a:t>
            </a:r>
          </a:p>
        </p:txBody>
      </p:sp>
      <p:sp>
        <p:nvSpPr>
          <p:cNvPr id="23557" name="Text Box 5"/>
          <p:cNvSpPr txBox="1">
            <a:spLocks noChangeArrowheads="1"/>
          </p:cNvSpPr>
          <p:nvPr/>
        </p:nvSpPr>
        <p:spPr bwMode="auto">
          <a:xfrm>
            <a:off x="179511" y="1412775"/>
            <a:ext cx="6535613" cy="4616549"/>
          </a:xfrm>
          <a:prstGeom prst="rect">
            <a:avLst/>
          </a:prstGeom>
          <a:noFill/>
          <a:ln w="9525" algn="ctr">
            <a:noFill/>
            <a:miter lim="800000"/>
            <a:headEnd/>
            <a:tailEnd/>
          </a:ln>
        </p:spPr>
        <p:txBody>
          <a:bodyPr wrap="square">
            <a:spAutoFit/>
          </a:bodyPr>
          <a:lstStyle/>
          <a:p>
            <a:pPr marL="342900" indent="-342900" algn="just">
              <a:spcBef>
                <a:spcPct val="20000"/>
              </a:spcBef>
              <a:buFontTx/>
              <a:buChar char="•"/>
              <a:defRPr/>
            </a:pPr>
            <a:r>
              <a:rPr lang="en-GB" sz="2000" dirty="0">
                <a:solidFill>
                  <a:schemeClr val="tx1"/>
                </a:solidFill>
                <a:latin typeface="+mn-lt"/>
              </a:rPr>
              <a:t>Anyone found in the possession of illegal drugs or under the influence of alcohol will be immediately removed from the site.</a:t>
            </a:r>
          </a:p>
          <a:p>
            <a:pPr marL="342900" indent="-342900" algn="just">
              <a:spcBef>
                <a:spcPct val="20000"/>
              </a:spcBef>
              <a:buFontTx/>
              <a:buChar char="•"/>
              <a:defRPr/>
            </a:pPr>
            <a:endParaRPr lang="en-GB" sz="2000" dirty="0">
              <a:solidFill>
                <a:schemeClr val="tx1"/>
              </a:solidFill>
              <a:latin typeface="+mn-lt"/>
            </a:endParaRPr>
          </a:p>
          <a:p>
            <a:pPr marL="342900" indent="-342900" algn="just">
              <a:spcBef>
                <a:spcPct val="20000"/>
              </a:spcBef>
              <a:buFontTx/>
              <a:buChar char="•"/>
              <a:defRPr/>
            </a:pPr>
            <a:r>
              <a:rPr lang="en-GB" sz="2000" dirty="0">
                <a:solidFill>
                  <a:schemeClr val="tx1"/>
                </a:solidFill>
                <a:latin typeface="+mn-lt"/>
              </a:rPr>
              <a:t>If you are taking any prescribed medication, please inform the Health and Safety Advisor at the end of this induction.</a:t>
            </a:r>
          </a:p>
          <a:p>
            <a:pPr marL="342900" indent="-342900" algn="just">
              <a:spcBef>
                <a:spcPct val="20000"/>
              </a:spcBef>
              <a:buFontTx/>
              <a:buChar char="•"/>
              <a:defRPr/>
            </a:pPr>
            <a:endParaRPr lang="en-GB" sz="2000" dirty="0">
              <a:solidFill>
                <a:schemeClr val="tx1"/>
              </a:solidFill>
              <a:latin typeface="+mn-lt"/>
            </a:endParaRPr>
          </a:p>
          <a:p>
            <a:pPr marL="342900" indent="-342900" algn="just">
              <a:spcBef>
                <a:spcPct val="20000"/>
              </a:spcBef>
              <a:buFontTx/>
              <a:buChar char="•"/>
              <a:defRPr/>
            </a:pPr>
            <a:r>
              <a:rPr lang="en-GB" sz="2000" dirty="0">
                <a:solidFill>
                  <a:schemeClr val="tx1"/>
                </a:solidFill>
                <a:latin typeface="+mn-lt"/>
              </a:rPr>
              <a:t>Note: Drug and alcohol testing will be carried out on this site.</a:t>
            </a:r>
          </a:p>
          <a:p>
            <a:pPr marL="342900" indent="-342900" algn="just">
              <a:spcBef>
                <a:spcPct val="20000"/>
              </a:spcBef>
              <a:buFontTx/>
              <a:buChar char="•"/>
              <a:defRPr/>
            </a:pPr>
            <a:r>
              <a:rPr lang="en-GB" sz="2000" dirty="0">
                <a:solidFill>
                  <a:schemeClr val="tx1"/>
                </a:solidFill>
                <a:latin typeface="+mn-lt"/>
              </a:rPr>
              <a:t>In the event of an accident or Incident you may be asked to provide a breathalyser test and D&amp; A swab.</a:t>
            </a:r>
          </a:p>
          <a:p>
            <a:pPr marL="93663" indent="-93663" eaLnBrk="1" hangingPunct="1">
              <a:spcBef>
                <a:spcPct val="50000"/>
              </a:spcBef>
              <a:defRPr/>
            </a:pPr>
            <a:r>
              <a:rPr lang="en-GB" sz="2900" dirty="0">
                <a:solidFill>
                  <a:schemeClr val="tx1"/>
                </a:solidFill>
                <a:latin typeface="+mn-lt"/>
              </a:rPr>
              <a:t>   </a:t>
            </a:r>
          </a:p>
        </p:txBody>
      </p:sp>
      <p:pic>
        <p:nvPicPr>
          <p:cNvPr id="28678" name="Picture 12" descr="Pint"/>
          <p:cNvPicPr>
            <a:picLocks noChangeAspect="1" noChangeArrowheads="1"/>
          </p:cNvPicPr>
          <p:nvPr/>
        </p:nvPicPr>
        <p:blipFill>
          <a:blip r:embed="rId3" cstate="print"/>
          <a:srcRect/>
          <a:stretch>
            <a:fillRect/>
          </a:stretch>
        </p:blipFill>
        <p:spPr bwMode="auto">
          <a:xfrm>
            <a:off x="6754813" y="3357563"/>
            <a:ext cx="2389187" cy="2716212"/>
          </a:xfrm>
          <a:prstGeom prst="rect">
            <a:avLst/>
          </a:prstGeom>
          <a:noFill/>
          <a:ln w="9525">
            <a:noFill/>
            <a:miter lim="800000"/>
            <a:headEnd/>
            <a:tailEnd/>
          </a:ln>
        </p:spPr>
      </p:pic>
      <p:sp>
        <p:nvSpPr>
          <p:cNvPr id="7" name="Rectangle 2"/>
          <p:cNvSpPr txBox="1">
            <a:spLocks/>
          </p:cNvSpPr>
          <p:nvPr/>
        </p:nvSpPr>
        <p:spPr bwMode="auto">
          <a:xfrm>
            <a:off x="457200" y="274638"/>
            <a:ext cx="807524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4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rPr>
              <a:t>Heath &amp; Safety Induction</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defRPr/>
            </a:pPr>
            <a:r>
              <a:rPr lang="en-GB" kern="1200" dirty="0"/>
              <a:t>Phones and MP3 Players</a:t>
            </a:r>
          </a:p>
        </p:txBody>
      </p:sp>
      <p:sp>
        <p:nvSpPr>
          <p:cNvPr id="29699" name="Content Placeholder 2"/>
          <p:cNvSpPr>
            <a:spLocks noGrp="1"/>
          </p:cNvSpPr>
          <p:nvPr>
            <p:ph idx="1"/>
          </p:nvPr>
        </p:nvSpPr>
        <p:spPr>
          <a:xfrm>
            <a:off x="323528" y="1500188"/>
            <a:ext cx="5534347" cy="4525962"/>
          </a:xfrm>
        </p:spPr>
        <p:txBody>
          <a:bodyPr/>
          <a:lstStyle/>
          <a:p>
            <a:r>
              <a:rPr lang="en-GB" altLang="en-US" sz="2000" dirty="0">
                <a:latin typeface="+mn-lt"/>
              </a:rPr>
              <a:t>The use of mobile phones and MP3 players affects your ability to listen to safety critical instructions or alarms.</a:t>
            </a:r>
          </a:p>
          <a:p>
            <a:endParaRPr lang="en-GB" altLang="en-US" sz="2000" dirty="0">
              <a:latin typeface="+mn-lt"/>
            </a:endParaRPr>
          </a:p>
          <a:p>
            <a:r>
              <a:rPr lang="en-GB" altLang="en-US" sz="2000" dirty="0">
                <a:latin typeface="+mn-lt"/>
              </a:rPr>
              <a:t>MP3 players (or similar) are not permitted on site. </a:t>
            </a:r>
          </a:p>
          <a:p>
            <a:endParaRPr lang="en-GB" altLang="en-US" sz="2000" dirty="0">
              <a:latin typeface="+mn-lt"/>
            </a:endParaRPr>
          </a:p>
          <a:p>
            <a:r>
              <a:rPr lang="en-GB" altLang="en-US" sz="2000" dirty="0">
                <a:latin typeface="+mn-lt"/>
              </a:rPr>
              <a:t>Mobile phones must not be used whilst working. Phones should be switched off or in silent mode.</a:t>
            </a:r>
          </a:p>
        </p:txBody>
      </p:sp>
      <p:sp>
        <p:nvSpPr>
          <p:cNvPr id="29700" name="Slide Number Placeholder 3"/>
          <p:cNvSpPr>
            <a:spLocks noGrp="1"/>
          </p:cNvSpPr>
          <p:nvPr>
            <p:ph type="sldNum" sz="quarter" idx="10"/>
          </p:nvPr>
        </p:nvSpPr>
        <p:spPr>
          <a:noFill/>
        </p:spPr>
        <p:txBody>
          <a:bodyPr/>
          <a:lstStyle/>
          <a:p>
            <a:fld id="{68C7D593-BF42-4D5F-B115-AAA4ACA4E9FD}" type="slidenum">
              <a:rPr lang="en-GB" altLang="en-US"/>
              <a:pPr/>
              <a:t>49</a:t>
            </a:fld>
            <a:endParaRPr lang="en-GB" altLang="en-US"/>
          </a:p>
        </p:txBody>
      </p:sp>
      <p:pic>
        <p:nvPicPr>
          <p:cNvPr id="29701" name="Picture 1" descr="C:\Documents and Settings\ahollingworth\Local Settings\Temporary Internet Files\Content.IE5\KM32OSJR\MC900433863[1].png"/>
          <p:cNvPicPr>
            <a:picLocks noChangeAspect="1" noChangeArrowheads="1"/>
          </p:cNvPicPr>
          <p:nvPr/>
        </p:nvPicPr>
        <p:blipFill>
          <a:blip r:embed="rId2" cstate="print"/>
          <a:srcRect/>
          <a:stretch>
            <a:fillRect/>
          </a:stretch>
        </p:blipFill>
        <p:spPr bwMode="auto">
          <a:xfrm>
            <a:off x="5857875" y="1857375"/>
            <a:ext cx="2643188" cy="2643188"/>
          </a:xfrm>
          <a:prstGeom prst="rect">
            <a:avLst/>
          </a:prstGeom>
          <a:noFill/>
          <a:ln w="9525">
            <a:noFill/>
            <a:miter lim="800000"/>
            <a:headEnd/>
            <a:tailEnd/>
          </a:ln>
        </p:spPr>
      </p:pic>
      <p:sp>
        <p:nvSpPr>
          <p:cNvPr id="6" name="&quot;No&quot; Symbol 5"/>
          <p:cNvSpPr/>
          <p:nvPr/>
        </p:nvSpPr>
        <p:spPr bwMode="auto">
          <a:xfrm>
            <a:off x="5857875" y="1785938"/>
            <a:ext cx="3000375" cy="3000375"/>
          </a:xfrm>
          <a:prstGeom prst="noSmoking">
            <a:avLst>
              <a:gd name="adj" fmla="val 8349"/>
            </a:avLst>
          </a:prstGeom>
          <a:solidFill>
            <a:srgbClr val="FF3300"/>
          </a:solidFill>
          <a:ln w="57150" cap="flat" cmpd="sng" algn="ctr">
            <a:solidFill>
              <a:schemeClr val="tx1"/>
            </a:solidFill>
            <a:prstDash val="solid"/>
            <a:round/>
            <a:headEnd type="none" w="med" len="med"/>
            <a:tailEnd type="none" w="med" len="med"/>
          </a:ln>
          <a:effectLst/>
        </p:spPr>
        <p:txBody>
          <a:bodyPr/>
          <a:lstStyle/>
          <a:p>
            <a:pPr eaLnBrk="1" hangingPunct="1">
              <a:defRPr/>
            </a:pPr>
            <a:endParaRPr lang="en-GB"/>
          </a:p>
        </p:txBody>
      </p:sp>
      <p:sp>
        <p:nvSpPr>
          <p:cNvPr id="7" name="Rectangle 2"/>
          <p:cNvSpPr txBox="1">
            <a:spLocks/>
          </p:cNvSpPr>
          <p:nvPr/>
        </p:nvSpPr>
        <p:spPr bwMode="auto">
          <a:xfrm>
            <a:off x="457200" y="274638"/>
            <a:ext cx="807524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4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rPr>
              <a:t>Heath &amp; Safety Induction</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5" name="Rectangle 2"/>
          <p:cNvSpPr>
            <a:spLocks noGrp="1"/>
          </p:cNvSpPr>
          <p:nvPr>
            <p:ph type="title"/>
          </p:nvPr>
        </p:nvSpPr>
        <p:spPr>
          <a:xfrm>
            <a:off x="457200" y="274638"/>
            <a:ext cx="8229600" cy="1143000"/>
          </a:xfrm>
        </p:spPr>
        <p:txBody>
          <a:bodyPr>
            <a:normAutofit/>
          </a:bodyPr>
          <a:lstStyle/>
          <a:p>
            <a:r>
              <a:rPr lang="en-US" sz="4000" b="1" dirty="0">
                <a:solidFill>
                  <a:schemeClr val="tx1"/>
                </a:solidFill>
                <a:effectLst>
                  <a:outerShdw blurRad="38100" dist="38100" dir="2700000" algn="tl">
                    <a:srgbClr val="000000">
                      <a:alpha val="43137"/>
                    </a:srgbClr>
                  </a:outerShdw>
                </a:effectLst>
                <a:latin typeface="Arial" charset="0"/>
                <a:cs typeface="Arial" charset="0"/>
              </a:rPr>
              <a:t>Aim</a:t>
            </a:r>
            <a:endParaRPr lang="en-GB" sz="4000" b="1" dirty="0">
              <a:solidFill>
                <a:schemeClr val="tx1"/>
              </a:solidFill>
              <a:effectLst>
                <a:outerShdw blurRad="38100" dist="38100" dir="2700000" algn="tl">
                  <a:srgbClr val="000000">
                    <a:alpha val="43137"/>
                  </a:srgbClr>
                </a:outerShdw>
              </a:effectLst>
              <a:latin typeface="Arial" charset="0"/>
              <a:cs typeface="Arial" charset="0"/>
            </a:endParaRPr>
          </a:p>
        </p:txBody>
      </p:sp>
      <p:sp>
        <p:nvSpPr>
          <p:cNvPr id="26626" name="Rectangle 6"/>
          <p:cNvSpPr>
            <a:spLocks noGrp="1"/>
          </p:cNvSpPr>
          <p:nvPr>
            <p:ph type="body" idx="1"/>
          </p:nvPr>
        </p:nvSpPr>
        <p:spPr>
          <a:xfrm>
            <a:off x="323850" y="2852738"/>
            <a:ext cx="8229600" cy="1368425"/>
          </a:xfrm>
        </p:spPr>
        <p:txBody>
          <a:bodyPr/>
          <a:lstStyle/>
          <a:p>
            <a:pPr marL="0" indent="0" algn="ctr">
              <a:buFont typeface="Arial" charset="0"/>
              <a:buNone/>
            </a:pPr>
            <a:r>
              <a:rPr lang="en-GB" sz="4000" dirty="0"/>
              <a:t>To ensure </a:t>
            </a:r>
            <a:r>
              <a:rPr lang="en-GB" sz="4000" b="1" u="sng" dirty="0"/>
              <a:t>all staff</a:t>
            </a:r>
            <a:r>
              <a:rPr lang="en-GB" sz="4000" dirty="0"/>
              <a:t> are aware of the action to be taken in case of fire.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GB"/>
              <a:t>Smoking</a:t>
            </a:r>
          </a:p>
        </p:txBody>
      </p:sp>
      <p:sp>
        <p:nvSpPr>
          <p:cNvPr id="30723" name="Content Placeholder 2"/>
          <p:cNvSpPr>
            <a:spLocks noGrp="1"/>
          </p:cNvSpPr>
          <p:nvPr>
            <p:ph idx="1"/>
          </p:nvPr>
        </p:nvSpPr>
        <p:spPr>
          <a:xfrm>
            <a:off x="611188" y="1557338"/>
            <a:ext cx="7921625" cy="2232025"/>
          </a:xfrm>
        </p:spPr>
        <p:txBody>
          <a:bodyPr/>
          <a:lstStyle/>
          <a:p>
            <a:pPr eaLnBrk="1" hangingPunct="1">
              <a:buClr>
                <a:srgbClr val="1E8E00"/>
              </a:buClr>
              <a:buFont typeface="Wingdings" pitchFamily="2" charset="2"/>
              <a:buChar char="Ø"/>
            </a:pPr>
            <a:r>
              <a:rPr lang="en-GB" sz="1600"/>
              <a:t>Smoking is permitted in designated areas only</a:t>
            </a:r>
          </a:p>
          <a:p>
            <a:pPr eaLnBrk="1" hangingPunct="1">
              <a:buClr>
                <a:srgbClr val="1E8E00"/>
              </a:buClr>
              <a:buFont typeface="Wingdings" pitchFamily="2" charset="2"/>
              <a:buChar char="Ø"/>
            </a:pPr>
            <a:endParaRPr lang="en-GB" sz="1600"/>
          </a:p>
          <a:p>
            <a:pPr eaLnBrk="1" hangingPunct="1">
              <a:buClr>
                <a:srgbClr val="1E8E00"/>
              </a:buClr>
              <a:buFont typeface="Wingdings" pitchFamily="2" charset="2"/>
              <a:buChar char="Ø"/>
            </a:pPr>
            <a:r>
              <a:rPr lang="en-GB" sz="1600"/>
              <a:t>All spent cigarettes and matches are to be placed in the bins provided</a:t>
            </a:r>
          </a:p>
        </p:txBody>
      </p:sp>
      <p:sp>
        <p:nvSpPr>
          <p:cNvPr id="30724" name="Slide Number Placeholder 3"/>
          <p:cNvSpPr>
            <a:spLocks noGrp="1"/>
          </p:cNvSpPr>
          <p:nvPr>
            <p:ph type="sldNum" sz="quarter" idx="10"/>
          </p:nvPr>
        </p:nvSpPr>
        <p:spPr>
          <a:noFill/>
        </p:spPr>
        <p:txBody>
          <a:bodyPr/>
          <a:lstStyle/>
          <a:p>
            <a:fld id="{357D2D3F-EEC8-4FA5-A486-AF185BAE92BC}" type="slidenum">
              <a:rPr lang="en-GB"/>
              <a:pPr/>
              <a:t>50</a:t>
            </a:fld>
            <a:endParaRPr lang="en-GB"/>
          </a:p>
        </p:txBody>
      </p:sp>
      <p:pic>
        <p:nvPicPr>
          <p:cNvPr id="33798" name="Picture 6"/>
          <p:cNvPicPr>
            <a:picLocks noChangeAspect="1" noChangeArrowheads="1"/>
          </p:cNvPicPr>
          <p:nvPr/>
        </p:nvPicPr>
        <p:blipFill>
          <a:blip r:embed="rId2" cstate="email"/>
          <a:srcRect/>
          <a:stretch>
            <a:fillRect/>
          </a:stretch>
        </p:blipFill>
        <p:spPr bwMode="auto">
          <a:xfrm>
            <a:off x="2771800" y="2976138"/>
            <a:ext cx="3744415" cy="28323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2"/>
          <p:cNvSpPr txBox="1">
            <a:spLocks/>
          </p:cNvSpPr>
          <p:nvPr/>
        </p:nvSpPr>
        <p:spPr bwMode="auto">
          <a:xfrm>
            <a:off x="457200" y="274638"/>
            <a:ext cx="807524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4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rPr>
              <a:t>Heath &amp; Safety Induction</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0"/>
          </p:nvPr>
        </p:nvSpPr>
        <p:spPr>
          <a:noFill/>
        </p:spPr>
        <p:txBody>
          <a:bodyPr/>
          <a:lstStyle/>
          <a:p>
            <a:fld id="{B63DE13D-8BA0-4A26-A9D0-C174F22F186E}" type="slidenum">
              <a:rPr lang="en-GB" altLang="en-US"/>
              <a:pPr/>
              <a:t>51</a:t>
            </a:fld>
            <a:endParaRPr lang="en-GB" altLang="en-US"/>
          </a:p>
        </p:txBody>
      </p:sp>
      <p:sp>
        <p:nvSpPr>
          <p:cNvPr id="45060" name="Rectangle 2"/>
          <p:cNvSpPr>
            <a:spLocks noGrp="1" noChangeArrowheads="1"/>
          </p:cNvSpPr>
          <p:nvPr>
            <p:ph type="title"/>
          </p:nvPr>
        </p:nvSpPr>
        <p:spPr>
          <a:xfrm>
            <a:off x="468313" y="188913"/>
            <a:ext cx="8229600" cy="549275"/>
          </a:xfrm>
        </p:spPr>
        <p:txBody>
          <a:bodyPr>
            <a:normAutofit fontScale="90000"/>
          </a:bodyPr>
          <a:lstStyle/>
          <a:p>
            <a:pPr eaLnBrk="1" hangingPunct="1">
              <a:defRPr/>
            </a:pPr>
            <a:r>
              <a:rPr lang="en-GB" kern="1200" dirty="0"/>
              <a:t>PPE Requirements  </a:t>
            </a:r>
          </a:p>
        </p:txBody>
      </p:sp>
      <p:sp>
        <p:nvSpPr>
          <p:cNvPr id="31748" name="Rectangle 3"/>
          <p:cNvSpPr>
            <a:spLocks noGrp="1" noChangeArrowheads="1"/>
          </p:cNvSpPr>
          <p:nvPr>
            <p:ph type="body" idx="1"/>
          </p:nvPr>
        </p:nvSpPr>
        <p:spPr>
          <a:xfrm>
            <a:off x="179388" y="908050"/>
            <a:ext cx="4678362" cy="5473700"/>
          </a:xfrm>
        </p:spPr>
        <p:txBody>
          <a:bodyPr/>
          <a:lstStyle/>
          <a:p>
            <a:pPr marL="0" indent="0" algn="just" eaLnBrk="1" hangingPunct="1">
              <a:lnSpc>
                <a:spcPct val="80000"/>
              </a:lnSpc>
              <a:buFontTx/>
              <a:buNone/>
            </a:pPr>
            <a:r>
              <a:rPr lang="en-GB" altLang="en-US" sz="2400" b="1" dirty="0">
                <a:latin typeface="+mn-lt"/>
              </a:rPr>
              <a:t>Hard Hats</a:t>
            </a:r>
            <a:r>
              <a:rPr lang="en-GB" altLang="en-US" sz="3600" b="1" dirty="0">
                <a:latin typeface="+mn-lt"/>
              </a:rPr>
              <a:t> </a:t>
            </a:r>
            <a:endParaRPr lang="en-GB" altLang="en-US" sz="3600" dirty="0">
              <a:latin typeface="+mn-lt"/>
            </a:endParaRPr>
          </a:p>
          <a:p>
            <a:pPr marL="0" indent="0" algn="just" eaLnBrk="1" hangingPunct="1">
              <a:lnSpc>
                <a:spcPct val="80000"/>
              </a:lnSpc>
              <a:buFontTx/>
              <a:buNone/>
            </a:pPr>
            <a:r>
              <a:rPr lang="en-GB" altLang="en-US" sz="1600" dirty="0">
                <a:latin typeface="+mn-lt"/>
              </a:rPr>
              <a:t>Hard hats must be worn at all times and be in date.ie less that 3 years old.</a:t>
            </a:r>
            <a:endParaRPr lang="en-GB" altLang="en-US" sz="1600" b="1" u="sng" dirty="0">
              <a:solidFill>
                <a:srgbClr val="008000"/>
              </a:solidFill>
              <a:latin typeface="+mn-lt"/>
            </a:endParaRPr>
          </a:p>
          <a:p>
            <a:pPr marL="0" indent="0" algn="just" eaLnBrk="1" hangingPunct="1">
              <a:lnSpc>
                <a:spcPct val="80000"/>
              </a:lnSpc>
              <a:buFontTx/>
              <a:buNone/>
            </a:pPr>
            <a:endParaRPr lang="en-GB" altLang="en-US" sz="800" b="1" dirty="0">
              <a:latin typeface="+mn-lt"/>
            </a:endParaRPr>
          </a:p>
          <a:p>
            <a:pPr marL="0" indent="0" algn="just" eaLnBrk="1" hangingPunct="1">
              <a:lnSpc>
                <a:spcPct val="80000"/>
              </a:lnSpc>
              <a:buFontTx/>
              <a:buNone/>
            </a:pPr>
            <a:r>
              <a:rPr lang="en-GB" altLang="en-US" sz="2400" b="1" dirty="0">
                <a:latin typeface="+mn-lt"/>
              </a:rPr>
              <a:t>Clothing </a:t>
            </a:r>
          </a:p>
          <a:p>
            <a:pPr marL="0" indent="0" algn="just" eaLnBrk="1" hangingPunct="1">
              <a:lnSpc>
                <a:spcPct val="80000"/>
              </a:lnSpc>
              <a:buFontTx/>
              <a:buNone/>
            </a:pPr>
            <a:endParaRPr lang="en-GB" altLang="en-US" sz="800" dirty="0">
              <a:latin typeface="+mn-lt"/>
            </a:endParaRPr>
          </a:p>
          <a:p>
            <a:pPr marL="0" indent="0" algn="just" eaLnBrk="1" hangingPunct="1">
              <a:lnSpc>
                <a:spcPct val="80000"/>
              </a:lnSpc>
              <a:buFontTx/>
              <a:buNone/>
            </a:pPr>
            <a:r>
              <a:rPr lang="en-GB" altLang="en-US" sz="1600" dirty="0">
                <a:latin typeface="+mn-lt"/>
              </a:rPr>
              <a:t>Flame-retardant work-wear / overalls &amp; long sleeved yellow hi-</a:t>
            </a:r>
            <a:r>
              <a:rPr lang="en-GB" altLang="en-US" sz="1600" dirty="0" err="1">
                <a:latin typeface="+mn-lt"/>
              </a:rPr>
              <a:t>vis</a:t>
            </a:r>
            <a:r>
              <a:rPr lang="en-GB" altLang="en-US" sz="1600" dirty="0">
                <a:latin typeface="+mn-lt"/>
              </a:rPr>
              <a:t> or jacket</a:t>
            </a:r>
          </a:p>
          <a:p>
            <a:pPr marL="0" indent="0" algn="just" eaLnBrk="1" hangingPunct="1">
              <a:lnSpc>
                <a:spcPct val="80000"/>
              </a:lnSpc>
              <a:buFontTx/>
              <a:buNone/>
            </a:pPr>
            <a:r>
              <a:rPr lang="en-GB" altLang="en-US" sz="1600" b="1" dirty="0">
                <a:latin typeface="+mn-lt"/>
              </a:rPr>
              <a:t>Eye Protection </a:t>
            </a:r>
          </a:p>
          <a:p>
            <a:pPr marL="0" indent="0" algn="just" eaLnBrk="1" hangingPunct="1">
              <a:lnSpc>
                <a:spcPct val="80000"/>
              </a:lnSpc>
              <a:buFontTx/>
              <a:buNone/>
            </a:pPr>
            <a:r>
              <a:rPr lang="en-GB" altLang="en-US" sz="1600" dirty="0">
                <a:latin typeface="+mn-lt"/>
              </a:rPr>
              <a:t>Safety glasses or Safety sun glasses</a:t>
            </a:r>
            <a:r>
              <a:rPr lang="en-GB" altLang="en-US" sz="1600" b="1" dirty="0">
                <a:latin typeface="+mn-lt"/>
              </a:rPr>
              <a:t> </a:t>
            </a:r>
            <a:r>
              <a:rPr lang="en-GB" altLang="en-US" sz="1600" dirty="0">
                <a:latin typeface="+mn-lt"/>
              </a:rPr>
              <a:t>are mandatory</a:t>
            </a:r>
          </a:p>
          <a:p>
            <a:pPr marL="0" indent="0" algn="just" eaLnBrk="1" hangingPunct="1">
              <a:lnSpc>
                <a:spcPct val="80000"/>
              </a:lnSpc>
              <a:buFontTx/>
              <a:buNone/>
            </a:pPr>
            <a:endParaRPr lang="en-GB" altLang="en-US" sz="800" b="1" dirty="0">
              <a:latin typeface="+mn-lt"/>
            </a:endParaRPr>
          </a:p>
          <a:p>
            <a:pPr marL="0" indent="0" algn="just" eaLnBrk="1" hangingPunct="1">
              <a:lnSpc>
                <a:spcPct val="80000"/>
              </a:lnSpc>
              <a:buFontTx/>
              <a:buNone/>
            </a:pPr>
            <a:r>
              <a:rPr lang="en-GB" altLang="en-US" sz="2400" b="1" dirty="0">
                <a:latin typeface="+mn-lt"/>
              </a:rPr>
              <a:t>Hearing Protection  </a:t>
            </a:r>
          </a:p>
          <a:p>
            <a:pPr marL="0" indent="0" algn="just" eaLnBrk="1" hangingPunct="1">
              <a:lnSpc>
                <a:spcPct val="80000"/>
              </a:lnSpc>
              <a:buFontTx/>
              <a:buNone/>
            </a:pPr>
            <a:r>
              <a:rPr lang="en-GB" altLang="en-US" sz="1600" dirty="0">
                <a:latin typeface="+mn-lt"/>
              </a:rPr>
              <a:t>Where mandatory signage is displayed.    </a:t>
            </a:r>
          </a:p>
          <a:p>
            <a:pPr marL="0" indent="0" algn="just" eaLnBrk="1" hangingPunct="1">
              <a:lnSpc>
                <a:spcPct val="80000"/>
              </a:lnSpc>
              <a:buFontTx/>
              <a:buNone/>
            </a:pPr>
            <a:endParaRPr lang="en-GB" altLang="en-US" sz="2400" dirty="0">
              <a:latin typeface="+mn-lt"/>
            </a:endParaRPr>
          </a:p>
          <a:p>
            <a:pPr marL="0" indent="0" algn="just" eaLnBrk="1" hangingPunct="1">
              <a:lnSpc>
                <a:spcPct val="80000"/>
              </a:lnSpc>
              <a:buFontTx/>
              <a:buNone/>
            </a:pPr>
            <a:r>
              <a:rPr lang="en-GB" altLang="en-US" sz="1600" dirty="0">
                <a:latin typeface="+mn-lt"/>
              </a:rPr>
              <a:t>Other Hearing and eye protection should be worn if identified within the risk  assessment</a:t>
            </a:r>
          </a:p>
          <a:p>
            <a:pPr marL="0" indent="0" eaLnBrk="1" hangingPunct="1">
              <a:lnSpc>
                <a:spcPct val="80000"/>
              </a:lnSpc>
              <a:buFontTx/>
              <a:buNone/>
            </a:pPr>
            <a:endParaRPr lang="en-GB" altLang="en-US" sz="2000" dirty="0">
              <a:latin typeface="+mn-lt"/>
            </a:endParaRPr>
          </a:p>
          <a:p>
            <a:pPr marL="0" indent="0" eaLnBrk="1" hangingPunct="1">
              <a:lnSpc>
                <a:spcPct val="80000"/>
              </a:lnSpc>
              <a:buFontTx/>
              <a:buNone/>
            </a:pPr>
            <a:r>
              <a:rPr lang="en-GB" altLang="en-US" dirty="0">
                <a:latin typeface="+mn-lt"/>
              </a:rPr>
              <a:t> </a:t>
            </a:r>
          </a:p>
        </p:txBody>
      </p:sp>
      <p:pic>
        <p:nvPicPr>
          <p:cNvPr id="31749" name="Picture 8"/>
          <p:cNvPicPr>
            <a:picLocks noChangeAspect="1" noChangeArrowheads="1"/>
          </p:cNvPicPr>
          <p:nvPr/>
        </p:nvPicPr>
        <p:blipFill>
          <a:blip r:embed="rId2" cstate="print"/>
          <a:srcRect/>
          <a:stretch>
            <a:fillRect/>
          </a:stretch>
        </p:blipFill>
        <p:spPr bwMode="auto">
          <a:xfrm>
            <a:off x="4932363" y="836613"/>
            <a:ext cx="3881437" cy="5246687"/>
          </a:xfrm>
          <a:prstGeom prst="rect">
            <a:avLst/>
          </a:prstGeom>
          <a:noFill/>
          <a:ln w="9525">
            <a:noFill/>
            <a:miter lim="800000"/>
            <a:headEnd/>
            <a:tailEnd/>
          </a:ln>
        </p:spPr>
      </p:pic>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0" name="Picture 8"/>
          <p:cNvPicPr>
            <a:picLocks noGrp="1" noChangeAspect="1" noChangeArrowheads="1"/>
          </p:cNvPicPr>
          <p:nvPr>
            <p:ph sz="half" idx="4294967295"/>
          </p:nvPr>
        </p:nvPicPr>
        <p:blipFill>
          <a:blip r:embed="rId2" cstate="print"/>
          <a:srcRect/>
          <a:stretch>
            <a:fillRect/>
          </a:stretch>
        </p:blipFill>
        <p:spPr>
          <a:xfrm>
            <a:off x="4932363" y="836613"/>
            <a:ext cx="3881437" cy="5246687"/>
          </a:xfrm>
          <a:noFill/>
        </p:spPr>
      </p:pic>
      <p:sp>
        <p:nvSpPr>
          <p:cNvPr id="32771" name="Slide Number Placeholder 3"/>
          <p:cNvSpPr>
            <a:spLocks noGrp="1"/>
          </p:cNvSpPr>
          <p:nvPr>
            <p:ph type="sldNum" sz="quarter" idx="10"/>
          </p:nvPr>
        </p:nvSpPr>
        <p:spPr>
          <a:noFill/>
        </p:spPr>
        <p:txBody>
          <a:bodyPr/>
          <a:lstStyle/>
          <a:p>
            <a:fld id="{5A47D9A5-FADB-465E-ACBB-C9E241A3A9B5}" type="slidenum">
              <a:rPr lang="en-GB" altLang="en-US"/>
              <a:pPr/>
              <a:t>52</a:t>
            </a:fld>
            <a:endParaRPr lang="en-GB" altLang="en-US"/>
          </a:p>
        </p:txBody>
      </p:sp>
      <p:sp>
        <p:nvSpPr>
          <p:cNvPr id="32772" name="Rectangle 2"/>
          <p:cNvSpPr>
            <a:spLocks noGrp="1" noChangeArrowheads="1"/>
          </p:cNvSpPr>
          <p:nvPr>
            <p:ph type="title"/>
          </p:nvPr>
        </p:nvSpPr>
        <p:spPr>
          <a:xfrm>
            <a:off x="468313" y="122238"/>
            <a:ext cx="8229600" cy="652462"/>
          </a:xfrm>
        </p:spPr>
        <p:txBody>
          <a:bodyPr/>
          <a:lstStyle/>
          <a:p>
            <a:pPr eaLnBrk="1" hangingPunct="1"/>
            <a:r>
              <a:rPr lang="en-GB" altLang="en-US"/>
              <a:t>PPE Requirements</a:t>
            </a:r>
          </a:p>
        </p:txBody>
      </p:sp>
      <p:sp>
        <p:nvSpPr>
          <p:cNvPr id="46085" name="Text Box 5"/>
          <p:cNvSpPr txBox="1">
            <a:spLocks noChangeArrowheads="1"/>
          </p:cNvSpPr>
          <p:nvPr/>
        </p:nvSpPr>
        <p:spPr bwMode="auto">
          <a:xfrm>
            <a:off x="250825" y="960438"/>
            <a:ext cx="4821238" cy="4613275"/>
          </a:xfrm>
          <a:prstGeom prst="rect">
            <a:avLst/>
          </a:prstGeom>
          <a:noFill/>
          <a:ln w="9525" algn="ctr">
            <a:noFill/>
            <a:miter lim="800000"/>
            <a:headEnd/>
            <a:tailEnd/>
          </a:ln>
        </p:spPr>
        <p:txBody>
          <a:bodyPr>
            <a:spAutoFit/>
          </a:bodyPr>
          <a:lstStyle/>
          <a:p>
            <a:pPr algn="just" eaLnBrk="1" hangingPunct="1">
              <a:spcBef>
                <a:spcPct val="50000"/>
              </a:spcBef>
              <a:defRPr/>
            </a:pPr>
            <a:r>
              <a:rPr lang="en-GB" sz="2400" b="1" dirty="0">
                <a:solidFill>
                  <a:schemeClr val="tx1"/>
                </a:solidFill>
              </a:rPr>
              <a:t>Footwear </a:t>
            </a:r>
          </a:p>
          <a:p>
            <a:pPr algn="just" eaLnBrk="1" hangingPunct="1">
              <a:spcBef>
                <a:spcPct val="50000"/>
              </a:spcBef>
              <a:defRPr/>
            </a:pPr>
            <a:r>
              <a:rPr lang="en-GB" sz="1600" dirty="0">
                <a:solidFill>
                  <a:schemeClr val="tx1"/>
                </a:solidFill>
                <a:latin typeface="+mn-lt"/>
              </a:rPr>
              <a:t>Safety</a:t>
            </a:r>
            <a:r>
              <a:rPr lang="en-GB" sz="1600" dirty="0">
                <a:solidFill>
                  <a:schemeClr val="tx1"/>
                </a:solidFill>
              </a:rPr>
              <a:t> footwear with ankle protection.</a:t>
            </a:r>
          </a:p>
          <a:p>
            <a:pPr algn="just" eaLnBrk="1" hangingPunct="1">
              <a:spcBef>
                <a:spcPct val="50000"/>
              </a:spcBef>
              <a:defRPr/>
            </a:pPr>
            <a:r>
              <a:rPr lang="en-GB" sz="1600" dirty="0">
                <a:solidFill>
                  <a:schemeClr val="tx1"/>
                </a:solidFill>
              </a:rPr>
              <a:t>Rigger boots / Redwings are </a:t>
            </a:r>
            <a:r>
              <a:rPr lang="en-GB" sz="1600" b="1" dirty="0">
                <a:solidFill>
                  <a:schemeClr val="tx1"/>
                </a:solidFill>
              </a:rPr>
              <a:t>NOT</a:t>
            </a:r>
            <a:r>
              <a:rPr lang="en-GB" sz="1600" dirty="0">
                <a:solidFill>
                  <a:schemeClr val="tx1"/>
                </a:solidFill>
              </a:rPr>
              <a:t> allowed. </a:t>
            </a:r>
          </a:p>
          <a:p>
            <a:pPr algn="just" eaLnBrk="1" hangingPunct="1">
              <a:spcBef>
                <a:spcPct val="50000"/>
              </a:spcBef>
              <a:defRPr/>
            </a:pPr>
            <a:endParaRPr lang="en-GB" sz="1200" b="1" dirty="0">
              <a:solidFill>
                <a:schemeClr val="tx1"/>
              </a:solidFill>
            </a:endParaRPr>
          </a:p>
          <a:p>
            <a:pPr algn="just" eaLnBrk="1" hangingPunct="1">
              <a:spcBef>
                <a:spcPct val="50000"/>
              </a:spcBef>
              <a:defRPr/>
            </a:pPr>
            <a:r>
              <a:rPr lang="en-GB" sz="2400" b="1" dirty="0">
                <a:solidFill>
                  <a:schemeClr val="tx1"/>
                </a:solidFill>
              </a:rPr>
              <a:t>Gloves                                                                                      </a:t>
            </a:r>
            <a:r>
              <a:rPr lang="en-GB" sz="1600" dirty="0" err="1">
                <a:solidFill>
                  <a:schemeClr val="tx1"/>
                </a:solidFill>
              </a:rPr>
              <a:t>Gloves</a:t>
            </a:r>
            <a:r>
              <a:rPr lang="en-GB" sz="1600" dirty="0">
                <a:solidFill>
                  <a:schemeClr val="tx1"/>
                </a:solidFill>
              </a:rPr>
              <a:t> appropriate for the task must be worn where required</a:t>
            </a:r>
            <a:endParaRPr lang="en-GB" sz="1600" b="1" dirty="0">
              <a:solidFill>
                <a:schemeClr val="tx1"/>
              </a:solidFill>
            </a:endParaRPr>
          </a:p>
          <a:p>
            <a:pPr algn="just" eaLnBrk="1" hangingPunct="1">
              <a:spcBef>
                <a:spcPct val="50000"/>
              </a:spcBef>
              <a:defRPr/>
            </a:pPr>
            <a:endParaRPr lang="en-GB" sz="1050" b="1" dirty="0">
              <a:solidFill>
                <a:schemeClr val="tx1"/>
              </a:solidFill>
            </a:endParaRPr>
          </a:p>
          <a:p>
            <a:pPr algn="just" eaLnBrk="1" hangingPunct="1">
              <a:spcBef>
                <a:spcPct val="50000"/>
              </a:spcBef>
              <a:defRPr/>
            </a:pPr>
            <a:r>
              <a:rPr lang="en-GB" sz="2000" b="1" dirty="0" err="1">
                <a:solidFill>
                  <a:schemeClr val="tx1"/>
                </a:solidFill>
              </a:rPr>
              <a:t>Banksmen</a:t>
            </a:r>
            <a:r>
              <a:rPr lang="en-GB" sz="2000" b="1" dirty="0">
                <a:solidFill>
                  <a:schemeClr val="tx1"/>
                </a:solidFill>
              </a:rPr>
              <a:t> </a:t>
            </a:r>
          </a:p>
          <a:p>
            <a:pPr algn="just" eaLnBrk="1" hangingPunct="1">
              <a:spcBef>
                <a:spcPct val="50000"/>
              </a:spcBef>
              <a:defRPr/>
            </a:pPr>
            <a:r>
              <a:rPr lang="en-GB" sz="1600" dirty="0" err="1">
                <a:solidFill>
                  <a:schemeClr val="tx1"/>
                </a:solidFill>
              </a:rPr>
              <a:t>Banksmen</a:t>
            </a:r>
            <a:r>
              <a:rPr lang="en-GB" sz="1600" dirty="0">
                <a:solidFill>
                  <a:schemeClr val="tx1"/>
                </a:solidFill>
              </a:rPr>
              <a:t> to wear identifying hi-</a:t>
            </a:r>
            <a:r>
              <a:rPr lang="en-GB" sz="1600" dirty="0" err="1">
                <a:solidFill>
                  <a:schemeClr val="tx1"/>
                </a:solidFill>
              </a:rPr>
              <a:t>vis</a:t>
            </a:r>
            <a:r>
              <a:rPr lang="en-GB" sz="2000" dirty="0" err="1">
                <a:solidFill>
                  <a:schemeClr val="tx1"/>
                </a:solidFill>
              </a:rPr>
              <a:t>.or</a:t>
            </a:r>
            <a:r>
              <a:rPr lang="en-GB" sz="2000" dirty="0">
                <a:solidFill>
                  <a:schemeClr val="tx1"/>
                </a:solidFill>
              </a:rPr>
              <a:t> hard hats</a:t>
            </a:r>
            <a:endParaRPr lang="en-GB" sz="3200" b="1" dirty="0">
              <a:solidFill>
                <a:srgbClr val="FF3300"/>
              </a:solidFill>
            </a:endParaRPr>
          </a:p>
          <a:p>
            <a:pPr eaLnBrk="1" hangingPunct="1">
              <a:spcBef>
                <a:spcPct val="50000"/>
              </a:spcBef>
              <a:defRPr/>
            </a:pPr>
            <a:endParaRPr lang="en-GB" sz="2000" dirty="0">
              <a:solidFill>
                <a:schemeClr val="tx1"/>
              </a:solidFill>
            </a:endParaRPr>
          </a:p>
          <a:p>
            <a:pPr eaLnBrk="1" hangingPunct="1">
              <a:spcBef>
                <a:spcPct val="50000"/>
              </a:spcBef>
              <a:defRPr/>
            </a:pPr>
            <a:endParaRPr lang="en-GB" sz="2000" dirty="0">
              <a:solidFill>
                <a:schemeClr val="tx1"/>
              </a:solidFill>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Slide Number Placeholder 4"/>
          <p:cNvSpPr>
            <a:spLocks noGrp="1"/>
          </p:cNvSpPr>
          <p:nvPr>
            <p:ph type="sldNum" sz="quarter" idx="10"/>
          </p:nvPr>
        </p:nvSpPr>
        <p:spPr>
          <a:noFill/>
        </p:spPr>
        <p:txBody>
          <a:bodyPr/>
          <a:lstStyle/>
          <a:p>
            <a:fld id="{E871CDE3-1551-4F37-8A3D-5ED77C2071E1}" type="slidenum">
              <a:rPr lang="en-GB" altLang="en-US"/>
              <a:pPr/>
              <a:t>53</a:t>
            </a:fld>
            <a:endParaRPr lang="en-GB" altLang="en-US"/>
          </a:p>
        </p:txBody>
      </p:sp>
      <p:sp>
        <p:nvSpPr>
          <p:cNvPr id="33795" name="Rectangle 14"/>
          <p:cNvSpPr>
            <a:spLocks noGrp="1" noChangeArrowheads="1"/>
          </p:cNvSpPr>
          <p:nvPr>
            <p:ph type="title"/>
          </p:nvPr>
        </p:nvSpPr>
        <p:spPr>
          <a:xfrm>
            <a:off x="468313" y="188639"/>
            <a:ext cx="8229600" cy="863873"/>
          </a:xfrm>
        </p:spPr>
        <p:txBody>
          <a:bodyPr/>
          <a:lstStyle/>
          <a:p>
            <a:pPr algn="l" eaLnBrk="1" hangingPunct="1"/>
            <a:r>
              <a:rPr lang="en-GB" altLang="en-US" dirty="0">
                <a:effectLst>
                  <a:outerShdw blurRad="38100" dist="38100" dir="2700000" algn="tl">
                    <a:srgbClr val="000000">
                      <a:alpha val="43137"/>
                    </a:srgbClr>
                  </a:outerShdw>
                </a:effectLst>
              </a:rPr>
              <a:t>PPE Requirements</a:t>
            </a:r>
          </a:p>
        </p:txBody>
      </p:sp>
      <p:sp>
        <p:nvSpPr>
          <p:cNvPr id="13316" name="Rectangle 15"/>
          <p:cNvSpPr>
            <a:spLocks noGrp="1" noChangeArrowheads="1"/>
          </p:cNvSpPr>
          <p:nvPr>
            <p:ph type="body" sz="half" idx="1"/>
          </p:nvPr>
        </p:nvSpPr>
        <p:spPr>
          <a:xfrm>
            <a:off x="214313" y="1600200"/>
            <a:ext cx="4643437" cy="4525963"/>
          </a:xfrm>
        </p:spPr>
        <p:txBody>
          <a:bodyPr/>
          <a:lstStyle/>
          <a:p>
            <a:pPr eaLnBrk="1" hangingPunct="1">
              <a:buFontTx/>
              <a:buNone/>
              <a:defRPr/>
            </a:pPr>
            <a:endParaRPr lang="en-GB" sz="1800" kern="1200" dirty="0"/>
          </a:p>
          <a:p>
            <a:pPr eaLnBrk="1" hangingPunct="1">
              <a:defRPr/>
            </a:pPr>
            <a:r>
              <a:rPr lang="en-GB" sz="1800" b="1" kern="1200" dirty="0">
                <a:solidFill>
                  <a:srgbClr val="FF0000"/>
                </a:solidFill>
              </a:rPr>
              <a:t>Failure to wear PPE will result in disciplinary action.</a:t>
            </a:r>
          </a:p>
          <a:p>
            <a:pPr eaLnBrk="1" hangingPunct="1">
              <a:defRPr/>
            </a:pPr>
            <a:endParaRPr lang="en-GB" sz="1800" b="1" kern="1200" dirty="0">
              <a:solidFill>
                <a:srgbClr val="FF0000"/>
              </a:solidFill>
            </a:endParaRPr>
          </a:p>
          <a:p>
            <a:pPr eaLnBrk="1" hangingPunct="1">
              <a:defRPr/>
            </a:pPr>
            <a:r>
              <a:rPr lang="en-GB" sz="1800" b="1" kern="1200" dirty="0">
                <a:solidFill>
                  <a:srgbClr val="FF0000"/>
                </a:solidFill>
              </a:rPr>
              <a:t>PPE must be in good condition and fit for purpose.</a:t>
            </a:r>
          </a:p>
          <a:p>
            <a:pPr eaLnBrk="1" hangingPunct="1">
              <a:defRPr/>
            </a:pPr>
            <a:endParaRPr lang="en-GB" sz="1600" dirty="0"/>
          </a:p>
          <a:p>
            <a:pPr eaLnBrk="1" hangingPunct="1">
              <a:defRPr/>
            </a:pPr>
            <a:endParaRPr lang="en-GB" sz="1600" dirty="0"/>
          </a:p>
          <a:p>
            <a:pPr eaLnBrk="1" hangingPunct="1">
              <a:defRPr/>
            </a:pPr>
            <a:endParaRPr lang="en-GB" sz="2400" dirty="0"/>
          </a:p>
        </p:txBody>
      </p:sp>
      <p:sp>
        <p:nvSpPr>
          <p:cNvPr id="33797" name="Text Box 4"/>
          <p:cNvSpPr txBox="1">
            <a:spLocks noChangeArrowheads="1"/>
          </p:cNvSpPr>
          <p:nvPr/>
        </p:nvSpPr>
        <p:spPr bwMode="auto">
          <a:xfrm>
            <a:off x="4211638" y="1052513"/>
            <a:ext cx="4032250" cy="396875"/>
          </a:xfrm>
          <a:prstGeom prst="rect">
            <a:avLst/>
          </a:prstGeom>
          <a:noFill/>
          <a:ln w="9525" algn="ctr">
            <a:noFill/>
            <a:miter lim="800000"/>
            <a:headEnd/>
            <a:tailEnd/>
          </a:ln>
        </p:spPr>
        <p:txBody>
          <a:bodyPr>
            <a:spAutoFit/>
          </a:bodyPr>
          <a:lstStyle/>
          <a:p>
            <a:pPr eaLnBrk="1" hangingPunct="1"/>
            <a:endParaRPr lang="en-US" altLang="en-US" sz="2000">
              <a:solidFill>
                <a:schemeClr val="tx1"/>
              </a:solidFill>
            </a:endParaRPr>
          </a:p>
        </p:txBody>
      </p:sp>
      <p:pic>
        <p:nvPicPr>
          <p:cNvPr id="33798" name="Picture 8"/>
          <p:cNvPicPr>
            <a:picLocks noGrp="1" noChangeAspect="1" noChangeArrowheads="1"/>
          </p:cNvPicPr>
          <p:nvPr>
            <p:ph sz="half" idx="4294967295"/>
          </p:nvPr>
        </p:nvPicPr>
        <p:blipFill>
          <a:blip r:embed="rId2" cstate="print"/>
          <a:srcRect/>
          <a:stretch>
            <a:fillRect/>
          </a:stretch>
        </p:blipFill>
        <p:spPr>
          <a:xfrm>
            <a:off x="4932363" y="836613"/>
            <a:ext cx="3881437" cy="5246687"/>
          </a:xfrm>
          <a:noFill/>
        </p:spPr>
      </p:pic>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8" name="Picture 8"/>
          <p:cNvPicPr>
            <a:picLocks noChangeAspect="1" noChangeArrowheads="1"/>
          </p:cNvPicPr>
          <p:nvPr/>
        </p:nvPicPr>
        <p:blipFill>
          <a:blip r:embed="rId2" cstate="print"/>
          <a:srcRect/>
          <a:stretch>
            <a:fillRect/>
          </a:stretch>
        </p:blipFill>
        <p:spPr bwMode="auto">
          <a:xfrm>
            <a:off x="6521450" y="1125538"/>
            <a:ext cx="2266950" cy="2019300"/>
          </a:xfrm>
          <a:prstGeom prst="rect">
            <a:avLst/>
          </a:prstGeom>
          <a:noFill/>
          <a:ln w="9525" algn="ctr">
            <a:noFill/>
            <a:miter lim="800000"/>
            <a:headEnd/>
            <a:tailEnd/>
          </a:ln>
        </p:spPr>
      </p:pic>
      <p:sp>
        <p:nvSpPr>
          <p:cNvPr id="34819" name="Slide Number Placeholder 3"/>
          <p:cNvSpPr>
            <a:spLocks noGrp="1"/>
          </p:cNvSpPr>
          <p:nvPr>
            <p:ph type="sldNum" sz="quarter" idx="10"/>
          </p:nvPr>
        </p:nvSpPr>
        <p:spPr>
          <a:noFill/>
        </p:spPr>
        <p:txBody>
          <a:bodyPr/>
          <a:lstStyle/>
          <a:p>
            <a:fld id="{B2D41D46-35F3-450F-B85D-CAC7CEEC590D}" type="slidenum">
              <a:rPr lang="en-GB"/>
              <a:pPr/>
              <a:t>54</a:t>
            </a:fld>
            <a:endParaRPr lang="en-GB"/>
          </a:p>
        </p:txBody>
      </p:sp>
      <p:sp>
        <p:nvSpPr>
          <p:cNvPr id="34820" name="Rectangle 2"/>
          <p:cNvSpPr>
            <a:spLocks noGrp="1" noChangeArrowheads="1"/>
          </p:cNvSpPr>
          <p:nvPr>
            <p:ph type="title"/>
          </p:nvPr>
        </p:nvSpPr>
        <p:spPr>
          <a:xfrm>
            <a:off x="457200" y="274638"/>
            <a:ext cx="8229600" cy="777875"/>
          </a:xfrm>
        </p:spPr>
        <p:txBody>
          <a:bodyPr/>
          <a:lstStyle/>
          <a:p>
            <a:pPr eaLnBrk="1" hangingPunct="1"/>
            <a:r>
              <a:rPr lang="en-GB" sz="4000" b="1"/>
              <a:t>Weil’s Disease /Leptospirosis</a:t>
            </a:r>
          </a:p>
        </p:txBody>
      </p:sp>
      <p:sp>
        <p:nvSpPr>
          <p:cNvPr id="34821" name="Rectangle 4"/>
          <p:cNvSpPr>
            <a:spLocks noChangeArrowheads="1"/>
          </p:cNvSpPr>
          <p:nvPr/>
        </p:nvSpPr>
        <p:spPr bwMode="auto">
          <a:xfrm>
            <a:off x="539750" y="1557338"/>
            <a:ext cx="7770813" cy="863600"/>
          </a:xfrm>
          <a:prstGeom prst="rect">
            <a:avLst/>
          </a:prstGeom>
          <a:noFill/>
          <a:ln w="9525">
            <a:noFill/>
            <a:miter lim="800000"/>
            <a:headEnd/>
            <a:tailEnd/>
          </a:ln>
        </p:spPr>
        <p:txBody>
          <a:bodyPr lIns="91422" tIns="45711" rIns="91422" bIns="45711" anchor="ctr"/>
          <a:lstStyle/>
          <a:p>
            <a:pPr eaLnBrk="1" hangingPunct="1"/>
            <a:r>
              <a:rPr lang="en-GB" sz="4400">
                <a:solidFill>
                  <a:srgbClr val="FF0000"/>
                </a:solidFill>
              </a:rPr>
              <a:t>					Rats ….</a:t>
            </a:r>
          </a:p>
        </p:txBody>
      </p:sp>
      <p:sp>
        <p:nvSpPr>
          <p:cNvPr id="34822" name="Rectangle 5"/>
          <p:cNvSpPr>
            <a:spLocks noGrp="1" noChangeArrowheads="1"/>
          </p:cNvSpPr>
          <p:nvPr>
            <p:ph type="body" idx="1"/>
          </p:nvPr>
        </p:nvSpPr>
        <p:spPr>
          <a:xfrm>
            <a:off x="755650" y="2492375"/>
            <a:ext cx="7412038" cy="2016125"/>
          </a:xfrm>
          <a:noFill/>
        </p:spPr>
        <p:txBody>
          <a:bodyPr lIns="91422" tIns="45711" rIns="91422" bIns="45711"/>
          <a:lstStyle/>
          <a:p>
            <a:pPr eaLnBrk="1" hangingPunct="1">
              <a:buClr>
                <a:srgbClr val="006600"/>
              </a:buClr>
              <a:buFont typeface="Wingdings" pitchFamily="2" charset="2"/>
              <a:buChar char="Ø"/>
            </a:pPr>
            <a:r>
              <a:rPr lang="en-GB" sz="1800"/>
              <a:t>Rats spread Weil’s Disease</a:t>
            </a:r>
          </a:p>
          <a:p>
            <a:pPr eaLnBrk="1" hangingPunct="1">
              <a:buClr>
                <a:srgbClr val="006600"/>
              </a:buClr>
              <a:buFont typeface="Wingdings" pitchFamily="2" charset="2"/>
              <a:buChar char="Ø"/>
            </a:pPr>
            <a:endParaRPr lang="en-GB" sz="1800"/>
          </a:p>
          <a:p>
            <a:pPr eaLnBrk="1" hangingPunct="1">
              <a:buClr>
                <a:srgbClr val="006600"/>
              </a:buClr>
              <a:buFont typeface="Wingdings" pitchFamily="2" charset="2"/>
              <a:buChar char="Ø"/>
            </a:pPr>
            <a:r>
              <a:rPr lang="en-US" sz="1800"/>
              <a:t>Never attempt to handle rats </a:t>
            </a:r>
          </a:p>
          <a:p>
            <a:pPr eaLnBrk="1" hangingPunct="1">
              <a:buClr>
                <a:srgbClr val="006600"/>
              </a:buClr>
              <a:buFont typeface="Wingdings" pitchFamily="2" charset="2"/>
              <a:buChar char="Ø"/>
            </a:pPr>
            <a:endParaRPr lang="en-US" sz="1800"/>
          </a:p>
          <a:p>
            <a:pPr eaLnBrk="1" hangingPunct="1">
              <a:buClr>
                <a:srgbClr val="006600"/>
              </a:buClr>
              <a:buFont typeface="Wingdings" pitchFamily="2" charset="2"/>
              <a:buChar char="Ø"/>
            </a:pPr>
            <a:r>
              <a:rPr lang="en-US" sz="1800"/>
              <a:t>Do not eat or drink anywhere rats are known to have been or are present</a:t>
            </a:r>
          </a:p>
          <a:p>
            <a:pPr eaLnBrk="1" hangingPunct="1">
              <a:buClr>
                <a:srgbClr val="006600"/>
              </a:buClr>
              <a:buFont typeface="Wingdings" pitchFamily="2" charset="2"/>
              <a:buChar char="Ø"/>
            </a:pPr>
            <a:endParaRPr lang="en-US" sz="1800"/>
          </a:p>
          <a:p>
            <a:pPr eaLnBrk="1" hangingPunct="1">
              <a:buClr>
                <a:srgbClr val="006600"/>
              </a:buClr>
              <a:buFont typeface="Wingdings" pitchFamily="2" charset="2"/>
              <a:buChar char="Ø"/>
            </a:pPr>
            <a:r>
              <a:rPr lang="en-US" sz="1800"/>
              <a:t>Wear hand protection whilst working in infected areas</a:t>
            </a:r>
          </a:p>
          <a:p>
            <a:pPr eaLnBrk="1" hangingPunct="1">
              <a:buClr>
                <a:srgbClr val="006600"/>
              </a:buClr>
              <a:buFont typeface="Wingdings" pitchFamily="2" charset="2"/>
              <a:buChar char="Ø"/>
            </a:pPr>
            <a:endParaRPr lang="en-US" sz="1800"/>
          </a:p>
          <a:p>
            <a:pPr eaLnBrk="1" hangingPunct="1">
              <a:buClr>
                <a:srgbClr val="006600"/>
              </a:buClr>
              <a:buFont typeface="Wingdings" pitchFamily="2" charset="2"/>
              <a:buChar char="Ø"/>
            </a:pPr>
            <a:r>
              <a:rPr lang="en-US" sz="1800"/>
              <a:t>Wash thoroughly before eating/drinking/smoking</a:t>
            </a:r>
            <a:endParaRPr lang="en-US" sz="2900"/>
          </a:p>
        </p:txBody>
      </p:sp>
      <p:sp>
        <p:nvSpPr>
          <p:cNvPr id="34823" name="Text Box 7"/>
          <p:cNvSpPr txBox="1">
            <a:spLocks noChangeArrowheads="1"/>
          </p:cNvSpPr>
          <p:nvPr/>
        </p:nvSpPr>
        <p:spPr bwMode="auto">
          <a:xfrm>
            <a:off x="539750" y="1052513"/>
            <a:ext cx="5561013" cy="565150"/>
          </a:xfrm>
          <a:prstGeom prst="rect">
            <a:avLst/>
          </a:prstGeom>
          <a:noFill/>
          <a:ln w="9525">
            <a:noFill/>
            <a:miter lim="800000"/>
            <a:headEnd/>
            <a:tailEnd/>
          </a:ln>
        </p:spPr>
        <p:txBody>
          <a:bodyPr lIns="91422" tIns="45711" rIns="91422" bIns="45711">
            <a:spAutoFit/>
          </a:bodyPr>
          <a:lstStyle/>
          <a:p>
            <a:pPr eaLnBrk="1" hangingPunct="1">
              <a:spcBef>
                <a:spcPct val="50000"/>
              </a:spcBef>
            </a:pPr>
            <a:r>
              <a:rPr lang="en-GB" sz="3100" dirty="0">
                <a:solidFill>
                  <a:schemeClr val="tx1"/>
                </a:solidFill>
              </a:rPr>
              <a:t>Left over food encourages </a:t>
            </a:r>
            <a:endParaRPr lang="en-US" sz="3100" dirty="0">
              <a:solidFill>
                <a:schemeClr val="tx1"/>
              </a:solidFill>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2" name="Picture 5"/>
          <p:cNvPicPr>
            <a:picLocks noChangeAspect="1" noChangeArrowheads="1"/>
          </p:cNvPicPr>
          <p:nvPr/>
        </p:nvPicPr>
        <p:blipFill>
          <a:blip r:embed="rId3" cstate="print">
            <a:lum bright="70000" contrast="-70000"/>
          </a:blip>
          <a:srcRect/>
          <a:stretch>
            <a:fillRect/>
          </a:stretch>
        </p:blipFill>
        <p:spPr bwMode="auto">
          <a:xfrm>
            <a:off x="3552825" y="549275"/>
            <a:ext cx="5543550" cy="5543550"/>
          </a:xfrm>
          <a:prstGeom prst="rect">
            <a:avLst/>
          </a:prstGeom>
          <a:noFill/>
          <a:ln w="9525" algn="ctr">
            <a:noFill/>
            <a:miter lim="800000"/>
            <a:headEnd/>
            <a:tailEnd/>
          </a:ln>
        </p:spPr>
      </p:pic>
      <p:sp>
        <p:nvSpPr>
          <p:cNvPr id="35843" name="Slide Number Placeholder 3"/>
          <p:cNvSpPr>
            <a:spLocks noGrp="1"/>
          </p:cNvSpPr>
          <p:nvPr>
            <p:ph type="sldNum" sz="quarter" idx="10"/>
          </p:nvPr>
        </p:nvSpPr>
        <p:spPr>
          <a:noFill/>
        </p:spPr>
        <p:txBody>
          <a:bodyPr/>
          <a:lstStyle/>
          <a:p>
            <a:fld id="{813E02A0-752A-44F7-BFCC-3E744C574D53}" type="slidenum">
              <a:rPr lang="en-GB"/>
              <a:pPr/>
              <a:t>55</a:t>
            </a:fld>
            <a:endParaRPr lang="en-GB"/>
          </a:p>
        </p:txBody>
      </p:sp>
      <p:sp>
        <p:nvSpPr>
          <p:cNvPr id="35844" name="Rectangle 2"/>
          <p:cNvSpPr>
            <a:spLocks noGrp="1" noChangeArrowheads="1"/>
          </p:cNvSpPr>
          <p:nvPr>
            <p:ph type="title"/>
          </p:nvPr>
        </p:nvSpPr>
        <p:spPr>
          <a:xfrm>
            <a:off x="468313" y="188913"/>
            <a:ext cx="8229600" cy="796925"/>
          </a:xfrm>
        </p:spPr>
        <p:txBody>
          <a:bodyPr/>
          <a:lstStyle/>
          <a:p>
            <a:pPr eaLnBrk="1" hangingPunct="1"/>
            <a:r>
              <a:rPr lang="en-GB"/>
              <a:t>Specific Site Hazards</a:t>
            </a:r>
          </a:p>
        </p:txBody>
      </p:sp>
      <p:sp>
        <p:nvSpPr>
          <p:cNvPr id="35845" name="Rectangle 3"/>
          <p:cNvSpPr>
            <a:spLocks noGrp="1" noChangeArrowheads="1"/>
          </p:cNvSpPr>
          <p:nvPr>
            <p:ph type="body" idx="1"/>
          </p:nvPr>
        </p:nvSpPr>
        <p:spPr>
          <a:xfrm>
            <a:off x="468313" y="1268413"/>
            <a:ext cx="8229600" cy="4525962"/>
          </a:xfrm>
        </p:spPr>
        <p:txBody>
          <a:bodyPr/>
          <a:lstStyle/>
          <a:p>
            <a:pPr eaLnBrk="1" hangingPunct="1">
              <a:lnSpc>
                <a:spcPct val="150000"/>
              </a:lnSpc>
              <a:buClr>
                <a:srgbClr val="006600"/>
              </a:buClr>
              <a:buFont typeface="Wingdings" pitchFamily="2" charset="2"/>
              <a:buChar char="Ø"/>
            </a:pPr>
            <a:r>
              <a:rPr lang="en-GB" sz="1600" dirty="0">
                <a:latin typeface="+mn-lt"/>
              </a:rPr>
              <a:t>Working  close to  mechanical plant &amp; equipment.</a:t>
            </a:r>
          </a:p>
          <a:p>
            <a:pPr eaLnBrk="1" hangingPunct="1">
              <a:lnSpc>
                <a:spcPct val="150000"/>
              </a:lnSpc>
              <a:buClr>
                <a:srgbClr val="006600"/>
              </a:buClr>
              <a:buFont typeface="Wingdings" pitchFamily="2" charset="2"/>
              <a:buChar char="Ø"/>
            </a:pPr>
            <a:r>
              <a:rPr lang="en-GB" sz="1600" dirty="0">
                <a:latin typeface="+mn-lt"/>
              </a:rPr>
              <a:t>Working at heights/ Walking past excavations .</a:t>
            </a:r>
          </a:p>
          <a:p>
            <a:pPr eaLnBrk="1" hangingPunct="1">
              <a:lnSpc>
                <a:spcPct val="150000"/>
              </a:lnSpc>
              <a:buClr>
                <a:srgbClr val="006600"/>
              </a:buClr>
              <a:buFont typeface="Wingdings" pitchFamily="2" charset="2"/>
              <a:buChar char="Ø"/>
            </a:pPr>
            <a:r>
              <a:rPr lang="en-GB" sz="1600" dirty="0">
                <a:latin typeface="+mn-lt"/>
              </a:rPr>
              <a:t>Security / vandalism.</a:t>
            </a:r>
          </a:p>
          <a:p>
            <a:pPr eaLnBrk="1" hangingPunct="1">
              <a:lnSpc>
                <a:spcPct val="150000"/>
              </a:lnSpc>
              <a:buClr>
                <a:srgbClr val="006600"/>
              </a:buClr>
              <a:buFont typeface="Wingdings" pitchFamily="2" charset="2"/>
              <a:buChar char="Ø"/>
            </a:pPr>
            <a:r>
              <a:rPr lang="en-GB" sz="1600" dirty="0">
                <a:latin typeface="+mn-lt"/>
              </a:rPr>
              <a:t>Slips, trips &amp; falls.( Uneven surfaces are present in most area and timber bog mats which are uneven, subject to wear and have openings for lifting eyes)</a:t>
            </a:r>
          </a:p>
          <a:p>
            <a:pPr eaLnBrk="1" hangingPunct="1">
              <a:lnSpc>
                <a:spcPct val="150000"/>
              </a:lnSpc>
              <a:buClr>
                <a:srgbClr val="006600"/>
              </a:buClr>
              <a:buFont typeface="Wingdings" pitchFamily="2" charset="2"/>
              <a:buChar char="Ø"/>
            </a:pPr>
            <a:r>
              <a:rPr lang="en-GB" sz="1600" dirty="0">
                <a:latin typeface="+mn-lt"/>
              </a:rPr>
              <a:t>Noise.</a:t>
            </a:r>
          </a:p>
          <a:p>
            <a:pPr eaLnBrk="1" hangingPunct="1">
              <a:lnSpc>
                <a:spcPct val="150000"/>
              </a:lnSpc>
              <a:buClr>
                <a:srgbClr val="006600"/>
              </a:buClr>
              <a:buFont typeface="Wingdings" pitchFamily="2" charset="2"/>
              <a:buChar char="Ø"/>
            </a:pPr>
            <a:r>
              <a:rPr lang="en-GB" sz="1600" dirty="0">
                <a:latin typeface="+mn-lt"/>
              </a:rPr>
              <a:t>Working in close proximity to the general public.</a:t>
            </a:r>
          </a:p>
          <a:p>
            <a:pPr eaLnBrk="1" hangingPunct="1">
              <a:lnSpc>
                <a:spcPct val="150000"/>
              </a:lnSpc>
              <a:buClr>
                <a:srgbClr val="006600"/>
              </a:buClr>
              <a:buFont typeface="Wingdings" pitchFamily="2" charset="2"/>
              <a:buChar char="Ø"/>
            </a:pPr>
            <a:r>
              <a:rPr lang="en-GB" sz="1600" dirty="0">
                <a:latin typeface="+mn-lt"/>
              </a:rPr>
              <a:t>Working around demolition / dismantling works.( Keep clear of all areas as work may be unfinished )</a:t>
            </a:r>
          </a:p>
          <a:p>
            <a:pPr eaLnBrk="1" hangingPunct="1">
              <a:buClr>
                <a:srgbClr val="006600"/>
              </a:buClr>
              <a:buFont typeface="Wingdings" pitchFamily="2" charset="2"/>
              <a:buNone/>
            </a:pPr>
            <a:endParaRPr lang="en-GB" sz="1600" dirty="0">
              <a:latin typeface="+mn-lt"/>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Content Placeholder 2"/>
          <p:cNvSpPr>
            <a:spLocks noGrp="1"/>
          </p:cNvSpPr>
          <p:nvPr>
            <p:ph idx="1"/>
          </p:nvPr>
        </p:nvSpPr>
        <p:spPr/>
        <p:txBody>
          <a:bodyPr/>
          <a:lstStyle/>
          <a:p>
            <a:pPr eaLnBrk="1" hangingPunct="1"/>
            <a:r>
              <a:rPr lang="en-GB" altLang="en-US" sz="1800" dirty="0">
                <a:latin typeface="+mn-lt"/>
              </a:rPr>
              <a:t>All waste must be put in the correct skip.</a:t>
            </a:r>
          </a:p>
          <a:p>
            <a:pPr eaLnBrk="1" hangingPunct="1"/>
            <a:endParaRPr lang="en-GB" altLang="en-US" sz="1800" dirty="0">
              <a:latin typeface="+mn-lt"/>
            </a:endParaRPr>
          </a:p>
          <a:p>
            <a:pPr eaLnBrk="1" hangingPunct="1"/>
            <a:r>
              <a:rPr lang="en-GB" altLang="en-US" sz="1800" dirty="0">
                <a:latin typeface="+mn-lt"/>
              </a:rPr>
              <a:t>Waste </a:t>
            </a:r>
            <a:r>
              <a:rPr lang="en-GB" altLang="en-US" sz="1800" u="sng" dirty="0">
                <a:solidFill>
                  <a:srgbClr val="FF0000"/>
                </a:solidFill>
                <a:latin typeface="+mn-lt"/>
              </a:rPr>
              <a:t>must</a:t>
            </a:r>
            <a:r>
              <a:rPr lang="en-GB" altLang="en-US" sz="1800" dirty="0">
                <a:latin typeface="+mn-lt"/>
              </a:rPr>
              <a:t> be segregated.</a:t>
            </a:r>
          </a:p>
          <a:p>
            <a:pPr eaLnBrk="1" hangingPunct="1"/>
            <a:endParaRPr lang="en-GB" altLang="en-US" sz="1800" dirty="0">
              <a:latin typeface="+mn-lt"/>
            </a:endParaRPr>
          </a:p>
          <a:p>
            <a:pPr eaLnBrk="1" hangingPunct="1"/>
            <a:r>
              <a:rPr lang="en-GB" altLang="en-US" sz="1800" dirty="0">
                <a:latin typeface="+mn-lt"/>
              </a:rPr>
              <a:t>Different types of hazardous waste can not be mixed together e.g. oily rags must be separate from paint tins.</a:t>
            </a:r>
          </a:p>
          <a:p>
            <a:pPr eaLnBrk="1" hangingPunct="1"/>
            <a:endParaRPr lang="en-GB" altLang="en-US" sz="1800" dirty="0">
              <a:latin typeface="+mn-lt"/>
            </a:endParaRPr>
          </a:p>
          <a:p>
            <a:endParaRPr lang="en-GB" altLang="en-US" sz="1800" dirty="0">
              <a:latin typeface="+mn-lt"/>
            </a:endParaRPr>
          </a:p>
        </p:txBody>
      </p:sp>
      <p:sp>
        <p:nvSpPr>
          <p:cNvPr id="37891" name="Slide Number Placeholder 3"/>
          <p:cNvSpPr>
            <a:spLocks noGrp="1"/>
          </p:cNvSpPr>
          <p:nvPr>
            <p:ph type="sldNum" sz="quarter" idx="10"/>
          </p:nvPr>
        </p:nvSpPr>
        <p:spPr>
          <a:noFill/>
        </p:spPr>
        <p:txBody>
          <a:bodyPr/>
          <a:lstStyle/>
          <a:p>
            <a:fld id="{CBCA2F1C-48C3-4693-910D-D5F0AC2CB683}" type="slidenum">
              <a:rPr lang="en-GB" altLang="en-US"/>
              <a:pPr/>
              <a:t>56</a:t>
            </a:fld>
            <a:endParaRPr lang="en-GB" altLang="en-US"/>
          </a:p>
        </p:txBody>
      </p:sp>
      <p:sp>
        <p:nvSpPr>
          <p:cNvPr id="37892" name="Rectangle 2"/>
          <p:cNvSpPr>
            <a:spLocks noGrp="1" noChangeArrowheads="1"/>
          </p:cNvSpPr>
          <p:nvPr>
            <p:ph type="title"/>
          </p:nvPr>
        </p:nvSpPr>
        <p:spPr/>
        <p:txBody>
          <a:bodyPr/>
          <a:lstStyle/>
          <a:p>
            <a:r>
              <a:rPr lang="en-GB" altLang="en-US"/>
              <a:t>Waste</a:t>
            </a:r>
          </a:p>
        </p:txBody>
      </p:sp>
      <p:sp>
        <p:nvSpPr>
          <p:cNvPr id="5" name="Rectangle 2"/>
          <p:cNvSpPr txBox="1">
            <a:spLocks/>
          </p:cNvSpPr>
          <p:nvPr/>
        </p:nvSpPr>
        <p:spPr bwMode="auto">
          <a:xfrm>
            <a:off x="457200" y="274638"/>
            <a:ext cx="807524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4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rPr>
              <a:t>Heath &amp; Safety Induction</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4" name="Picture 5"/>
          <p:cNvPicPr>
            <a:picLocks noChangeAspect="1" noChangeArrowheads="1"/>
          </p:cNvPicPr>
          <p:nvPr/>
        </p:nvPicPr>
        <p:blipFill>
          <a:blip r:embed="rId2" cstate="print"/>
          <a:srcRect/>
          <a:stretch>
            <a:fillRect/>
          </a:stretch>
        </p:blipFill>
        <p:spPr bwMode="auto">
          <a:xfrm>
            <a:off x="4427538" y="1420813"/>
            <a:ext cx="4681537" cy="4600575"/>
          </a:xfrm>
          <a:prstGeom prst="rect">
            <a:avLst/>
          </a:prstGeom>
          <a:noFill/>
          <a:ln w="9525" algn="ctr">
            <a:noFill/>
            <a:miter lim="800000"/>
            <a:headEnd/>
            <a:tailEnd/>
          </a:ln>
        </p:spPr>
      </p:pic>
      <p:sp>
        <p:nvSpPr>
          <p:cNvPr id="38915" name="Slide Number Placeholder 3"/>
          <p:cNvSpPr>
            <a:spLocks noGrp="1"/>
          </p:cNvSpPr>
          <p:nvPr>
            <p:ph type="sldNum" sz="quarter" idx="10"/>
          </p:nvPr>
        </p:nvSpPr>
        <p:spPr>
          <a:noFill/>
        </p:spPr>
        <p:txBody>
          <a:bodyPr/>
          <a:lstStyle/>
          <a:p>
            <a:fld id="{AED9BF8D-83EF-41AD-8659-750E5A68717F}" type="slidenum">
              <a:rPr lang="en-GB"/>
              <a:pPr/>
              <a:t>57</a:t>
            </a:fld>
            <a:endParaRPr lang="en-GB"/>
          </a:p>
        </p:txBody>
      </p:sp>
      <p:sp>
        <p:nvSpPr>
          <p:cNvPr id="38916" name="Rectangle 2"/>
          <p:cNvSpPr>
            <a:spLocks noGrp="1" noChangeArrowheads="1"/>
          </p:cNvSpPr>
          <p:nvPr>
            <p:ph type="title"/>
          </p:nvPr>
        </p:nvSpPr>
        <p:spPr>
          <a:xfrm>
            <a:off x="468313" y="260350"/>
            <a:ext cx="8229600" cy="561975"/>
          </a:xfrm>
        </p:spPr>
        <p:txBody>
          <a:bodyPr>
            <a:normAutofit fontScale="90000"/>
          </a:bodyPr>
          <a:lstStyle/>
          <a:p>
            <a:pPr eaLnBrk="1" hangingPunct="1"/>
            <a:r>
              <a:rPr lang="en-GB" sz="4000" b="1"/>
              <a:t>Environmental Issues</a:t>
            </a:r>
          </a:p>
        </p:txBody>
      </p:sp>
      <p:sp>
        <p:nvSpPr>
          <p:cNvPr id="38917" name="Rectangle 3"/>
          <p:cNvSpPr>
            <a:spLocks noGrp="1" noChangeArrowheads="1"/>
          </p:cNvSpPr>
          <p:nvPr>
            <p:ph type="body" idx="1"/>
          </p:nvPr>
        </p:nvSpPr>
        <p:spPr>
          <a:xfrm>
            <a:off x="395288" y="1052513"/>
            <a:ext cx="8229600" cy="4525962"/>
          </a:xfrm>
        </p:spPr>
        <p:txBody>
          <a:bodyPr/>
          <a:lstStyle/>
          <a:p>
            <a:pPr eaLnBrk="1" hangingPunct="1">
              <a:buClr>
                <a:srgbClr val="006600"/>
              </a:buClr>
              <a:buFont typeface="Wingdings" pitchFamily="2" charset="2"/>
              <a:buNone/>
            </a:pPr>
            <a:r>
              <a:rPr lang="en-GB" sz="1600" b="1"/>
              <a:t>When Refuelling</a:t>
            </a:r>
          </a:p>
          <a:p>
            <a:pPr eaLnBrk="1" hangingPunct="1">
              <a:buClr>
                <a:srgbClr val="006600"/>
              </a:buClr>
              <a:buFont typeface="Wingdings" pitchFamily="2" charset="2"/>
              <a:buNone/>
            </a:pPr>
            <a:endParaRPr lang="en-GB" sz="1600" b="1"/>
          </a:p>
          <a:p>
            <a:pPr eaLnBrk="1" hangingPunct="1">
              <a:buClr>
                <a:srgbClr val="006600"/>
              </a:buClr>
              <a:buFont typeface="Wingdings" pitchFamily="2" charset="2"/>
              <a:buChar char="Ø"/>
            </a:pPr>
            <a:r>
              <a:rPr lang="en-GB" sz="1600"/>
              <a:t>Refuel only at designated area</a:t>
            </a:r>
          </a:p>
          <a:p>
            <a:pPr eaLnBrk="1" hangingPunct="1">
              <a:buClr>
                <a:srgbClr val="006600"/>
              </a:buClr>
              <a:buFont typeface="Wingdings" pitchFamily="2" charset="2"/>
              <a:buChar char="Ø"/>
            </a:pPr>
            <a:r>
              <a:rPr lang="en-GB" sz="1600"/>
              <a:t>Use a drip tray</a:t>
            </a:r>
          </a:p>
          <a:p>
            <a:pPr eaLnBrk="1" hangingPunct="1">
              <a:buClr>
                <a:srgbClr val="006600"/>
              </a:buClr>
              <a:buFont typeface="Wingdings" pitchFamily="2" charset="2"/>
              <a:buChar char="Ø"/>
            </a:pPr>
            <a:r>
              <a:rPr lang="en-GB" sz="1600"/>
              <a:t>Ensure Spill Kits are available in re-fuelling area</a:t>
            </a:r>
          </a:p>
          <a:p>
            <a:pPr eaLnBrk="1" hangingPunct="1">
              <a:buClr>
                <a:srgbClr val="006600"/>
              </a:buClr>
              <a:buFont typeface="Wingdings" pitchFamily="2" charset="2"/>
              <a:buChar char="Ø"/>
            </a:pPr>
            <a:r>
              <a:rPr lang="en-GB" sz="1600"/>
              <a:t>In the event of a spill clean up using spill kit and </a:t>
            </a:r>
            <a:r>
              <a:rPr lang="en-GB" sz="1600" b="1"/>
              <a:t>REPORT</a:t>
            </a:r>
            <a:r>
              <a:rPr lang="en-GB" sz="1600"/>
              <a:t> it immediately</a:t>
            </a:r>
          </a:p>
          <a:p>
            <a:pPr eaLnBrk="1" hangingPunct="1">
              <a:buClr>
                <a:srgbClr val="006600"/>
              </a:buClr>
              <a:buFont typeface="Wingdings" pitchFamily="2" charset="2"/>
              <a:buChar char="Ø"/>
            </a:pPr>
            <a:r>
              <a:rPr lang="en-GB" sz="1600"/>
              <a:t>Designated refuelers only : Names/photos displayed at refuel point,</a:t>
            </a:r>
          </a:p>
          <a:p>
            <a:pPr eaLnBrk="1" hangingPunct="1">
              <a:buClr>
                <a:srgbClr val="006600"/>
              </a:buClr>
              <a:buFont typeface="Wingdings" pitchFamily="2" charset="2"/>
              <a:buNone/>
            </a:pPr>
            <a:endParaRPr lang="en-GB" sz="1000"/>
          </a:p>
          <a:p>
            <a:pPr eaLnBrk="1" hangingPunct="1">
              <a:buClr>
                <a:srgbClr val="006600"/>
              </a:buClr>
              <a:buFont typeface="Wingdings" pitchFamily="2" charset="2"/>
              <a:buNone/>
            </a:pPr>
            <a:r>
              <a:rPr lang="en-GB" sz="1600" b="1"/>
              <a:t>Waste Management</a:t>
            </a:r>
          </a:p>
          <a:p>
            <a:pPr eaLnBrk="1" hangingPunct="1">
              <a:buClr>
                <a:srgbClr val="006600"/>
              </a:buClr>
              <a:buFont typeface="Wingdings" pitchFamily="2" charset="2"/>
              <a:buNone/>
            </a:pPr>
            <a:endParaRPr lang="en-GB" sz="1600" b="1"/>
          </a:p>
          <a:p>
            <a:pPr eaLnBrk="1" hangingPunct="1">
              <a:buClr>
                <a:srgbClr val="006600"/>
              </a:buClr>
              <a:buFont typeface="Wingdings" pitchFamily="2" charset="2"/>
              <a:buChar char="Ø"/>
            </a:pPr>
            <a:r>
              <a:rPr lang="en-GB" sz="1600"/>
              <a:t>Ensure waste is segregated as per the Waste Management </a:t>
            </a:r>
          </a:p>
          <a:p>
            <a:pPr eaLnBrk="1" hangingPunct="1">
              <a:buClr>
                <a:srgbClr val="006600"/>
              </a:buClr>
              <a:buFont typeface="Wingdings" pitchFamily="2" charset="2"/>
              <a:buChar char="Ø"/>
            </a:pPr>
            <a:r>
              <a:rPr lang="en-GB" sz="1600" b="1"/>
              <a:t>The Site Waste Reps are as detailed in the stores.</a:t>
            </a:r>
            <a:endParaRPr lang="en-GB" sz="1600"/>
          </a:p>
          <a:p>
            <a:pPr eaLnBrk="1" hangingPunct="1">
              <a:buClr>
                <a:srgbClr val="006600"/>
              </a:buClr>
              <a:buFont typeface="Wingdings" pitchFamily="2" charset="2"/>
              <a:buNone/>
            </a:pPr>
            <a:endParaRPr lang="en-GB" sz="1000"/>
          </a:p>
          <a:p>
            <a:pPr eaLnBrk="1" hangingPunct="1">
              <a:buClr>
                <a:srgbClr val="006600"/>
              </a:buClr>
              <a:buFont typeface="Wingdings" pitchFamily="2" charset="2"/>
              <a:buNone/>
            </a:pPr>
            <a:r>
              <a:rPr lang="en-GB" sz="1600" b="1"/>
              <a:t>Noise Management</a:t>
            </a:r>
          </a:p>
          <a:p>
            <a:pPr eaLnBrk="1" hangingPunct="1">
              <a:buClr>
                <a:srgbClr val="006600"/>
              </a:buClr>
              <a:buFont typeface="Wingdings" pitchFamily="2" charset="2"/>
              <a:buNone/>
            </a:pPr>
            <a:endParaRPr lang="en-GB" sz="1600" b="1"/>
          </a:p>
          <a:p>
            <a:pPr eaLnBrk="1" hangingPunct="1">
              <a:buClr>
                <a:srgbClr val="006600"/>
              </a:buClr>
              <a:buFont typeface="Wingdings" pitchFamily="2" charset="2"/>
              <a:buChar char="Ø"/>
            </a:pPr>
            <a:r>
              <a:rPr lang="en-GB" sz="1600"/>
              <a:t>Keep noise on site to a minimum</a:t>
            </a:r>
          </a:p>
          <a:p>
            <a:pPr eaLnBrk="1" hangingPunct="1">
              <a:buClr>
                <a:srgbClr val="006600"/>
              </a:buClr>
              <a:buFont typeface="Wingdings" pitchFamily="2" charset="2"/>
              <a:buChar char="Ø"/>
            </a:pPr>
            <a:r>
              <a:rPr lang="en-GB" sz="1600"/>
              <a:t>Turn off plant &amp; equipment when not in use </a:t>
            </a:r>
            <a:r>
              <a:rPr lang="en-GB" sz="1600" b="1"/>
              <a:t>AND REMOVE THE KEYS</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986" name="Picture 5"/>
          <p:cNvPicPr>
            <a:picLocks noChangeAspect="1" noChangeArrowheads="1"/>
          </p:cNvPicPr>
          <p:nvPr/>
        </p:nvPicPr>
        <p:blipFill>
          <a:blip r:embed="rId2" cstate="print"/>
          <a:srcRect/>
          <a:stretch>
            <a:fillRect/>
          </a:stretch>
        </p:blipFill>
        <p:spPr bwMode="auto">
          <a:xfrm>
            <a:off x="4427538" y="1420813"/>
            <a:ext cx="4681537" cy="4600575"/>
          </a:xfrm>
          <a:prstGeom prst="rect">
            <a:avLst/>
          </a:prstGeom>
          <a:noFill/>
          <a:ln w="9525" algn="ctr">
            <a:noFill/>
            <a:miter lim="800000"/>
            <a:headEnd/>
            <a:tailEnd/>
          </a:ln>
        </p:spPr>
      </p:pic>
      <p:sp>
        <p:nvSpPr>
          <p:cNvPr id="41987" name="Slide Number Placeholder 3"/>
          <p:cNvSpPr>
            <a:spLocks noGrp="1"/>
          </p:cNvSpPr>
          <p:nvPr>
            <p:ph type="sldNum" sz="quarter" idx="10"/>
          </p:nvPr>
        </p:nvSpPr>
        <p:spPr>
          <a:noFill/>
        </p:spPr>
        <p:txBody>
          <a:bodyPr/>
          <a:lstStyle/>
          <a:p>
            <a:fld id="{76200A79-2EB2-4700-A850-73DC9E31694F}" type="slidenum">
              <a:rPr lang="en-GB"/>
              <a:pPr/>
              <a:t>58</a:t>
            </a:fld>
            <a:endParaRPr lang="en-GB"/>
          </a:p>
        </p:txBody>
      </p:sp>
      <p:sp>
        <p:nvSpPr>
          <p:cNvPr id="41988" name="Rectangle 2"/>
          <p:cNvSpPr>
            <a:spLocks noGrp="1" noChangeArrowheads="1"/>
          </p:cNvSpPr>
          <p:nvPr>
            <p:ph type="title"/>
          </p:nvPr>
        </p:nvSpPr>
        <p:spPr>
          <a:xfrm>
            <a:off x="468313" y="188913"/>
            <a:ext cx="8229600" cy="719137"/>
          </a:xfrm>
        </p:spPr>
        <p:txBody>
          <a:bodyPr/>
          <a:lstStyle/>
          <a:p>
            <a:pPr eaLnBrk="1" hangingPunct="1"/>
            <a:r>
              <a:rPr lang="en-GB" sz="4000" b="1"/>
              <a:t>Environmental Issues</a:t>
            </a:r>
          </a:p>
        </p:txBody>
      </p:sp>
      <p:sp>
        <p:nvSpPr>
          <p:cNvPr id="41989" name="Rectangle 3"/>
          <p:cNvSpPr>
            <a:spLocks noGrp="1" noChangeArrowheads="1"/>
          </p:cNvSpPr>
          <p:nvPr>
            <p:ph type="body" idx="1"/>
          </p:nvPr>
        </p:nvSpPr>
        <p:spPr>
          <a:xfrm>
            <a:off x="395288" y="908050"/>
            <a:ext cx="8229600" cy="4525963"/>
          </a:xfrm>
        </p:spPr>
        <p:txBody>
          <a:bodyPr/>
          <a:lstStyle/>
          <a:p>
            <a:pPr eaLnBrk="1" hangingPunct="1">
              <a:lnSpc>
                <a:spcPct val="90000"/>
              </a:lnSpc>
              <a:buFontTx/>
              <a:buNone/>
            </a:pPr>
            <a:r>
              <a:rPr lang="en-GB" sz="1600" b="1"/>
              <a:t>Dust</a:t>
            </a:r>
          </a:p>
          <a:p>
            <a:pPr eaLnBrk="1" hangingPunct="1">
              <a:lnSpc>
                <a:spcPct val="90000"/>
              </a:lnSpc>
              <a:buClr>
                <a:srgbClr val="006600"/>
              </a:buClr>
              <a:buFont typeface="Wingdings" pitchFamily="2" charset="2"/>
              <a:buChar char="Ø"/>
            </a:pPr>
            <a:r>
              <a:rPr lang="en-GB" sz="1600"/>
              <a:t>If excessive dust is being created stop work and inform the supervisor </a:t>
            </a:r>
          </a:p>
          <a:p>
            <a:pPr eaLnBrk="1" hangingPunct="1">
              <a:lnSpc>
                <a:spcPct val="90000"/>
              </a:lnSpc>
              <a:buClr>
                <a:srgbClr val="006600"/>
              </a:buClr>
              <a:buFont typeface="Wingdings" pitchFamily="2" charset="2"/>
              <a:buChar char="Ø"/>
            </a:pPr>
            <a:endParaRPr lang="en-GB" sz="1600"/>
          </a:p>
          <a:p>
            <a:pPr eaLnBrk="1" hangingPunct="1">
              <a:lnSpc>
                <a:spcPct val="90000"/>
              </a:lnSpc>
              <a:buClr>
                <a:srgbClr val="006600"/>
              </a:buClr>
              <a:buFont typeface="Wingdings" pitchFamily="2" charset="2"/>
              <a:buChar char="Ø"/>
            </a:pPr>
            <a:r>
              <a:rPr lang="en-GB" sz="1600"/>
              <a:t>Damp down dust with water</a:t>
            </a:r>
          </a:p>
          <a:p>
            <a:pPr eaLnBrk="1" hangingPunct="1">
              <a:lnSpc>
                <a:spcPct val="90000"/>
              </a:lnSpc>
              <a:buClr>
                <a:srgbClr val="006600"/>
              </a:buClr>
              <a:buFont typeface="Wingdings" pitchFamily="2" charset="2"/>
              <a:buNone/>
            </a:pPr>
            <a:endParaRPr lang="en-GB" sz="1000"/>
          </a:p>
          <a:p>
            <a:pPr eaLnBrk="1" hangingPunct="1">
              <a:lnSpc>
                <a:spcPct val="90000"/>
              </a:lnSpc>
              <a:buClr>
                <a:srgbClr val="006600"/>
              </a:buClr>
              <a:buFont typeface="Wingdings" pitchFamily="2" charset="2"/>
              <a:buNone/>
            </a:pPr>
            <a:r>
              <a:rPr lang="en-GB" sz="1600" b="1"/>
              <a:t>Conservation Consent</a:t>
            </a:r>
          </a:p>
          <a:p>
            <a:pPr eaLnBrk="1" hangingPunct="1">
              <a:lnSpc>
                <a:spcPct val="90000"/>
              </a:lnSpc>
              <a:buClr>
                <a:srgbClr val="006600"/>
              </a:buClr>
              <a:buFont typeface="Wingdings" pitchFamily="2" charset="2"/>
              <a:buChar char="Ø"/>
            </a:pPr>
            <a:r>
              <a:rPr lang="en-GB" sz="1600"/>
              <a:t>The worksite is not in an area of conservation.  A consent is not required for the works</a:t>
            </a:r>
          </a:p>
          <a:p>
            <a:pPr eaLnBrk="1" hangingPunct="1">
              <a:lnSpc>
                <a:spcPct val="90000"/>
              </a:lnSpc>
              <a:buClr>
                <a:srgbClr val="006600"/>
              </a:buClr>
              <a:buFont typeface="Wingdings" pitchFamily="2" charset="2"/>
              <a:buNone/>
            </a:pPr>
            <a:endParaRPr lang="en-GB" sz="1000"/>
          </a:p>
          <a:p>
            <a:pPr eaLnBrk="1" hangingPunct="1">
              <a:lnSpc>
                <a:spcPct val="90000"/>
              </a:lnSpc>
              <a:buClr>
                <a:srgbClr val="006600"/>
              </a:buClr>
              <a:buFont typeface="Wingdings" pitchFamily="2" charset="2"/>
              <a:buNone/>
            </a:pPr>
            <a:r>
              <a:rPr lang="en-GB" sz="1600" b="1"/>
              <a:t>Complaints</a:t>
            </a:r>
          </a:p>
          <a:p>
            <a:pPr eaLnBrk="1" hangingPunct="1">
              <a:lnSpc>
                <a:spcPct val="90000"/>
              </a:lnSpc>
              <a:buClr>
                <a:srgbClr val="006600"/>
              </a:buClr>
              <a:buFont typeface="Wingdings" pitchFamily="2" charset="2"/>
              <a:buChar char="Ø"/>
            </a:pPr>
            <a:r>
              <a:rPr lang="en-GB" sz="1600"/>
              <a:t>All complaints shall be dealt with via the NWR help line, detailed in the Noise letter distributed to all residents in the surrounding area.  Any complaint shall be logged on the Murphy complaints form and the SHE Advisors informed.</a:t>
            </a:r>
          </a:p>
          <a:p>
            <a:pPr eaLnBrk="1" hangingPunct="1">
              <a:lnSpc>
                <a:spcPct val="90000"/>
              </a:lnSpc>
              <a:buClr>
                <a:srgbClr val="006600"/>
              </a:buClr>
              <a:buFont typeface="Wingdings" pitchFamily="2" charset="2"/>
              <a:buNone/>
            </a:pPr>
            <a:endParaRPr lang="en-GB" sz="800"/>
          </a:p>
          <a:p>
            <a:pPr eaLnBrk="1" hangingPunct="1">
              <a:lnSpc>
                <a:spcPct val="90000"/>
              </a:lnSpc>
              <a:buClr>
                <a:srgbClr val="006600"/>
              </a:buClr>
              <a:buFont typeface="Wingdings" pitchFamily="2" charset="2"/>
              <a:buNone/>
            </a:pPr>
            <a:r>
              <a:rPr lang="en-GB" sz="1600" b="1"/>
              <a:t>Nesting Birds</a:t>
            </a:r>
          </a:p>
          <a:p>
            <a:pPr eaLnBrk="1" hangingPunct="1">
              <a:lnSpc>
                <a:spcPct val="90000"/>
              </a:lnSpc>
              <a:buClr>
                <a:srgbClr val="006600"/>
              </a:buClr>
              <a:buFont typeface="Wingdings" pitchFamily="2" charset="2"/>
              <a:buChar char="Ø"/>
            </a:pPr>
            <a:r>
              <a:rPr lang="en-GB" sz="1600"/>
              <a:t>Identification of protected species shall be correctly monitored and their movement recorded by a competent person.</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GB" altLang="en-US"/>
              <a:t>Feedback Cards</a:t>
            </a:r>
          </a:p>
        </p:txBody>
      </p:sp>
      <p:sp>
        <p:nvSpPr>
          <p:cNvPr id="3" name="Content Placeholder 2"/>
          <p:cNvSpPr>
            <a:spLocks noGrp="1"/>
          </p:cNvSpPr>
          <p:nvPr>
            <p:ph idx="1"/>
          </p:nvPr>
        </p:nvSpPr>
        <p:spPr>
          <a:xfrm>
            <a:off x="142875" y="1340768"/>
            <a:ext cx="8317557" cy="4802857"/>
          </a:xfrm>
        </p:spPr>
        <p:txBody>
          <a:bodyPr/>
          <a:lstStyle/>
          <a:p>
            <a:pPr>
              <a:defRPr/>
            </a:pPr>
            <a:r>
              <a:rPr lang="en-GB" sz="1800" dirty="0">
                <a:latin typeface="+mn-lt"/>
              </a:rPr>
              <a:t>Feedback Stations are located throughout the site.</a:t>
            </a:r>
          </a:p>
          <a:p>
            <a:pPr>
              <a:defRPr/>
            </a:pPr>
            <a:endParaRPr lang="en-GB" sz="1800" dirty="0">
              <a:latin typeface="+mn-lt"/>
            </a:endParaRPr>
          </a:p>
          <a:p>
            <a:pPr>
              <a:defRPr/>
            </a:pPr>
            <a:r>
              <a:rPr lang="en-GB" sz="1800" dirty="0">
                <a:latin typeface="+mn-lt"/>
              </a:rPr>
              <a:t>Please raise feedback whilst on site.</a:t>
            </a:r>
          </a:p>
          <a:p>
            <a:pPr>
              <a:defRPr/>
            </a:pPr>
            <a:endParaRPr lang="en-GB" sz="1800" dirty="0">
              <a:latin typeface="+mn-lt"/>
            </a:endParaRPr>
          </a:p>
          <a:p>
            <a:pPr>
              <a:defRPr/>
            </a:pPr>
            <a:r>
              <a:rPr lang="en-GB" sz="1800" dirty="0">
                <a:latin typeface="+mn-lt"/>
              </a:rPr>
              <a:t>Providing feedback on hazards allows us to put controls in place to prevent accidents from occurring.</a:t>
            </a:r>
          </a:p>
          <a:p>
            <a:pPr>
              <a:defRPr/>
            </a:pPr>
            <a:endParaRPr lang="en-GB" sz="1800" dirty="0">
              <a:latin typeface="+mn-lt"/>
            </a:endParaRPr>
          </a:p>
          <a:p>
            <a:pPr>
              <a:defRPr/>
            </a:pPr>
            <a:r>
              <a:rPr lang="en-GB" sz="1800" dirty="0">
                <a:latin typeface="+mn-lt"/>
              </a:rPr>
              <a:t>REMEMBER to report all accidents, incidents or near </a:t>
            </a:r>
            <a:r>
              <a:rPr lang="en-GB" sz="1800">
                <a:latin typeface="+mn-lt"/>
              </a:rPr>
              <a:t>miss occurrences.</a:t>
            </a:r>
            <a:endParaRPr lang="en-GB" sz="1800" dirty="0">
              <a:latin typeface="+mn-lt"/>
            </a:endParaRPr>
          </a:p>
        </p:txBody>
      </p:sp>
      <p:sp>
        <p:nvSpPr>
          <p:cNvPr id="45060" name="Slide Number Placeholder 3"/>
          <p:cNvSpPr>
            <a:spLocks noGrp="1"/>
          </p:cNvSpPr>
          <p:nvPr>
            <p:ph type="sldNum" sz="quarter" idx="10"/>
          </p:nvPr>
        </p:nvSpPr>
        <p:spPr>
          <a:noFill/>
        </p:spPr>
        <p:txBody>
          <a:bodyPr/>
          <a:lstStyle/>
          <a:p>
            <a:fld id="{6670E2D9-AC4A-4A87-B148-F7EDE9E8A577}" type="slidenum">
              <a:rPr lang="en-GB" altLang="en-US"/>
              <a:pPr/>
              <a:t>59</a:t>
            </a:fld>
            <a:endParaRPr lang="en-GB" altLang="en-US"/>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3" name="Rectangle 2"/>
          <p:cNvSpPr>
            <a:spLocks noGrp="1"/>
          </p:cNvSpPr>
          <p:nvPr>
            <p:ph type="title"/>
          </p:nvPr>
        </p:nvSpPr>
        <p:spPr>
          <a:xfrm>
            <a:off x="250825" y="404813"/>
            <a:ext cx="6121400" cy="1143000"/>
          </a:xfrm>
        </p:spPr>
        <p:txBody>
          <a:bodyPr/>
          <a:lstStyle/>
          <a:p>
            <a:pPr algn="l"/>
            <a:r>
              <a:rPr lang="en-US" sz="4000" b="1" dirty="0">
                <a:effectLst>
                  <a:outerShdw blurRad="38100" dist="38100" dir="2700000" algn="tl">
                    <a:srgbClr val="000000">
                      <a:alpha val="43137"/>
                    </a:srgbClr>
                  </a:outerShdw>
                </a:effectLst>
                <a:latin typeface="Arial" charset="0"/>
              </a:rPr>
              <a:t>Outcomes</a:t>
            </a:r>
            <a:endParaRPr lang="en-GB" sz="4000" b="1" dirty="0">
              <a:effectLst>
                <a:outerShdw blurRad="38100" dist="38100" dir="2700000" algn="tl">
                  <a:srgbClr val="000000">
                    <a:alpha val="43137"/>
                  </a:srgbClr>
                </a:outerShdw>
              </a:effectLst>
              <a:latin typeface="Arial" charset="0"/>
            </a:endParaRPr>
          </a:p>
        </p:txBody>
      </p:sp>
      <p:sp>
        <p:nvSpPr>
          <p:cNvPr id="28674" name="Rectangle 6"/>
          <p:cNvSpPr>
            <a:spLocks noGrp="1"/>
          </p:cNvSpPr>
          <p:nvPr>
            <p:ph type="body" sz="half" idx="2"/>
          </p:nvPr>
        </p:nvSpPr>
        <p:spPr>
          <a:xfrm>
            <a:off x="250825" y="1844825"/>
            <a:ext cx="8362950" cy="4536926"/>
          </a:xfrm>
        </p:spPr>
        <p:txBody>
          <a:bodyPr/>
          <a:lstStyle/>
          <a:p>
            <a:pPr>
              <a:spcBef>
                <a:spcPct val="50000"/>
              </a:spcBef>
            </a:pPr>
            <a:r>
              <a:rPr lang="en-GB" dirty="0">
                <a:latin typeface="Arial" charset="0"/>
              </a:rPr>
              <a:t>Understand the components of a fire </a:t>
            </a:r>
          </a:p>
          <a:p>
            <a:pPr>
              <a:spcBef>
                <a:spcPct val="50000"/>
              </a:spcBef>
            </a:pPr>
            <a:r>
              <a:rPr lang="en-GB" dirty="0">
                <a:latin typeface="Arial" charset="0"/>
              </a:rPr>
              <a:t>Appreciate the main causes of a fire</a:t>
            </a:r>
          </a:p>
          <a:p>
            <a:pPr>
              <a:spcBef>
                <a:spcPct val="50000"/>
              </a:spcBef>
            </a:pPr>
            <a:r>
              <a:rPr lang="en-GB" dirty="0">
                <a:latin typeface="Arial" charset="0"/>
              </a:rPr>
              <a:t>Understand the basic legal requirements and evacuation procedure</a:t>
            </a:r>
          </a:p>
          <a:p>
            <a:pPr>
              <a:spcBef>
                <a:spcPct val="50000"/>
              </a:spcBef>
            </a:pPr>
            <a:r>
              <a:rPr lang="en-GB" dirty="0">
                <a:latin typeface="Arial" charset="0"/>
              </a:rPr>
              <a:t>To become competent with the management of fire safety</a:t>
            </a:r>
          </a:p>
          <a:p>
            <a:pPr>
              <a:spcBef>
                <a:spcPct val="50000"/>
              </a:spcBef>
            </a:pPr>
            <a:r>
              <a:rPr lang="en-GB" dirty="0">
                <a:latin typeface="Arial" charset="0"/>
              </a:rPr>
              <a:t>Identify types of extinguishers and their use.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6369" name="Rectangle 4"/>
          <p:cNvSpPr>
            <a:spLocks noGrp="1"/>
          </p:cNvSpPr>
          <p:nvPr>
            <p:ph type="title"/>
          </p:nvPr>
        </p:nvSpPr>
        <p:spPr/>
        <p:txBody>
          <a:bodyPr/>
          <a:lstStyle/>
          <a:p>
            <a:endParaRPr lang="en-GB"/>
          </a:p>
        </p:txBody>
      </p:sp>
      <p:sp>
        <p:nvSpPr>
          <p:cNvPr id="186370" name="Rectangle 5"/>
          <p:cNvSpPr>
            <a:spLocks noChangeArrowheads="1"/>
          </p:cNvSpPr>
          <p:nvPr/>
        </p:nvSpPr>
        <p:spPr bwMode="auto">
          <a:xfrm>
            <a:off x="0" y="0"/>
            <a:ext cx="9144000" cy="6858000"/>
          </a:xfrm>
          <a:prstGeom prst="rect">
            <a:avLst/>
          </a:prstGeom>
          <a:solidFill>
            <a:schemeClr val="bg1"/>
          </a:solidFill>
          <a:ln w="9525">
            <a:solidFill>
              <a:schemeClr val="bg1"/>
            </a:solidFill>
            <a:miter lim="800000"/>
            <a:headEnd/>
            <a:tailEnd/>
          </a:ln>
        </p:spPr>
        <p:txBody>
          <a:bodyPr wrap="none" anchor="ctr"/>
          <a:lstStyle/>
          <a:p>
            <a:endParaRPr lang="en-GB"/>
          </a:p>
        </p:txBody>
      </p:sp>
      <p:sp>
        <p:nvSpPr>
          <p:cNvPr id="186371" name="Text Box 6"/>
          <p:cNvSpPr txBox="1">
            <a:spLocks noChangeArrowheads="1"/>
          </p:cNvSpPr>
          <p:nvPr/>
        </p:nvSpPr>
        <p:spPr bwMode="auto">
          <a:xfrm>
            <a:off x="1547813" y="2133600"/>
            <a:ext cx="6192837" cy="2378075"/>
          </a:xfrm>
          <a:prstGeom prst="rect">
            <a:avLst/>
          </a:prstGeom>
          <a:noFill/>
          <a:ln w="9525">
            <a:noFill/>
            <a:miter lim="800000"/>
            <a:headEnd/>
            <a:tailEnd/>
          </a:ln>
        </p:spPr>
        <p:txBody>
          <a:bodyPr>
            <a:spAutoFit/>
          </a:bodyPr>
          <a:lstStyle/>
          <a:p>
            <a:pPr algn="ctr">
              <a:spcBef>
                <a:spcPct val="50000"/>
              </a:spcBef>
            </a:pPr>
            <a:r>
              <a:rPr lang="en-GB" sz="6000" b="1" dirty="0">
                <a:effectLst>
                  <a:outerShdw blurRad="38100" dist="38100" dir="2700000" algn="tl">
                    <a:srgbClr val="000000">
                      <a:alpha val="43137"/>
                    </a:srgbClr>
                  </a:outerShdw>
                </a:effectLst>
              </a:rPr>
              <a:t>Thank You</a:t>
            </a:r>
          </a:p>
          <a:p>
            <a:pPr algn="ctr">
              <a:spcBef>
                <a:spcPct val="50000"/>
              </a:spcBef>
            </a:pPr>
            <a:r>
              <a:rPr lang="en-GB" sz="6000" b="1" dirty="0">
                <a:effectLst>
                  <a:outerShdw blurRad="38100" dist="38100" dir="2700000" algn="tl">
                    <a:srgbClr val="000000">
                      <a:alpha val="43137"/>
                    </a:srgbClr>
                  </a:outerShdw>
                </a:effectLst>
              </a:rPr>
              <a:t>Any Questions?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1" name="Rectangle 2"/>
          <p:cNvSpPr>
            <a:spLocks noGrp="1"/>
          </p:cNvSpPr>
          <p:nvPr>
            <p:ph type="title" idx="4294967295"/>
          </p:nvPr>
        </p:nvSpPr>
        <p:spPr>
          <a:xfrm>
            <a:off x="179388" y="549275"/>
            <a:ext cx="5580062" cy="819150"/>
          </a:xfrm>
        </p:spPr>
        <p:txBody>
          <a:bodyPr/>
          <a:lstStyle/>
          <a:p>
            <a:pPr algn="l"/>
            <a:r>
              <a:rPr lang="en-GB" sz="4000" dirty="0">
                <a:latin typeface="Arial" charset="0"/>
              </a:rPr>
              <a:t>The Anatomy of Fire</a:t>
            </a:r>
          </a:p>
        </p:txBody>
      </p:sp>
      <p:grpSp>
        <p:nvGrpSpPr>
          <p:cNvPr id="30722" name="Group 3"/>
          <p:cNvGrpSpPr>
            <a:grpSpLocks/>
          </p:cNvGrpSpPr>
          <p:nvPr/>
        </p:nvGrpSpPr>
        <p:grpSpPr bwMode="auto">
          <a:xfrm>
            <a:off x="2339752" y="1700213"/>
            <a:ext cx="5011728" cy="4393083"/>
            <a:chOff x="1104" y="731"/>
            <a:chExt cx="3913" cy="3598"/>
          </a:xfrm>
        </p:grpSpPr>
        <p:grpSp>
          <p:nvGrpSpPr>
            <p:cNvPr id="30723" name="Group 4"/>
            <p:cNvGrpSpPr>
              <a:grpSpLocks/>
            </p:cNvGrpSpPr>
            <p:nvPr/>
          </p:nvGrpSpPr>
          <p:grpSpPr bwMode="auto">
            <a:xfrm>
              <a:off x="1104" y="731"/>
              <a:ext cx="3744" cy="3366"/>
              <a:chOff x="1152" y="719"/>
              <a:chExt cx="3456" cy="3366"/>
            </a:xfrm>
          </p:grpSpPr>
          <p:pic>
            <p:nvPicPr>
              <p:cNvPr id="30733" name="Picture 5" descr="FLAMABL8"/>
              <p:cNvPicPr>
                <a:picLocks noChangeAspect="1" noChangeArrowheads="1"/>
              </p:cNvPicPr>
              <p:nvPr/>
            </p:nvPicPr>
            <p:blipFill>
              <a:blip r:embed="rId3" cstate="print"/>
              <a:srcRect/>
              <a:stretch>
                <a:fillRect/>
              </a:stretch>
            </p:blipFill>
            <p:spPr bwMode="auto">
              <a:xfrm>
                <a:off x="1152" y="719"/>
                <a:ext cx="3456" cy="3366"/>
              </a:xfrm>
              <a:prstGeom prst="rect">
                <a:avLst/>
              </a:prstGeom>
              <a:noFill/>
              <a:ln w="9525">
                <a:noFill/>
                <a:miter lim="800000"/>
                <a:headEnd/>
                <a:tailEnd/>
              </a:ln>
            </p:spPr>
          </p:pic>
          <p:sp>
            <p:nvSpPr>
              <p:cNvPr id="30734" name="WordArt 6"/>
              <p:cNvSpPr>
                <a:spLocks noChangeArrowheads="1" noChangeShapeType="1" noTextEdit="1"/>
              </p:cNvSpPr>
              <p:nvPr/>
            </p:nvSpPr>
            <p:spPr bwMode="auto">
              <a:xfrm>
                <a:off x="2592" y="2304"/>
                <a:ext cx="720" cy="1056"/>
              </a:xfrm>
              <a:prstGeom prst="rect">
                <a:avLst/>
              </a:prstGeom>
            </p:spPr>
            <p:txBody>
              <a:bodyPr wrap="none" fromWordArt="1">
                <a:prstTxWarp prst="textCascadeUp">
                  <a:avLst>
                    <a:gd name="adj" fmla="val 44444"/>
                  </a:avLst>
                </a:prstTxWarp>
                <a:scene3d>
                  <a:camera prst="legacyPerspectiveFront">
                    <a:rot lat="20519987"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chemeClr val="tx1"/>
                        </a:gs>
                        <a:gs pos="100000">
                          <a:schemeClr val="bg2"/>
                        </a:gs>
                      </a:gsLst>
                      <a:lin ang="5400000" scaled="1"/>
                    </a:gradFill>
                    <a:latin typeface="Impact"/>
                  </a:rPr>
                  <a:t>FIRE</a:t>
                </a:r>
              </a:p>
            </p:txBody>
          </p:sp>
        </p:grpSp>
        <p:grpSp>
          <p:nvGrpSpPr>
            <p:cNvPr id="30724" name="Group 7"/>
            <p:cNvGrpSpPr>
              <a:grpSpLocks/>
            </p:cNvGrpSpPr>
            <p:nvPr/>
          </p:nvGrpSpPr>
          <p:grpSpPr bwMode="auto">
            <a:xfrm>
              <a:off x="1540" y="3687"/>
              <a:ext cx="3477" cy="318"/>
              <a:chOff x="1702" y="3666"/>
              <a:chExt cx="3477" cy="318"/>
            </a:xfrm>
          </p:grpSpPr>
          <p:sp>
            <p:nvSpPr>
              <p:cNvPr id="30731" name="AutoShape 8"/>
              <p:cNvSpPr>
                <a:spLocks noChangeArrowheads="1"/>
              </p:cNvSpPr>
              <p:nvPr/>
            </p:nvSpPr>
            <p:spPr bwMode="auto">
              <a:xfrm rot="10800000">
                <a:off x="1702" y="3666"/>
                <a:ext cx="3477" cy="31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547 w 21600"/>
                  <a:gd name="T13" fmla="*/ 2581 h 21600"/>
                  <a:gd name="T14" fmla="*/ 19053 w 21600"/>
                  <a:gd name="T15" fmla="*/ 19019 h 21600"/>
                </a:gdLst>
                <a:ahLst/>
                <a:cxnLst>
                  <a:cxn ang="T8">
                    <a:pos x="T0" y="T1"/>
                  </a:cxn>
                  <a:cxn ang="T9">
                    <a:pos x="T2" y="T3"/>
                  </a:cxn>
                  <a:cxn ang="T10">
                    <a:pos x="T4" y="T5"/>
                  </a:cxn>
                  <a:cxn ang="T11">
                    <a:pos x="T6" y="T7"/>
                  </a:cxn>
                </a:cxnLst>
                <a:rect l="T12" t="T13" r="T14" b="T15"/>
                <a:pathLst>
                  <a:path w="21600" h="21600">
                    <a:moveTo>
                      <a:pt x="0" y="0"/>
                    </a:moveTo>
                    <a:lnTo>
                      <a:pt x="1495" y="21600"/>
                    </a:lnTo>
                    <a:lnTo>
                      <a:pt x="20105" y="21600"/>
                    </a:lnTo>
                    <a:lnTo>
                      <a:pt x="21600" y="0"/>
                    </a:lnTo>
                    <a:close/>
                  </a:path>
                </a:pathLst>
              </a:custGeom>
              <a:solidFill>
                <a:srgbClr val="0000CC"/>
              </a:solidFill>
              <a:ln w="9525">
                <a:solidFill>
                  <a:schemeClr val="tx1"/>
                </a:solidFill>
                <a:miter lim="800000"/>
                <a:headEnd/>
                <a:tailEnd/>
              </a:ln>
            </p:spPr>
            <p:txBody>
              <a:bodyPr wrap="none" anchor="ctr"/>
              <a:lstStyle/>
              <a:p>
                <a:endParaRPr lang="en-US"/>
              </a:p>
            </p:txBody>
          </p:sp>
          <p:sp>
            <p:nvSpPr>
              <p:cNvPr id="30732" name="WordArt 9"/>
              <p:cNvSpPr>
                <a:spLocks noChangeArrowheads="1" noChangeShapeType="1" noTextEdit="1"/>
              </p:cNvSpPr>
              <p:nvPr/>
            </p:nvSpPr>
            <p:spPr bwMode="auto">
              <a:xfrm>
                <a:off x="2982" y="3666"/>
                <a:ext cx="531" cy="318"/>
              </a:xfrm>
              <a:prstGeom prst="rect">
                <a:avLst/>
              </a:prstGeom>
            </p:spPr>
            <p:txBody>
              <a:bodyPr wrap="none" fromWordArt="1">
                <a:prstTxWarp prst="textPlain">
                  <a:avLst>
                    <a:gd name="adj" fmla="val 50000"/>
                  </a:avLst>
                </a:prstTxWarp>
              </a:bodyPr>
              <a:lstStyle/>
              <a:p>
                <a:pPr algn="ctr"/>
                <a:r>
                  <a:rPr lang="en-US" sz="3600" kern="10">
                    <a:ln w="19050">
                      <a:solidFill>
                        <a:schemeClr val="tx1"/>
                      </a:solidFill>
                      <a:round/>
                      <a:headEnd/>
                      <a:tailEnd/>
                    </a:ln>
                    <a:solidFill>
                      <a:schemeClr val="bg2"/>
                    </a:solidFill>
                    <a:effectLst>
                      <a:outerShdw dist="35921" dir="2700000" algn="ctr" rotWithShape="0">
                        <a:srgbClr val="990000"/>
                      </a:outerShdw>
                    </a:effectLst>
                    <a:latin typeface="Impact"/>
                  </a:rPr>
                  <a:t>FUEL</a:t>
                </a:r>
              </a:p>
            </p:txBody>
          </p:sp>
        </p:grpSp>
        <p:grpSp>
          <p:nvGrpSpPr>
            <p:cNvPr id="30725" name="Group 10"/>
            <p:cNvGrpSpPr>
              <a:grpSpLocks/>
            </p:cNvGrpSpPr>
            <p:nvPr/>
          </p:nvGrpSpPr>
          <p:grpSpPr bwMode="auto">
            <a:xfrm>
              <a:off x="2003" y="1059"/>
              <a:ext cx="368" cy="3270"/>
              <a:chOff x="2147" y="1047"/>
              <a:chExt cx="368" cy="3270"/>
            </a:xfrm>
          </p:grpSpPr>
          <p:sp>
            <p:nvSpPr>
              <p:cNvPr id="30729" name="AutoShape 11"/>
              <p:cNvSpPr>
                <a:spLocks noChangeArrowheads="1"/>
              </p:cNvSpPr>
              <p:nvPr/>
            </p:nvSpPr>
            <p:spPr bwMode="auto">
              <a:xfrm rot="18186977">
                <a:off x="694" y="2500"/>
                <a:ext cx="3270" cy="36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451 w 21600"/>
                  <a:gd name="T13" fmla="*/ 2433 h 21600"/>
                  <a:gd name="T14" fmla="*/ 19149 w 21600"/>
                  <a:gd name="T15" fmla="*/ 19167 h 21600"/>
                </a:gdLst>
                <a:ahLst/>
                <a:cxnLst>
                  <a:cxn ang="T8">
                    <a:pos x="T0" y="T1"/>
                  </a:cxn>
                  <a:cxn ang="T9">
                    <a:pos x="T2" y="T3"/>
                  </a:cxn>
                  <a:cxn ang="T10">
                    <a:pos x="T4" y="T5"/>
                  </a:cxn>
                  <a:cxn ang="T11">
                    <a:pos x="T6" y="T7"/>
                  </a:cxn>
                </a:cxnLst>
                <a:rect l="T12" t="T13" r="T14" b="T15"/>
                <a:pathLst>
                  <a:path w="21600" h="21600">
                    <a:moveTo>
                      <a:pt x="0" y="0"/>
                    </a:moveTo>
                    <a:lnTo>
                      <a:pt x="1298" y="21600"/>
                    </a:lnTo>
                    <a:lnTo>
                      <a:pt x="20302" y="21600"/>
                    </a:lnTo>
                    <a:lnTo>
                      <a:pt x="21600" y="0"/>
                    </a:lnTo>
                    <a:close/>
                  </a:path>
                </a:pathLst>
              </a:custGeom>
              <a:solidFill>
                <a:srgbClr val="FF0000"/>
              </a:solidFill>
              <a:ln w="9525">
                <a:solidFill>
                  <a:schemeClr val="tx1"/>
                </a:solidFill>
                <a:miter lim="800000"/>
                <a:headEnd/>
                <a:tailEnd/>
              </a:ln>
            </p:spPr>
            <p:txBody>
              <a:bodyPr wrap="none" anchor="ctr"/>
              <a:lstStyle/>
              <a:p>
                <a:endParaRPr lang="en-US"/>
              </a:p>
            </p:txBody>
          </p:sp>
          <p:sp>
            <p:nvSpPr>
              <p:cNvPr id="30730" name="WordArt 12"/>
              <p:cNvSpPr>
                <a:spLocks noChangeArrowheads="1" noChangeShapeType="1" noTextEdit="1"/>
              </p:cNvSpPr>
              <p:nvPr/>
            </p:nvSpPr>
            <p:spPr bwMode="auto">
              <a:xfrm rot="-3398891">
                <a:off x="2071" y="2458"/>
                <a:ext cx="582" cy="307"/>
              </a:xfrm>
              <a:prstGeom prst="rect">
                <a:avLst/>
              </a:prstGeom>
            </p:spPr>
            <p:txBody>
              <a:bodyPr wrap="none" fromWordArt="1">
                <a:prstTxWarp prst="textPlain">
                  <a:avLst>
                    <a:gd name="adj" fmla="val 50000"/>
                  </a:avLst>
                </a:prstTxWarp>
              </a:bodyPr>
              <a:lstStyle/>
              <a:p>
                <a:pPr algn="ctr"/>
                <a:r>
                  <a:rPr lang="en-US" sz="3600" kern="10">
                    <a:ln w="19050">
                      <a:solidFill>
                        <a:schemeClr val="bg1"/>
                      </a:solidFill>
                      <a:round/>
                      <a:headEnd/>
                      <a:tailEnd/>
                    </a:ln>
                    <a:solidFill>
                      <a:srgbClr val="FFFF00"/>
                    </a:solidFill>
                    <a:effectLst>
                      <a:outerShdw dist="35921" dir="2700000" algn="ctr" rotWithShape="0">
                        <a:srgbClr val="990000"/>
                      </a:outerShdw>
                    </a:effectLst>
                    <a:latin typeface="Impact"/>
                  </a:rPr>
                  <a:t>HEAT</a:t>
                </a:r>
              </a:p>
            </p:txBody>
          </p:sp>
        </p:grpSp>
        <p:grpSp>
          <p:nvGrpSpPr>
            <p:cNvPr id="30726" name="Group 13"/>
            <p:cNvGrpSpPr>
              <a:grpSpLocks/>
            </p:cNvGrpSpPr>
            <p:nvPr/>
          </p:nvGrpSpPr>
          <p:grpSpPr bwMode="auto">
            <a:xfrm>
              <a:off x="3597" y="731"/>
              <a:ext cx="419" cy="3255"/>
              <a:chOff x="3453" y="719"/>
              <a:chExt cx="387" cy="3255"/>
            </a:xfrm>
          </p:grpSpPr>
          <p:sp>
            <p:nvSpPr>
              <p:cNvPr id="30727" name="AutoShape 14"/>
              <p:cNvSpPr>
                <a:spLocks noChangeArrowheads="1"/>
              </p:cNvSpPr>
              <p:nvPr/>
            </p:nvSpPr>
            <p:spPr bwMode="auto">
              <a:xfrm rot="3609547">
                <a:off x="1993" y="2179"/>
                <a:ext cx="3255" cy="3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508 w 21600"/>
                  <a:gd name="T13" fmla="*/ 2507 h 21600"/>
                  <a:gd name="T14" fmla="*/ 19092 w 21600"/>
                  <a:gd name="T15" fmla="*/ 19093 h 21600"/>
                </a:gdLst>
                <a:ahLst/>
                <a:cxnLst>
                  <a:cxn ang="T8">
                    <a:pos x="T0" y="T1"/>
                  </a:cxn>
                  <a:cxn ang="T9">
                    <a:pos x="T2" y="T3"/>
                  </a:cxn>
                  <a:cxn ang="T10">
                    <a:pos x="T4" y="T5"/>
                  </a:cxn>
                  <a:cxn ang="T11">
                    <a:pos x="T6" y="T7"/>
                  </a:cxn>
                </a:cxnLst>
                <a:rect l="T12" t="T13" r="T14" b="T15"/>
                <a:pathLst>
                  <a:path w="21600" h="21600">
                    <a:moveTo>
                      <a:pt x="0" y="0"/>
                    </a:moveTo>
                    <a:lnTo>
                      <a:pt x="1421" y="21600"/>
                    </a:lnTo>
                    <a:lnTo>
                      <a:pt x="20179" y="21600"/>
                    </a:lnTo>
                    <a:lnTo>
                      <a:pt x="21600" y="0"/>
                    </a:lnTo>
                    <a:close/>
                  </a:path>
                </a:pathLst>
              </a:custGeom>
              <a:solidFill>
                <a:srgbClr val="FFFF00"/>
              </a:solidFill>
              <a:ln w="9525">
                <a:solidFill>
                  <a:schemeClr val="tx1"/>
                </a:solidFill>
                <a:miter lim="800000"/>
                <a:headEnd/>
                <a:tailEnd/>
              </a:ln>
            </p:spPr>
            <p:txBody>
              <a:bodyPr wrap="none" anchor="ctr"/>
              <a:lstStyle/>
              <a:p>
                <a:endParaRPr lang="en-US"/>
              </a:p>
            </p:txBody>
          </p:sp>
          <p:sp>
            <p:nvSpPr>
              <p:cNvPr id="30728" name="WordArt 15"/>
              <p:cNvSpPr>
                <a:spLocks noChangeArrowheads="1" noChangeShapeType="1" noTextEdit="1"/>
              </p:cNvSpPr>
              <p:nvPr/>
            </p:nvSpPr>
            <p:spPr bwMode="auto">
              <a:xfrm rot="3531063">
                <a:off x="3267" y="2349"/>
                <a:ext cx="858" cy="288"/>
              </a:xfrm>
              <a:prstGeom prst="rect">
                <a:avLst/>
              </a:prstGeom>
            </p:spPr>
            <p:txBody>
              <a:bodyPr wrap="none" fromWordArt="1">
                <a:prstTxWarp prst="textPlain">
                  <a:avLst>
                    <a:gd name="adj" fmla="val 50000"/>
                  </a:avLst>
                </a:prstTxWarp>
              </a:bodyPr>
              <a:lstStyle/>
              <a:p>
                <a:pPr algn="ctr"/>
                <a:r>
                  <a:rPr lang="en-US" sz="3600" kern="10">
                    <a:ln w="19050">
                      <a:solidFill>
                        <a:schemeClr val="bg1"/>
                      </a:solidFill>
                      <a:round/>
                      <a:headEnd/>
                      <a:tailEnd/>
                    </a:ln>
                    <a:solidFill>
                      <a:srgbClr val="FF0000"/>
                    </a:solidFill>
                    <a:effectLst>
                      <a:outerShdw dist="35921" dir="2700000" algn="ctr" rotWithShape="0">
                        <a:srgbClr val="990000"/>
                      </a:outerShdw>
                    </a:effectLst>
                    <a:latin typeface="Impact"/>
                  </a:rPr>
                  <a:t>OXYGEN</a:t>
                </a: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additive="base">
                                        <p:cTn id="7" dur="500" fill="hold"/>
                                        <p:tgtEl>
                                          <p:spTgt spid="30722"/>
                                        </p:tgtEl>
                                        <p:attrNameLst>
                                          <p:attrName>ppt_x</p:attrName>
                                        </p:attrNameLst>
                                      </p:cBhvr>
                                      <p:tavLst>
                                        <p:tav tm="0">
                                          <p:val>
                                            <p:strVal val="#ppt_x"/>
                                          </p:val>
                                        </p:tav>
                                        <p:tav tm="100000">
                                          <p:val>
                                            <p:strVal val="#ppt_x"/>
                                          </p:val>
                                        </p:tav>
                                      </p:tavLst>
                                    </p:anim>
                                    <p:anim calcmode="lin" valueType="num">
                                      <p:cBhvr additive="base">
                                        <p:cTn id="8" dur="500" fill="hold"/>
                                        <p:tgtEl>
                                          <p:spTgt spid="307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69" name="Rectangle 4"/>
          <p:cNvSpPr>
            <a:spLocks noGrp="1"/>
          </p:cNvSpPr>
          <p:nvPr>
            <p:ph type="title"/>
          </p:nvPr>
        </p:nvSpPr>
        <p:spPr>
          <a:xfrm>
            <a:off x="457200" y="274638"/>
            <a:ext cx="5986463" cy="1143000"/>
          </a:xfrm>
        </p:spPr>
        <p:txBody>
          <a:bodyPr/>
          <a:lstStyle/>
          <a:p>
            <a:pPr algn="l"/>
            <a:r>
              <a:rPr lang="en-GB"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From this ………..</a:t>
            </a:r>
          </a:p>
        </p:txBody>
      </p:sp>
      <p:pic>
        <p:nvPicPr>
          <p:cNvPr id="148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3825045"/>
            <a:ext cx="3545214" cy="295232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1556792"/>
            <a:ext cx="5013446" cy="3744417"/>
          </a:xfrm>
          <a:prstGeom prst="rect">
            <a:avLst/>
          </a:prstGeom>
          <a:ln>
            <a:noFill/>
          </a:ln>
          <a:effectLst>
            <a:softEdge rad="112500"/>
          </a:effec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584" y="4498777"/>
            <a:ext cx="2906220" cy="2170583"/>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7" name="Rectangle 2"/>
          <p:cNvSpPr>
            <a:spLocks noGrp="1"/>
          </p:cNvSpPr>
          <p:nvPr>
            <p:ph type="title"/>
          </p:nvPr>
        </p:nvSpPr>
        <p:spPr>
          <a:xfrm>
            <a:off x="457200" y="274638"/>
            <a:ext cx="5986463" cy="1143000"/>
          </a:xfrm>
        </p:spPr>
        <p:txBody>
          <a:bodyPr/>
          <a:lstStyle/>
          <a:p>
            <a:pPr algn="l"/>
            <a:r>
              <a:rPr lang="en-GB" sz="4000" dirty="0">
                <a:latin typeface="Arial" panose="020B0604020202020204" pitchFamily="34" charset="0"/>
                <a:cs typeface="Arial" panose="020B0604020202020204" pitchFamily="34" charset="0"/>
              </a:rPr>
              <a:t>or this ………..</a:t>
            </a:r>
          </a:p>
        </p:txBody>
      </p:sp>
      <p:pic>
        <p:nvPicPr>
          <p:cNvPr id="14950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656" y="1988840"/>
            <a:ext cx="5042276" cy="374496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7236" y="1150283"/>
            <a:ext cx="2851148" cy="2261911"/>
          </a:xfrm>
          <a:prstGeom prst="rect">
            <a:avLst/>
          </a:prstGeom>
          <a:ln>
            <a:noFill/>
          </a:ln>
          <a:effectLst>
            <a:softEdge rad="112500"/>
          </a:effectLst>
        </p:spPr>
      </p:pic>
      <p:pic>
        <p:nvPicPr>
          <p:cNvPr id="3" name="Picture 2"/>
          <p:cNvPicPr>
            <a:picLocks noChangeAspect="1"/>
          </p:cNvPicPr>
          <p:nvPr/>
        </p:nvPicPr>
        <p:blipFill>
          <a:blip r:embed="rId5" cstate="print"/>
          <a:stretch>
            <a:fillRect/>
          </a:stretch>
        </p:blipFill>
        <p:spPr>
          <a:xfrm>
            <a:off x="4485306" y="3809171"/>
            <a:ext cx="4235008" cy="2392660"/>
          </a:xfrm>
          <a:prstGeom prst="rect">
            <a:avLst/>
          </a:prstGeom>
          <a:ln>
            <a:noFill/>
          </a:ln>
          <a:effectLst>
            <a:softEdge rad="112500"/>
          </a:effectLst>
        </p:spPr>
      </p:pic>
    </p:spTree>
  </p:cSld>
  <p:clrMapOvr>
    <a:masterClrMapping/>
  </p:clrMapOvr>
</p:sld>
</file>

<file path=ppt/theme/theme1.xml><?xml version="1.0" encoding="utf-8"?>
<a:theme xmlns:a="http://schemas.openxmlformats.org/drawingml/2006/main" name="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Presentation1</Template>
  <TotalTime>1898</TotalTime>
  <Words>4163</Words>
  <Application>Microsoft Office PowerPoint</Application>
  <PresentationFormat>On-screen Show (4:3)</PresentationFormat>
  <Paragraphs>509</Paragraphs>
  <Slides>60</Slides>
  <Notes>35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60</vt:i4>
      </vt:variant>
    </vt:vector>
  </HeadingPairs>
  <TitlesOfParts>
    <vt:vector size="67" baseType="lpstr">
      <vt:lpstr>Arial</vt:lpstr>
      <vt:lpstr>Calibri</vt:lpstr>
      <vt:lpstr>Impact</vt:lpstr>
      <vt:lpstr>Wingdings</vt:lpstr>
      <vt:lpstr>Presentation1</vt:lpstr>
      <vt:lpstr>Photo Editor Photo</vt:lpstr>
      <vt:lpstr>Image</vt:lpstr>
      <vt:lpstr>PowerPoint Presentation</vt:lpstr>
      <vt:lpstr>Health &amp; Safety - Fire Safety Advisors for today are:</vt:lpstr>
      <vt:lpstr>Why is it important?</vt:lpstr>
      <vt:lpstr>This Session</vt:lpstr>
      <vt:lpstr>Aim</vt:lpstr>
      <vt:lpstr>Outcomes</vt:lpstr>
      <vt:lpstr>The Anatomy of Fire</vt:lpstr>
      <vt:lpstr>From this ………..</vt:lpstr>
      <vt:lpstr>or this ………..</vt:lpstr>
      <vt:lpstr>To this ………..</vt:lpstr>
      <vt:lpstr>and this ………..</vt:lpstr>
      <vt:lpstr>and this ………..</vt:lpstr>
      <vt:lpstr>Causes of Fire in Office Premises</vt:lpstr>
      <vt:lpstr>PowerPoint Presentation</vt:lpstr>
      <vt:lpstr>Fire Alarm Activation</vt:lpstr>
      <vt:lpstr>Fire Alarm Activation</vt:lpstr>
      <vt:lpstr>Manual Fire Alarm MCPs</vt:lpstr>
      <vt:lpstr>Do Not Confuse ……</vt:lpstr>
      <vt:lpstr>Fire Evacuation Plan</vt:lpstr>
      <vt:lpstr>Fire Action</vt:lpstr>
      <vt:lpstr>Evacuation, Assembly and Role Call</vt:lpstr>
      <vt:lpstr>Evacuation, Assembly and Role Call</vt:lpstr>
      <vt:lpstr>Evacuation, Assembly and Role Call</vt:lpstr>
      <vt:lpstr>Progressive Horizontal Evacuation</vt:lpstr>
      <vt:lpstr>Securing of Building</vt:lpstr>
      <vt:lpstr>Reporting &amp; Accountability</vt:lpstr>
      <vt:lpstr>Meeting</vt:lpstr>
      <vt:lpstr>Extinguishers</vt:lpstr>
      <vt:lpstr>Extinguisher Operation</vt:lpstr>
      <vt:lpstr>Extinguisher Safety</vt:lpstr>
      <vt:lpstr>PowerPoint Presentation</vt:lpstr>
      <vt:lpstr>Dangers of Fighting </vt:lpstr>
      <vt:lpstr>Summary</vt:lpstr>
      <vt:lpstr>Other Issues</vt:lpstr>
      <vt:lpstr>Introduction</vt:lpstr>
      <vt:lpstr>Introduction</vt:lpstr>
      <vt:lpstr>Introduction</vt:lpstr>
      <vt:lpstr>JMS Project Personnel</vt:lpstr>
      <vt:lpstr>Site Rules</vt:lpstr>
      <vt:lpstr>Use of Vehicles on Site</vt:lpstr>
      <vt:lpstr>Welfare Facilities</vt:lpstr>
      <vt:lpstr>Welfare Facilities</vt:lpstr>
      <vt:lpstr>Welfare Facilities</vt:lpstr>
      <vt:lpstr>First Aid &amp; Fire Reps &amp; Facilities</vt:lpstr>
      <vt:lpstr>Emergency, Accident &amp; Incident Reporting Procedures</vt:lpstr>
      <vt:lpstr>PowerPoint Presentation</vt:lpstr>
      <vt:lpstr>Hospital Location</vt:lpstr>
      <vt:lpstr>Drugs and Alcohol </vt:lpstr>
      <vt:lpstr>Phones and MP3 Players</vt:lpstr>
      <vt:lpstr>Smoking</vt:lpstr>
      <vt:lpstr>PPE Requirements  </vt:lpstr>
      <vt:lpstr>PPE Requirements</vt:lpstr>
      <vt:lpstr>PPE Requirements</vt:lpstr>
      <vt:lpstr>Weil’s Disease /Leptospirosis</vt:lpstr>
      <vt:lpstr>Specific Site Hazards</vt:lpstr>
      <vt:lpstr>Waste</vt:lpstr>
      <vt:lpstr>Environmental Issues</vt:lpstr>
      <vt:lpstr>Environmental Issues</vt:lpstr>
      <vt:lpstr>Feedback Cards</vt:lpstr>
      <vt:lpstr>PowerPoint Presentation</vt:lpstr>
    </vt:vector>
  </TitlesOfParts>
  <Company>Morecambe Bay Hospitals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Phil.woodford</dc:creator>
  <cp:lastModifiedBy>david pattinson</cp:lastModifiedBy>
  <cp:revision>91</cp:revision>
  <cp:lastPrinted>2016-01-14T13:46:14Z</cp:lastPrinted>
  <dcterms:created xsi:type="dcterms:W3CDTF">2010-10-13T10:40:25Z</dcterms:created>
  <dcterms:modified xsi:type="dcterms:W3CDTF">2025-11-18T19:36:29Z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0x010100EEC393D357A15046956FF50CB9C20E39</vt:lpwstr>
  </property>
  <property fmtid="{D5CDD505-2E9C-101B-9397-08002B2CF9AE}" pid="3" name="PublishingExpirationDate">
    <vt:lpwstr/>
  </property>
  <property fmtid="{D5CDD505-2E9C-101B-9397-08002B2CF9AE}" pid="4" name="PublishingStartDate">
    <vt:lpwstr/>
  </property>
</Properties>
</file>