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81" r:id="rId5"/>
    <p:sldId id="257" r:id="rId6"/>
    <p:sldId id="315" r:id="rId7"/>
    <p:sldId id="259" r:id="rId8"/>
    <p:sldId id="258" r:id="rId9"/>
    <p:sldId id="316" r:id="rId10"/>
    <p:sldId id="308" r:id="rId11"/>
    <p:sldId id="320" r:id="rId12"/>
    <p:sldId id="318" r:id="rId13"/>
    <p:sldId id="321" r:id="rId14"/>
    <p:sldId id="314" r:id="rId15"/>
    <p:sldId id="268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5629F-772A-49CB-8D40-72FA5A8A2CAF}" v="1" dt="2023-11-20T12:24:53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zie Muir" userId="525b3b30-e430-43e9-90a2-c074b277f52e" providerId="ADAL" clId="{4115629F-772A-49CB-8D40-72FA5A8A2CAF}"/>
    <pc:docChg chg="undo custSel modSld">
      <pc:chgData name="Lizzie Muir" userId="525b3b30-e430-43e9-90a2-c074b277f52e" providerId="ADAL" clId="{4115629F-772A-49CB-8D40-72FA5A8A2CAF}" dt="2023-11-20T12:24:53.620" v="46"/>
      <pc:docMkLst>
        <pc:docMk/>
      </pc:docMkLst>
      <pc:sldChg chg="modSp mod">
        <pc:chgData name="Lizzie Muir" userId="525b3b30-e430-43e9-90a2-c074b277f52e" providerId="ADAL" clId="{4115629F-772A-49CB-8D40-72FA5A8A2CAF}" dt="2023-11-20T10:52:07.214" v="32" actId="732"/>
        <pc:sldMkLst>
          <pc:docMk/>
          <pc:sldMk cId="0" sldId="260"/>
        </pc:sldMkLst>
        <pc:spChg chg="mod">
          <ac:chgData name="Lizzie Muir" userId="525b3b30-e430-43e9-90a2-c074b277f52e" providerId="ADAL" clId="{4115629F-772A-49CB-8D40-72FA5A8A2CAF}" dt="2023-11-20T10:51:56.640" v="30" actId="14100"/>
          <ac:spMkLst>
            <pc:docMk/>
            <pc:sldMk cId="0" sldId="260"/>
            <ac:spMk id="2" creationId="{00000000-0000-0000-0000-000000000000}"/>
          </ac:spMkLst>
        </pc:spChg>
        <pc:spChg chg="mod">
          <ac:chgData name="Lizzie Muir" userId="525b3b30-e430-43e9-90a2-c074b277f52e" providerId="ADAL" clId="{4115629F-772A-49CB-8D40-72FA5A8A2CAF}" dt="2023-11-20T10:52:01.567" v="31" actId="14100"/>
          <ac:spMkLst>
            <pc:docMk/>
            <pc:sldMk cId="0" sldId="260"/>
            <ac:spMk id="5" creationId="{98DA71F2-8852-FB16-6053-FFAB9F087905}"/>
          </ac:spMkLst>
        </pc:spChg>
        <pc:picChg chg="mod modCrop">
          <ac:chgData name="Lizzie Muir" userId="525b3b30-e430-43e9-90a2-c074b277f52e" providerId="ADAL" clId="{4115629F-772A-49CB-8D40-72FA5A8A2CAF}" dt="2023-11-20T10:52:07.214" v="32" actId="732"/>
          <ac:picMkLst>
            <pc:docMk/>
            <pc:sldMk cId="0" sldId="260"/>
            <ac:picMk id="6" creationId="{F4FDF9EE-D244-BF82-48A8-864CC55A172E}"/>
          </ac:picMkLst>
        </pc:picChg>
      </pc:sldChg>
      <pc:sldChg chg="modSp mod">
        <pc:chgData name="Lizzie Muir" userId="525b3b30-e430-43e9-90a2-c074b277f52e" providerId="ADAL" clId="{4115629F-772A-49CB-8D40-72FA5A8A2CAF}" dt="2023-11-20T10:48:34.671" v="17" actId="20577"/>
        <pc:sldMkLst>
          <pc:docMk/>
          <pc:sldMk cId="92420920" sldId="268"/>
        </pc:sldMkLst>
        <pc:spChg chg="mod">
          <ac:chgData name="Lizzie Muir" userId="525b3b30-e430-43e9-90a2-c074b277f52e" providerId="ADAL" clId="{4115629F-772A-49CB-8D40-72FA5A8A2CAF}" dt="2023-11-20T10:48:34.671" v="17" actId="20577"/>
          <ac:spMkLst>
            <pc:docMk/>
            <pc:sldMk cId="92420920" sldId="268"/>
            <ac:spMk id="3" creationId="{00000000-0000-0000-0000-000000000000}"/>
          </ac:spMkLst>
        </pc:spChg>
      </pc:sldChg>
      <pc:sldChg chg="modSp mod">
        <pc:chgData name="Lizzie Muir" userId="525b3b30-e430-43e9-90a2-c074b277f52e" providerId="ADAL" clId="{4115629F-772A-49CB-8D40-72FA5A8A2CAF}" dt="2023-11-20T10:34:02.245" v="16" actId="20577"/>
        <pc:sldMkLst>
          <pc:docMk/>
          <pc:sldMk cId="1265925557" sldId="316"/>
        </pc:sldMkLst>
        <pc:spChg chg="mod">
          <ac:chgData name="Lizzie Muir" userId="525b3b30-e430-43e9-90a2-c074b277f52e" providerId="ADAL" clId="{4115629F-772A-49CB-8D40-72FA5A8A2CAF}" dt="2023-11-20T10:34:02.245" v="16" actId="20577"/>
          <ac:spMkLst>
            <pc:docMk/>
            <pc:sldMk cId="1265925557" sldId="316"/>
            <ac:spMk id="142" creationId="{00000000-0000-0000-0000-000000000000}"/>
          </ac:spMkLst>
        </pc:spChg>
      </pc:sldChg>
      <pc:sldChg chg="addSp delSp modSp mod">
        <pc:chgData name="Lizzie Muir" userId="525b3b30-e430-43e9-90a2-c074b277f52e" providerId="ADAL" clId="{4115629F-772A-49CB-8D40-72FA5A8A2CAF}" dt="2023-11-20T12:24:53.620" v="46"/>
        <pc:sldMkLst>
          <pc:docMk/>
          <pc:sldMk cId="1934972820" sldId="321"/>
        </pc:sldMkLst>
        <pc:spChg chg="mod">
          <ac:chgData name="Lizzie Muir" userId="525b3b30-e430-43e9-90a2-c074b277f52e" providerId="ADAL" clId="{4115629F-772A-49CB-8D40-72FA5A8A2CAF}" dt="2023-11-20T11:56:09.309" v="44" actId="1076"/>
          <ac:spMkLst>
            <pc:docMk/>
            <pc:sldMk cId="1934972820" sldId="321"/>
            <ac:spMk id="2" creationId="{059A4C56-5218-0412-FFCA-325E4CEFC4EA}"/>
          </ac:spMkLst>
        </pc:spChg>
        <pc:picChg chg="add del mod modCrop">
          <ac:chgData name="Lizzie Muir" userId="525b3b30-e430-43e9-90a2-c074b277f52e" providerId="ADAL" clId="{4115629F-772A-49CB-8D40-72FA5A8A2CAF}" dt="2023-11-20T12:24:52.983" v="45" actId="478"/>
          <ac:picMkLst>
            <pc:docMk/>
            <pc:sldMk cId="1934972820" sldId="321"/>
            <ac:picMk id="4" creationId="{97A63947-4FE1-7D40-9E59-3757D461CAD0}"/>
          </ac:picMkLst>
        </pc:picChg>
        <pc:picChg chg="del mod">
          <ac:chgData name="Lizzie Muir" userId="525b3b30-e430-43e9-90a2-c074b277f52e" providerId="ADAL" clId="{4115629F-772A-49CB-8D40-72FA5A8A2CAF}" dt="2023-11-20T11:55:52.027" v="39" actId="478"/>
          <ac:picMkLst>
            <pc:docMk/>
            <pc:sldMk cId="1934972820" sldId="321"/>
            <ac:picMk id="25" creationId="{8724B195-90E6-FA38-97F5-6AEE6A9EA61B}"/>
          </ac:picMkLst>
        </pc:picChg>
        <pc:picChg chg="add mod">
          <ac:chgData name="Lizzie Muir" userId="525b3b30-e430-43e9-90a2-c074b277f52e" providerId="ADAL" clId="{4115629F-772A-49CB-8D40-72FA5A8A2CAF}" dt="2023-11-20T12:24:53.620" v="46"/>
          <ac:picMkLst>
            <pc:docMk/>
            <pc:sldMk cId="1934972820" sldId="321"/>
            <ac:picMk id="26" creationId="{D795BA1F-273B-4D38-DA92-B8049EB31CE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B2DB0-5B70-4A67-B002-4658919CEAB2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13C39-91DD-452B-B42E-A154B9779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47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6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613" name="Slide Number Placeholder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78D486E-C736-49BB-88D0-F605EDC9985E}" type="slidenum">
              <a:rPr lang="en-GB" sz="1200" b="0" strike="noStrike" spc="-1">
                <a:latin typeface="Times New Roman"/>
              </a:rPr>
              <a:t>2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6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613" name="Slide Number Placeholder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78D486E-C736-49BB-88D0-F605EDC9985E}" type="slidenum">
              <a:rPr lang="en-GB" sz="1200" b="0" strike="noStrike" spc="-1">
                <a:latin typeface="Times New Roman"/>
              </a:rPr>
              <a:t>3</a:t>
            </a:fld>
            <a:endParaRPr lang="en-GB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2342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6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619" name="Slide Number Placeholder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1765DAC-4576-47E8-80C3-BE526373FA0E}" type="slidenum">
              <a:rPr lang="en-GB" sz="1200" b="0" strike="noStrike" spc="-1">
                <a:latin typeface="Times New Roman"/>
              </a:rPr>
              <a:t>4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6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616" name="Slide Number Placeholder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846709B-2459-4C4F-87BB-3D4B0CE0D41E}" type="slidenum">
              <a:rPr lang="en-GB" sz="1200" b="0" strike="noStrike" spc="-1">
                <a:latin typeface="Times New Roman"/>
              </a:rPr>
              <a:t>5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6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616" name="Slide Number Placeholder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846709B-2459-4C4F-87BB-3D4B0CE0D41E}" type="slidenum">
              <a:rPr lang="en-GB" sz="1200" b="0" strike="noStrike" spc="-1">
                <a:latin typeface="Times New Roman"/>
              </a:rPr>
              <a:t>6</a:t>
            </a:fld>
            <a:endParaRPr lang="en-GB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4002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5585C-A85C-4927-91D4-6C2A71B9356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211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5585C-A85C-4927-91D4-6C2A71B9356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659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5585C-A85C-4927-91D4-6C2A71B9356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68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5585C-A85C-4927-91D4-6C2A71B9356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5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678C-9278-0606-5040-FB3569A88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CB8B5-2CF7-8322-FC8F-2F1DF52A0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89C81-BAA1-4B8D-9DC0-EB0669584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719E-5F83-4E03-A333-8E43A9E7B0C8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871E8-7EEB-72AA-0304-9977DF25A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CA8D7-D63D-72F3-CE38-72C30AFD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3901-6B21-4199-BDCD-DED6DEB51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68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C7F38-C354-B5A8-852D-F4FFD1CBC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34458-93F0-5FEB-D16D-D197BD247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BEEB3-889F-C46A-EB33-9DBEC50C7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719E-5F83-4E03-A333-8E43A9E7B0C8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759B3-3AD8-1BB2-CD38-DF0B4B459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AB227-2B6A-D889-B5A0-17E86236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3901-6B21-4199-BDCD-DED6DEB51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55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5E83A-97A1-F621-F1DD-863D1DFD8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0FB8C9-AD9E-DDCA-C7D7-B4F39D444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55ABE-4F30-2C2D-1883-9834FE75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719E-5F83-4E03-A333-8E43A9E7B0C8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1DB5B-125E-AE5D-F49E-723B479AF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75FBB-5364-FAE2-1AA5-7E5A4985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3901-6B21-4199-BDCD-DED6DEB51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81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421E-8D84-B810-BD3A-49056872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0800E-B1C8-2B6A-BC09-47DBEC5A6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DBF02-3661-FAEC-CD6C-CF813959C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719E-5F83-4E03-A333-8E43A9E7B0C8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9489F-E35F-9C34-AB02-78ED0713B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5805B-6F5E-4E22-BB2E-575B4BB3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3901-6B21-4199-BDCD-DED6DEB51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22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4A911-E328-2AEA-D7C2-550FE27B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1A2AC-A077-852D-340F-C468BB0F1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F5B2A-51A3-E9A9-3F0C-E14E236AC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719E-5F83-4E03-A333-8E43A9E7B0C8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89907-3AAB-88CD-568E-1D0A6145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2D6DF-CA10-6997-F4B1-C8FF1EB5C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3901-6B21-4199-BDCD-DED6DEB51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68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54307-4072-13B8-73C8-040B62225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6C792-5981-72DD-49C3-F4A8E8AD5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0D47A-FB17-E44C-F3F2-8BDAD9A2A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F5DB8-1320-C1A6-97EA-592E56040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719E-5F83-4E03-A333-8E43A9E7B0C8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B0193-9BAC-FEDE-31FC-71BB38BE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6D80F-3579-FD87-F6A1-2D10F629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3901-6B21-4199-BDCD-DED6DEB51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26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2CB1-199F-1B61-C014-2F243026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FB29F-7D0B-1486-2DC2-939D6622A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8E5A4-FF53-003E-4F01-AC29E3A9B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A73DCB-42C2-DE38-E304-B0D952D25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DA716-1504-042A-39E3-1E676CF4A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E673D5-C88B-7E1B-59B9-6F30CC42F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719E-5F83-4E03-A333-8E43A9E7B0C8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FF99CA-90A8-8288-61B0-08B1C6EFD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071670-482B-8F15-A115-608E33689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3901-6B21-4199-BDCD-DED6DEB51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49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14C6C-1078-1F3E-6CF0-AEFE16DD2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16FA9-5235-30EA-4DC3-B0B5608ED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719E-5F83-4E03-A333-8E43A9E7B0C8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11D0B-096A-A081-EA05-CD60E8900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15C4C2-7C36-8C06-6E97-2A999D524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3901-6B21-4199-BDCD-DED6DEB51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26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36D95B-D2FC-FA06-6BF8-CE6439AF7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719E-5F83-4E03-A333-8E43A9E7B0C8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6E69F4-B4E1-5471-E1D2-0857AF522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52AF5-B914-5AF6-2F88-DEC0DE0B3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3901-6B21-4199-BDCD-DED6DEB51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79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0F4B7-1CEA-0DD5-F413-9A79CE3E9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388AC-E893-6FCA-3475-D61D3D37E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EECB1-1A06-1520-D961-199AD9F9D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E3CEB-82FB-C892-D9C8-4CA08A249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719E-5F83-4E03-A333-8E43A9E7B0C8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58987-A8C8-69B2-2A43-3001F6BB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BED45-FAD1-D97C-93C7-2E41BAFE4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3901-6B21-4199-BDCD-DED6DEB51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65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27CC6-90A8-A68C-C427-4590C41E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AF8BCE-35A6-CF68-C0BF-2DAAC4A328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D942C-3D58-DEA2-AEE4-D19C95FD8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D54D0-7F58-0072-13FE-A3009B790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719E-5F83-4E03-A333-8E43A9E7B0C8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A616D-1F6D-BB20-14FB-AB6E6CB2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654E2-2203-42EE-E231-6C0646D7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3901-6B21-4199-BDCD-DED6DEB51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28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61A42E-D0B1-6838-A5B1-75BDF734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DF7AE-E44A-55E7-A661-68781966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1F62C-41A7-7E68-AAC1-93D6D4CC3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E719E-5F83-4E03-A333-8E43A9E7B0C8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CEA2C-D612-0303-FAD4-1423C5DB1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2E3E7-F904-7245-5C5A-3ED7993EA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E3901-6B21-4199-BDCD-DED6DEB51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13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e.muir@antislavery.or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e.muir@antislavery.org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mailto:info@antislavery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hyperlink" Target="https://donorbox.org/speaker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jonathanmoorephotography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jonathanmoorephotography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299" y="2705891"/>
            <a:ext cx="451411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b="1" spc="-55" dirty="0">
                <a:latin typeface="Nunito Sans" pitchFamily="2" charset="0"/>
              </a:rPr>
              <a:t>Modern Slavery: </a:t>
            </a:r>
            <a:br>
              <a:rPr lang="en-US" sz="3600" b="1" spc="-55" dirty="0">
                <a:latin typeface="Nunito Sans" pitchFamily="2" charset="0"/>
              </a:rPr>
            </a:br>
            <a:r>
              <a:rPr lang="en-US" sz="3600" b="1" spc="-55" dirty="0">
                <a:latin typeface="Nunito Sans" pitchFamily="2" charset="0"/>
              </a:rPr>
              <a:t>An Overview</a:t>
            </a:r>
            <a:endParaRPr lang="en-US" sz="3600" b="1" dirty="0">
              <a:latin typeface="Nunito Sans" pitchFamily="2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6839" y="6237003"/>
            <a:ext cx="47625" cy="12700"/>
          </a:xfrm>
          <a:custGeom>
            <a:avLst/>
            <a:gdLst/>
            <a:ahLst/>
            <a:cxnLst/>
            <a:rect l="l" t="t" r="r" b="b"/>
            <a:pathLst>
              <a:path w="47625" h="12700">
                <a:moveTo>
                  <a:pt x="34674" y="8382"/>
                </a:moveTo>
                <a:lnTo>
                  <a:pt x="9497" y="8382"/>
                </a:lnTo>
                <a:lnTo>
                  <a:pt x="16741" y="8705"/>
                </a:lnTo>
                <a:lnTo>
                  <a:pt x="23810" y="9439"/>
                </a:lnTo>
                <a:lnTo>
                  <a:pt x="30721" y="10553"/>
                </a:lnTo>
                <a:lnTo>
                  <a:pt x="36017" y="12077"/>
                </a:lnTo>
                <a:lnTo>
                  <a:pt x="34594" y="10172"/>
                </a:lnTo>
                <a:lnTo>
                  <a:pt x="44151" y="8940"/>
                </a:lnTo>
                <a:lnTo>
                  <a:pt x="36893" y="8940"/>
                </a:lnTo>
                <a:lnTo>
                  <a:pt x="34674" y="8382"/>
                </a:lnTo>
                <a:close/>
              </a:path>
              <a:path w="47625" h="12700">
                <a:moveTo>
                  <a:pt x="33413" y="8064"/>
                </a:moveTo>
                <a:lnTo>
                  <a:pt x="36893" y="8940"/>
                </a:lnTo>
                <a:lnTo>
                  <a:pt x="34915" y="8110"/>
                </a:lnTo>
                <a:lnTo>
                  <a:pt x="33413" y="8064"/>
                </a:lnTo>
                <a:close/>
              </a:path>
              <a:path w="47625" h="12700">
                <a:moveTo>
                  <a:pt x="34915" y="8110"/>
                </a:moveTo>
                <a:lnTo>
                  <a:pt x="36893" y="8940"/>
                </a:lnTo>
                <a:lnTo>
                  <a:pt x="44151" y="8940"/>
                </a:lnTo>
                <a:lnTo>
                  <a:pt x="47599" y="8496"/>
                </a:lnTo>
                <a:lnTo>
                  <a:pt x="34915" y="8110"/>
                </a:lnTo>
                <a:close/>
              </a:path>
              <a:path w="47625" h="12700">
                <a:moveTo>
                  <a:pt x="0" y="0"/>
                </a:moveTo>
                <a:lnTo>
                  <a:pt x="2057" y="8496"/>
                </a:lnTo>
                <a:lnTo>
                  <a:pt x="9497" y="8382"/>
                </a:lnTo>
                <a:lnTo>
                  <a:pt x="34674" y="8382"/>
                </a:lnTo>
                <a:lnTo>
                  <a:pt x="33413" y="8064"/>
                </a:lnTo>
                <a:lnTo>
                  <a:pt x="34806" y="8064"/>
                </a:lnTo>
                <a:lnTo>
                  <a:pt x="30391" y="6210"/>
                </a:lnTo>
                <a:lnTo>
                  <a:pt x="22986" y="4288"/>
                </a:lnTo>
                <a:lnTo>
                  <a:pt x="15438" y="2614"/>
                </a:lnTo>
                <a:lnTo>
                  <a:pt x="7768" y="1186"/>
                </a:lnTo>
                <a:lnTo>
                  <a:pt x="0" y="0"/>
                </a:lnTo>
                <a:close/>
              </a:path>
              <a:path w="47625" h="12700">
                <a:moveTo>
                  <a:pt x="34806" y="8064"/>
                </a:moveTo>
                <a:lnTo>
                  <a:pt x="33413" y="8064"/>
                </a:lnTo>
                <a:lnTo>
                  <a:pt x="34915" y="811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58956" y="659014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469" y="0"/>
                </a:moveTo>
                <a:lnTo>
                  <a:pt x="279" y="25"/>
                </a:lnTo>
                <a:lnTo>
                  <a:pt x="28" y="25"/>
                </a:lnTo>
                <a:lnTo>
                  <a:pt x="253" y="126"/>
                </a:lnTo>
                <a:lnTo>
                  <a:pt x="469" y="152"/>
                </a:lnTo>
                <a:lnTo>
                  <a:pt x="723" y="292"/>
                </a:lnTo>
                <a:lnTo>
                  <a:pt x="739" y="25"/>
                </a:lnTo>
                <a:lnTo>
                  <a:pt x="0" y="12"/>
                </a:lnTo>
                <a:lnTo>
                  <a:pt x="736" y="12"/>
                </a:lnTo>
                <a:lnTo>
                  <a:pt x="469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43678" y="6587627"/>
            <a:ext cx="15875" cy="2540"/>
          </a:xfrm>
          <a:custGeom>
            <a:avLst/>
            <a:gdLst/>
            <a:ahLst/>
            <a:cxnLst/>
            <a:rect l="l" t="t" r="r" b="b"/>
            <a:pathLst>
              <a:path w="15875" h="2540">
                <a:moveTo>
                  <a:pt x="9906" y="0"/>
                </a:moveTo>
                <a:lnTo>
                  <a:pt x="6273" y="965"/>
                </a:lnTo>
                <a:lnTo>
                  <a:pt x="0" y="1816"/>
                </a:lnTo>
                <a:lnTo>
                  <a:pt x="4394" y="1879"/>
                </a:lnTo>
                <a:lnTo>
                  <a:pt x="10210" y="2336"/>
                </a:lnTo>
                <a:lnTo>
                  <a:pt x="15278" y="2540"/>
                </a:lnTo>
                <a:lnTo>
                  <a:pt x="9906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58977" y="6584481"/>
            <a:ext cx="26034" cy="6350"/>
          </a:xfrm>
          <a:custGeom>
            <a:avLst/>
            <a:gdLst/>
            <a:ahLst/>
            <a:cxnLst/>
            <a:rect l="l" t="t" r="r" b="b"/>
            <a:pathLst>
              <a:path w="26035" h="6350">
                <a:moveTo>
                  <a:pt x="3581" y="812"/>
                </a:moveTo>
                <a:lnTo>
                  <a:pt x="0" y="1422"/>
                </a:lnTo>
                <a:lnTo>
                  <a:pt x="711" y="5676"/>
                </a:lnTo>
                <a:lnTo>
                  <a:pt x="5333" y="5829"/>
                </a:lnTo>
                <a:lnTo>
                  <a:pt x="9283" y="5740"/>
                </a:lnTo>
                <a:lnTo>
                  <a:pt x="10642" y="4825"/>
                </a:lnTo>
                <a:lnTo>
                  <a:pt x="13368" y="4825"/>
                </a:lnTo>
                <a:lnTo>
                  <a:pt x="19507" y="3365"/>
                </a:lnTo>
                <a:lnTo>
                  <a:pt x="22888" y="1587"/>
                </a:lnTo>
                <a:lnTo>
                  <a:pt x="20967" y="1587"/>
                </a:lnTo>
                <a:lnTo>
                  <a:pt x="13881" y="1092"/>
                </a:lnTo>
                <a:lnTo>
                  <a:pt x="8610" y="1041"/>
                </a:lnTo>
                <a:lnTo>
                  <a:pt x="3581" y="812"/>
                </a:lnTo>
                <a:close/>
              </a:path>
              <a:path w="26035" h="6350">
                <a:moveTo>
                  <a:pt x="13368" y="4825"/>
                </a:moveTo>
                <a:lnTo>
                  <a:pt x="10642" y="4825"/>
                </a:lnTo>
                <a:lnTo>
                  <a:pt x="9791" y="5676"/>
                </a:lnTo>
                <a:lnTo>
                  <a:pt x="13368" y="4825"/>
                </a:lnTo>
                <a:close/>
              </a:path>
              <a:path w="26035" h="6350">
                <a:moveTo>
                  <a:pt x="25907" y="0"/>
                </a:moveTo>
                <a:lnTo>
                  <a:pt x="20967" y="1587"/>
                </a:lnTo>
                <a:lnTo>
                  <a:pt x="22888" y="1587"/>
                </a:lnTo>
                <a:lnTo>
                  <a:pt x="25907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44272" y="6581257"/>
            <a:ext cx="19050" cy="5080"/>
          </a:xfrm>
          <a:custGeom>
            <a:avLst/>
            <a:gdLst/>
            <a:ahLst/>
            <a:cxnLst/>
            <a:rect l="l" t="t" r="r" b="b"/>
            <a:pathLst>
              <a:path w="19050" h="5079">
                <a:moveTo>
                  <a:pt x="16078" y="1206"/>
                </a:moveTo>
                <a:lnTo>
                  <a:pt x="8174" y="4133"/>
                </a:lnTo>
                <a:lnTo>
                  <a:pt x="17411" y="4584"/>
                </a:lnTo>
                <a:lnTo>
                  <a:pt x="18567" y="2349"/>
                </a:lnTo>
                <a:lnTo>
                  <a:pt x="16078" y="1206"/>
                </a:lnTo>
                <a:close/>
              </a:path>
              <a:path w="19050" h="5079">
                <a:moveTo>
                  <a:pt x="7938" y="4121"/>
                </a:moveTo>
                <a:lnTo>
                  <a:pt x="8174" y="4133"/>
                </a:lnTo>
                <a:lnTo>
                  <a:pt x="7938" y="4121"/>
                </a:lnTo>
                <a:close/>
              </a:path>
              <a:path w="19050" h="5079">
                <a:moveTo>
                  <a:pt x="7429" y="0"/>
                </a:moveTo>
                <a:lnTo>
                  <a:pt x="3792" y="11"/>
                </a:lnTo>
                <a:lnTo>
                  <a:pt x="6232" y="3071"/>
                </a:lnTo>
                <a:lnTo>
                  <a:pt x="2895" y="3454"/>
                </a:lnTo>
                <a:lnTo>
                  <a:pt x="0" y="3733"/>
                </a:lnTo>
                <a:lnTo>
                  <a:pt x="7938" y="4121"/>
                </a:lnTo>
                <a:lnTo>
                  <a:pt x="7429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9135" y="6578605"/>
            <a:ext cx="13335" cy="5080"/>
          </a:xfrm>
          <a:custGeom>
            <a:avLst/>
            <a:gdLst/>
            <a:ahLst/>
            <a:cxnLst/>
            <a:rect l="l" t="t" r="r" b="b"/>
            <a:pathLst>
              <a:path w="13335" h="5079">
                <a:moveTo>
                  <a:pt x="0" y="0"/>
                </a:moveTo>
                <a:lnTo>
                  <a:pt x="2235" y="1650"/>
                </a:lnTo>
                <a:lnTo>
                  <a:pt x="571" y="4368"/>
                </a:lnTo>
                <a:lnTo>
                  <a:pt x="9309" y="4914"/>
                </a:lnTo>
                <a:lnTo>
                  <a:pt x="12934" y="1231"/>
                </a:lnTo>
                <a:lnTo>
                  <a:pt x="7277" y="1231"/>
                </a:lnTo>
                <a:lnTo>
                  <a:pt x="3492" y="685"/>
                </a:lnTo>
                <a:lnTo>
                  <a:pt x="0" y="0"/>
                </a:lnTo>
                <a:close/>
              </a:path>
              <a:path w="13335" h="5079">
                <a:moveTo>
                  <a:pt x="13309" y="850"/>
                </a:moveTo>
                <a:lnTo>
                  <a:pt x="7277" y="1231"/>
                </a:lnTo>
                <a:lnTo>
                  <a:pt x="12934" y="1231"/>
                </a:lnTo>
                <a:lnTo>
                  <a:pt x="13309" y="85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03958" y="658511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533" y="0"/>
                </a:moveTo>
                <a:lnTo>
                  <a:pt x="355" y="355"/>
                </a:lnTo>
                <a:lnTo>
                  <a:pt x="127" y="584"/>
                </a:lnTo>
                <a:lnTo>
                  <a:pt x="0" y="1041"/>
                </a:lnTo>
                <a:lnTo>
                  <a:pt x="939" y="749"/>
                </a:lnTo>
                <a:lnTo>
                  <a:pt x="911" y="355"/>
                </a:lnTo>
                <a:lnTo>
                  <a:pt x="533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98342" y="6576748"/>
            <a:ext cx="15240" cy="8890"/>
          </a:xfrm>
          <a:custGeom>
            <a:avLst/>
            <a:gdLst/>
            <a:ahLst/>
            <a:cxnLst/>
            <a:rect l="l" t="t" r="r" b="b"/>
            <a:pathLst>
              <a:path w="15239" h="8890">
                <a:moveTo>
                  <a:pt x="1930" y="1181"/>
                </a:moveTo>
                <a:lnTo>
                  <a:pt x="0" y="4216"/>
                </a:lnTo>
                <a:lnTo>
                  <a:pt x="177" y="5778"/>
                </a:lnTo>
                <a:lnTo>
                  <a:pt x="4978" y="7264"/>
                </a:lnTo>
                <a:lnTo>
                  <a:pt x="6146" y="8369"/>
                </a:lnTo>
                <a:lnTo>
                  <a:pt x="9134" y="5933"/>
                </a:lnTo>
                <a:lnTo>
                  <a:pt x="12663" y="5648"/>
                </a:lnTo>
                <a:lnTo>
                  <a:pt x="13278" y="5435"/>
                </a:lnTo>
                <a:lnTo>
                  <a:pt x="9715" y="5435"/>
                </a:lnTo>
                <a:lnTo>
                  <a:pt x="1930" y="1181"/>
                </a:lnTo>
                <a:close/>
              </a:path>
              <a:path w="15239" h="8890">
                <a:moveTo>
                  <a:pt x="8636" y="0"/>
                </a:moveTo>
                <a:lnTo>
                  <a:pt x="4102" y="241"/>
                </a:lnTo>
                <a:lnTo>
                  <a:pt x="13030" y="2184"/>
                </a:lnTo>
                <a:lnTo>
                  <a:pt x="9715" y="5435"/>
                </a:lnTo>
                <a:lnTo>
                  <a:pt x="13278" y="5435"/>
                </a:lnTo>
                <a:lnTo>
                  <a:pt x="15071" y="4815"/>
                </a:lnTo>
                <a:lnTo>
                  <a:pt x="14693" y="736"/>
                </a:lnTo>
                <a:lnTo>
                  <a:pt x="11861" y="292"/>
                </a:lnTo>
                <a:lnTo>
                  <a:pt x="8636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12996" y="6577326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38" y="152"/>
                </a:lnTo>
                <a:lnTo>
                  <a:pt x="2184" y="482"/>
                </a:lnTo>
                <a:lnTo>
                  <a:pt x="6134" y="1282"/>
                </a:lnTo>
                <a:lnTo>
                  <a:pt x="5181" y="571"/>
                </a:lnTo>
                <a:lnTo>
                  <a:pt x="3568" y="38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6212" y="6570389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40">
                <a:moveTo>
                  <a:pt x="0" y="0"/>
                </a:moveTo>
                <a:lnTo>
                  <a:pt x="2768" y="1003"/>
                </a:lnTo>
                <a:lnTo>
                  <a:pt x="5702" y="1816"/>
                </a:lnTo>
                <a:lnTo>
                  <a:pt x="8991" y="2146"/>
                </a:lnTo>
                <a:lnTo>
                  <a:pt x="6146" y="1219"/>
                </a:lnTo>
                <a:lnTo>
                  <a:pt x="3162" y="520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63879" y="6568483"/>
            <a:ext cx="24765" cy="8255"/>
          </a:xfrm>
          <a:custGeom>
            <a:avLst/>
            <a:gdLst/>
            <a:ahLst/>
            <a:cxnLst/>
            <a:rect l="l" t="t" r="r" b="b"/>
            <a:pathLst>
              <a:path w="24764" h="8254">
                <a:moveTo>
                  <a:pt x="5732" y="5512"/>
                </a:moveTo>
                <a:lnTo>
                  <a:pt x="6032" y="5892"/>
                </a:lnTo>
                <a:lnTo>
                  <a:pt x="10261" y="7632"/>
                </a:lnTo>
                <a:lnTo>
                  <a:pt x="8394" y="6540"/>
                </a:lnTo>
                <a:lnTo>
                  <a:pt x="5732" y="5512"/>
                </a:lnTo>
                <a:close/>
              </a:path>
              <a:path w="24764" h="8254">
                <a:moveTo>
                  <a:pt x="16390" y="2057"/>
                </a:moveTo>
                <a:lnTo>
                  <a:pt x="8813" y="2057"/>
                </a:lnTo>
                <a:lnTo>
                  <a:pt x="12458" y="6731"/>
                </a:lnTo>
                <a:lnTo>
                  <a:pt x="23572" y="2438"/>
                </a:lnTo>
                <a:lnTo>
                  <a:pt x="17953" y="2438"/>
                </a:lnTo>
                <a:lnTo>
                  <a:pt x="16390" y="2057"/>
                </a:lnTo>
                <a:close/>
              </a:path>
              <a:path w="24764" h="8254">
                <a:moveTo>
                  <a:pt x="1333" y="4051"/>
                </a:moveTo>
                <a:lnTo>
                  <a:pt x="5041" y="5245"/>
                </a:lnTo>
                <a:lnTo>
                  <a:pt x="5732" y="5512"/>
                </a:lnTo>
                <a:lnTo>
                  <a:pt x="4643" y="4127"/>
                </a:lnTo>
                <a:lnTo>
                  <a:pt x="1600" y="4114"/>
                </a:lnTo>
                <a:lnTo>
                  <a:pt x="1473" y="4064"/>
                </a:lnTo>
                <a:lnTo>
                  <a:pt x="1333" y="4051"/>
                </a:lnTo>
                <a:close/>
              </a:path>
              <a:path w="24764" h="8254">
                <a:moveTo>
                  <a:pt x="0" y="0"/>
                </a:moveTo>
                <a:lnTo>
                  <a:pt x="1752" y="4127"/>
                </a:lnTo>
                <a:lnTo>
                  <a:pt x="4643" y="4127"/>
                </a:lnTo>
                <a:lnTo>
                  <a:pt x="3898" y="3182"/>
                </a:lnTo>
                <a:lnTo>
                  <a:pt x="0" y="0"/>
                </a:lnTo>
                <a:close/>
              </a:path>
              <a:path w="24764" h="8254">
                <a:moveTo>
                  <a:pt x="4800" y="2424"/>
                </a:moveTo>
                <a:lnTo>
                  <a:pt x="3403" y="2552"/>
                </a:lnTo>
                <a:lnTo>
                  <a:pt x="3936" y="3213"/>
                </a:lnTo>
                <a:lnTo>
                  <a:pt x="4800" y="2424"/>
                </a:lnTo>
                <a:close/>
              </a:path>
              <a:path w="24764" h="8254">
                <a:moveTo>
                  <a:pt x="24688" y="2006"/>
                </a:moveTo>
                <a:lnTo>
                  <a:pt x="17953" y="2438"/>
                </a:lnTo>
                <a:lnTo>
                  <a:pt x="23572" y="2438"/>
                </a:lnTo>
                <a:lnTo>
                  <a:pt x="24688" y="2006"/>
                </a:lnTo>
                <a:close/>
              </a:path>
              <a:path w="24764" h="8254">
                <a:moveTo>
                  <a:pt x="7100" y="324"/>
                </a:moveTo>
                <a:lnTo>
                  <a:pt x="4800" y="2424"/>
                </a:lnTo>
                <a:lnTo>
                  <a:pt x="8813" y="2057"/>
                </a:lnTo>
                <a:lnTo>
                  <a:pt x="16390" y="2057"/>
                </a:lnTo>
                <a:lnTo>
                  <a:pt x="11931" y="971"/>
                </a:lnTo>
                <a:lnTo>
                  <a:pt x="7100" y="324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34768" y="6569389"/>
            <a:ext cx="8890" cy="3175"/>
          </a:xfrm>
          <a:custGeom>
            <a:avLst/>
            <a:gdLst/>
            <a:ahLst/>
            <a:cxnLst/>
            <a:rect l="l" t="t" r="r" b="b"/>
            <a:pathLst>
              <a:path w="8889" h="3175">
                <a:moveTo>
                  <a:pt x="0" y="0"/>
                </a:moveTo>
                <a:lnTo>
                  <a:pt x="8229" y="3035"/>
                </a:lnTo>
                <a:lnTo>
                  <a:pt x="8801" y="1460"/>
                </a:lnTo>
                <a:lnTo>
                  <a:pt x="3263" y="863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86585" y="6576982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952" y="0"/>
                </a:moveTo>
                <a:lnTo>
                  <a:pt x="0" y="368"/>
                </a:lnTo>
                <a:lnTo>
                  <a:pt x="6400" y="927"/>
                </a:lnTo>
                <a:lnTo>
                  <a:pt x="2793" y="38"/>
                </a:lnTo>
                <a:lnTo>
                  <a:pt x="952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77356" y="6576540"/>
            <a:ext cx="12065" cy="6985"/>
          </a:xfrm>
          <a:custGeom>
            <a:avLst/>
            <a:gdLst/>
            <a:ahLst/>
            <a:cxnLst/>
            <a:rect l="l" t="t" r="r" b="b"/>
            <a:pathLst>
              <a:path w="12064" h="6984">
                <a:moveTo>
                  <a:pt x="0" y="0"/>
                </a:moveTo>
                <a:lnTo>
                  <a:pt x="1790" y="4127"/>
                </a:lnTo>
                <a:lnTo>
                  <a:pt x="11683" y="6959"/>
                </a:lnTo>
                <a:lnTo>
                  <a:pt x="6337" y="1943"/>
                </a:lnTo>
                <a:lnTo>
                  <a:pt x="9232" y="812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88805" y="6582349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4">
                <a:moveTo>
                  <a:pt x="965" y="190"/>
                </a:moveTo>
                <a:lnTo>
                  <a:pt x="1511" y="0"/>
                </a:lnTo>
                <a:lnTo>
                  <a:pt x="495" y="228"/>
                </a:lnTo>
                <a:lnTo>
                  <a:pt x="0" y="419"/>
                </a:lnTo>
                <a:lnTo>
                  <a:pt x="965" y="19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14509" y="6414004"/>
            <a:ext cx="6985" cy="11430"/>
          </a:xfrm>
          <a:custGeom>
            <a:avLst/>
            <a:gdLst/>
            <a:ahLst/>
            <a:cxnLst/>
            <a:rect l="l" t="t" r="r" b="b"/>
            <a:pathLst>
              <a:path w="6985" h="11429">
                <a:moveTo>
                  <a:pt x="3192" y="4393"/>
                </a:moveTo>
                <a:lnTo>
                  <a:pt x="0" y="9969"/>
                </a:lnTo>
                <a:lnTo>
                  <a:pt x="5499" y="11176"/>
                </a:lnTo>
                <a:lnTo>
                  <a:pt x="6375" y="8813"/>
                </a:lnTo>
                <a:lnTo>
                  <a:pt x="3192" y="4393"/>
                </a:lnTo>
                <a:close/>
              </a:path>
              <a:path w="6985" h="11429">
                <a:moveTo>
                  <a:pt x="4102" y="0"/>
                </a:moveTo>
                <a:lnTo>
                  <a:pt x="3009" y="4140"/>
                </a:lnTo>
                <a:lnTo>
                  <a:pt x="3192" y="4393"/>
                </a:lnTo>
                <a:lnTo>
                  <a:pt x="3657" y="3581"/>
                </a:lnTo>
                <a:lnTo>
                  <a:pt x="4102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00942" y="637363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498" y="0"/>
                </a:moveTo>
                <a:lnTo>
                  <a:pt x="0" y="965"/>
                </a:lnTo>
                <a:lnTo>
                  <a:pt x="673" y="1193"/>
                </a:lnTo>
                <a:lnTo>
                  <a:pt x="1231" y="1066"/>
                </a:lnTo>
                <a:lnTo>
                  <a:pt x="1498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03859" y="6485645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238" y="0"/>
                </a:moveTo>
                <a:lnTo>
                  <a:pt x="2248" y="279"/>
                </a:lnTo>
                <a:lnTo>
                  <a:pt x="1346" y="914"/>
                </a:lnTo>
                <a:lnTo>
                  <a:pt x="0" y="1792"/>
                </a:lnTo>
                <a:lnTo>
                  <a:pt x="3238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" y="6243928"/>
            <a:ext cx="2625090" cy="358140"/>
          </a:xfrm>
          <a:custGeom>
            <a:avLst/>
            <a:gdLst/>
            <a:ahLst/>
            <a:cxnLst/>
            <a:rect l="l" t="t" r="r" b="b"/>
            <a:pathLst>
              <a:path w="2625090" h="358140">
                <a:moveTo>
                  <a:pt x="1795711" y="311150"/>
                </a:moveTo>
                <a:lnTo>
                  <a:pt x="1282579" y="311150"/>
                </a:lnTo>
                <a:lnTo>
                  <a:pt x="1294056" y="312420"/>
                </a:lnTo>
                <a:lnTo>
                  <a:pt x="1314640" y="317500"/>
                </a:lnTo>
                <a:lnTo>
                  <a:pt x="1340427" y="326390"/>
                </a:lnTo>
                <a:lnTo>
                  <a:pt x="1346584" y="331470"/>
                </a:lnTo>
                <a:lnTo>
                  <a:pt x="1343315" y="335280"/>
                </a:lnTo>
                <a:lnTo>
                  <a:pt x="1340827" y="337820"/>
                </a:lnTo>
                <a:lnTo>
                  <a:pt x="1353311" y="341630"/>
                </a:lnTo>
                <a:lnTo>
                  <a:pt x="1367420" y="344170"/>
                </a:lnTo>
                <a:lnTo>
                  <a:pt x="1382574" y="346710"/>
                </a:lnTo>
                <a:lnTo>
                  <a:pt x="1413513" y="349250"/>
                </a:lnTo>
                <a:lnTo>
                  <a:pt x="1440899" y="351790"/>
                </a:lnTo>
                <a:lnTo>
                  <a:pt x="1451775" y="353060"/>
                </a:lnTo>
                <a:lnTo>
                  <a:pt x="1440187" y="354330"/>
                </a:lnTo>
                <a:lnTo>
                  <a:pt x="1449981" y="355600"/>
                </a:lnTo>
                <a:lnTo>
                  <a:pt x="1463522" y="358140"/>
                </a:lnTo>
                <a:lnTo>
                  <a:pt x="1500212" y="358140"/>
                </a:lnTo>
                <a:lnTo>
                  <a:pt x="1547825" y="346710"/>
                </a:lnTo>
                <a:lnTo>
                  <a:pt x="1561199" y="342900"/>
                </a:lnTo>
                <a:lnTo>
                  <a:pt x="1577619" y="339090"/>
                </a:lnTo>
                <a:lnTo>
                  <a:pt x="1575257" y="336550"/>
                </a:lnTo>
                <a:lnTo>
                  <a:pt x="1496707" y="336550"/>
                </a:lnTo>
                <a:lnTo>
                  <a:pt x="1503616" y="335280"/>
                </a:lnTo>
                <a:lnTo>
                  <a:pt x="1502676" y="334010"/>
                </a:lnTo>
                <a:lnTo>
                  <a:pt x="1504378" y="332740"/>
                </a:lnTo>
                <a:lnTo>
                  <a:pt x="1516062" y="332740"/>
                </a:lnTo>
                <a:lnTo>
                  <a:pt x="1521675" y="331470"/>
                </a:lnTo>
                <a:lnTo>
                  <a:pt x="1544735" y="328930"/>
                </a:lnTo>
                <a:lnTo>
                  <a:pt x="1555540" y="326390"/>
                </a:lnTo>
                <a:lnTo>
                  <a:pt x="1565833" y="325120"/>
                </a:lnTo>
                <a:lnTo>
                  <a:pt x="1569313" y="325120"/>
                </a:lnTo>
                <a:lnTo>
                  <a:pt x="1571955" y="323850"/>
                </a:lnTo>
                <a:lnTo>
                  <a:pt x="1627601" y="323850"/>
                </a:lnTo>
                <a:lnTo>
                  <a:pt x="1634845" y="322580"/>
                </a:lnTo>
                <a:lnTo>
                  <a:pt x="1651774" y="318770"/>
                </a:lnTo>
                <a:lnTo>
                  <a:pt x="1757821" y="318770"/>
                </a:lnTo>
                <a:lnTo>
                  <a:pt x="1770735" y="314960"/>
                </a:lnTo>
                <a:lnTo>
                  <a:pt x="1790458" y="312420"/>
                </a:lnTo>
                <a:lnTo>
                  <a:pt x="1795711" y="311150"/>
                </a:lnTo>
                <a:close/>
              </a:path>
              <a:path w="2625090" h="358140">
                <a:moveTo>
                  <a:pt x="2207615" y="350520"/>
                </a:moveTo>
                <a:lnTo>
                  <a:pt x="2197633" y="350520"/>
                </a:lnTo>
                <a:lnTo>
                  <a:pt x="2195461" y="353060"/>
                </a:lnTo>
                <a:lnTo>
                  <a:pt x="2203627" y="351790"/>
                </a:lnTo>
                <a:lnTo>
                  <a:pt x="2207615" y="350520"/>
                </a:lnTo>
                <a:close/>
              </a:path>
              <a:path w="2625090" h="358140">
                <a:moveTo>
                  <a:pt x="2214511" y="350520"/>
                </a:moveTo>
                <a:lnTo>
                  <a:pt x="2214043" y="353060"/>
                </a:lnTo>
                <a:lnTo>
                  <a:pt x="2219074" y="353060"/>
                </a:lnTo>
                <a:lnTo>
                  <a:pt x="2222820" y="351790"/>
                </a:lnTo>
                <a:lnTo>
                  <a:pt x="2220429" y="351790"/>
                </a:lnTo>
                <a:lnTo>
                  <a:pt x="2214511" y="350520"/>
                </a:lnTo>
                <a:close/>
              </a:path>
              <a:path w="2625090" h="358140">
                <a:moveTo>
                  <a:pt x="2219248" y="347980"/>
                </a:moveTo>
                <a:lnTo>
                  <a:pt x="2188908" y="347980"/>
                </a:lnTo>
                <a:lnTo>
                  <a:pt x="2185885" y="351790"/>
                </a:lnTo>
                <a:lnTo>
                  <a:pt x="2197633" y="350520"/>
                </a:lnTo>
                <a:lnTo>
                  <a:pt x="2207615" y="350520"/>
                </a:lnTo>
                <a:lnTo>
                  <a:pt x="2211603" y="349250"/>
                </a:lnTo>
                <a:lnTo>
                  <a:pt x="2219248" y="347980"/>
                </a:lnTo>
                <a:close/>
              </a:path>
              <a:path w="2625090" h="358140">
                <a:moveTo>
                  <a:pt x="2232926" y="347980"/>
                </a:moveTo>
                <a:lnTo>
                  <a:pt x="2219248" y="347980"/>
                </a:lnTo>
                <a:lnTo>
                  <a:pt x="2220429" y="351790"/>
                </a:lnTo>
                <a:lnTo>
                  <a:pt x="2222820" y="351790"/>
                </a:lnTo>
                <a:lnTo>
                  <a:pt x="2226566" y="350520"/>
                </a:lnTo>
                <a:lnTo>
                  <a:pt x="2233485" y="350520"/>
                </a:lnTo>
                <a:lnTo>
                  <a:pt x="2232926" y="347980"/>
                </a:lnTo>
                <a:close/>
              </a:path>
              <a:path w="2625090" h="358140">
                <a:moveTo>
                  <a:pt x="2197035" y="337820"/>
                </a:moveTo>
                <a:lnTo>
                  <a:pt x="2196192" y="337979"/>
                </a:lnTo>
                <a:lnTo>
                  <a:pt x="2196668" y="340360"/>
                </a:lnTo>
                <a:lnTo>
                  <a:pt x="2193329" y="342900"/>
                </a:lnTo>
                <a:lnTo>
                  <a:pt x="2186720" y="345440"/>
                </a:lnTo>
                <a:lnTo>
                  <a:pt x="2180926" y="347980"/>
                </a:lnTo>
                <a:lnTo>
                  <a:pt x="2180031" y="350520"/>
                </a:lnTo>
                <a:lnTo>
                  <a:pt x="2183041" y="349250"/>
                </a:lnTo>
                <a:lnTo>
                  <a:pt x="2186000" y="349250"/>
                </a:lnTo>
                <a:lnTo>
                  <a:pt x="2188908" y="347980"/>
                </a:lnTo>
                <a:lnTo>
                  <a:pt x="2248348" y="347980"/>
                </a:lnTo>
                <a:lnTo>
                  <a:pt x="2247963" y="346710"/>
                </a:lnTo>
                <a:lnTo>
                  <a:pt x="2255509" y="342900"/>
                </a:lnTo>
                <a:lnTo>
                  <a:pt x="2221293" y="342900"/>
                </a:lnTo>
                <a:lnTo>
                  <a:pt x="2221128" y="341630"/>
                </a:lnTo>
                <a:lnTo>
                  <a:pt x="2209247" y="341630"/>
                </a:lnTo>
                <a:lnTo>
                  <a:pt x="2203083" y="339090"/>
                </a:lnTo>
                <a:lnTo>
                  <a:pt x="2197035" y="337820"/>
                </a:lnTo>
                <a:close/>
              </a:path>
              <a:path w="2625090" h="358140">
                <a:moveTo>
                  <a:pt x="2253454" y="347980"/>
                </a:moveTo>
                <a:lnTo>
                  <a:pt x="2248348" y="347980"/>
                </a:lnTo>
                <a:lnTo>
                  <a:pt x="2249119" y="350520"/>
                </a:lnTo>
                <a:lnTo>
                  <a:pt x="2253454" y="347980"/>
                </a:lnTo>
                <a:close/>
              </a:path>
              <a:path w="2625090" h="358140">
                <a:moveTo>
                  <a:pt x="853631" y="308610"/>
                </a:moveTo>
                <a:lnTo>
                  <a:pt x="670966" y="308610"/>
                </a:lnTo>
                <a:lnTo>
                  <a:pt x="695028" y="323850"/>
                </a:lnTo>
                <a:lnTo>
                  <a:pt x="707608" y="330200"/>
                </a:lnTo>
                <a:lnTo>
                  <a:pt x="720966" y="337820"/>
                </a:lnTo>
                <a:lnTo>
                  <a:pt x="734758" y="342900"/>
                </a:lnTo>
                <a:lnTo>
                  <a:pt x="748725" y="345440"/>
                </a:lnTo>
                <a:lnTo>
                  <a:pt x="776960" y="347980"/>
                </a:lnTo>
                <a:lnTo>
                  <a:pt x="790531" y="345440"/>
                </a:lnTo>
                <a:lnTo>
                  <a:pt x="803263" y="341630"/>
                </a:lnTo>
                <a:lnTo>
                  <a:pt x="814931" y="336550"/>
                </a:lnTo>
                <a:lnTo>
                  <a:pt x="825309" y="330200"/>
                </a:lnTo>
                <a:lnTo>
                  <a:pt x="829475" y="328930"/>
                </a:lnTo>
                <a:lnTo>
                  <a:pt x="833221" y="326390"/>
                </a:lnTo>
                <a:lnTo>
                  <a:pt x="838974" y="325120"/>
                </a:lnTo>
                <a:lnTo>
                  <a:pt x="844931" y="321310"/>
                </a:lnTo>
                <a:lnTo>
                  <a:pt x="836599" y="321310"/>
                </a:lnTo>
                <a:lnTo>
                  <a:pt x="830859" y="320040"/>
                </a:lnTo>
                <a:lnTo>
                  <a:pt x="826046" y="320040"/>
                </a:lnTo>
                <a:lnTo>
                  <a:pt x="826503" y="318770"/>
                </a:lnTo>
                <a:lnTo>
                  <a:pt x="826922" y="317500"/>
                </a:lnTo>
                <a:lnTo>
                  <a:pt x="829995" y="314960"/>
                </a:lnTo>
                <a:lnTo>
                  <a:pt x="839241" y="311150"/>
                </a:lnTo>
                <a:lnTo>
                  <a:pt x="843762" y="311150"/>
                </a:lnTo>
                <a:lnTo>
                  <a:pt x="846124" y="309880"/>
                </a:lnTo>
                <a:lnTo>
                  <a:pt x="853631" y="308610"/>
                </a:lnTo>
                <a:close/>
              </a:path>
              <a:path w="2625090" h="358140">
                <a:moveTo>
                  <a:pt x="2262124" y="342900"/>
                </a:moveTo>
                <a:lnTo>
                  <a:pt x="2253454" y="347980"/>
                </a:lnTo>
                <a:lnTo>
                  <a:pt x="2257983" y="347980"/>
                </a:lnTo>
                <a:lnTo>
                  <a:pt x="2261539" y="344170"/>
                </a:lnTo>
                <a:lnTo>
                  <a:pt x="2262124" y="342900"/>
                </a:lnTo>
                <a:close/>
              </a:path>
              <a:path w="2625090" h="358140">
                <a:moveTo>
                  <a:pt x="2386533" y="344170"/>
                </a:moveTo>
                <a:lnTo>
                  <a:pt x="2382088" y="344170"/>
                </a:lnTo>
                <a:lnTo>
                  <a:pt x="2391613" y="345440"/>
                </a:lnTo>
                <a:lnTo>
                  <a:pt x="2386533" y="344170"/>
                </a:lnTo>
                <a:close/>
              </a:path>
              <a:path w="2625090" h="358140">
                <a:moveTo>
                  <a:pt x="2439485" y="337820"/>
                </a:moveTo>
                <a:lnTo>
                  <a:pt x="2374353" y="337820"/>
                </a:lnTo>
                <a:lnTo>
                  <a:pt x="2382253" y="339090"/>
                </a:lnTo>
                <a:lnTo>
                  <a:pt x="2392451" y="340360"/>
                </a:lnTo>
                <a:lnTo>
                  <a:pt x="2402243" y="340360"/>
                </a:lnTo>
                <a:lnTo>
                  <a:pt x="2404198" y="341630"/>
                </a:lnTo>
                <a:lnTo>
                  <a:pt x="2406738" y="341630"/>
                </a:lnTo>
                <a:lnTo>
                  <a:pt x="2409393" y="342900"/>
                </a:lnTo>
                <a:lnTo>
                  <a:pt x="2412517" y="342900"/>
                </a:lnTo>
                <a:lnTo>
                  <a:pt x="2417699" y="344170"/>
                </a:lnTo>
                <a:lnTo>
                  <a:pt x="2424557" y="345440"/>
                </a:lnTo>
                <a:lnTo>
                  <a:pt x="2429738" y="344170"/>
                </a:lnTo>
                <a:lnTo>
                  <a:pt x="2436914" y="340360"/>
                </a:lnTo>
                <a:lnTo>
                  <a:pt x="2439485" y="337820"/>
                </a:lnTo>
                <a:close/>
              </a:path>
              <a:path w="2625090" h="358140">
                <a:moveTo>
                  <a:pt x="2315870" y="331470"/>
                </a:moveTo>
                <a:lnTo>
                  <a:pt x="2313012" y="331470"/>
                </a:lnTo>
                <a:lnTo>
                  <a:pt x="2310168" y="332740"/>
                </a:lnTo>
                <a:lnTo>
                  <a:pt x="2278849" y="332740"/>
                </a:lnTo>
                <a:lnTo>
                  <a:pt x="2276099" y="337176"/>
                </a:lnTo>
                <a:lnTo>
                  <a:pt x="2283663" y="344170"/>
                </a:lnTo>
                <a:lnTo>
                  <a:pt x="2292413" y="341630"/>
                </a:lnTo>
                <a:lnTo>
                  <a:pt x="2283980" y="340360"/>
                </a:lnTo>
                <a:lnTo>
                  <a:pt x="2289810" y="336550"/>
                </a:lnTo>
                <a:lnTo>
                  <a:pt x="2298220" y="335280"/>
                </a:lnTo>
                <a:lnTo>
                  <a:pt x="2307483" y="334010"/>
                </a:lnTo>
                <a:lnTo>
                  <a:pt x="2315870" y="331470"/>
                </a:lnTo>
                <a:close/>
              </a:path>
              <a:path w="2625090" h="358140">
                <a:moveTo>
                  <a:pt x="2376436" y="342900"/>
                </a:moveTo>
                <a:lnTo>
                  <a:pt x="2372995" y="342900"/>
                </a:lnTo>
                <a:lnTo>
                  <a:pt x="2378849" y="344170"/>
                </a:lnTo>
                <a:lnTo>
                  <a:pt x="2381719" y="344170"/>
                </a:lnTo>
                <a:lnTo>
                  <a:pt x="2376436" y="342900"/>
                </a:lnTo>
                <a:close/>
              </a:path>
              <a:path w="2625090" h="358140">
                <a:moveTo>
                  <a:pt x="2229091" y="335280"/>
                </a:moveTo>
                <a:lnTo>
                  <a:pt x="2228164" y="337820"/>
                </a:lnTo>
                <a:lnTo>
                  <a:pt x="2225319" y="340360"/>
                </a:lnTo>
                <a:lnTo>
                  <a:pt x="2221293" y="342900"/>
                </a:lnTo>
                <a:lnTo>
                  <a:pt x="2255509" y="342900"/>
                </a:lnTo>
                <a:lnTo>
                  <a:pt x="2263621" y="340360"/>
                </a:lnTo>
                <a:lnTo>
                  <a:pt x="2271625" y="336550"/>
                </a:lnTo>
                <a:lnTo>
                  <a:pt x="2237027" y="336550"/>
                </a:lnTo>
                <a:lnTo>
                  <a:pt x="2229091" y="335280"/>
                </a:lnTo>
                <a:close/>
              </a:path>
              <a:path w="2625090" h="358140">
                <a:moveTo>
                  <a:pt x="2382266" y="340360"/>
                </a:moveTo>
                <a:lnTo>
                  <a:pt x="2366810" y="340360"/>
                </a:lnTo>
                <a:lnTo>
                  <a:pt x="2372804" y="342900"/>
                </a:lnTo>
                <a:lnTo>
                  <a:pt x="2392730" y="342900"/>
                </a:lnTo>
                <a:lnTo>
                  <a:pt x="2391803" y="341630"/>
                </a:lnTo>
                <a:lnTo>
                  <a:pt x="2386736" y="341630"/>
                </a:lnTo>
                <a:lnTo>
                  <a:pt x="2382266" y="340360"/>
                </a:lnTo>
                <a:close/>
              </a:path>
              <a:path w="2625090" h="358140">
                <a:moveTo>
                  <a:pt x="2220633" y="337820"/>
                </a:moveTo>
                <a:lnTo>
                  <a:pt x="2216315" y="341630"/>
                </a:lnTo>
                <a:lnTo>
                  <a:pt x="2221128" y="341630"/>
                </a:lnTo>
                <a:lnTo>
                  <a:pt x="2220633" y="337820"/>
                </a:lnTo>
                <a:close/>
              </a:path>
              <a:path w="2625090" h="358140">
                <a:moveTo>
                  <a:pt x="2275420" y="336550"/>
                </a:moveTo>
                <a:lnTo>
                  <a:pt x="2273338" y="341630"/>
                </a:lnTo>
                <a:lnTo>
                  <a:pt x="2276099" y="337176"/>
                </a:lnTo>
                <a:lnTo>
                  <a:pt x="2275420" y="336550"/>
                </a:lnTo>
                <a:close/>
              </a:path>
              <a:path w="2625090" h="358140">
                <a:moveTo>
                  <a:pt x="2461086" y="327660"/>
                </a:moveTo>
                <a:lnTo>
                  <a:pt x="2311641" y="327660"/>
                </a:lnTo>
                <a:lnTo>
                  <a:pt x="2318727" y="328930"/>
                </a:lnTo>
                <a:lnTo>
                  <a:pt x="2322753" y="330200"/>
                </a:lnTo>
                <a:lnTo>
                  <a:pt x="2318482" y="334010"/>
                </a:lnTo>
                <a:lnTo>
                  <a:pt x="2310604" y="336550"/>
                </a:lnTo>
                <a:lnTo>
                  <a:pt x="2303610" y="337820"/>
                </a:lnTo>
                <a:lnTo>
                  <a:pt x="2301989" y="341630"/>
                </a:lnTo>
                <a:lnTo>
                  <a:pt x="2310066" y="339090"/>
                </a:lnTo>
                <a:lnTo>
                  <a:pt x="2317432" y="336550"/>
                </a:lnTo>
                <a:lnTo>
                  <a:pt x="2324102" y="334010"/>
                </a:lnTo>
                <a:lnTo>
                  <a:pt x="2330094" y="332740"/>
                </a:lnTo>
                <a:lnTo>
                  <a:pt x="2444775" y="332740"/>
                </a:lnTo>
                <a:lnTo>
                  <a:pt x="2446134" y="331470"/>
                </a:lnTo>
                <a:lnTo>
                  <a:pt x="2452090" y="331470"/>
                </a:lnTo>
                <a:lnTo>
                  <a:pt x="2456586" y="330200"/>
                </a:lnTo>
                <a:lnTo>
                  <a:pt x="2461086" y="327660"/>
                </a:lnTo>
                <a:close/>
              </a:path>
              <a:path w="2625090" h="358140">
                <a:moveTo>
                  <a:pt x="2442057" y="335280"/>
                </a:moveTo>
                <a:lnTo>
                  <a:pt x="2340140" y="335280"/>
                </a:lnTo>
                <a:lnTo>
                  <a:pt x="2336888" y="339090"/>
                </a:lnTo>
                <a:lnTo>
                  <a:pt x="2339644" y="340360"/>
                </a:lnTo>
                <a:lnTo>
                  <a:pt x="2345156" y="340360"/>
                </a:lnTo>
                <a:lnTo>
                  <a:pt x="2344204" y="339090"/>
                </a:lnTo>
                <a:lnTo>
                  <a:pt x="2372842" y="339090"/>
                </a:lnTo>
                <a:lnTo>
                  <a:pt x="2374353" y="337820"/>
                </a:lnTo>
                <a:lnTo>
                  <a:pt x="2439485" y="337820"/>
                </a:lnTo>
                <a:lnTo>
                  <a:pt x="2442057" y="335280"/>
                </a:lnTo>
                <a:close/>
              </a:path>
              <a:path w="2625090" h="358140">
                <a:moveTo>
                  <a:pt x="2372842" y="339090"/>
                </a:moveTo>
                <a:lnTo>
                  <a:pt x="2357475" y="339090"/>
                </a:lnTo>
                <a:lnTo>
                  <a:pt x="2363698" y="340360"/>
                </a:lnTo>
                <a:lnTo>
                  <a:pt x="2377744" y="340360"/>
                </a:lnTo>
                <a:lnTo>
                  <a:pt x="2372842" y="339090"/>
                </a:lnTo>
                <a:close/>
              </a:path>
              <a:path w="2625090" h="358140">
                <a:moveTo>
                  <a:pt x="2194939" y="338216"/>
                </a:moveTo>
                <a:lnTo>
                  <a:pt x="2190318" y="339090"/>
                </a:lnTo>
                <a:lnTo>
                  <a:pt x="2192248" y="339090"/>
                </a:lnTo>
                <a:lnTo>
                  <a:pt x="2194939" y="338216"/>
                </a:lnTo>
                <a:close/>
              </a:path>
              <a:path w="2625090" h="358140">
                <a:moveTo>
                  <a:pt x="2196160" y="337820"/>
                </a:moveTo>
                <a:lnTo>
                  <a:pt x="2194939" y="338216"/>
                </a:lnTo>
                <a:lnTo>
                  <a:pt x="2196192" y="337979"/>
                </a:lnTo>
                <a:lnTo>
                  <a:pt x="2196160" y="337820"/>
                </a:lnTo>
                <a:close/>
              </a:path>
              <a:path w="2625090" h="358140">
                <a:moveTo>
                  <a:pt x="2294484" y="320040"/>
                </a:moveTo>
                <a:lnTo>
                  <a:pt x="2042579" y="320040"/>
                </a:lnTo>
                <a:lnTo>
                  <a:pt x="2102867" y="327660"/>
                </a:lnTo>
                <a:lnTo>
                  <a:pt x="2132009" y="332740"/>
                </a:lnTo>
                <a:lnTo>
                  <a:pt x="2160384" y="335280"/>
                </a:lnTo>
                <a:lnTo>
                  <a:pt x="2175335" y="337820"/>
                </a:lnTo>
                <a:lnTo>
                  <a:pt x="2190737" y="337820"/>
                </a:lnTo>
                <a:lnTo>
                  <a:pt x="2221738" y="335280"/>
                </a:lnTo>
                <a:lnTo>
                  <a:pt x="2236902" y="332740"/>
                </a:lnTo>
                <a:lnTo>
                  <a:pt x="2251678" y="328930"/>
                </a:lnTo>
                <a:lnTo>
                  <a:pt x="2266139" y="326390"/>
                </a:lnTo>
                <a:lnTo>
                  <a:pt x="2280361" y="322580"/>
                </a:lnTo>
                <a:lnTo>
                  <a:pt x="2294484" y="320040"/>
                </a:lnTo>
                <a:close/>
              </a:path>
              <a:path w="2625090" h="358140">
                <a:moveTo>
                  <a:pt x="2330691" y="332740"/>
                </a:moveTo>
                <a:lnTo>
                  <a:pt x="2330094" y="332740"/>
                </a:lnTo>
                <a:lnTo>
                  <a:pt x="2328100" y="334010"/>
                </a:lnTo>
                <a:lnTo>
                  <a:pt x="2326195" y="336550"/>
                </a:lnTo>
                <a:lnTo>
                  <a:pt x="2324315" y="337820"/>
                </a:lnTo>
                <a:lnTo>
                  <a:pt x="2329916" y="336550"/>
                </a:lnTo>
                <a:lnTo>
                  <a:pt x="2328252" y="335280"/>
                </a:lnTo>
                <a:lnTo>
                  <a:pt x="2330691" y="332740"/>
                </a:lnTo>
                <a:close/>
              </a:path>
              <a:path w="2625090" h="358140">
                <a:moveTo>
                  <a:pt x="1553108" y="332740"/>
                </a:moveTo>
                <a:lnTo>
                  <a:pt x="1535391" y="332740"/>
                </a:lnTo>
                <a:lnTo>
                  <a:pt x="1527291" y="334010"/>
                </a:lnTo>
                <a:lnTo>
                  <a:pt x="1518197" y="334010"/>
                </a:lnTo>
                <a:lnTo>
                  <a:pt x="1508029" y="335280"/>
                </a:lnTo>
                <a:lnTo>
                  <a:pt x="1496707" y="336550"/>
                </a:lnTo>
                <a:lnTo>
                  <a:pt x="1575257" y="336550"/>
                </a:lnTo>
                <a:lnTo>
                  <a:pt x="1570685" y="334010"/>
                </a:lnTo>
                <a:lnTo>
                  <a:pt x="1553108" y="332740"/>
                </a:lnTo>
                <a:close/>
              </a:path>
              <a:path w="2625090" h="358140">
                <a:moveTo>
                  <a:pt x="1757821" y="318770"/>
                </a:moveTo>
                <a:lnTo>
                  <a:pt x="1656511" y="318770"/>
                </a:lnTo>
                <a:lnTo>
                  <a:pt x="1659420" y="320040"/>
                </a:lnTo>
                <a:lnTo>
                  <a:pt x="1671866" y="322580"/>
                </a:lnTo>
                <a:lnTo>
                  <a:pt x="1677276" y="323850"/>
                </a:lnTo>
                <a:lnTo>
                  <a:pt x="1680349" y="326390"/>
                </a:lnTo>
                <a:lnTo>
                  <a:pt x="1682394" y="328930"/>
                </a:lnTo>
                <a:lnTo>
                  <a:pt x="1687550" y="331470"/>
                </a:lnTo>
                <a:lnTo>
                  <a:pt x="1691970" y="334010"/>
                </a:lnTo>
                <a:lnTo>
                  <a:pt x="1698955" y="336550"/>
                </a:lnTo>
                <a:lnTo>
                  <a:pt x="1705889" y="335280"/>
                </a:lnTo>
                <a:lnTo>
                  <a:pt x="1714908" y="334010"/>
                </a:lnTo>
                <a:lnTo>
                  <a:pt x="1722724" y="331470"/>
                </a:lnTo>
                <a:lnTo>
                  <a:pt x="1730047" y="327660"/>
                </a:lnTo>
                <a:lnTo>
                  <a:pt x="1745355" y="322580"/>
                </a:lnTo>
                <a:lnTo>
                  <a:pt x="1753566" y="320040"/>
                </a:lnTo>
                <a:lnTo>
                  <a:pt x="1757821" y="318770"/>
                </a:lnTo>
                <a:close/>
              </a:path>
              <a:path w="2625090" h="358140">
                <a:moveTo>
                  <a:pt x="2262301" y="327660"/>
                </a:moveTo>
                <a:lnTo>
                  <a:pt x="2252808" y="330200"/>
                </a:lnTo>
                <a:lnTo>
                  <a:pt x="2244658" y="334010"/>
                </a:lnTo>
                <a:lnTo>
                  <a:pt x="2237027" y="336550"/>
                </a:lnTo>
                <a:lnTo>
                  <a:pt x="2271625" y="336550"/>
                </a:lnTo>
                <a:lnTo>
                  <a:pt x="2278849" y="332740"/>
                </a:lnTo>
                <a:lnTo>
                  <a:pt x="2269096" y="332740"/>
                </a:lnTo>
                <a:lnTo>
                  <a:pt x="2267252" y="331470"/>
                </a:lnTo>
                <a:lnTo>
                  <a:pt x="2262355" y="331470"/>
                </a:lnTo>
                <a:lnTo>
                  <a:pt x="2259130" y="330200"/>
                </a:lnTo>
                <a:lnTo>
                  <a:pt x="2262301" y="327660"/>
                </a:lnTo>
                <a:close/>
              </a:path>
              <a:path w="2625090" h="358140">
                <a:moveTo>
                  <a:pt x="2444775" y="332740"/>
                </a:moveTo>
                <a:lnTo>
                  <a:pt x="2330691" y="332740"/>
                </a:lnTo>
                <a:lnTo>
                  <a:pt x="2335568" y="336550"/>
                </a:lnTo>
                <a:lnTo>
                  <a:pt x="2340140" y="335280"/>
                </a:lnTo>
                <a:lnTo>
                  <a:pt x="2442057" y="335280"/>
                </a:lnTo>
                <a:lnTo>
                  <a:pt x="2444775" y="332740"/>
                </a:lnTo>
                <a:close/>
              </a:path>
              <a:path w="2625090" h="358140">
                <a:moveTo>
                  <a:pt x="1277292" y="312420"/>
                </a:moveTo>
                <a:lnTo>
                  <a:pt x="924881" y="312420"/>
                </a:lnTo>
                <a:lnTo>
                  <a:pt x="971222" y="317500"/>
                </a:lnTo>
                <a:lnTo>
                  <a:pt x="1057148" y="332740"/>
                </a:lnTo>
                <a:lnTo>
                  <a:pt x="1120622" y="334010"/>
                </a:lnTo>
                <a:lnTo>
                  <a:pt x="1154955" y="334010"/>
                </a:lnTo>
                <a:lnTo>
                  <a:pt x="1191107" y="331470"/>
                </a:lnTo>
                <a:lnTo>
                  <a:pt x="1200391" y="328930"/>
                </a:lnTo>
                <a:lnTo>
                  <a:pt x="1207249" y="327660"/>
                </a:lnTo>
                <a:lnTo>
                  <a:pt x="1219835" y="326390"/>
                </a:lnTo>
                <a:lnTo>
                  <a:pt x="1236459" y="323850"/>
                </a:lnTo>
                <a:lnTo>
                  <a:pt x="1283169" y="323850"/>
                </a:lnTo>
                <a:lnTo>
                  <a:pt x="1273121" y="321310"/>
                </a:lnTo>
                <a:lnTo>
                  <a:pt x="1253142" y="318770"/>
                </a:lnTo>
                <a:lnTo>
                  <a:pt x="1265679" y="318770"/>
                </a:lnTo>
                <a:lnTo>
                  <a:pt x="1269504" y="317500"/>
                </a:lnTo>
                <a:lnTo>
                  <a:pt x="1273670" y="316230"/>
                </a:lnTo>
                <a:lnTo>
                  <a:pt x="1274381" y="314960"/>
                </a:lnTo>
                <a:lnTo>
                  <a:pt x="1275283" y="313690"/>
                </a:lnTo>
                <a:lnTo>
                  <a:pt x="1277292" y="312420"/>
                </a:lnTo>
                <a:close/>
              </a:path>
              <a:path w="2625090" h="358140">
                <a:moveTo>
                  <a:pt x="2288798" y="323850"/>
                </a:moveTo>
                <a:lnTo>
                  <a:pt x="2281732" y="326390"/>
                </a:lnTo>
                <a:lnTo>
                  <a:pt x="2274723" y="330200"/>
                </a:lnTo>
                <a:lnTo>
                  <a:pt x="2269096" y="332740"/>
                </a:lnTo>
                <a:lnTo>
                  <a:pt x="2310168" y="332740"/>
                </a:lnTo>
                <a:lnTo>
                  <a:pt x="2309444" y="330200"/>
                </a:lnTo>
                <a:lnTo>
                  <a:pt x="2310542" y="328930"/>
                </a:lnTo>
                <a:lnTo>
                  <a:pt x="2287943" y="328930"/>
                </a:lnTo>
                <a:lnTo>
                  <a:pt x="2298433" y="326390"/>
                </a:lnTo>
                <a:lnTo>
                  <a:pt x="2294597" y="325120"/>
                </a:lnTo>
                <a:lnTo>
                  <a:pt x="2288798" y="323850"/>
                </a:lnTo>
                <a:close/>
              </a:path>
              <a:path w="2625090" h="358140">
                <a:moveTo>
                  <a:pt x="2341143" y="321310"/>
                </a:moveTo>
                <a:lnTo>
                  <a:pt x="2310548" y="321310"/>
                </a:lnTo>
                <a:lnTo>
                  <a:pt x="2301125" y="322580"/>
                </a:lnTo>
                <a:lnTo>
                  <a:pt x="2304948" y="325120"/>
                </a:lnTo>
                <a:lnTo>
                  <a:pt x="2301544" y="327660"/>
                </a:lnTo>
                <a:lnTo>
                  <a:pt x="2296350" y="328930"/>
                </a:lnTo>
                <a:lnTo>
                  <a:pt x="2310542" y="328930"/>
                </a:lnTo>
                <a:lnTo>
                  <a:pt x="2311641" y="327660"/>
                </a:lnTo>
                <a:lnTo>
                  <a:pt x="2461086" y="327660"/>
                </a:lnTo>
                <a:lnTo>
                  <a:pt x="2463336" y="326390"/>
                </a:lnTo>
                <a:lnTo>
                  <a:pt x="2345855" y="326390"/>
                </a:lnTo>
                <a:lnTo>
                  <a:pt x="2337803" y="323850"/>
                </a:lnTo>
                <a:lnTo>
                  <a:pt x="2341143" y="321310"/>
                </a:lnTo>
                <a:close/>
              </a:path>
              <a:path w="2625090" h="358140">
                <a:moveTo>
                  <a:pt x="2507221" y="298450"/>
                </a:moveTo>
                <a:lnTo>
                  <a:pt x="103684" y="298450"/>
                </a:lnTo>
                <a:lnTo>
                  <a:pt x="124371" y="299720"/>
                </a:lnTo>
                <a:lnTo>
                  <a:pt x="133843" y="302260"/>
                </a:lnTo>
                <a:lnTo>
                  <a:pt x="183140" y="307340"/>
                </a:lnTo>
                <a:lnTo>
                  <a:pt x="189534" y="312420"/>
                </a:lnTo>
                <a:lnTo>
                  <a:pt x="229272" y="314960"/>
                </a:lnTo>
                <a:lnTo>
                  <a:pt x="285216" y="325120"/>
                </a:lnTo>
                <a:lnTo>
                  <a:pt x="328218" y="327660"/>
                </a:lnTo>
                <a:lnTo>
                  <a:pt x="339246" y="322580"/>
                </a:lnTo>
                <a:lnTo>
                  <a:pt x="319449" y="318770"/>
                </a:lnTo>
                <a:lnTo>
                  <a:pt x="286860" y="314960"/>
                </a:lnTo>
                <a:lnTo>
                  <a:pt x="259511" y="312420"/>
                </a:lnTo>
                <a:lnTo>
                  <a:pt x="280347" y="312420"/>
                </a:lnTo>
                <a:lnTo>
                  <a:pt x="275033" y="311150"/>
                </a:lnTo>
                <a:lnTo>
                  <a:pt x="264925" y="309880"/>
                </a:lnTo>
                <a:lnTo>
                  <a:pt x="255593" y="307340"/>
                </a:lnTo>
                <a:lnTo>
                  <a:pt x="247294" y="304800"/>
                </a:lnTo>
                <a:lnTo>
                  <a:pt x="338682" y="304800"/>
                </a:lnTo>
                <a:lnTo>
                  <a:pt x="370662" y="303530"/>
                </a:lnTo>
                <a:lnTo>
                  <a:pt x="598322" y="303530"/>
                </a:lnTo>
                <a:lnTo>
                  <a:pt x="599503" y="302260"/>
                </a:lnTo>
                <a:lnTo>
                  <a:pt x="602386" y="302260"/>
                </a:lnTo>
                <a:lnTo>
                  <a:pt x="604189" y="300990"/>
                </a:lnTo>
                <a:lnTo>
                  <a:pt x="2505392" y="300990"/>
                </a:lnTo>
                <a:lnTo>
                  <a:pt x="2507221" y="298450"/>
                </a:lnTo>
                <a:close/>
              </a:path>
              <a:path w="2625090" h="358140">
                <a:moveTo>
                  <a:pt x="2043887" y="326390"/>
                </a:moveTo>
                <a:lnTo>
                  <a:pt x="2043607" y="326390"/>
                </a:lnTo>
                <a:lnTo>
                  <a:pt x="2043671" y="327660"/>
                </a:lnTo>
                <a:lnTo>
                  <a:pt x="2044471" y="327660"/>
                </a:lnTo>
                <a:lnTo>
                  <a:pt x="2043887" y="326390"/>
                </a:lnTo>
                <a:close/>
              </a:path>
              <a:path w="2625090" h="358140">
                <a:moveTo>
                  <a:pt x="2487633" y="316230"/>
                </a:moveTo>
                <a:lnTo>
                  <a:pt x="2005215" y="316230"/>
                </a:lnTo>
                <a:lnTo>
                  <a:pt x="2006282" y="318770"/>
                </a:lnTo>
                <a:lnTo>
                  <a:pt x="2011984" y="320040"/>
                </a:lnTo>
                <a:lnTo>
                  <a:pt x="2013051" y="323850"/>
                </a:lnTo>
                <a:lnTo>
                  <a:pt x="2021296" y="323850"/>
                </a:lnTo>
                <a:lnTo>
                  <a:pt x="2034970" y="326390"/>
                </a:lnTo>
                <a:lnTo>
                  <a:pt x="2051799" y="326390"/>
                </a:lnTo>
                <a:lnTo>
                  <a:pt x="2056218" y="327660"/>
                </a:lnTo>
                <a:lnTo>
                  <a:pt x="2051011" y="325120"/>
                </a:lnTo>
                <a:lnTo>
                  <a:pt x="2046566" y="322580"/>
                </a:lnTo>
                <a:lnTo>
                  <a:pt x="2042579" y="320040"/>
                </a:lnTo>
                <a:lnTo>
                  <a:pt x="2294484" y="320040"/>
                </a:lnTo>
                <a:lnTo>
                  <a:pt x="2322618" y="317500"/>
                </a:lnTo>
                <a:lnTo>
                  <a:pt x="2484243" y="317500"/>
                </a:lnTo>
                <a:lnTo>
                  <a:pt x="2487633" y="316230"/>
                </a:lnTo>
                <a:close/>
              </a:path>
              <a:path w="2625090" h="358140">
                <a:moveTo>
                  <a:pt x="1627601" y="323850"/>
                </a:moveTo>
                <a:lnTo>
                  <a:pt x="1600085" y="323850"/>
                </a:lnTo>
                <a:lnTo>
                  <a:pt x="1605267" y="326390"/>
                </a:lnTo>
                <a:lnTo>
                  <a:pt x="1612894" y="325120"/>
                </a:lnTo>
                <a:lnTo>
                  <a:pt x="1620356" y="325120"/>
                </a:lnTo>
                <a:lnTo>
                  <a:pt x="1627601" y="323850"/>
                </a:lnTo>
                <a:close/>
              </a:path>
              <a:path w="2625090" h="358140">
                <a:moveTo>
                  <a:pt x="2359215" y="321310"/>
                </a:moveTo>
                <a:lnTo>
                  <a:pt x="2354199" y="323850"/>
                </a:lnTo>
                <a:lnTo>
                  <a:pt x="2345855" y="326390"/>
                </a:lnTo>
                <a:lnTo>
                  <a:pt x="2364384" y="326390"/>
                </a:lnTo>
                <a:lnTo>
                  <a:pt x="2359418" y="323850"/>
                </a:lnTo>
                <a:lnTo>
                  <a:pt x="2360206" y="322580"/>
                </a:lnTo>
                <a:lnTo>
                  <a:pt x="2359215" y="321310"/>
                </a:lnTo>
                <a:close/>
              </a:path>
              <a:path w="2625090" h="358140">
                <a:moveTo>
                  <a:pt x="2470086" y="322580"/>
                </a:moveTo>
                <a:lnTo>
                  <a:pt x="2377084" y="322580"/>
                </a:lnTo>
                <a:lnTo>
                  <a:pt x="2375281" y="323850"/>
                </a:lnTo>
                <a:lnTo>
                  <a:pt x="2372702" y="323850"/>
                </a:lnTo>
                <a:lnTo>
                  <a:pt x="2367978" y="325120"/>
                </a:lnTo>
                <a:lnTo>
                  <a:pt x="2364384" y="326390"/>
                </a:lnTo>
                <a:lnTo>
                  <a:pt x="2463336" y="326390"/>
                </a:lnTo>
                <a:lnTo>
                  <a:pt x="2470086" y="322580"/>
                </a:lnTo>
                <a:close/>
              </a:path>
              <a:path w="2625090" h="358140">
                <a:moveTo>
                  <a:pt x="2478320" y="320040"/>
                </a:moveTo>
                <a:lnTo>
                  <a:pt x="2394902" y="320040"/>
                </a:lnTo>
                <a:lnTo>
                  <a:pt x="2395016" y="321310"/>
                </a:lnTo>
                <a:lnTo>
                  <a:pt x="2387968" y="321310"/>
                </a:lnTo>
                <a:lnTo>
                  <a:pt x="2384653" y="322580"/>
                </a:lnTo>
                <a:lnTo>
                  <a:pt x="2470975" y="322580"/>
                </a:lnTo>
                <a:lnTo>
                  <a:pt x="2470721" y="323850"/>
                </a:lnTo>
                <a:lnTo>
                  <a:pt x="2478320" y="320040"/>
                </a:lnTo>
                <a:close/>
              </a:path>
              <a:path w="2625090" h="358140">
                <a:moveTo>
                  <a:pt x="2484243" y="317500"/>
                </a:moveTo>
                <a:lnTo>
                  <a:pt x="2350565" y="317500"/>
                </a:lnTo>
                <a:lnTo>
                  <a:pt x="2357485" y="318770"/>
                </a:lnTo>
                <a:lnTo>
                  <a:pt x="2364371" y="318770"/>
                </a:lnTo>
                <a:lnTo>
                  <a:pt x="2371075" y="320040"/>
                </a:lnTo>
                <a:lnTo>
                  <a:pt x="2378590" y="321310"/>
                </a:lnTo>
                <a:lnTo>
                  <a:pt x="2386536" y="321310"/>
                </a:lnTo>
                <a:lnTo>
                  <a:pt x="2394534" y="320040"/>
                </a:lnTo>
                <a:lnTo>
                  <a:pt x="2478320" y="320040"/>
                </a:lnTo>
                <a:lnTo>
                  <a:pt x="2480854" y="318770"/>
                </a:lnTo>
                <a:lnTo>
                  <a:pt x="2484243" y="317500"/>
                </a:lnTo>
                <a:close/>
              </a:path>
              <a:path w="2625090" h="358140">
                <a:moveTo>
                  <a:pt x="2502190" y="309880"/>
                </a:moveTo>
                <a:lnTo>
                  <a:pt x="1959368" y="309880"/>
                </a:lnTo>
                <a:lnTo>
                  <a:pt x="1962937" y="311150"/>
                </a:lnTo>
                <a:lnTo>
                  <a:pt x="1973021" y="311150"/>
                </a:lnTo>
                <a:lnTo>
                  <a:pt x="1976348" y="312420"/>
                </a:lnTo>
                <a:lnTo>
                  <a:pt x="1979053" y="314960"/>
                </a:lnTo>
                <a:lnTo>
                  <a:pt x="1991842" y="317500"/>
                </a:lnTo>
                <a:lnTo>
                  <a:pt x="1997100" y="320040"/>
                </a:lnTo>
                <a:lnTo>
                  <a:pt x="2002929" y="320040"/>
                </a:lnTo>
                <a:lnTo>
                  <a:pt x="2003069" y="318770"/>
                </a:lnTo>
                <a:lnTo>
                  <a:pt x="2005215" y="316230"/>
                </a:lnTo>
                <a:lnTo>
                  <a:pt x="2487633" y="316230"/>
                </a:lnTo>
                <a:lnTo>
                  <a:pt x="2491022" y="314960"/>
                </a:lnTo>
                <a:lnTo>
                  <a:pt x="2500314" y="311150"/>
                </a:lnTo>
                <a:lnTo>
                  <a:pt x="2502190" y="309880"/>
                </a:lnTo>
                <a:close/>
              </a:path>
              <a:path w="2625090" h="358140">
                <a:moveTo>
                  <a:pt x="2507818" y="306070"/>
                </a:moveTo>
                <a:lnTo>
                  <a:pt x="1884938" y="306070"/>
                </a:lnTo>
                <a:lnTo>
                  <a:pt x="1921003" y="307340"/>
                </a:lnTo>
                <a:lnTo>
                  <a:pt x="1956676" y="309880"/>
                </a:lnTo>
                <a:lnTo>
                  <a:pt x="1955139" y="313690"/>
                </a:lnTo>
                <a:lnTo>
                  <a:pt x="1954504" y="316230"/>
                </a:lnTo>
                <a:lnTo>
                  <a:pt x="1961388" y="316230"/>
                </a:lnTo>
                <a:lnTo>
                  <a:pt x="1957489" y="314960"/>
                </a:lnTo>
                <a:lnTo>
                  <a:pt x="1957590" y="312420"/>
                </a:lnTo>
                <a:lnTo>
                  <a:pt x="1959368" y="309880"/>
                </a:lnTo>
                <a:lnTo>
                  <a:pt x="2502190" y="309880"/>
                </a:lnTo>
                <a:lnTo>
                  <a:pt x="2507818" y="306070"/>
                </a:lnTo>
                <a:close/>
              </a:path>
              <a:path w="2625090" h="358140">
                <a:moveTo>
                  <a:pt x="280347" y="312420"/>
                </a:moveTo>
                <a:lnTo>
                  <a:pt x="271538" y="312420"/>
                </a:lnTo>
                <a:lnTo>
                  <a:pt x="278467" y="313690"/>
                </a:lnTo>
                <a:lnTo>
                  <a:pt x="285661" y="313690"/>
                </a:lnTo>
                <a:lnTo>
                  <a:pt x="280347" y="312420"/>
                </a:lnTo>
                <a:close/>
              </a:path>
              <a:path w="2625090" h="358140">
                <a:moveTo>
                  <a:pt x="1884938" y="306070"/>
                </a:moveTo>
                <a:lnTo>
                  <a:pt x="883627" y="306070"/>
                </a:lnTo>
                <a:lnTo>
                  <a:pt x="886231" y="307340"/>
                </a:lnTo>
                <a:lnTo>
                  <a:pt x="891159" y="307340"/>
                </a:lnTo>
                <a:lnTo>
                  <a:pt x="890437" y="308610"/>
                </a:lnTo>
                <a:lnTo>
                  <a:pt x="884861" y="311150"/>
                </a:lnTo>
                <a:lnTo>
                  <a:pt x="877830" y="312420"/>
                </a:lnTo>
                <a:lnTo>
                  <a:pt x="872744" y="313690"/>
                </a:lnTo>
                <a:lnTo>
                  <a:pt x="924881" y="312420"/>
                </a:lnTo>
                <a:lnTo>
                  <a:pt x="1277292" y="312420"/>
                </a:lnTo>
                <a:lnTo>
                  <a:pt x="1282579" y="311150"/>
                </a:lnTo>
                <a:lnTo>
                  <a:pt x="1795711" y="311150"/>
                </a:lnTo>
                <a:lnTo>
                  <a:pt x="1800964" y="309880"/>
                </a:lnTo>
                <a:lnTo>
                  <a:pt x="1811934" y="308610"/>
                </a:lnTo>
                <a:lnTo>
                  <a:pt x="1884938" y="306070"/>
                </a:lnTo>
                <a:close/>
              </a:path>
              <a:path w="2625090" h="358140">
                <a:moveTo>
                  <a:pt x="1973021" y="311150"/>
                </a:moveTo>
                <a:lnTo>
                  <a:pt x="1970024" y="311150"/>
                </a:lnTo>
                <a:lnTo>
                  <a:pt x="1971573" y="312420"/>
                </a:lnTo>
                <a:lnTo>
                  <a:pt x="1974075" y="312420"/>
                </a:lnTo>
                <a:lnTo>
                  <a:pt x="1973021" y="311150"/>
                </a:lnTo>
                <a:close/>
              </a:path>
              <a:path w="2625090" h="358140">
                <a:moveTo>
                  <a:pt x="478896" y="307340"/>
                </a:moveTo>
                <a:lnTo>
                  <a:pt x="388658" y="307340"/>
                </a:lnTo>
                <a:lnTo>
                  <a:pt x="410547" y="309880"/>
                </a:lnTo>
                <a:lnTo>
                  <a:pt x="478896" y="307340"/>
                </a:lnTo>
                <a:close/>
              </a:path>
              <a:path w="2625090" h="358140">
                <a:moveTo>
                  <a:pt x="515368" y="307340"/>
                </a:moveTo>
                <a:lnTo>
                  <a:pt x="478896" y="307340"/>
                </a:lnTo>
                <a:lnTo>
                  <a:pt x="500849" y="308610"/>
                </a:lnTo>
                <a:lnTo>
                  <a:pt x="515368" y="307340"/>
                </a:lnTo>
                <a:close/>
              </a:path>
              <a:path w="2625090" h="358140">
                <a:moveTo>
                  <a:pt x="2505392" y="300990"/>
                </a:moveTo>
                <a:lnTo>
                  <a:pt x="614207" y="300990"/>
                </a:lnTo>
                <a:lnTo>
                  <a:pt x="663101" y="308610"/>
                </a:lnTo>
                <a:lnTo>
                  <a:pt x="861221" y="308610"/>
                </a:lnTo>
                <a:lnTo>
                  <a:pt x="868845" y="307340"/>
                </a:lnTo>
                <a:lnTo>
                  <a:pt x="881253" y="307340"/>
                </a:lnTo>
                <a:lnTo>
                  <a:pt x="883627" y="306070"/>
                </a:lnTo>
                <a:lnTo>
                  <a:pt x="2507818" y="306070"/>
                </a:lnTo>
                <a:lnTo>
                  <a:pt x="2508161" y="303530"/>
                </a:lnTo>
                <a:lnTo>
                  <a:pt x="2503563" y="303530"/>
                </a:lnTo>
                <a:lnTo>
                  <a:pt x="2505392" y="300990"/>
                </a:lnTo>
                <a:close/>
              </a:path>
              <a:path w="2625090" h="358140">
                <a:moveTo>
                  <a:pt x="596900" y="303530"/>
                </a:moveTo>
                <a:lnTo>
                  <a:pt x="370662" y="303530"/>
                </a:lnTo>
                <a:lnTo>
                  <a:pt x="373316" y="306070"/>
                </a:lnTo>
                <a:lnTo>
                  <a:pt x="378333" y="307340"/>
                </a:lnTo>
                <a:lnTo>
                  <a:pt x="529499" y="307340"/>
                </a:lnTo>
                <a:lnTo>
                  <a:pt x="543256" y="306070"/>
                </a:lnTo>
                <a:lnTo>
                  <a:pt x="582498" y="304800"/>
                </a:lnTo>
                <a:lnTo>
                  <a:pt x="594220" y="304800"/>
                </a:lnTo>
                <a:lnTo>
                  <a:pt x="596900" y="303530"/>
                </a:lnTo>
                <a:close/>
              </a:path>
              <a:path w="2625090" h="358140">
                <a:moveTo>
                  <a:pt x="2510561" y="299720"/>
                </a:moveTo>
                <a:lnTo>
                  <a:pt x="2503563" y="303530"/>
                </a:lnTo>
                <a:lnTo>
                  <a:pt x="2508161" y="303530"/>
                </a:lnTo>
                <a:lnTo>
                  <a:pt x="2510561" y="299720"/>
                </a:lnTo>
                <a:close/>
              </a:path>
              <a:path w="2625090" h="358140">
                <a:moveTo>
                  <a:pt x="230619" y="15240"/>
                </a:moveTo>
                <a:lnTo>
                  <a:pt x="195699" y="17780"/>
                </a:lnTo>
                <a:lnTo>
                  <a:pt x="161221" y="21590"/>
                </a:lnTo>
                <a:lnTo>
                  <a:pt x="92710" y="26670"/>
                </a:lnTo>
                <a:lnTo>
                  <a:pt x="23050" y="29210"/>
                </a:lnTo>
                <a:lnTo>
                  <a:pt x="16624" y="30480"/>
                </a:lnTo>
                <a:lnTo>
                  <a:pt x="8775" y="30480"/>
                </a:lnTo>
                <a:lnTo>
                  <a:pt x="0" y="31750"/>
                </a:lnTo>
                <a:lnTo>
                  <a:pt x="0" y="298450"/>
                </a:lnTo>
                <a:lnTo>
                  <a:pt x="53314" y="302260"/>
                </a:lnTo>
                <a:lnTo>
                  <a:pt x="76174" y="302260"/>
                </a:lnTo>
                <a:lnTo>
                  <a:pt x="85521" y="298450"/>
                </a:lnTo>
                <a:lnTo>
                  <a:pt x="2507221" y="298450"/>
                </a:lnTo>
                <a:lnTo>
                  <a:pt x="2516454" y="297180"/>
                </a:lnTo>
                <a:lnTo>
                  <a:pt x="2523058" y="295910"/>
                </a:lnTo>
                <a:lnTo>
                  <a:pt x="2533381" y="295910"/>
                </a:lnTo>
                <a:lnTo>
                  <a:pt x="2540268" y="293370"/>
                </a:lnTo>
                <a:lnTo>
                  <a:pt x="2520683" y="293370"/>
                </a:lnTo>
                <a:lnTo>
                  <a:pt x="2521369" y="288290"/>
                </a:lnTo>
                <a:lnTo>
                  <a:pt x="2523261" y="287020"/>
                </a:lnTo>
                <a:lnTo>
                  <a:pt x="2529141" y="284480"/>
                </a:lnTo>
                <a:lnTo>
                  <a:pt x="2536228" y="276860"/>
                </a:lnTo>
                <a:lnTo>
                  <a:pt x="2544552" y="276860"/>
                </a:lnTo>
                <a:lnTo>
                  <a:pt x="2544748" y="275590"/>
                </a:lnTo>
                <a:lnTo>
                  <a:pt x="2543225" y="274320"/>
                </a:lnTo>
                <a:lnTo>
                  <a:pt x="2542913" y="273050"/>
                </a:lnTo>
                <a:lnTo>
                  <a:pt x="2546934" y="269240"/>
                </a:lnTo>
                <a:lnTo>
                  <a:pt x="2561686" y="264160"/>
                </a:lnTo>
                <a:lnTo>
                  <a:pt x="2575301" y="257810"/>
                </a:lnTo>
                <a:lnTo>
                  <a:pt x="2587823" y="251460"/>
                </a:lnTo>
                <a:lnTo>
                  <a:pt x="2593559" y="248920"/>
                </a:lnTo>
                <a:lnTo>
                  <a:pt x="2592857" y="248920"/>
                </a:lnTo>
                <a:lnTo>
                  <a:pt x="2594889" y="245110"/>
                </a:lnTo>
                <a:lnTo>
                  <a:pt x="2598724" y="243840"/>
                </a:lnTo>
                <a:lnTo>
                  <a:pt x="2600794" y="243840"/>
                </a:lnTo>
                <a:lnTo>
                  <a:pt x="2606116" y="242570"/>
                </a:lnTo>
                <a:lnTo>
                  <a:pt x="2613685" y="237490"/>
                </a:lnTo>
                <a:lnTo>
                  <a:pt x="2599042" y="237490"/>
                </a:lnTo>
                <a:lnTo>
                  <a:pt x="2599985" y="229870"/>
                </a:lnTo>
                <a:lnTo>
                  <a:pt x="2598750" y="229870"/>
                </a:lnTo>
                <a:lnTo>
                  <a:pt x="2592781" y="227330"/>
                </a:lnTo>
                <a:lnTo>
                  <a:pt x="2606014" y="219710"/>
                </a:lnTo>
                <a:lnTo>
                  <a:pt x="2606840" y="219710"/>
                </a:lnTo>
                <a:lnTo>
                  <a:pt x="2607589" y="218440"/>
                </a:lnTo>
                <a:lnTo>
                  <a:pt x="2608661" y="212090"/>
                </a:lnTo>
                <a:lnTo>
                  <a:pt x="2609215" y="207010"/>
                </a:lnTo>
                <a:lnTo>
                  <a:pt x="2609341" y="203200"/>
                </a:lnTo>
                <a:lnTo>
                  <a:pt x="2609469" y="191770"/>
                </a:lnTo>
                <a:lnTo>
                  <a:pt x="2616203" y="191770"/>
                </a:lnTo>
                <a:lnTo>
                  <a:pt x="2616174" y="190500"/>
                </a:lnTo>
                <a:lnTo>
                  <a:pt x="2611374" y="190500"/>
                </a:lnTo>
                <a:lnTo>
                  <a:pt x="2609380" y="185420"/>
                </a:lnTo>
                <a:lnTo>
                  <a:pt x="2609265" y="181610"/>
                </a:lnTo>
                <a:lnTo>
                  <a:pt x="2608999" y="177800"/>
                </a:lnTo>
                <a:lnTo>
                  <a:pt x="2608618" y="173990"/>
                </a:lnTo>
                <a:lnTo>
                  <a:pt x="2609913" y="171450"/>
                </a:lnTo>
                <a:lnTo>
                  <a:pt x="2615628" y="171450"/>
                </a:lnTo>
                <a:lnTo>
                  <a:pt x="2614623" y="168910"/>
                </a:lnTo>
                <a:lnTo>
                  <a:pt x="2609291" y="168910"/>
                </a:lnTo>
                <a:lnTo>
                  <a:pt x="2606840" y="160020"/>
                </a:lnTo>
                <a:lnTo>
                  <a:pt x="2609837" y="157480"/>
                </a:lnTo>
                <a:lnTo>
                  <a:pt x="2605811" y="146050"/>
                </a:lnTo>
                <a:lnTo>
                  <a:pt x="2608755" y="146050"/>
                </a:lnTo>
                <a:lnTo>
                  <a:pt x="2605635" y="142240"/>
                </a:lnTo>
                <a:lnTo>
                  <a:pt x="2601048" y="137160"/>
                </a:lnTo>
                <a:lnTo>
                  <a:pt x="2600515" y="135890"/>
                </a:lnTo>
                <a:lnTo>
                  <a:pt x="2599893" y="133350"/>
                </a:lnTo>
                <a:lnTo>
                  <a:pt x="2599309" y="132080"/>
                </a:lnTo>
                <a:lnTo>
                  <a:pt x="2600934" y="130810"/>
                </a:lnTo>
                <a:lnTo>
                  <a:pt x="2600172" y="130810"/>
                </a:lnTo>
                <a:lnTo>
                  <a:pt x="2597340" y="125730"/>
                </a:lnTo>
                <a:lnTo>
                  <a:pt x="2592425" y="118110"/>
                </a:lnTo>
                <a:lnTo>
                  <a:pt x="2580538" y="100330"/>
                </a:lnTo>
                <a:lnTo>
                  <a:pt x="2564299" y="85090"/>
                </a:lnTo>
                <a:lnTo>
                  <a:pt x="2543096" y="73660"/>
                </a:lnTo>
                <a:lnTo>
                  <a:pt x="2516314" y="66040"/>
                </a:lnTo>
                <a:lnTo>
                  <a:pt x="2500287" y="52070"/>
                </a:lnTo>
                <a:lnTo>
                  <a:pt x="2482769" y="40640"/>
                </a:lnTo>
                <a:lnTo>
                  <a:pt x="2477511" y="38100"/>
                </a:lnTo>
                <a:lnTo>
                  <a:pt x="717588" y="38100"/>
                </a:lnTo>
                <a:lnTo>
                  <a:pt x="715670" y="36830"/>
                </a:lnTo>
                <a:lnTo>
                  <a:pt x="714298" y="35560"/>
                </a:lnTo>
                <a:lnTo>
                  <a:pt x="711492" y="34290"/>
                </a:lnTo>
                <a:lnTo>
                  <a:pt x="710920" y="33020"/>
                </a:lnTo>
                <a:lnTo>
                  <a:pt x="708139" y="31750"/>
                </a:lnTo>
                <a:lnTo>
                  <a:pt x="705599" y="30480"/>
                </a:lnTo>
                <a:lnTo>
                  <a:pt x="703935" y="29210"/>
                </a:lnTo>
                <a:lnTo>
                  <a:pt x="702919" y="26670"/>
                </a:lnTo>
                <a:lnTo>
                  <a:pt x="703541" y="26670"/>
                </a:lnTo>
                <a:lnTo>
                  <a:pt x="706589" y="25400"/>
                </a:lnTo>
                <a:lnTo>
                  <a:pt x="256806" y="25400"/>
                </a:lnTo>
                <a:lnTo>
                  <a:pt x="261457" y="22860"/>
                </a:lnTo>
                <a:lnTo>
                  <a:pt x="260405" y="19050"/>
                </a:lnTo>
                <a:lnTo>
                  <a:pt x="251007" y="17780"/>
                </a:lnTo>
                <a:lnTo>
                  <a:pt x="230619" y="15240"/>
                </a:lnTo>
                <a:close/>
              </a:path>
              <a:path w="2625090" h="358140">
                <a:moveTo>
                  <a:pt x="2533381" y="295910"/>
                </a:moveTo>
                <a:lnTo>
                  <a:pt x="2523058" y="295910"/>
                </a:lnTo>
                <a:lnTo>
                  <a:pt x="2520454" y="302260"/>
                </a:lnTo>
                <a:lnTo>
                  <a:pt x="2533381" y="295910"/>
                </a:lnTo>
                <a:close/>
              </a:path>
              <a:path w="2625090" h="358140">
                <a:moveTo>
                  <a:pt x="2536367" y="284480"/>
                </a:moveTo>
                <a:lnTo>
                  <a:pt x="2523337" y="293370"/>
                </a:lnTo>
                <a:lnTo>
                  <a:pt x="2540268" y="293370"/>
                </a:lnTo>
                <a:lnTo>
                  <a:pt x="2547154" y="290830"/>
                </a:lnTo>
                <a:lnTo>
                  <a:pt x="2549760" y="289560"/>
                </a:lnTo>
                <a:lnTo>
                  <a:pt x="2541346" y="289560"/>
                </a:lnTo>
                <a:lnTo>
                  <a:pt x="2537015" y="287020"/>
                </a:lnTo>
                <a:lnTo>
                  <a:pt x="2536367" y="284480"/>
                </a:lnTo>
                <a:close/>
              </a:path>
              <a:path w="2625090" h="358140">
                <a:moveTo>
                  <a:pt x="2564980" y="270510"/>
                </a:moveTo>
                <a:lnTo>
                  <a:pt x="2562836" y="276860"/>
                </a:lnTo>
                <a:lnTo>
                  <a:pt x="2554176" y="279400"/>
                </a:lnTo>
                <a:lnTo>
                  <a:pt x="2546235" y="281940"/>
                </a:lnTo>
                <a:lnTo>
                  <a:pt x="2546248" y="285750"/>
                </a:lnTo>
                <a:lnTo>
                  <a:pt x="2541346" y="289560"/>
                </a:lnTo>
                <a:lnTo>
                  <a:pt x="2549760" y="289560"/>
                </a:lnTo>
                <a:lnTo>
                  <a:pt x="2560182" y="284480"/>
                </a:lnTo>
                <a:lnTo>
                  <a:pt x="2570873" y="276860"/>
                </a:lnTo>
                <a:lnTo>
                  <a:pt x="2566416" y="275590"/>
                </a:lnTo>
                <a:lnTo>
                  <a:pt x="2567200" y="275183"/>
                </a:lnTo>
                <a:lnTo>
                  <a:pt x="2564980" y="270510"/>
                </a:lnTo>
                <a:close/>
              </a:path>
              <a:path w="2625090" h="358140">
                <a:moveTo>
                  <a:pt x="2544552" y="276860"/>
                </a:moveTo>
                <a:lnTo>
                  <a:pt x="2536228" y="276860"/>
                </a:lnTo>
                <a:lnTo>
                  <a:pt x="2544356" y="278130"/>
                </a:lnTo>
                <a:lnTo>
                  <a:pt x="2544552" y="276860"/>
                </a:lnTo>
                <a:close/>
              </a:path>
              <a:path w="2625090" h="358140">
                <a:moveTo>
                  <a:pt x="2569383" y="274051"/>
                </a:moveTo>
                <a:lnTo>
                  <a:pt x="2567200" y="275183"/>
                </a:lnTo>
                <a:lnTo>
                  <a:pt x="2567393" y="275590"/>
                </a:lnTo>
                <a:lnTo>
                  <a:pt x="2569383" y="274051"/>
                </a:lnTo>
                <a:close/>
              </a:path>
              <a:path w="2625090" h="358140">
                <a:moveTo>
                  <a:pt x="2608072" y="247650"/>
                </a:moveTo>
                <a:lnTo>
                  <a:pt x="2599085" y="251460"/>
                </a:lnTo>
                <a:lnTo>
                  <a:pt x="2591279" y="256540"/>
                </a:lnTo>
                <a:lnTo>
                  <a:pt x="2585583" y="261620"/>
                </a:lnTo>
                <a:lnTo>
                  <a:pt x="2582926" y="262890"/>
                </a:lnTo>
                <a:lnTo>
                  <a:pt x="2583815" y="262890"/>
                </a:lnTo>
                <a:lnTo>
                  <a:pt x="2569383" y="274051"/>
                </a:lnTo>
                <a:lnTo>
                  <a:pt x="2586008" y="265430"/>
                </a:lnTo>
                <a:lnTo>
                  <a:pt x="2594523" y="261620"/>
                </a:lnTo>
                <a:lnTo>
                  <a:pt x="2600553" y="256540"/>
                </a:lnTo>
                <a:lnTo>
                  <a:pt x="2595995" y="256540"/>
                </a:lnTo>
                <a:lnTo>
                  <a:pt x="2598407" y="254000"/>
                </a:lnTo>
                <a:lnTo>
                  <a:pt x="2603771" y="250190"/>
                </a:lnTo>
                <a:lnTo>
                  <a:pt x="2608072" y="247650"/>
                </a:lnTo>
                <a:close/>
              </a:path>
              <a:path w="2625090" h="358140">
                <a:moveTo>
                  <a:pt x="2599296" y="246380"/>
                </a:moveTo>
                <a:lnTo>
                  <a:pt x="2595664" y="247650"/>
                </a:lnTo>
                <a:lnTo>
                  <a:pt x="2592857" y="248920"/>
                </a:lnTo>
                <a:lnTo>
                  <a:pt x="2593559" y="248920"/>
                </a:lnTo>
                <a:lnTo>
                  <a:pt x="2599296" y="246380"/>
                </a:lnTo>
                <a:close/>
              </a:path>
              <a:path w="2625090" h="358140">
                <a:moveTo>
                  <a:pt x="2615981" y="230457"/>
                </a:moveTo>
                <a:lnTo>
                  <a:pt x="2604230" y="234950"/>
                </a:lnTo>
                <a:lnTo>
                  <a:pt x="2599042" y="237490"/>
                </a:lnTo>
                <a:lnTo>
                  <a:pt x="2613685" y="237490"/>
                </a:lnTo>
                <a:lnTo>
                  <a:pt x="2615577" y="236220"/>
                </a:lnTo>
                <a:lnTo>
                  <a:pt x="2615981" y="230457"/>
                </a:lnTo>
                <a:close/>
              </a:path>
              <a:path w="2625090" h="358140">
                <a:moveTo>
                  <a:pt x="2620610" y="228394"/>
                </a:moveTo>
                <a:lnTo>
                  <a:pt x="2616022" y="229870"/>
                </a:lnTo>
                <a:lnTo>
                  <a:pt x="2615981" y="230457"/>
                </a:lnTo>
                <a:lnTo>
                  <a:pt x="2617517" y="229870"/>
                </a:lnTo>
                <a:lnTo>
                  <a:pt x="2620610" y="228394"/>
                </a:lnTo>
                <a:close/>
              </a:path>
              <a:path w="2625090" h="358140">
                <a:moveTo>
                  <a:pt x="2612809" y="218440"/>
                </a:moveTo>
                <a:lnTo>
                  <a:pt x="2611310" y="218440"/>
                </a:lnTo>
                <a:lnTo>
                  <a:pt x="2610853" y="219710"/>
                </a:lnTo>
                <a:lnTo>
                  <a:pt x="2609532" y="219710"/>
                </a:lnTo>
                <a:lnTo>
                  <a:pt x="2601772" y="222250"/>
                </a:lnTo>
                <a:lnTo>
                  <a:pt x="2598750" y="229870"/>
                </a:lnTo>
                <a:lnTo>
                  <a:pt x="2599985" y="229870"/>
                </a:lnTo>
                <a:lnTo>
                  <a:pt x="2600299" y="227330"/>
                </a:lnTo>
                <a:lnTo>
                  <a:pt x="2603792" y="227330"/>
                </a:lnTo>
                <a:lnTo>
                  <a:pt x="2603842" y="224790"/>
                </a:lnTo>
                <a:lnTo>
                  <a:pt x="2611488" y="220980"/>
                </a:lnTo>
                <a:lnTo>
                  <a:pt x="2612466" y="220980"/>
                </a:lnTo>
                <a:lnTo>
                  <a:pt x="2612364" y="219710"/>
                </a:lnTo>
                <a:lnTo>
                  <a:pt x="2612809" y="218440"/>
                </a:lnTo>
                <a:close/>
              </a:path>
              <a:path w="2625090" h="358140">
                <a:moveTo>
                  <a:pt x="2603775" y="228168"/>
                </a:moveTo>
                <a:lnTo>
                  <a:pt x="2603741" y="229870"/>
                </a:lnTo>
                <a:lnTo>
                  <a:pt x="2605524" y="228590"/>
                </a:lnTo>
                <a:lnTo>
                  <a:pt x="2603775" y="228168"/>
                </a:lnTo>
                <a:close/>
              </a:path>
              <a:path w="2625090" h="358140">
                <a:moveTo>
                  <a:pt x="2615285" y="214630"/>
                </a:moveTo>
                <a:lnTo>
                  <a:pt x="2615272" y="218440"/>
                </a:lnTo>
                <a:lnTo>
                  <a:pt x="2614168" y="222250"/>
                </a:lnTo>
                <a:lnTo>
                  <a:pt x="2609049" y="226060"/>
                </a:lnTo>
                <a:lnTo>
                  <a:pt x="2605524" y="228590"/>
                </a:lnTo>
                <a:lnTo>
                  <a:pt x="2610827" y="229870"/>
                </a:lnTo>
                <a:lnTo>
                  <a:pt x="2619133" y="224790"/>
                </a:lnTo>
                <a:lnTo>
                  <a:pt x="2620327" y="223520"/>
                </a:lnTo>
                <a:lnTo>
                  <a:pt x="2619857" y="219710"/>
                </a:lnTo>
                <a:lnTo>
                  <a:pt x="2618092" y="217170"/>
                </a:lnTo>
                <a:lnTo>
                  <a:pt x="2615285" y="214630"/>
                </a:lnTo>
                <a:close/>
              </a:path>
              <a:path w="2625090" h="358140">
                <a:moveTo>
                  <a:pt x="2624150" y="226060"/>
                </a:moveTo>
                <a:lnTo>
                  <a:pt x="2623870" y="226060"/>
                </a:lnTo>
                <a:lnTo>
                  <a:pt x="2622842" y="227330"/>
                </a:lnTo>
                <a:lnTo>
                  <a:pt x="2620610" y="228394"/>
                </a:lnTo>
                <a:lnTo>
                  <a:pt x="2623921" y="227330"/>
                </a:lnTo>
                <a:lnTo>
                  <a:pt x="2624785" y="227330"/>
                </a:lnTo>
                <a:lnTo>
                  <a:pt x="2624150" y="226060"/>
                </a:lnTo>
                <a:close/>
              </a:path>
              <a:path w="2625090" h="358140">
                <a:moveTo>
                  <a:pt x="2603792" y="227330"/>
                </a:moveTo>
                <a:lnTo>
                  <a:pt x="2600299" y="227330"/>
                </a:lnTo>
                <a:lnTo>
                  <a:pt x="2603775" y="228168"/>
                </a:lnTo>
                <a:lnTo>
                  <a:pt x="2603792" y="227330"/>
                </a:lnTo>
                <a:close/>
              </a:path>
              <a:path w="2625090" h="358140">
                <a:moveTo>
                  <a:pt x="2618676" y="191770"/>
                </a:moveTo>
                <a:lnTo>
                  <a:pt x="2618054" y="194310"/>
                </a:lnTo>
                <a:lnTo>
                  <a:pt x="2617165" y="196850"/>
                </a:lnTo>
                <a:lnTo>
                  <a:pt x="2616377" y="199390"/>
                </a:lnTo>
                <a:lnTo>
                  <a:pt x="2617381" y="203200"/>
                </a:lnTo>
                <a:lnTo>
                  <a:pt x="2616365" y="208280"/>
                </a:lnTo>
                <a:lnTo>
                  <a:pt x="2618143" y="207010"/>
                </a:lnTo>
                <a:lnTo>
                  <a:pt x="2618879" y="203200"/>
                </a:lnTo>
                <a:lnTo>
                  <a:pt x="2618981" y="199390"/>
                </a:lnTo>
                <a:lnTo>
                  <a:pt x="2619133" y="196850"/>
                </a:lnTo>
                <a:lnTo>
                  <a:pt x="2618676" y="191770"/>
                </a:lnTo>
                <a:close/>
              </a:path>
              <a:path w="2625090" h="358140">
                <a:moveTo>
                  <a:pt x="2616203" y="191770"/>
                </a:moveTo>
                <a:lnTo>
                  <a:pt x="2609469" y="191770"/>
                </a:lnTo>
                <a:lnTo>
                  <a:pt x="2614676" y="193040"/>
                </a:lnTo>
                <a:lnTo>
                  <a:pt x="2616366" y="199390"/>
                </a:lnTo>
                <a:lnTo>
                  <a:pt x="2616203" y="191770"/>
                </a:lnTo>
                <a:close/>
              </a:path>
              <a:path w="2625090" h="358140">
                <a:moveTo>
                  <a:pt x="2615628" y="171450"/>
                </a:moveTo>
                <a:lnTo>
                  <a:pt x="2609913" y="171450"/>
                </a:lnTo>
                <a:lnTo>
                  <a:pt x="2614053" y="173990"/>
                </a:lnTo>
                <a:lnTo>
                  <a:pt x="2615628" y="171450"/>
                </a:lnTo>
                <a:close/>
              </a:path>
              <a:path w="2625090" h="358140">
                <a:moveTo>
                  <a:pt x="2614183" y="167795"/>
                </a:moveTo>
                <a:lnTo>
                  <a:pt x="2609291" y="168910"/>
                </a:lnTo>
                <a:lnTo>
                  <a:pt x="2614623" y="168910"/>
                </a:lnTo>
                <a:lnTo>
                  <a:pt x="2614183" y="167795"/>
                </a:lnTo>
                <a:close/>
              </a:path>
              <a:path w="2625090" h="358140">
                <a:moveTo>
                  <a:pt x="2611107" y="160020"/>
                </a:moveTo>
                <a:lnTo>
                  <a:pt x="2614183" y="167795"/>
                </a:lnTo>
                <a:lnTo>
                  <a:pt x="2614866" y="167640"/>
                </a:lnTo>
                <a:lnTo>
                  <a:pt x="2611107" y="160020"/>
                </a:lnTo>
                <a:close/>
              </a:path>
              <a:path w="2625090" h="358140">
                <a:moveTo>
                  <a:pt x="2608755" y="146050"/>
                </a:moveTo>
                <a:lnTo>
                  <a:pt x="2605811" y="146050"/>
                </a:lnTo>
                <a:lnTo>
                  <a:pt x="2609392" y="152400"/>
                </a:lnTo>
                <a:lnTo>
                  <a:pt x="2613050" y="153670"/>
                </a:lnTo>
                <a:lnTo>
                  <a:pt x="2612567" y="160020"/>
                </a:lnTo>
                <a:lnTo>
                  <a:pt x="2616619" y="157480"/>
                </a:lnTo>
                <a:lnTo>
                  <a:pt x="2613475" y="152400"/>
                </a:lnTo>
                <a:lnTo>
                  <a:pt x="2609796" y="147320"/>
                </a:lnTo>
                <a:lnTo>
                  <a:pt x="2608755" y="146050"/>
                </a:lnTo>
                <a:close/>
              </a:path>
              <a:path w="2625090" h="358140">
                <a:moveTo>
                  <a:pt x="1756410" y="5080"/>
                </a:moveTo>
                <a:lnTo>
                  <a:pt x="1709016" y="5080"/>
                </a:lnTo>
                <a:lnTo>
                  <a:pt x="1678407" y="10160"/>
                </a:lnTo>
                <a:lnTo>
                  <a:pt x="1663255" y="13970"/>
                </a:lnTo>
                <a:lnTo>
                  <a:pt x="1651453" y="17780"/>
                </a:lnTo>
                <a:lnTo>
                  <a:pt x="1617941" y="25400"/>
                </a:lnTo>
                <a:lnTo>
                  <a:pt x="1607277" y="25400"/>
                </a:lnTo>
                <a:lnTo>
                  <a:pt x="1596931" y="26670"/>
                </a:lnTo>
                <a:lnTo>
                  <a:pt x="759472" y="26670"/>
                </a:lnTo>
                <a:lnTo>
                  <a:pt x="755599" y="27940"/>
                </a:lnTo>
                <a:lnTo>
                  <a:pt x="749935" y="27940"/>
                </a:lnTo>
                <a:lnTo>
                  <a:pt x="744169" y="29210"/>
                </a:lnTo>
                <a:lnTo>
                  <a:pt x="738543" y="31750"/>
                </a:lnTo>
                <a:lnTo>
                  <a:pt x="726211" y="35560"/>
                </a:lnTo>
                <a:lnTo>
                  <a:pt x="723823" y="35560"/>
                </a:lnTo>
                <a:lnTo>
                  <a:pt x="719150" y="36830"/>
                </a:lnTo>
                <a:lnTo>
                  <a:pt x="717588" y="38100"/>
                </a:lnTo>
                <a:lnTo>
                  <a:pt x="2477511" y="38100"/>
                </a:lnTo>
                <a:lnTo>
                  <a:pt x="2464366" y="31750"/>
                </a:lnTo>
                <a:lnTo>
                  <a:pt x="2445689" y="25400"/>
                </a:lnTo>
                <a:lnTo>
                  <a:pt x="2425908" y="20320"/>
                </a:lnTo>
                <a:lnTo>
                  <a:pt x="2406946" y="17780"/>
                </a:lnTo>
                <a:lnTo>
                  <a:pt x="2292223" y="17780"/>
                </a:lnTo>
                <a:lnTo>
                  <a:pt x="2283028" y="16510"/>
                </a:lnTo>
                <a:lnTo>
                  <a:pt x="2267064" y="16510"/>
                </a:lnTo>
                <a:lnTo>
                  <a:pt x="2236025" y="15240"/>
                </a:lnTo>
                <a:lnTo>
                  <a:pt x="2141647" y="10160"/>
                </a:lnTo>
                <a:lnTo>
                  <a:pt x="1780895" y="10160"/>
                </a:lnTo>
                <a:lnTo>
                  <a:pt x="1777593" y="8890"/>
                </a:lnTo>
                <a:lnTo>
                  <a:pt x="1767408" y="6350"/>
                </a:lnTo>
                <a:lnTo>
                  <a:pt x="1761870" y="6350"/>
                </a:lnTo>
                <a:lnTo>
                  <a:pt x="1756410" y="5080"/>
                </a:lnTo>
                <a:close/>
              </a:path>
              <a:path w="2625090" h="358140">
                <a:moveTo>
                  <a:pt x="1190331" y="20320"/>
                </a:moveTo>
                <a:lnTo>
                  <a:pt x="806627" y="20320"/>
                </a:lnTo>
                <a:lnTo>
                  <a:pt x="785069" y="22860"/>
                </a:lnTo>
                <a:lnTo>
                  <a:pt x="775556" y="24130"/>
                </a:lnTo>
                <a:lnTo>
                  <a:pt x="766826" y="25400"/>
                </a:lnTo>
                <a:lnTo>
                  <a:pt x="763130" y="26670"/>
                </a:lnTo>
                <a:lnTo>
                  <a:pt x="1451051" y="26670"/>
                </a:lnTo>
                <a:lnTo>
                  <a:pt x="1448943" y="25400"/>
                </a:lnTo>
                <a:lnTo>
                  <a:pt x="1447241" y="25400"/>
                </a:lnTo>
                <a:lnTo>
                  <a:pt x="1441563" y="24130"/>
                </a:lnTo>
                <a:lnTo>
                  <a:pt x="1268958" y="24130"/>
                </a:lnTo>
                <a:lnTo>
                  <a:pt x="1267815" y="22860"/>
                </a:lnTo>
                <a:lnTo>
                  <a:pt x="1262554" y="21590"/>
                </a:lnTo>
                <a:lnTo>
                  <a:pt x="1188638" y="21590"/>
                </a:lnTo>
                <a:lnTo>
                  <a:pt x="1190331" y="20320"/>
                </a:lnTo>
                <a:close/>
              </a:path>
              <a:path w="2625090" h="358140">
                <a:moveTo>
                  <a:pt x="1534277" y="20320"/>
                </a:moveTo>
                <a:lnTo>
                  <a:pt x="1504141" y="20320"/>
                </a:lnTo>
                <a:lnTo>
                  <a:pt x="1489384" y="21590"/>
                </a:lnTo>
                <a:lnTo>
                  <a:pt x="1474911" y="24130"/>
                </a:lnTo>
                <a:lnTo>
                  <a:pt x="1457350" y="26670"/>
                </a:lnTo>
                <a:lnTo>
                  <a:pt x="1596931" y="26670"/>
                </a:lnTo>
                <a:lnTo>
                  <a:pt x="1586425" y="25400"/>
                </a:lnTo>
                <a:lnTo>
                  <a:pt x="1575282" y="25400"/>
                </a:lnTo>
                <a:lnTo>
                  <a:pt x="1562823" y="22860"/>
                </a:lnTo>
                <a:lnTo>
                  <a:pt x="1534277" y="20320"/>
                </a:lnTo>
                <a:close/>
              </a:path>
              <a:path w="2625090" h="358140">
                <a:moveTo>
                  <a:pt x="474159" y="0"/>
                </a:moveTo>
                <a:lnTo>
                  <a:pt x="464045" y="0"/>
                </a:lnTo>
                <a:lnTo>
                  <a:pt x="439759" y="3810"/>
                </a:lnTo>
                <a:lnTo>
                  <a:pt x="419962" y="8890"/>
                </a:lnTo>
                <a:lnTo>
                  <a:pt x="408057" y="12700"/>
                </a:lnTo>
                <a:lnTo>
                  <a:pt x="407454" y="15240"/>
                </a:lnTo>
                <a:lnTo>
                  <a:pt x="403745" y="16510"/>
                </a:lnTo>
                <a:lnTo>
                  <a:pt x="391160" y="20320"/>
                </a:lnTo>
                <a:lnTo>
                  <a:pt x="383387" y="22860"/>
                </a:lnTo>
                <a:lnTo>
                  <a:pt x="282854" y="25400"/>
                </a:lnTo>
                <a:lnTo>
                  <a:pt x="707948" y="25400"/>
                </a:lnTo>
                <a:lnTo>
                  <a:pt x="709701" y="24130"/>
                </a:lnTo>
                <a:lnTo>
                  <a:pt x="712254" y="24130"/>
                </a:lnTo>
                <a:lnTo>
                  <a:pt x="713181" y="22860"/>
                </a:lnTo>
                <a:lnTo>
                  <a:pt x="713587" y="22860"/>
                </a:lnTo>
                <a:lnTo>
                  <a:pt x="706602" y="21590"/>
                </a:lnTo>
                <a:lnTo>
                  <a:pt x="697966" y="19050"/>
                </a:lnTo>
                <a:lnTo>
                  <a:pt x="682879" y="16510"/>
                </a:lnTo>
                <a:lnTo>
                  <a:pt x="673658" y="15240"/>
                </a:lnTo>
                <a:lnTo>
                  <a:pt x="666089" y="13970"/>
                </a:lnTo>
                <a:lnTo>
                  <a:pt x="658952" y="13970"/>
                </a:lnTo>
                <a:lnTo>
                  <a:pt x="648481" y="12700"/>
                </a:lnTo>
                <a:lnTo>
                  <a:pt x="637890" y="12700"/>
                </a:lnTo>
                <a:lnTo>
                  <a:pt x="626321" y="11430"/>
                </a:lnTo>
                <a:lnTo>
                  <a:pt x="612914" y="11430"/>
                </a:lnTo>
                <a:lnTo>
                  <a:pt x="596272" y="8890"/>
                </a:lnTo>
                <a:lnTo>
                  <a:pt x="463537" y="8890"/>
                </a:lnTo>
                <a:lnTo>
                  <a:pt x="471246" y="7620"/>
                </a:lnTo>
                <a:lnTo>
                  <a:pt x="488961" y="7620"/>
                </a:lnTo>
                <a:lnTo>
                  <a:pt x="497408" y="6350"/>
                </a:lnTo>
                <a:lnTo>
                  <a:pt x="578081" y="6350"/>
                </a:lnTo>
                <a:lnTo>
                  <a:pt x="562686" y="3810"/>
                </a:lnTo>
                <a:lnTo>
                  <a:pt x="558559" y="2540"/>
                </a:lnTo>
                <a:lnTo>
                  <a:pt x="516750" y="2540"/>
                </a:lnTo>
                <a:lnTo>
                  <a:pt x="497116" y="1270"/>
                </a:lnTo>
                <a:lnTo>
                  <a:pt x="482923" y="1270"/>
                </a:lnTo>
                <a:lnTo>
                  <a:pt x="474159" y="0"/>
                </a:lnTo>
                <a:close/>
              </a:path>
              <a:path w="2625090" h="358140">
                <a:moveTo>
                  <a:pt x="1361274" y="7620"/>
                </a:moveTo>
                <a:lnTo>
                  <a:pt x="1354042" y="8890"/>
                </a:lnTo>
                <a:lnTo>
                  <a:pt x="1345404" y="8890"/>
                </a:lnTo>
                <a:lnTo>
                  <a:pt x="1335430" y="10160"/>
                </a:lnTo>
                <a:lnTo>
                  <a:pt x="1324190" y="11430"/>
                </a:lnTo>
                <a:lnTo>
                  <a:pt x="1311827" y="13970"/>
                </a:lnTo>
                <a:lnTo>
                  <a:pt x="1298473" y="16510"/>
                </a:lnTo>
                <a:lnTo>
                  <a:pt x="1289227" y="19050"/>
                </a:lnTo>
                <a:lnTo>
                  <a:pt x="1284376" y="20320"/>
                </a:lnTo>
                <a:lnTo>
                  <a:pt x="1281963" y="20320"/>
                </a:lnTo>
                <a:lnTo>
                  <a:pt x="1279461" y="21590"/>
                </a:lnTo>
                <a:lnTo>
                  <a:pt x="1277073" y="21590"/>
                </a:lnTo>
                <a:lnTo>
                  <a:pt x="1271016" y="24130"/>
                </a:lnTo>
                <a:lnTo>
                  <a:pt x="1441563" y="24130"/>
                </a:lnTo>
                <a:lnTo>
                  <a:pt x="1435433" y="22860"/>
                </a:lnTo>
                <a:lnTo>
                  <a:pt x="1422196" y="19050"/>
                </a:lnTo>
                <a:lnTo>
                  <a:pt x="1408091" y="15240"/>
                </a:lnTo>
                <a:lnTo>
                  <a:pt x="1393231" y="12700"/>
                </a:lnTo>
                <a:lnTo>
                  <a:pt x="1377623" y="8890"/>
                </a:lnTo>
                <a:lnTo>
                  <a:pt x="1361274" y="7620"/>
                </a:lnTo>
                <a:close/>
              </a:path>
              <a:path w="2625090" h="358140">
                <a:moveTo>
                  <a:pt x="1192657" y="16510"/>
                </a:moveTo>
                <a:lnTo>
                  <a:pt x="1158824" y="16510"/>
                </a:lnTo>
                <a:lnTo>
                  <a:pt x="1145758" y="17780"/>
                </a:lnTo>
                <a:lnTo>
                  <a:pt x="776389" y="17780"/>
                </a:lnTo>
                <a:lnTo>
                  <a:pt x="772071" y="20320"/>
                </a:lnTo>
                <a:lnTo>
                  <a:pt x="771207" y="21590"/>
                </a:lnTo>
                <a:lnTo>
                  <a:pt x="778686" y="21590"/>
                </a:lnTo>
                <a:lnTo>
                  <a:pt x="794664" y="20320"/>
                </a:lnTo>
                <a:lnTo>
                  <a:pt x="1190331" y="20320"/>
                </a:lnTo>
                <a:lnTo>
                  <a:pt x="1192025" y="19050"/>
                </a:lnTo>
                <a:lnTo>
                  <a:pt x="1196702" y="17780"/>
                </a:lnTo>
                <a:lnTo>
                  <a:pt x="1192657" y="16510"/>
                </a:lnTo>
                <a:close/>
              </a:path>
              <a:path w="2625090" h="358140">
                <a:moveTo>
                  <a:pt x="1226820" y="15240"/>
                </a:moveTo>
                <a:lnTo>
                  <a:pt x="1235976" y="17780"/>
                </a:lnTo>
                <a:lnTo>
                  <a:pt x="1220433" y="20320"/>
                </a:lnTo>
                <a:lnTo>
                  <a:pt x="1210632" y="21590"/>
                </a:lnTo>
                <a:lnTo>
                  <a:pt x="1262554" y="21590"/>
                </a:lnTo>
                <a:lnTo>
                  <a:pt x="1257293" y="20320"/>
                </a:lnTo>
                <a:lnTo>
                  <a:pt x="1245931" y="19050"/>
                </a:lnTo>
                <a:lnTo>
                  <a:pt x="1235263" y="16510"/>
                </a:lnTo>
                <a:lnTo>
                  <a:pt x="1226820" y="15240"/>
                </a:lnTo>
                <a:close/>
              </a:path>
              <a:path w="2625090" h="358140">
                <a:moveTo>
                  <a:pt x="776389" y="17780"/>
                </a:moveTo>
                <a:lnTo>
                  <a:pt x="768540" y="17780"/>
                </a:lnTo>
                <a:lnTo>
                  <a:pt x="762177" y="20320"/>
                </a:lnTo>
                <a:lnTo>
                  <a:pt x="766851" y="19050"/>
                </a:lnTo>
                <a:lnTo>
                  <a:pt x="771613" y="19050"/>
                </a:lnTo>
                <a:lnTo>
                  <a:pt x="776389" y="17780"/>
                </a:lnTo>
                <a:close/>
              </a:path>
              <a:path w="2625090" h="358140">
                <a:moveTo>
                  <a:pt x="832731" y="8890"/>
                </a:moveTo>
                <a:lnTo>
                  <a:pt x="825505" y="8890"/>
                </a:lnTo>
                <a:lnTo>
                  <a:pt x="818654" y="10160"/>
                </a:lnTo>
                <a:lnTo>
                  <a:pt x="806579" y="11430"/>
                </a:lnTo>
                <a:lnTo>
                  <a:pt x="796218" y="12700"/>
                </a:lnTo>
                <a:lnTo>
                  <a:pt x="787645" y="13970"/>
                </a:lnTo>
                <a:lnTo>
                  <a:pt x="780935" y="16510"/>
                </a:lnTo>
                <a:lnTo>
                  <a:pt x="774750" y="17780"/>
                </a:lnTo>
                <a:lnTo>
                  <a:pt x="1131125" y="17780"/>
                </a:lnTo>
                <a:lnTo>
                  <a:pt x="1096217" y="16510"/>
                </a:lnTo>
                <a:lnTo>
                  <a:pt x="1078842" y="15240"/>
                </a:lnTo>
                <a:lnTo>
                  <a:pt x="1058240" y="13970"/>
                </a:lnTo>
                <a:lnTo>
                  <a:pt x="1042887" y="11430"/>
                </a:lnTo>
                <a:lnTo>
                  <a:pt x="860679" y="11430"/>
                </a:lnTo>
                <a:lnTo>
                  <a:pt x="848245" y="10160"/>
                </a:lnTo>
                <a:lnTo>
                  <a:pt x="840316" y="10160"/>
                </a:lnTo>
                <a:lnTo>
                  <a:pt x="832731" y="8890"/>
                </a:lnTo>
                <a:close/>
              </a:path>
              <a:path w="2625090" h="358140">
                <a:moveTo>
                  <a:pt x="2350979" y="15240"/>
                </a:moveTo>
                <a:lnTo>
                  <a:pt x="2331021" y="15240"/>
                </a:lnTo>
                <a:lnTo>
                  <a:pt x="2295372" y="17780"/>
                </a:lnTo>
                <a:lnTo>
                  <a:pt x="2406946" y="17780"/>
                </a:lnTo>
                <a:lnTo>
                  <a:pt x="2388973" y="16510"/>
                </a:lnTo>
                <a:lnTo>
                  <a:pt x="2372156" y="16510"/>
                </a:lnTo>
                <a:lnTo>
                  <a:pt x="2350979" y="15240"/>
                </a:lnTo>
                <a:close/>
              </a:path>
              <a:path w="2625090" h="358140">
                <a:moveTo>
                  <a:pt x="949183" y="3810"/>
                </a:moveTo>
                <a:lnTo>
                  <a:pt x="914730" y="5080"/>
                </a:lnTo>
                <a:lnTo>
                  <a:pt x="907516" y="6350"/>
                </a:lnTo>
                <a:lnTo>
                  <a:pt x="900201" y="6350"/>
                </a:lnTo>
                <a:lnTo>
                  <a:pt x="892721" y="7620"/>
                </a:lnTo>
                <a:lnTo>
                  <a:pt x="886510" y="7620"/>
                </a:lnTo>
                <a:lnTo>
                  <a:pt x="880186" y="8890"/>
                </a:lnTo>
                <a:lnTo>
                  <a:pt x="874255" y="8890"/>
                </a:lnTo>
                <a:lnTo>
                  <a:pt x="866838" y="10160"/>
                </a:lnTo>
                <a:lnTo>
                  <a:pt x="864501" y="11430"/>
                </a:lnTo>
                <a:lnTo>
                  <a:pt x="1042887" y="11430"/>
                </a:lnTo>
                <a:lnTo>
                  <a:pt x="1019857" y="7620"/>
                </a:lnTo>
                <a:lnTo>
                  <a:pt x="983865" y="5080"/>
                </a:lnTo>
                <a:lnTo>
                  <a:pt x="949183" y="3810"/>
                </a:lnTo>
                <a:close/>
              </a:path>
              <a:path w="2625090" h="358140">
                <a:moveTo>
                  <a:pt x="1969167" y="2540"/>
                </a:moveTo>
                <a:lnTo>
                  <a:pt x="1912337" y="2540"/>
                </a:lnTo>
                <a:lnTo>
                  <a:pt x="1849882" y="3810"/>
                </a:lnTo>
                <a:lnTo>
                  <a:pt x="1811782" y="6350"/>
                </a:lnTo>
                <a:lnTo>
                  <a:pt x="1783156" y="10160"/>
                </a:lnTo>
                <a:lnTo>
                  <a:pt x="2141647" y="10160"/>
                </a:lnTo>
                <a:lnTo>
                  <a:pt x="2021600" y="3810"/>
                </a:lnTo>
                <a:lnTo>
                  <a:pt x="1969167" y="2540"/>
                </a:lnTo>
                <a:close/>
              </a:path>
              <a:path w="2625090" h="358140">
                <a:moveTo>
                  <a:pt x="472026" y="7620"/>
                </a:moveTo>
                <a:lnTo>
                  <a:pt x="471246" y="7620"/>
                </a:lnTo>
                <a:lnTo>
                  <a:pt x="463537" y="8890"/>
                </a:lnTo>
                <a:lnTo>
                  <a:pt x="472026" y="7620"/>
                </a:lnTo>
                <a:close/>
              </a:path>
              <a:path w="2625090" h="358140">
                <a:moveTo>
                  <a:pt x="578081" y="6350"/>
                </a:moveTo>
                <a:lnTo>
                  <a:pt x="497408" y="6350"/>
                </a:lnTo>
                <a:lnTo>
                  <a:pt x="493953" y="7620"/>
                </a:lnTo>
                <a:lnTo>
                  <a:pt x="472026" y="7620"/>
                </a:lnTo>
                <a:lnTo>
                  <a:pt x="463537" y="8890"/>
                </a:lnTo>
                <a:lnTo>
                  <a:pt x="596272" y="8890"/>
                </a:lnTo>
                <a:lnTo>
                  <a:pt x="578081" y="6350"/>
                </a:lnTo>
                <a:close/>
              </a:path>
              <a:path w="2625090" h="358140">
                <a:moveTo>
                  <a:pt x="554431" y="1270"/>
                </a:moveTo>
                <a:lnTo>
                  <a:pt x="542312" y="1270"/>
                </a:lnTo>
                <a:lnTo>
                  <a:pt x="532757" y="2540"/>
                </a:lnTo>
                <a:lnTo>
                  <a:pt x="558559" y="2540"/>
                </a:lnTo>
                <a:lnTo>
                  <a:pt x="554431" y="127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60625" y="6221149"/>
            <a:ext cx="1527810" cy="548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antislavery.org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370">
              <a:lnSpc>
                <a:spcPct val="100000"/>
              </a:lnSpc>
              <a:spcBef>
                <a:spcPts val="930"/>
              </a:spcBef>
            </a:pPr>
            <a:r>
              <a:rPr sz="85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 © </a:t>
            </a:r>
            <a:r>
              <a:rPr sz="850" spc="-5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Anti-Slavery</a:t>
            </a:r>
            <a:r>
              <a:rPr sz="850" spc="-4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50" spc="-5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</a:t>
            </a:r>
            <a:endParaRPr sz="8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552213-ED9B-5581-822C-B9B6ED813335}"/>
              </a:ext>
            </a:extLst>
          </p:cNvPr>
          <p:cNvSpPr txBox="1"/>
          <p:nvPr/>
        </p:nvSpPr>
        <p:spPr>
          <a:xfrm>
            <a:off x="5095426" y="6050468"/>
            <a:ext cx="7989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Lizzie Muir | 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Community Engagement Officer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Contact | </a:t>
            </a:r>
            <a:r>
              <a:rPr lang="en-US" b="0" i="0" u="sng" strike="noStrike" dirty="0">
                <a:solidFill>
                  <a:srgbClr val="231F20"/>
                </a:solidFill>
                <a:effectLst/>
                <a:latin typeface="Nunito Sans" pitchFamily="2" charset="0"/>
                <a:hlinkClick r:id="rId2"/>
              </a:rPr>
              <a:t>e.muir@antislavery.org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|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+44 (0)20 8142 7723</a:t>
            </a:r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FBAB7847-51EF-D9EF-5B30-6222AB6FE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39" y="738909"/>
            <a:ext cx="2909635" cy="9088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1965337" y="6562987"/>
            <a:ext cx="47625" cy="12700"/>
          </a:xfrm>
          <a:custGeom>
            <a:avLst/>
            <a:gdLst/>
            <a:ahLst/>
            <a:cxnLst/>
            <a:rect l="l" t="t" r="r" b="b"/>
            <a:pathLst>
              <a:path w="47625" h="12700">
                <a:moveTo>
                  <a:pt x="28593" y="3136"/>
                </a:moveTo>
                <a:lnTo>
                  <a:pt x="10706" y="3136"/>
                </a:lnTo>
                <a:lnTo>
                  <a:pt x="14185" y="4013"/>
                </a:lnTo>
                <a:lnTo>
                  <a:pt x="12792" y="4013"/>
                </a:lnTo>
                <a:lnTo>
                  <a:pt x="47599" y="12077"/>
                </a:lnTo>
                <a:lnTo>
                  <a:pt x="45646" y="4013"/>
                </a:lnTo>
                <a:lnTo>
                  <a:pt x="14185" y="4013"/>
                </a:lnTo>
                <a:lnTo>
                  <a:pt x="12684" y="3967"/>
                </a:lnTo>
                <a:lnTo>
                  <a:pt x="45635" y="3967"/>
                </a:lnTo>
                <a:lnTo>
                  <a:pt x="45569" y="3695"/>
                </a:lnTo>
                <a:lnTo>
                  <a:pt x="38102" y="3695"/>
                </a:lnTo>
                <a:lnTo>
                  <a:pt x="30857" y="3371"/>
                </a:lnTo>
                <a:lnTo>
                  <a:pt x="28593" y="3136"/>
                </a:lnTo>
                <a:close/>
              </a:path>
              <a:path w="47625" h="12700">
                <a:moveTo>
                  <a:pt x="10706" y="3136"/>
                </a:moveTo>
                <a:lnTo>
                  <a:pt x="12684" y="3967"/>
                </a:lnTo>
                <a:lnTo>
                  <a:pt x="14185" y="4013"/>
                </a:lnTo>
                <a:lnTo>
                  <a:pt x="10706" y="3136"/>
                </a:lnTo>
                <a:close/>
              </a:path>
              <a:path w="47625" h="12700">
                <a:moveTo>
                  <a:pt x="11582" y="0"/>
                </a:moveTo>
                <a:lnTo>
                  <a:pt x="13004" y="1904"/>
                </a:lnTo>
                <a:lnTo>
                  <a:pt x="0" y="3581"/>
                </a:lnTo>
                <a:lnTo>
                  <a:pt x="12684" y="3967"/>
                </a:lnTo>
                <a:lnTo>
                  <a:pt x="10706" y="3136"/>
                </a:lnTo>
                <a:lnTo>
                  <a:pt x="28593" y="3136"/>
                </a:lnTo>
                <a:lnTo>
                  <a:pt x="23789" y="2638"/>
                </a:lnTo>
                <a:lnTo>
                  <a:pt x="16878" y="1523"/>
                </a:lnTo>
                <a:lnTo>
                  <a:pt x="11582" y="0"/>
                </a:lnTo>
                <a:close/>
              </a:path>
              <a:path w="47625" h="12700">
                <a:moveTo>
                  <a:pt x="45542" y="3581"/>
                </a:moveTo>
                <a:lnTo>
                  <a:pt x="38102" y="3695"/>
                </a:lnTo>
                <a:lnTo>
                  <a:pt x="45569" y="3695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80083" y="622162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2" y="0"/>
                </a:moveTo>
                <a:lnTo>
                  <a:pt x="0" y="279"/>
                </a:lnTo>
                <a:lnTo>
                  <a:pt x="266" y="292"/>
                </a:lnTo>
                <a:lnTo>
                  <a:pt x="457" y="266"/>
                </a:lnTo>
                <a:lnTo>
                  <a:pt x="708" y="266"/>
                </a:lnTo>
                <a:lnTo>
                  <a:pt x="482" y="165"/>
                </a:lnTo>
                <a:lnTo>
                  <a:pt x="266" y="139"/>
                </a:lnTo>
                <a:lnTo>
                  <a:pt x="12" y="0"/>
                </a:lnTo>
                <a:close/>
              </a:path>
              <a:path w="1270" h="635">
                <a:moveTo>
                  <a:pt x="708" y="266"/>
                </a:moveTo>
                <a:lnTo>
                  <a:pt x="457" y="266"/>
                </a:lnTo>
                <a:lnTo>
                  <a:pt x="736" y="279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0820" y="6221902"/>
            <a:ext cx="15875" cy="2540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0"/>
                </a:moveTo>
                <a:lnTo>
                  <a:pt x="5372" y="2540"/>
                </a:lnTo>
                <a:lnTo>
                  <a:pt x="9004" y="1574"/>
                </a:lnTo>
                <a:lnTo>
                  <a:pt x="15278" y="723"/>
                </a:lnTo>
                <a:lnTo>
                  <a:pt x="10883" y="660"/>
                </a:lnTo>
                <a:lnTo>
                  <a:pt x="5067" y="203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54892" y="6221757"/>
            <a:ext cx="26034" cy="6350"/>
          </a:xfrm>
          <a:custGeom>
            <a:avLst/>
            <a:gdLst/>
            <a:ahLst/>
            <a:cxnLst/>
            <a:rect l="l" t="t" r="r" b="b"/>
            <a:pathLst>
              <a:path w="26034" h="6350">
                <a:moveTo>
                  <a:pt x="16116" y="152"/>
                </a:moveTo>
                <a:lnTo>
                  <a:pt x="6400" y="2463"/>
                </a:lnTo>
                <a:lnTo>
                  <a:pt x="0" y="5829"/>
                </a:lnTo>
                <a:lnTo>
                  <a:pt x="4940" y="4241"/>
                </a:lnTo>
                <a:lnTo>
                  <a:pt x="25880" y="4241"/>
                </a:lnTo>
                <a:lnTo>
                  <a:pt x="25339" y="1003"/>
                </a:lnTo>
                <a:lnTo>
                  <a:pt x="15265" y="1003"/>
                </a:lnTo>
                <a:lnTo>
                  <a:pt x="16116" y="152"/>
                </a:lnTo>
                <a:close/>
              </a:path>
              <a:path w="26034" h="6350">
                <a:moveTo>
                  <a:pt x="25880" y="4241"/>
                </a:moveTo>
                <a:lnTo>
                  <a:pt x="4940" y="4241"/>
                </a:lnTo>
                <a:lnTo>
                  <a:pt x="12026" y="4737"/>
                </a:lnTo>
                <a:lnTo>
                  <a:pt x="17297" y="4787"/>
                </a:lnTo>
                <a:lnTo>
                  <a:pt x="22326" y="5016"/>
                </a:lnTo>
                <a:lnTo>
                  <a:pt x="25907" y="4406"/>
                </a:lnTo>
                <a:lnTo>
                  <a:pt x="25880" y="4241"/>
                </a:lnTo>
                <a:close/>
              </a:path>
              <a:path w="26034" h="6350">
                <a:moveTo>
                  <a:pt x="20573" y="0"/>
                </a:moveTo>
                <a:lnTo>
                  <a:pt x="16624" y="88"/>
                </a:lnTo>
                <a:lnTo>
                  <a:pt x="15265" y="1003"/>
                </a:lnTo>
                <a:lnTo>
                  <a:pt x="25339" y="1003"/>
                </a:lnTo>
                <a:lnTo>
                  <a:pt x="25196" y="152"/>
                </a:lnTo>
                <a:lnTo>
                  <a:pt x="20573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76936" y="6226226"/>
            <a:ext cx="19050" cy="5080"/>
          </a:xfrm>
          <a:custGeom>
            <a:avLst/>
            <a:gdLst/>
            <a:ahLst/>
            <a:cxnLst/>
            <a:rect l="l" t="t" r="r" b="b"/>
            <a:pathLst>
              <a:path w="19050" h="5079">
                <a:moveTo>
                  <a:pt x="10628" y="462"/>
                </a:moveTo>
                <a:lnTo>
                  <a:pt x="11137" y="4584"/>
                </a:lnTo>
                <a:lnTo>
                  <a:pt x="14775" y="4573"/>
                </a:lnTo>
                <a:lnTo>
                  <a:pt x="12334" y="1512"/>
                </a:lnTo>
                <a:lnTo>
                  <a:pt x="15671" y="1130"/>
                </a:lnTo>
                <a:lnTo>
                  <a:pt x="18567" y="850"/>
                </a:lnTo>
                <a:lnTo>
                  <a:pt x="10628" y="462"/>
                </a:lnTo>
                <a:close/>
              </a:path>
              <a:path w="19050" h="5079">
                <a:moveTo>
                  <a:pt x="1155" y="0"/>
                </a:moveTo>
                <a:lnTo>
                  <a:pt x="0" y="2235"/>
                </a:lnTo>
                <a:lnTo>
                  <a:pt x="2489" y="3378"/>
                </a:lnTo>
                <a:lnTo>
                  <a:pt x="10392" y="451"/>
                </a:lnTo>
                <a:lnTo>
                  <a:pt x="1155" y="0"/>
                </a:lnTo>
                <a:close/>
              </a:path>
              <a:path w="19050" h="5079">
                <a:moveTo>
                  <a:pt x="10617" y="368"/>
                </a:moveTo>
                <a:lnTo>
                  <a:pt x="10392" y="451"/>
                </a:lnTo>
                <a:lnTo>
                  <a:pt x="10628" y="462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07331" y="6228550"/>
            <a:ext cx="13335" cy="5080"/>
          </a:xfrm>
          <a:custGeom>
            <a:avLst/>
            <a:gdLst/>
            <a:ahLst/>
            <a:cxnLst/>
            <a:rect l="l" t="t" r="r" b="b"/>
            <a:pathLst>
              <a:path w="13334" h="5079">
                <a:moveTo>
                  <a:pt x="11641" y="3682"/>
                </a:moveTo>
                <a:lnTo>
                  <a:pt x="6032" y="3682"/>
                </a:lnTo>
                <a:lnTo>
                  <a:pt x="9817" y="4229"/>
                </a:lnTo>
                <a:lnTo>
                  <a:pt x="13309" y="4914"/>
                </a:lnTo>
                <a:lnTo>
                  <a:pt x="11641" y="3682"/>
                </a:lnTo>
                <a:close/>
              </a:path>
              <a:path w="13334" h="5079">
                <a:moveTo>
                  <a:pt x="4000" y="0"/>
                </a:moveTo>
                <a:lnTo>
                  <a:pt x="0" y="4063"/>
                </a:lnTo>
                <a:lnTo>
                  <a:pt x="6032" y="3682"/>
                </a:lnTo>
                <a:lnTo>
                  <a:pt x="11641" y="3682"/>
                </a:lnTo>
                <a:lnTo>
                  <a:pt x="11074" y="3263"/>
                </a:lnTo>
                <a:lnTo>
                  <a:pt x="12738" y="546"/>
                </a:lnTo>
                <a:lnTo>
                  <a:pt x="400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34879" y="6225913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39" y="0"/>
                </a:moveTo>
                <a:lnTo>
                  <a:pt x="0" y="292"/>
                </a:lnTo>
                <a:lnTo>
                  <a:pt x="28" y="685"/>
                </a:lnTo>
                <a:lnTo>
                  <a:pt x="406" y="1041"/>
                </a:lnTo>
                <a:lnTo>
                  <a:pt x="584" y="685"/>
                </a:lnTo>
                <a:lnTo>
                  <a:pt x="812" y="457"/>
                </a:lnTo>
                <a:lnTo>
                  <a:pt x="939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26365" y="6226952"/>
            <a:ext cx="15240" cy="8890"/>
          </a:xfrm>
          <a:custGeom>
            <a:avLst/>
            <a:gdLst/>
            <a:ahLst/>
            <a:cxnLst/>
            <a:rect l="l" t="t" r="r" b="b"/>
            <a:pathLst>
              <a:path w="15240" h="8889">
                <a:moveTo>
                  <a:pt x="8924" y="0"/>
                </a:moveTo>
                <a:lnTo>
                  <a:pt x="5936" y="2435"/>
                </a:lnTo>
                <a:lnTo>
                  <a:pt x="2407" y="2720"/>
                </a:lnTo>
                <a:lnTo>
                  <a:pt x="0" y="3554"/>
                </a:lnTo>
                <a:lnTo>
                  <a:pt x="377" y="7632"/>
                </a:lnTo>
                <a:lnTo>
                  <a:pt x="3209" y="8077"/>
                </a:lnTo>
                <a:lnTo>
                  <a:pt x="6435" y="8369"/>
                </a:lnTo>
                <a:lnTo>
                  <a:pt x="10969" y="8128"/>
                </a:lnTo>
                <a:lnTo>
                  <a:pt x="2040" y="6184"/>
                </a:lnTo>
                <a:lnTo>
                  <a:pt x="5355" y="2933"/>
                </a:lnTo>
                <a:lnTo>
                  <a:pt x="14932" y="2933"/>
                </a:lnTo>
                <a:lnTo>
                  <a:pt x="14893" y="2590"/>
                </a:lnTo>
                <a:lnTo>
                  <a:pt x="10092" y="1104"/>
                </a:lnTo>
                <a:lnTo>
                  <a:pt x="8924" y="0"/>
                </a:lnTo>
                <a:close/>
              </a:path>
              <a:path w="15240" h="8889">
                <a:moveTo>
                  <a:pt x="14932" y="2933"/>
                </a:moveTo>
                <a:lnTo>
                  <a:pt x="5355" y="2933"/>
                </a:lnTo>
                <a:lnTo>
                  <a:pt x="13140" y="7188"/>
                </a:lnTo>
                <a:lnTo>
                  <a:pt x="15071" y="4152"/>
                </a:lnTo>
                <a:lnTo>
                  <a:pt x="14932" y="2933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20646" y="6233459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952" y="711"/>
                </a:lnTo>
                <a:lnTo>
                  <a:pt x="2565" y="1244"/>
                </a:lnTo>
                <a:lnTo>
                  <a:pt x="6134" y="1282"/>
                </a:lnTo>
                <a:lnTo>
                  <a:pt x="6096" y="1130"/>
                </a:lnTo>
                <a:lnTo>
                  <a:pt x="3949" y="800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74573" y="6239532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0" y="0"/>
                </a:moveTo>
                <a:lnTo>
                  <a:pt x="2844" y="927"/>
                </a:lnTo>
                <a:lnTo>
                  <a:pt x="5829" y="1625"/>
                </a:lnTo>
                <a:lnTo>
                  <a:pt x="8991" y="2146"/>
                </a:lnTo>
                <a:lnTo>
                  <a:pt x="6222" y="1142"/>
                </a:lnTo>
                <a:lnTo>
                  <a:pt x="3289" y="330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51208" y="6235953"/>
            <a:ext cx="24765" cy="8255"/>
          </a:xfrm>
          <a:custGeom>
            <a:avLst/>
            <a:gdLst/>
            <a:ahLst/>
            <a:cxnLst/>
            <a:rect l="l" t="t" r="r" b="b"/>
            <a:pathLst>
              <a:path w="24765" h="8254">
                <a:moveTo>
                  <a:pt x="18955" y="2120"/>
                </a:moveTo>
                <a:lnTo>
                  <a:pt x="20789" y="4450"/>
                </a:lnTo>
                <a:lnTo>
                  <a:pt x="24688" y="7632"/>
                </a:lnTo>
                <a:lnTo>
                  <a:pt x="22936" y="3505"/>
                </a:lnTo>
                <a:lnTo>
                  <a:pt x="23118" y="3505"/>
                </a:lnTo>
                <a:lnTo>
                  <a:pt x="19646" y="2387"/>
                </a:lnTo>
                <a:lnTo>
                  <a:pt x="18955" y="2120"/>
                </a:lnTo>
                <a:close/>
              </a:path>
              <a:path w="24765" h="8254">
                <a:moveTo>
                  <a:pt x="15578" y="5194"/>
                </a:moveTo>
                <a:lnTo>
                  <a:pt x="6735" y="5194"/>
                </a:lnTo>
                <a:lnTo>
                  <a:pt x="12757" y="6661"/>
                </a:lnTo>
                <a:lnTo>
                  <a:pt x="17587" y="7308"/>
                </a:lnTo>
                <a:lnTo>
                  <a:pt x="19486" y="5575"/>
                </a:lnTo>
                <a:lnTo>
                  <a:pt x="15875" y="5575"/>
                </a:lnTo>
                <a:lnTo>
                  <a:pt x="15578" y="5194"/>
                </a:lnTo>
                <a:close/>
              </a:path>
              <a:path w="24765" h="8254">
                <a:moveTo>
                  <a:pt x="12230" y="901"/>
                </a:moveTo>
                <a:lnTo>
                  <a:pt x="0" y="5626"/>
                </a:lnTo>
                <a:lnTo>
                  <a:pt x="6735" y="5194"/>
                </a:lnTo>
                <a:lnTo>
                  <a:pt x="15578" y="5194"/>
                </a:lnTo>
                <a:lnTo>
                  <a:pt x="12230" y="901"/>
                </a:lnTo>
                <a:close/>
              </a:path>
              <a:path w="24765" h="8254">
                <a:moveTo>
                  <a:pt x="19888" y="5207"/>
                </a:moveTo>
                <a:lnTo>
                  <a:pt x="15875" y="5575"/>
                </a:lnTo>
                <a:lnTo>
                  <a:pt x="19486" y="5575"/>
                </a:lnTo>
                <a:lnTo>
                  <a:pt x="19888" y="5207"/>
                </a:lnTo>
                <a:close/>
              </a:path>
              <a:path w="24765" h="8254">
                <a:moveTo>
                  <a:pt x="20751" y="4419"/>
                </a:moveTo>
                <a:lnTo>
                  <a:pt x="19888" y="5207"/>
                </a:lnTo>
                <a:lnTo>
                  <a:pt x="21285" y="5080"/>
                </a:lnTo>
                <a:lnTo>
                  <a:pt x="20751" y="4419"/>
                </a:lnTo>
                <a:close/>
              </a:path>
              <a:path w="24765" h="8254">
                <a:moveTo>
                  <a:pt x="23118" y="3505"/>
                </a:moveTo>
                <a:lnTo>
                  <a:pt x="22936" y="3505"/>
                </a:lnTo>
                <a:lnTo>
                  <a:pt x="23088" y="3517"/>
                </a:lnTo>
                <a:lnTo>
                  <a:pt x="23355" y="3581"/>
                </a:lnTo>
                <a:lnTo>
                  <a:pt x="23118" y="3505"/>
                </a:lnTo>
                <a:close/>
              </a:path>
              <a:path w="24765" h="8254">
                <a:moveTo>
                  <a:pt x="14427" y="0"/>
                </a:moveTo>
                <a:lnTo>
                  <a:pt x="16294" y="1092"/>
                </a:lnTo>
                <a:lnTo>
                  <a:pt x="18955" y="2120"/>
                </a:lnTo>
                <a:lnTo>
                  <a:pt x="18656" y="1739"/>
                </a:lnTo>
                <a:lnTo>
                  <a:pt x="14427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96207" y="6239644"/>
            <a:ext cx="8890" cy="3175"/>
          </a:xfrm>
          <a:custGeom>
            <a:avLst/>
            <a:gdLst/>
            <a:ahLst/>
            <a:cxnLst/>
            <a:rect l="l" t="t" r="r" b="b"/>
            <a:pathLst>
              <a:path w="8890" h="3175">
                <a:moveTo>
                  <a:pt x="571" y="0"/>
                </a:moveTo>
                <a:lnTo>
                  <a:pt x="0" y="1574"/>
                </a:lnTo>
                <a:lnTo>
                  <a:pt x="5537" y="2171"/>
                </a:lnTo>
                <a:lnTo>
                  <a:pt x="8801" y="3035"/>
                </a:lnTo>
                <a:lnTo>
                  <a:pt x="571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46790" y="6234159"/>
            <a:ext cx="6985" cy="1270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0" y="0"/>
                </a:moveTo>
                <a:lnTo>
                  <a:pt x="3606" y="889"/>
                </a:lnTo>
                <a:lnTo>
                  <a:pt x="5448" y="927"/>
                </a:lnTo>
                <a:lnTo>
                  <a:pt x="6400" y="558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50736" y="6228569"/>
            <a:ext cx="12065" cy="6985"/>
          </a:xfrm>
          <a:custGeom>
            <a:avLst/>
            <a:gdLst/>
            <a:ahLst/>
            <a:cxnLst/>
            <a:rect l="l" t="t" r="r" b="b"/>
            <a:pathLst>
              <a:path w="12065" h="6985">
                <a:moveTo>
                  <a:pt x="0" y="0"/>
                </a:moveTo>
                <a:lnTo>
                  <a:pt x="5346" y="5016"/>
                </a:lnTo>
                <a:lnTo>
                  <a:pt x="2451" y="6146"/>
                </a:lnTo>
                <a:lnTo>
                  <a:pt x="11683" y="6959"/>
                </a:lnTo>
                <a:lnTo>
                  <a:pt x="9893" y="2832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49461" y="6229301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546" y="228"/>
                </a:moveTo>
                <a:lnTo>
                  <a:pt x="0" y="419"/>
                </a:lnTo>
                <a:lnTo>
                  <a:pt x="1016" y="190"/>
                </a:lnTo>
                <a:lnTo>
                  <a:pt x="1511" y="0"/>
                </a:lnTo>
                <a:lnTo>
                  <a:pt x="546" y="228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18892" y="6386889"/>
            <a:ext cx="6985" cy="11430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3182" y="6782"/>
                </a:moveTo>
                <a:lnTo>
                  <a:pt x="2717" y="7594"/>
                </a:lnTo>
                <a:lnTo>
                  <a:pt x="2273" y="11176"/>
                </a:lnTo>
                <a:lnTo>
                  <a:pt x="3365" y="7035"/>
                </a:lnTo>
                <a:lnTo>
                  <a:pt x="3182" y="6782"/>
                </a:lnTo>
                <a:close/>
              </a:path>
              <a:path w="6984" h="11429">
                <a:moveTo>
                  <a:pt x="876" y="0"/>
                </a:moveTo>
                <a:lnTo>
                  <a:pt x="0" y="2362"/>
                </a:lnTo>
                <a:lnTo>
                  <a:pt x="3182" y="6782"/>
                </a:lnTo>
                <a:lnTo>
                  <a:pt x="6375" y="1206"/>
                </a:lnTo>
                <a:lnTo>
                  <a:pt x="876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37336" y="643724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193"/>
                </a:moveTo>
                <a:lnTo>
                  <a:pt x="1498" y="228"/>
                </a:lnTo>
                <a:lnTo>
                  <a:pt x="825" y="0"/>
                </a:lnTo>
                <a:lnTo>
                  <a:pt x="266" y="127"/>
                </a:lnTo>
                <a:lnTo>
                  <a:pt x="0" y="1193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32679" y="6324631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3238" y="0"/>
                </a:moveTo>
                <a:lnTo>
                  <a:pt x="0" y="1792"/>
                </a:lnTo>
                <a:lnTo>
                  <a:pt x="990" y="1513"/>
                </a:lnTo>
                <a:lnTo>
                  <a:pt x="1892" y="878"/>
                </a:lnTo>
                <a:lnTo>
                  <a:pt x="3238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14993" y="6211244"/>
            <a:ext cx="1977389" cy="355600"/>
          </a:xfrm>
          <a:custGeom>
            <a:avLst/>
            <a:gdLst/>
            <a:ahLst/>
            <a:cxnLst/>
            <a:rect l="l" t="t" r="r" b="b"/>
            <a:pathLst>
              <a:path w="1977390" h="355600">
                <a:moveTo>
                  <a:pt x="973331" y="340359"/>
                </a:moveTo>
                <a:lnTo>
                  <a:pt x="332562" y="340359"/>
                </a:lnTo>
                <a:lnTo>
                  <a:pt x="341756" y="341629"/>
                </a:lnTo>
                <a:lnTo>
                  <a:pt x="357720" y="341629"/>
                </a:lnTo>
                <a:lnTo>
                  <a:pt x="388759" y="342899"/>
                </a:lnTo>
                <a:lnTo>
                  <a:pt x="603184" y="354329"/>
                </a:lnTo>
                <a:lnTo>
                  <a:pt x="655617" y="355599"/>
                </a:lnTo>
                <a:lnTo>
                  <a:pt x="712447" y="355599"/>
                </a:lnTo>
                <a:lnTo>
                  <a:pt x="774903" y="354329"/>
                </a:lnTo>
                <a:lnTo>
                  <a:pt x="813003" y="351789"/>
                </a:lnTo>
                <a:lnTo>
                  <a:pt x="841628" y="347979"/>
                </a:lnTo>
                <a:lnTo>
                  <a:pt x="946377" y="347979"/>
                </a:lnTo>
                <a:lnTo>
                  <a:pt x="961529" y="344169"/>
                </a:lnTo>
                <a:lnTo>
                  <a:pt x="973331" y="340359"/>
                </a:lnTo>
                <a:close/>
              </a:path>
              <a:path w="1977390" h="355600">
                <a:moveTo>
                  <a:pt x="1850034" y="340359"/>
                </a:moveTo>
                <a:lnTo>
                  <a:pt x="1493659" y="340359"/>
                </a:lnTo>
                <a:lnTo>
                  <a:pt x="1528567" y="341629"/>
                </a:lnTo>
                <a:lnTo>
                  <a:pt x="1545942" y="342899"/>
                </a:lnTo>
                <a:lnTo>
                  <a:pt x="1566544" y="344169"/>
                </a:lnTo>
                <a:lnTo>
                  <a:pt x="1604927" y="350519"/>
                </a:lnTo>
                <a:lnTo>
                  <a:pt x="1640919" y="353059"/>
                </a:lnTo>
                <a:lnTo>
                  <a:pt x="1675601" y="354329"/>
                </a:lnTo>
                <a:lnTo>
                  <a:pt x="1710054" y="353059"/>
                </a:lnTo>
                <a:lnTo>
                  <a:pt x="1717268" y="351789"/>
                </a:lnTo>
                <a:lnTo>
                  <a:pt x="1724583" y="351789"/>
                </a:lnTo>
                <a:lnTo>
                  <a:pt x="1732064" y="350519"/>
                </a:lnTo>
                <a:lnTo>
                  <a:pt x="1738274" y="350519"/>
                </a:lnTo>
                <a:lnTo>
                  <a:pt x="1744598" y="349249"/>
                </a:lnTo>
                <a:lnTo>
                  <a:pt x="1750529" y="349249"/>
                </a:lnTo>
                <a:lnTo>
                  <a:pt x="1757946" y="347979"/>
                </a:lnTo>
                <a:lnTo>
                  <a:pt x="1760283" y="346709"/>
                </a:lnTo>
                <a:lnTo>
                  <a:pt x="1818205" y="346709"/>
                </a:lnTo>
                <a:lnTo>
                  <a:pt x="1828566" y="345439"/>
                </a:lnTo>
                <a:lnTo>
                  <a:pt x="1837139" y="344169"/>
                </a:lnTo>
                <a:lnTo>
                  <a:pt x="1843849" y="341629"/>
                </a:lnTo>
                <a:lnTo>
                  <a:pt x="1850034" y="340359"/>
                </a:lnTo>
                <a:close/>
              </a:path>
              <a:path w="1977390" h="355600">
                <a:moveTo>
                  <a:pt x="946377" y="347979"/>
                </a:moveTo>
                <a:lnTo>
                  <a:pt x="843889" y="347979"/>
                </a:lnTo>
                <a:lnTo>
                  <a:pt x="847191" y="349249"/>
                </a:lnTo>
                <a:lnTo>
                  <a:pt x="857376" y="351789"/>
                </a:lnTo>
                <a:lnTo>
                  <a:pt x="862914" y="351789"/>
                </a:lnTo>
                <a:lnTo>
                  <a:pt x="868375" y="353059"/>
                </a:lnTo>
                <a:lnTo>
                  <a:pt x="915768" y="353059"/>
                </a:lnTo>
                <a:lnTo>
                  <a:pt x="946377" y="347979"/>
                </a:lnTo>
                <a:close/>
              </a:path>
              <a:path w="1977390" h="355600">
                <a:moveTo>
                  <a:pt x="1861654" y="331469"/>
                </a:moveTo>
                <a:lnTo>
                  <a:pt x="1173733" y="331469"/>
                </a:lnTo>
                <a:lnTo>
                  <a:pt x="1175842" y="332739"/>
                </a:lnTo>
                <a:lnTo>
                  <a:pt x="1177543" y="332739"/>
                </a:lnTo>
                <a:lnTo>
                  <a:pt x="1183221" y="334009"/>
                </a:lnTo>
                <a:lnTo>
                  <a:pt x="1189351" y="335279"/>
                </a:lnTo>
                <a:lnTo>
                  <a:pt x="1202588" y="339089"/>
                </a:lnTo>
                <a:lnTo>
                  <a:pt x="1216693" y="342899"/>
                </a:lnTo>
                <a:lnTo>
                  <a:pt x="1231553" y="345439"/>
                </a:lnTo>
                <a:lnTo>
                  <a:pt x="1247161" y="349249"/>
                </a:lnTo>
                <a:lnTo>
                  <a:pt x="1263510" y="350519"/>
                </a:lnTo>
                <a:lnTo>
                  <a:pt x="1270742" y="349249"/>
                </a:lnTo>
                <a:lnTo>
                  <a:pt x="1279380" y="349249"/>
                </a:lnTo>
                <a:lnTo>
                  <a:pt x="1289354" y="347979"/>
                </a:lnTo>
                <a:lnTo>
                  <a:pt x="1300594" y="346709"/>
                </a:lnTo>
                <a:lnTo>
                  <a:pt x="1312957" y="344169"/>
                </a:lnTo>
                <a:lnTo>
                  <a:pt x="1326311" y="341629"/>
                </a:lnTo>
                <a:lnTo>
                  <a:pt x="1335557" y="339089"/>
                </a:lnTo>
                <a:lnTo>
                  <a:pt x="1340408" y="337819"/>
                </a:lnTo>
                <a:lnTo>
                  <a:pt x="1342821" y="337819"/>
                </a:lnTo>
                <a:lnTo>
                  <a:pt x="1345323" y="336549"/>
                </a:lnTo>
                <a:lnTo>
                  <a:pt x="1347711" y="336549"/>
                </a:lnTo>
                <a:lnTo>
                  <a:pt x="1353769" y="334009"/>
                </a:lnTo>
                <a:lnTo>
                  <a:pt x="1849229" y="334009"/>
                </a:lnTo>
                <a:lnTo>
                  <a:pt x="1857959" y="332739"/>
                </a:lnTo>
                <a:lnTo>
                  <a:pt x="1861654" y="331469"/>
                </a:lnTo>
                <a:close/>
              </a:path>
              <a:path w="1977390" h="355600">
                <a:moveTo>
                  <a:pt x="1818205" y="346709"/>
                </a:moveTo>
                <a:lnTo>
                  <a:pt x="1764106" y="346709"/>
                </a:lnTo>
                <a:lnTo>
                  <a:pt x="1776539" y="347979"/>
                </a:lnTo>
                <a:lnTo>
                  <a:pt x="1784468" y="347979"/>
                </a:lnTo>
                <a:lnTo>
                  <a:pt x="1792054" y="349249"/>
                </a:lnTo>
                <a:lnTo>
                  <a:pt x="1799279" y="349249"/>
                </a:lnTo>
                <a:lnTo>
                  <a:pt x="1806130" y="347979"/>
                </a:lnTo>
                <a:lnTo>
                  <a:pt x="1818205" y="346709"/>
                </a:lnTo>
                <a:close/>
              </a:path>
              <a:path w="1977390" h="355600">
                <a:moveTo>
                  <a:pt x="1977120" y="320039"/>
                </a:moveTo>
                <a:lnTo>
                  <a:pt x="1907197" y="320039"/>
                </a:lnTo>
                <a:lnTo>
                  <a:pt x="1909114" y="321309"/>
                </a:lnTo>
                <a:lnTo>
                  <a:pt x="1910486" y="322579"/>
                </a:lnTo>
                <a:lnTo>
                  <a:pt x="1913293" y="323849"/>
                </a:lnTo>
                <a:lnTo>
                  <a:pt x="1913864" y="325119"/>
                </a:lnTo>
                <a:lnTo>
                  <a:pt x="1916645" y="326389"/>
                </a:lnTo>
                <a:lnTo>
                  <a:pt x="1919185" y="327659"/>
                </a:lnTo>
                <a:lnTo>
                  <a:pt x="1920849" y="328929"/>
                </a:lnTo>
                <a:lnTo>
                  <a:pt x="1921865" y="331469"/>
                </a:lnTo>
                <a:lnTo>
                  <a:pt x="1921243" y="331469"/>
                </a:lnTo>
                <a:lnTo>
                  <a:pt x="1918195" y="332739"/>
                </a:lnTo>
                <a:lnTo>
                  <a:pt x="1916836" y="332739"/>
                </a:lnTo>
                <a:lnTo>
                  <a:pt x="1915083" y="334009"/>
                </a:lnTo>
                <a:lnTo>
                  <a:pt x="1912531" y="334009"/>
                </a:lnTo>
                <a:lnTo>
                  <a:pt x="1911603" y="335279"/>
                </a:lnTo>
                <a:lnTo>
                  <a:pt x="1911197" y="335279"/>
                </a:lnTo>
                <a:lnTo>
                  <a:pt x="1918182" y="336549"/>
                </a:lnTo>
                <a:lnTo>
                  <a:pt x="1926818" y="339089"/>
                </a:lnTo>
                <a:lnTo>
                  <a:pt x="1941906" y="341629"/>
                </a:lnTo>
                <a:lnTo>
                  <a:pt x="1951126" y="342899"/>
                </a:lnTo>
                <a:lnTo>
                  <a:pt x="1958695" y="344169"/>
                </a:lnTo>
                <a:lnTo>
                  <a:pt x="1965832" y="344169"/>
                </a:lnTo>
                <a:lnTo>
                  <a:pt x="1976303" y="345439"/>
                </a:lnTo>
                <a:lnTo>
                  <a:pt x="1977120" y="345439"/>
                </a:lnTo>
                <a:lnTo>
                  <a:pt x="1977120" y="320039"/>
                </a:lnTo>
                <a:close/>
              </a:path>
              <a:path w="1977390" h="355600">
                <a:moveTo>
                  <a:pt x="12217" y="198119"/>
                </a:moveTo>
                <a:lnTo>
                  <a:pt x="8166" y="200659"/>
                </a:lnTo>
                <a:lnTo>
                  <a:pt x="11309" y="205739"/>
                </a:lnTo>
                <a:lnTo>
                  <a:pt x="14989" y="210819"/>
                </a:lnTo>
                <a:lnTo>
                  <a:pt x="19149" y="215899"/>
                </a:lnTo>
                <a:lnTo>
                  <a:pt x="23736" y="220979"/>
                </a:lnTo>
                <a:lnTo>
                  <a:pt x="24269" y="222249"/>
                </a:lnTo>
                <a:lnTo>
                  <a:pt x="24891" y="224789"/>
                </a:lnTo>
                <a:lnTo>
                  <a:pt x="25476" y="226059"/>
                </a:lnTo>
                <a:lnTo>
                  <a:pt x="23850" y="227329"/>
                </a:lnTo>
                <a:lnTo>
                  <a:pt x="24612" y="227329"/>
                </a:lnTo>
                <a:lnTo>
                  <a:pt x="27444" y="232409"/>
                </a:lnTo>
                <a:lnTo>
                  <a:pt x="32359" y="240029"/>
                </a:lnTo>
                <a:lnTo>
                  <a:pt x="44246" y="257809"/>
                </a:lnTo>
                <a:lnTo>
                  <a:pt x="60485" y="273049"/>
                </a:lnTo>
                <a:lnTo>
                  <a:pt x="81688" y="284479"/>
                </a:lnTo>
                <a:lnTo>
                  <a:pt x="108470" y="293369"/>
                </a:lnTo>
                <a:lnTo>
                  <a:pt x="124497" y="306069"/>
                </a:lnTo>
                <a:lnTo>
                  <a:pt x="160418" y="326389"/>
                </a:lnTo>
                <a:lnTo>
                  <a:pt x="198877" y="337819"/>
                </a:lnTo>
                <a:lnTo>
                  <a:pt x="235811" y="341629"/>
                </a:lnTo>
                <a:lnTo>
                  <a:pt x="252628" y="341629"/>
                </a:lnTo>
                <a:lnTo>
                  <a:pt x="273805" y="342899"/>
                </a:lnTo>
                <a:lnTo>
                  <a:pt x="293763" y="342899"/>
                </a:lnTo>
                <a:lnTo>
                  <a:pt x="329412" y="340359"/>
                </a:lnTo>
                <a:lnTo>
                  <a:pt x="973331" y="340359"/>
                </a:lnTo>
                <a:lnTo>
                  <a:pt x="1006843" y="332739"/>
                </a:lnTo>
                <a:lnTo>
                  <a:pt x="1017507" y="332739"/>
                </a:lnTo>
                <a:lnTo>
                  <a:pt x="1027853" y="331469"/>
                </a:lnTo>
                <a:lnTo>
                  <a:pt x="1869185" y="331469"/>
                </a:lnTo>
                <a:lnTo>
                  <a:pt x="1880615" y="328929"/>
                </a:lnTo>
                <a:lnTo>
                  <a:pt x="1886242" y="326389"/>
                </a:lnTo>
                <a:lnTo>
                  <a:pt x="1898573" y="322579"/>
                </a:lnTo>
                <a:lnTo>
                  <a:pt x="1900961" y="322579"/>
                </a:lnTo>
                <a:lnTo>
                  <a:pt x="1905634" y="321309"/>
                </a:lnTo>
                <a:lnTo>
                  <a:pt x="1907197" y="320039"/>
                </a:lnTo>
                <a:lnTo>
                  <a:pt x="1977120" y="320039"/>
                </a:lnTo>
                <a:lnTo>
                  <a:pt x="1977120" y="212089"/>
                </a:lnTo>
                <a:lnTo>
                  <a:pt x="18973" y="212089"/>
                </a:lnTo>
                <a:lnTo>
                  <a:pt x="15392" y="205739"/>
                </a:lnTo>
                <a:lnTo>
                  <a:pt x="11734" y="204469"/>
                </a:lnTo>
                <a:lnTo>
                  <a:pt x="12217" y="198119"/>
                </a:lnTo>
                <a:close/>
              </a:path>
              <a:path w="1977390" h="355600">
                <a:moveTo>
                  <a:pt x="1849229" y="334009"/>
                </a:moveTo>
                <a:lnTo>
                  <a:pt x="1355826" y="334009"/>
                </a:lnTo>
                <a:lnTo>
                  <a:pt x="1356969" y="335279"/>
                </a:lnTo>
                <a:lnTo>
                  <a:pt x="1367491" y="337819"/>
                </a:lnTo>
                <a:lnTo>
                  <a:pt x="1378853" y="339089"/>
                </a:lnTo>
                <a:lnTo>
                  <a:pt x="1389521" y="341629"/>
                </a:lnTo>
                <a:lnTo>
                  <a:pt x="1397965" y="342899"/>
                </a:lnTo>
                <a:lnTo>
                  <a:pt x="1388808" y="340359"/>
                </a:lnTo>
                <a:lnTo>
                  <a:pt x="1404351" y="337819"/>
                </a:lnTo>
                <a:lnTo>
                  <a:pt x="1414152" y="336549"/>
                </a:lnTo>
                <a:lnTo>
                  <a:pt x="1829373" y="336549"/>
                </a:lnTo>
                <a:lnTo>
                  <a:pt x="1839715" y="335279"/>
                </a:lnTo>
                <a:lnTo>
                  <a:pt x="1849229" y="334009"/>
                </a:lnTo>
                <a:close/>
              </a:path>
              <a:path w="1977390" h="355600">
                <a:moveTo>
                  <a:pt x="1829373" y="336549"/>
                </a:moveTo>
                <a:lnTo>
                  <a:pt x="1436146" y="336549"/>
                </a:lnTo>
                <a:lnTo>
                  <a:pt x="1432760" y="339089"/>
                </a:lnTo>
                <a:lnTo>
                  <a:pt x="1428082" y="340359"/>
                </a:lnTo>
                <a:lnTo>
                  <a:pt x="1432128" y="341629"/>
                </a:lnTo>
                <a:lnTo>
                  <a:pt x="1465960" y="341629"/>
                </a:lnTo>
                <a:lnTo>
                  <a:pt x="1479026" y="340359"/>
                </a:lnTo>
                <a:lnTo>
                  <a:pt x="1848396" y="340359"/>
                </a:lnTo>
                <a:lnTo>
                  <a:pt x="1852714" y="339089"/>
                </a:lnTo>
                <a:lnTo>
                  <a:pt x="1853145" y="337819"/>
                </a:lnTo>
                <a:lnTo>
                  <a:pt x="1818157" y="337819"/>
                </a:lnTo>
                <a:lnTo>
                  <a:pt x="1829373" y="336549"/>
                </a:lnTo>
                <a:close/>
              </a:path>
              <a:path w="1977390" h="355600">
                <a:moveTo>
                  <a:pt x="1862607" y="337819"/>
                </a:moveTo>
                <a:lnTo>
                  <a:pt x="1853171" y="340359"/>
                </a:lnTo>
                <a:lnTo>
                  <a:pt x="1856244" y="340359"/>
                </a:lnTo>
                <a:lnTo>
                  <a:pt x="1862607" y="337819"/>
                </a:lnTo>
                <a:close/>
              </a:path>
              <a:path w="1977390" h="355600">
                <a:moveTo>
                  <a:pt x="1167434" y="331469"/>
                </a:moveTo>
                <a:lnTo>
                  <a:pt x="1027853" y="331469"/>
                </a:lnTo>
                <a:lnTo>
                  <a:pt x="1038359" y="332739"/>
                </a:lnTo>
                <a:lnTo>
                  <a:pt x="1049502" y="332739"/>
                </a:lnTo>
                <a:lnTo>
                  <a:pt x="1061961" y="335279"/>
                </a:lnTo>
                <a:lnTo>
                  <a:pt x="1090507" y="337819"/>
                </a:lnTo>
                <a:lnTo>
                  <a:pt x="1120643" y="337819"/>
                </a:lnTo>
                <a:lnTo>
                  <a:pt x="1135400" y="336549"/>
                </a:lnTo>
                <a:lnTo>
                  <a:pt x="1149874" y="334009"/>
                </a:lnTo>
                <a:lnTo>
                  <a:pt x="1167434" y="331469"/>
                </a:lnTo>
                <a:close/>
              </a:path>
              <a:path w="1977390" h="355600">
                <a:moveTo>
                  <a:pt x="1853577" y="336549"/>
                </a:moveTo>
                <a:lnTo>
                  <a:pt x="1846098" y="336549"/>
                </a:lnTo>
                <a:lnTo>
                  <a:pt x="1830120" y="337819"/>
                </a:lnTo>
                <a:lnTo>
                  <a:pt x="1853145" y="337819"/>
                </a:lnTo>
                <a:lnTo>
                  <a:pt x="1853577" y="336549"/>
                </a:lnTo>
                <a:close/>
              </a:path>
              <a:path w="1977390" h="355600">
                <a:moveTo>
                  <a:pt x="1977120" y="189229"/>
                </a:moveTo>
                <a:lnTo>
                  <a:pt x="15493" y="189229"/>
                </a:lnTo>
                <a:lnTo>
                  <a:pt x="17945" y="198119"/>
                </a:lnTo>
                <a:lnTo>
                  <a:pt x="14947" y="200659"/>
                </a:lnTo>
                <a:lnTo>
                  <a:pt x="18973" y="212089"/>
                </a:lnTo>
                <a:lnTo>
                  <a:pt x="1977120" y="212089"/>
                </a:lnTo>
                <a:lnTo>
                  <a:pt x="1977120" y="189229"/>
                </a:lnTo>
                <a:close/>
              </a:path>
              <a:path w="1977390" h="355600">
                <a:moveTo>
                  <a:pt x="10602" y="190344"/>
                </a:moveTo>
                <a:lnTo>
                  <a:pt x="9918" y="190499"/>
                </a:lnTo>
                <a:lnTo>
                  <a:pt x="13677" y="198119"/>
                </a:lnTo>
                <a:lnTo>
                  <a:pt x="10602" y="190344"/>
                </a:lnTo>
                <a:close/>
              </a:path>
              <a:path w="1977390" h="355600">
                <a:moveTo>
                  <a:pt x="8418" y="158749"/>
                </a:moveTo>
                <a:lnTo>
                  <a:pt x="8610" y="167639"/>
                </a:lnTo>
                <a:lnTo>
                  <a:pt x="13411" y="167639"/>
                </a:lnTo>
                <a:lnTo>
                  <a:pt x="15405" y="172719"/>
                </a:lnTo>
                <a:lnTo>
                  <a:pt x="15519" y="176529"/>
                </a:lnTo>
                <a:lnTo>
                  <a:pt x="15786" y="180339"/>
                </a:lnTo>
                <a:lnTo>
                  <a:pt x="16167" y="184149"/>
                </a:lnTo>
                <a:lnTo>
                  <a:pt x="14871" y="186689"/>
                </a:lnTo>
                <a:lnTo>
                  <a:pt x="9156" y="186689"/>
                </a:lnTo>
                <a:lnTo>
                  <a:pt x="10602" y="190344"/>
                </a:lnTo>
                <a:lnTo>
                  <a:pt x="15493" y="189229"/>
                </a:lnTo>
                <a:lnTo>
                  <a:pt x="1977120" y="189229"/>
                </a:lnTo>
                <a:lnTo>
                  <a:pt x="1977120" y="186689"/>
                </a:lnTo>
                <a:lnTo>
                  <a:pt x="14871" y="186689"/>
                </a:lnTo>
                <a:lnTo>
                  <a:pt x="10731" y="184149"/>
                </a:lnTo>
                <a:lnTo>
                  <a:pt x="1977120" y="184149"/>
                </a:lnTo>
                <a:lnTo>
                  <a:pt x="1977120" y="166369"/>
                </a:lnTo>
                <a:lnTo>
                  <a:pt x="15316" y="166369"/>
                </a:lnTo>
                <a:lnTo>
                  <a:pt x="10109" y="165099"/>
                </a:lnTo>
                <a:lnTo>
                  <a:pt x="8418" y="158749"/>
                </a:lnTo>
                <a:close/>
              </a:path>
              <a:path w="1977390" h="355600">
                <a:moveTo>
                  <a:pt x="8420" y="149859"/>
                </a:moveTo>
                <a:lnTo>
                  <a:pt x="6642" y="151129"/>
                </a:lnTo>
                <a:lnTo>
                  <a:pt x="5905" y="154939"/>
                </a:lnTo>
                <a:lnTo>
                  <a:pt x="5803" y="158749"/>
                </a:lnTo>
                <a:lnTo>
                  <a:pt x="5651" y="161289"/>
                </a:lnTo>
                <a:lnTo>
                  <a:pt x="6108" y="166369"/>
                </a:lnTo>
                <a:lnTo>
                  <a:pt x="6730" y="163829"/>
                </a:lnTo>
                <a:lnTo>
                  <a:pt x="7619" y="161289"/>
                </a:lnTo>
                <a:lnTo>
                  <a:pt x="8407" y="158749"/>
                </a:lnTo>
                <a:lnTo>
                  <a:pt x="7404" y="154939"/>
                </a:lnTo>
                <a:lnTo>
                  <a:pt x="8420" y="149859"/>
                </a:lnTo>
                <a:close/>
              </a:path>
              <a:path w="1977390" h="355600">
                <a:moveTo>
                  <a:pt x="1977120" y="128269"/>
                </a:moveTo>
                <a:lnTo>
                  <a:pt x="26034" y="128269"/>
                </a:lnTo>
                <a:lnTo>
                  <a:pt x="32003" y="130809"/>
                </a:lnTo>
                <a:lnTo>
                  <a:pt x="18770" y="138429"/>
                </a:lnTo>
                <a:lnTo>
                  <a:pt x="17945" y="138429"/>
                </a:lnTo>
                <a:lnTo>
                  <a:pt x="17195" y="139699"/>
                </a:lnTo>
                <a:lnTo>
                  <a:pt x="16123" y="146049"/>
                </a:lnTo>
                <a:lnTo>
                  <a:pt x="15570" y="151129"/>
                </a:lnTo>
                <a:lnTo>
                  <a:pt x="15359" y="157479"/>
                </a:lnTo>
                <a:lnTo>
                  <a:pt x="15316" y="166369"/>
                </a:lnTo>
                <a:lnTo>
                  <a:pt x="1977120" y="166369"/>
                </a:lnTo>
                <a:lnTo>
                  <a:pt x="1977120" y="128269"/>
                </a:lnTo>
                <a:close/>
              </a:path>
              <a:path w="1977390" h="355600">
                <a:moveTo>
                  <a:pt x="13957" y="129539"/>
                </a:moveTo>
                <a:lnTo>
                  <a:pt x="5651" y="133349"/>
                </a:lnTo>
                <a:lnTo>
                  <a:pt x="4457" y="134619"/>
                </a:lnTo>
                <a:lnTo>
                  <a:pt x="4927" y="138429"/>
                </a:lnTo>
                <a:lnTo>
                  <a:pt x="6692" y="140969"/>
                </a:lnTo>
                <a:lnTo>
                  <a:pt x="9499" y="143509"/>
                </a:lnTo>
                <a:lnTo>
                  <a:pt x="9512" y="139699"/>
                </a:lnTo>
                <a:lnTo>
                  <a:pt x="10617" y="135889"/>
                </a:lnTo>
                <a:lnTo>
                  <a:pt x="15735" y="132079"/>
                </a:lnTo>
                <a:lnTo>
                  <a:pt x="18509" y="130089"/>
                </a:lnTo>
                <a:lnTo>
                  <a:pt x="13957" y="129539"/>
                </a:lnTo>
                <a:close/>
              </a:path>
              <a:path w="1977390" h="355600">
                <a:moveTo>
                  <a:pt x="21001" y="130389"/>
                </a:moveTo>
                <a:lnTo>
                  <a:pt x="20942" y="133349"/>
                </a:lnTo>
                <a:lnTo>
                  <a:pt x="13296" y="137159"/>
                </a:lnTo>
                <a:lnTo>
                  <a:pt x="12318" y="137159"/>
                </a:lnTo>
                <a:lnTo>
                  <a:pt x="12420" y="138429"/>
                </a:lnTo>
                <a:lnTo>
                  <a:pt x="11976" y="139699"/>
                </a:lnTo>
                <a:lnTo>
                  <a:pt x="13474" y="139699"/>
                </a:lnTo>
                <a:lnTo>
                  <a:pt x="13931" y="138429"/>
                </a:lnTo>
                <a:lnTo>
                  <a:pt x="15252" y="138429"/>
                </a:lnTo>
                <a:lnTo>
                  <a:pt x="23012" y="135889"/>
                </a:lnTo>
                <a:lnTo>
                  <a:pt x="25027" y="130809"/>
                </a:lnTo>
                <a:lnTo>
                  <a:pt x="24485" y="130809"/>
                </a:lnTo>
                <a:lnTo>
                  <a:pt x="21001" y="130389"/>
                </a:lnTo>
                <a:close/>
              </a:path>
              <a:path w="1977390" h="355600">
                <a:moveTo>
                  <a:pt x="4175" y="129745"/>
                </a:moveTo>
                <a:lnTo>
                  <a:pt x="863" y="130809"/>
                </a:lnTo>
                <a:lnTo>
                  <a:pt x="0" y="130809"/>
                </a:lnTo>
                <a:lnTo>
                  <a:pt x="634" y="132079"/>
                </a:lnTo>
                <a:lnTo>
                  <a:pt x="914" y="132079"/>
                </a:lnTo>
                <a:lnTo>
                  <a:pt x="1943" y="130809"/>
                </a:lnTo>
                <a:lnTo>
                  <a:pt x="4175" y="129745"/>
                </a:lnTo>
                <a:close/>
              </a:path>
              <a:path w="1977390" h="355600">
                <a:moveTo>
                  <a:pt x="1977120" y="120649"/>
                </a:moveTo>
                <a:lnTo>
                  <a:pt x="25742" y="120649"/>
                </a:lnTo>
                <a:lnTo>
                  <a:pt x="24485" y="130809"/>
                </a:lnTo>
                <a:lnTo>
                  <a:pt x="25027" y="130809"/>
                </a:lnTo>
                <a:lnTo>
                  <a:pt x="26034" y="128269"/>
                </a:lnTo>
                <a:lnTo>
                  <a:pt x="1977120" y="128269"/>
                </a:lnTo>
                <a:lnTo>
                  <a:pt x="1977120" y="120649"/>
                </a:lnTo>
                <a:close/>
              </a:path>
              <a:path w="1977390" h="355600">
                <a:moveTo>
                  <a:pt x="21043" y="128269"/>
                </a:moveTo>
                <a:lnTo>
                  <a:pt x="18509" y="130089"/>
                </a:lnTo>
                <a:lnTo>
                  <a:pt x="21001" y="130389"/>
                </a:lnTo>
                <a:lnTo>
                  <a:pt x="21043" y="128269"/>
                </a:lnTo>
                <a:close/>
              </a:path>
              <a:path w="1977390" h="355600">
                <a:moveTo>
                  <a:pt x="8804" y="127682"/>
                </a:moveTo>
                <a:lnTo>
                  <a:pt x="7267" y="128269"/>
                </a:lnTo>
                <a:lnTo>
                  <a:pt x="4175" y="129745"/>
                </a:lnTo>
                <a:lnTo>
                  <a:pt x="8762" y="128269"/>
                </a:lnTo>
                <a:lnTo>
                  <a:pt x="8804" y="127682"/>
                </a:lnTo>
                <a:close/>
              </a:path>
              <a:path w="1977390" h="355600">
                <a:moveTo>
                  <a:pt x="1977120" y="109219"/>
                </a:moveTo>
                <a:lnTo>
                  <a:pt x="31927" y="109219"/>
                </a:lnTo>
                <a:lnTo>
                  <a:pt x="29895" y="113029"/>
                </a:lnTo>
                <a:lnTo>
                  <a:pt x="26060" y="114299"/>
                </a:lnTo>
                <a:lnTo>
                  <a:pt x="23990" y="114299"/>
                </a:lnTo>
                <a:lnTo>
                  <a:pt x="18668" y="115569"/>
                </a:lnTo>
                <a:lnTo>
                  <a:pt x="9207" y="121919"/>
                </a:lnTo>
                <a:lnTo>
                  <a:pt x="8804" y="127682"/>
                </a:lnTo>
                <a:lnTo>
                  <a:pt x="20554" y="123189"/>
                </a:lnTo>
                <a:lnTo>
                  <a:pt x="25742" y="120649"/>
                </a:lnTo>
                <a:lnTo>
                  <a:pt x="1977120" y="120649"/>
                </a:lnTo>
                <a:lnTo>
                  <a:pt x="1977120" y="109219"/>
                </a:lnTo>
                <a:close/>
              </a:path>
              <a:path w="1977390" h="355600">
                <a:moveTo>
                  <a:pt x="80429" y="80009"/>
                </a:moveTo>
                <a:lnTo>
                  <a:pt x="80036" y="82549"/>
                </a:lnTo>
                <a:lnTo>
                  <a:pt x="81559" y="83819"/>
                </a:lnTo>
                <a:lnTo>
                  <a:pt x="81872" y="85089"/>
                </a:lnTo>
                <a:lnTo>
                  <a:pt x="77850" y="88899"/>
                </a:lnTo>
                <a:lnTo>
                  <a:pt x="63098" y="93979"/>
                </a:lnTo>
                <a:lnTo>
                  <a:pt x="49483" y="100329"/>
                </a:lnTo>
                <a:lnTo>
                  <a:pt x="36961" y="106679"/>
                </a:lnTo>
                <a:lnTo>
                  <a:pt x="25488" y="111759"/>
                </a:lnTo>
                <a:lnTo>
                  <a:pt x="29121" y="110489"/>
                </a:lnTo>
                <a:lnTo>
                  <a:pt x="31927" y="109219"/>
                </a:lnTo>
                <a:lnTo>
                  <a:pt x="1977120" y="109219"/>
                </a:lnTo>
                <a:lnTo>
                  <a:pt x="1977120" y="81279"/>
                </a:lnTo>
                <a:lnTo>
                  <a:pt x="88557" y="81279"/>
                </a:lnTo>
                <a:lnTo>
                  <a:pt x="80429" y="80009"/>
                </a:lnTo>
                <a:close/>
              </a:path>
              <a:path w="1977390" h="355600">
                <a:moveTo>
                  <a:pt x="55401" y="84088"/>
                </a:moveTo>
                <a:lnTo>
                  <a:pt x="38776" y="92709"/>
                </a:lnTo>
                <a:lnTo>
                  <a:pt x="30262" y="96519"/>
                </a:lnTo>
                <a:lnTo>
                  <a:pt x="24231" y="101599"/>
                </a:lnTo>
                <a:lnTo>
                  <a:pt x="28789" y="101599"/>
                </a:lnTo>
                <a:lnTo>
                  <a:pt x="26377" y="104139"/>
                </a:lnTo>
                <a:lnTo>
                  <a:pt x="21013" y="107949"/>
                </a:lnTo>
                <a:lnTo>
                  <a:pt x="16713" y="110489"/>
                </a:lnTo>
                <a:lnTo>
                  <a:pt x="25700" y="106679"/>
                </a:lnTo>
                <a:lnTo>
                  <a:pt x="33505" y="101599"/>
                </a:lnTo>
                <a:lnTo>
                  <a:pt x="39201" y="96519"/>
                </a:lnTo>
                <a:lnTo>
                  <a:pt x="41859" y="95249"/>
                </a:lnTo>
                <a:lnTo>
                  <a:pt x="40970" y="95249"/>
                </a:lnTo>
                <a:lnTo>
                  <a:pt x="55401" y="84088"/>
                </a:lnTo>
                <a:close/>
              </a:path>
              <a:path w="1977390" h="355600">
                <a:moveTo>
                  <a:pt x="104330" y="55879"/>
                </a:moveTo>
                <a:lnTo>
                  <a:pt x="91403" y="62229"/>
                </a:lnTo>
                <a:lnTo>
                  <a:pt x="77630" y="67309"/>
                </a:lnTo>
                <a:lnTo>
                  <a:pt x="64602" y="73659"/>
                </a:lnTo>
                <a:lnTo>
                  <a:pt x="53911" y="81279"/>
                </a:lnTo>
                <a:lnTo>
                  <a:pt x="58369" y="82549"/>
                </a:lnTo>
                <a:lnTo>
                  <a:pt x="57584" y="82956"/>
                </a:lnTo>
                <a:lnTo>
                  <a:pt x="59804" y="87629"/>
                </a:lnTo>
                <a:lnTo>
                  <a:pt x="61949" y="81279"/>
                </a:lnTo>
                <a:lnTo>
                  <a:pt x="70608" y="78739"/>
                </a:lnTo>
                <a:lnTo>
                  <a:pt x="78549" y="76199"/>
                </a:lnTo>
                <a:lnTo>
                  <a:pt x="78536" y="72389"/>
                </a:lnTo>
                <a:lnTo>
                  <a:pt x="83438" y="68579"/>
                </a:lnTo>
                <a:lnTo>
                  <a:pt x="95863" y="68579"/>
                </a:lnTo>
                <a:lnTo>
                  <a:pt x="101447" y="64769"/>
                </a:lnTo>
                <a:lnTo>
                  <a:pt x="1977120" y="64769"/>
                </a:lnTo>
                <a:lnTo>
                  <a:pt x="1977120" y="62229"/>
                </a:lnTo>
                <a:lnTo>
                  <a:pt x="101726" y="62229"/>
                </a:lnTo>
                <a:lnTo>
                  <a:pt x="104330" y="55879"/>
                </a:lnTo>
                <a:close/>
              </a:path>
              <a:path w="1977390" h="355600">
                <a:moveTo>
                  <a:pt x="57391" y="82549"/>
                </a:moveTo>
                <a:lnTo>
                  <a:pt x="55401" y="84088"/>
                </a:lnTo>
                <a:lnTo>
                  <a:pt x="57584" y="82956"/>
                </a:lnTo>
                <a:lnTo>
                  <a:pt x="57391" y="82549"/>
                </a:lnTo>
                <a:close/>
              </a:path>
              <a:path w="1977390" h="355600">
                <a:moveTo>
                  <a:pt x="1977120" y="64769"/>
                </a:moveTo>
                <a:lnTo>
                  <a:pt x="104101" y="64769"/>
                </a:lnTo>
                <a:lnTo>
                  <a:pt x="103416" y="69849"/>
                </a:lnTo>
                <a:lnTo>
                  <a:pt x="101523" y="71119"/>
                </a:lnTo>
                <a:lnTo>
                  <a:pt x="95643" y="73659"/>
                </a:lnTo>
                <a:lnTo>
                  <a:pt x="88557" y="81279"/>
                </a:lnTo>
                <a:lnTo>
                  <a:pt x="1977120" y="81279"/>
                </a:lnTo>
                <a:lnTo>
                  <a:pt x="1977120" y="64769"/>
                </a:lnTo>
                <a:close/>
              </a:path>
              <a:path w="1977390" h="355600">
                <a:moveTo>
                  <a:pt x="95863" y="68579"/>
                </a:moveTo>
                <a:lnTo>
                  <a:pt x="83438" y="68579"/>
                </a:lnTo>
                <a:lnTo>
                  <a:pt x="87769" y="71119"/>
                </a:lnTo>
                <a:lnTo>
                  <a:pt x="88417" y="73659"/>
                </a:lnTo>
                <a:lnTo>
                  <a:pt x="95863" y="68579"/>
                </a:lnTo>
                <a:close/>
              </a:path>
              <a:path w="1977390" h="355600">
                <a:moveTo>
                  <a:pt x="1977120" y="54609"/>
                </a:moveTo>
                <a:lnTo>
                  <a:pt x="121221" y="54609"/>
                </a:lnTo>
                <a:lnTo>
                  <a:pt x="117563" y="59689"/>
                </a:lnTo>
                <a:lnTo>
                  <a:pt x="108330" y="60959"/>
                </a:lnTo>
                <a:lnTo>
                  <a:pt x="101726" y="62229"/>
                </a:lnTo>
                <a:lnTo>
                  <a:pt x="1977120" y="62229"/>
                </a:lnTo>
                <a:lnTo>
                  <a:pt x="1977120" y="54609"/>
                </a:lnTo>
                <a:close/>
              </a:path>
              <a:path w="1977390" h="355600">
                <a:moveTo>
                  <a:pt x="154063" y="34289"/>
                </a:moveTo>
                <a:lnTo>
                  <a:pt x="143931" y="39369"/>
                </a:lnTo>
                <a:lnTo>
                  <a:pt x="133762" y="43179"/>
                </a:lnTo>
                <a:lnTo>
                  <a:pt x="124470" y="46989"/>
                </a:lnTo>
                <a:lnTo>
                  <a:pt x="116966" y="52069"/>
                </a:lnTo>
                <a:lnTo>
                  <a:pt x="116624" y="54609"/>
                </a:lnTo>
                <a:lnTo>
                  <a:pt x="114223" y="58419"/>
                </a:lnTo>
                <a:lnTo>
                  <a:pt x="121221" y="54609"/>
                </a:lnTo>
                <a:lnTo>
                  <a:pt x="1977120" y="54609"/>
                </a:lnTo>
                <a:lnTo>
                  <a:pt x="1977120" y="52069"/>
                </a:lnTo>
                <a:lnTo>
                  <a:pt x="1735785" y="52069"/>
                </a:lnTo>
                <a:lnTo>
                  <a:pt x="1733626" y="50799"/>
                </a:lnTo>
                <a:lnTo>
                  <a:pt x="1734347" y="49529"/>
                </a:lnTo>
                <a:lnTo>
                  <a:pt x="1739923" y="46989"/>
                </a:lnTo>
                <a:lnTo>
                  <a:pt x="1342205" y="46989"/>
                </a:lnTo>
                <a:lnTo>
                  <a:pt x="1330728" y="45719"/>
                </a:lnTo>
                <a:lnTo>
                  <a:pt x="1320436" y="43179"/>
                </a:lnTo>
                <a:lnTo>
                  <a:pt x="844394" y="43179"/>
                </a:lnTo>
                <a:lnTo>
                  <a:pt x="834326" y="41909"/>
                </a:lnTo>
                <a:lnTo>
                  <a:pt x="619569" y="41909"/>
                </a:lnTo>
                <a:lnTo>
                  <a:pt x="619036" y="40639"/>
                </a:lnTo>
                <a:lnTo>
                  <a:pt x="274219" y="40639"/>
                </a:lnTo>
                <a:lnTo>
                  <a:pt x="267299" y="39369"/>
                </a:lnTo>
                <a:lnTo>
                  <a:pt x="260413" y="39369"/>
                </a:lnTo>
                <a:lnTo>
                  <a:pt x="253709" y="38099"/>
                </a:lnTo>
                <a:lnTo>
                  <a:pt x="229882" y="38099"/>
                </a:lnTo>
                <a:lnTo>
                  <a:pt x="229768" y="36829"/>
                </a:lnTo>
                <a:lnTo>
                  <a:pt x="236816" y="36829"/>
                </a:lnTo>
                <a:lnTo>
                  <a:pt x="240131" y="35559"/>
                </a:lnTo>
                <a:lnTo>
                  <a:pt x="153809" y="35559"/>
                </a:lnTo>
                <a:lnTo>
                  <a:pt x="154063" y="34289"/>
                </a:lnTo>
                <a:close/>
              </a:path>
              <a:path w="1977390" h="355600">
                <a:moveTo>
                  <a:pt x="1969657" y="50799"/>
                </a:moveTo>
                <a:lnTo>
                  <a:pt x="1743532" y="50799"/>
                </a:lnTo>
                <a:lnTo>
                  <a:pt x="1741157" y="52069"/>
                </a:lnTo>
                <a:lnTo>
                  <a:pt x="1977120" y="52069"/>
                </a:lnTo>
                <a:lnTo>
                  <a:pt x="1969657" y="50799"/>
                </a:lnTo>
                <a:close/>
              </a:path>
              <a:path w="1977390" h="355600">
                <a:moveTo>
                  <a:pt x="1847824" y="10159"/>
                </a:moveTo>
                <a:lnTo>
                  <a:pt x="1834253" y="12699"/>
                </a:lnTo>
                <a:lnTo>
                  <a:pt x="1821521" y="16509"/>
                </a:lnTo>
                <a:lnTo>
                  <a:pt x="1809853" y="21589"/>
                </a:lnTo>
                <a:lnTo>
                  <a:pt x="1799475" y="27939"/>
                </a:lnTo>
                <a:lnTo>
                  <a:pt x="1795310" y="29209"/>
                </a:lnTo>
                <a:lnTo>
                  <a:pt x="1791563" y="31749"/>
                </a:lnTo>
                <a:lnTo>
                  <a:pt x="1785810" y="33019"/>
                </a:lnTo>
                <a:lnTo>
                  <a:pt x="1779854" y="36829"/>
                </a:lnTo>
                <a:lnTo>
                  <a:pt x="1788185" y="36829"/>
                </a:lnTo>
                <a:lnTo>
                  <a:pt x="1793925" y="38099"/>
                </a:lnTo>
                <a:lnTo>
                  <a:pt x="1798739" y="38099"/>
                </a:lnTo>
                <a:lnTo>
                  <a:pt x="1798281" y="39369"/>
                </a:lnTo>
                <a:lnTo>
                  <a:pt x="1797862" y="40639"/>
                </a:lnTo>
                <a:lnTo>
                  <a:pt x="1794789" y="43179"/>
                </a:lnTo>
                <a:lnTo>
                  <a:pt x="1785543" y="46989"/>
                </a:lnTo>
                <a:lnTo>
                  <a:pt x="1781022" y="46989"/>
                </a:lnTo>
                <a:lnTo>
                  <a:pt x="1778660" y="48259"/>
                </a:lnTo>
                <a:lnTo>
                  <a:pt x="1771153" y="49529"/>
                </a:lnTo>
                <a:lnTo>
                  <a:pt x="1763563" y="49529"/>
                </a:lnTo>
                <a:lnTo>
                  <a:pt x="1755939" y="50799"/>
                </a:lnTo>
                <a:lnTo>
                  <a:pt x="1961683" y="50799"/>
                </a:lnTo>
                <a:lnTo>
                  <a:pt x="1953818" y="49529"/>
                </a:lnTo>
                <a:lnTo>
                  <a:pt x="1929757" y="35559"/>
                </a:lnTo>
                <a:lnTo>
                  <a:pt x="1917176" y="27939"/>
                </a:lnTo>
                <a:lnTo>
                  <a:pt x="1903818" y="20319"/>
                </a:lnTo>
                <a:lnTo>
                  <a:pt x="1890026" y="15239"/>
                </a:lnTo>
                <a:lnTo>
                  <a:pt x="1876059" y="12699"/>
                </a:lnTo>
                <a:lnTo>
                  <a:pt x="1847824" y="10159"/>
                </a:lnTo>
                <a:close/>
              </a:path>
              <a:path w="1977390" h="355600">
                <a:moveTo>
                  <a:pt x="1504162" y="24129"/>
                </a:moveTo>
                <a:lnTo>
                  <a:pt x="1469829" y="24129"/>
                </a:lnTo>
                <a:lnTo>
                  <a:pt x="1433677" y="26669"/>
                </a:lnTo>
                <a:lnTo>
                  <a:pt x="1424393" y="29209"/>
                </a:lnTo>
                <a:lnTo>
                  <a:pt x="1417535" y="30479"/>
                </a:lnTo>
                <a:lnTo>
                  <a:pt x="1404950" y="31749"/>
                </a:lnTo>
                <a:lnTo>
                  <a:pt x="1388325" y="34289"/>
                </a:lnTo>
                <a:lnTo>
                  <a:pt x="1341615" y="34289"/>
                </a:lnTo>
                <a:lnTo>
                  <a:pt x="1351663" y="36829"/>
                </a:lnTo>
                <a:lnTo>
                  <a:pt x="1371642" y="39369"/>
                </a:lnTo>
                <a:lnTo>
                  <a:pt x="1359105" y="39369"/>
                </a:lnTo>
                <a:lnTo>
                  <a:pt x="1355280" y="40639"/>
                </a:lnTo>
                <a:lnTo>
                  <a:pt x="1351114" y="41909"/>
                </a:lnTo>
                <a:lnTo>
                  <a:pt x="1350403" y="43179"/>
                </a:lnTo>
                <a:lnTo>
                  <a:pt x="1349501" y="44449"/>
                </a:lnTo>
                <a:lnTo>
                  <a:pt x="1347492" y="45719"/>
                </a:lnTo>
                <a:lnTo>
                  <a:pt x="1342205" y="46989"/>
                </a:lnTo>
                <a:lnTo>
                  <a:pt x="1739923" y="46989"/>
                </a:lnTo>
                <a:lnTo>
                  <a:pt x="1746954" y="45719"/>
                </a:lnTo>
                <a:lnTo>
                  <a:pt x="1699903" y="45719"/>
                </a:lnTo>
                <a:lnTo>
                  <a:pt x="1653562" y="40639"/>
                </a:lnTo>
                <a:lnTo>
                  <a:pt x="1567637" y="25399"/>
                </a:lnTo>
                <a:lnTo>
                  <a:pt x="1504162" y="24129"/>
                </a:lnTo>
                <a:close/>
              </a:path>
              <a:path w="1977390" h="355600">
                <a:moveTo>
                  <a:pt x="1752041" y="44449"/>
                </a:moveTo>
                <a:lnTo>
                  <a:pt x="1699903" y="45719"/>
                </a:lnTo>
                <a:lnTo>
                  <a:pt x="1746954" y="45719"/>
                </a:lnTo>
                <a:lnTo>
                  <a:pt x="1752041" y="44449"/>
                </a:lnTo>
                <a:close/>
              </a:path>
              <a:path w="1977390" h="355600">
                <a:moveTo>
                  <a:pt x="925829" y="21589"/>
                </a:moveTo>
                <a:lnTo>
                  <a:pt x="918895" y="22859"/>
                </a:lnTo>
                <a:lnTo>
                  <a:pt x="909876" y="24129"/>
                </a:lnTo>
                <a:lnTo>
                  <a:pt x="902060" y="26669"/>
                </a:lnTo>
                <a:lnTo>
                  <a:pt x="894737" y="30479"/>
                </a:lnTo>
                <a:lnTo>
                  <a:pt x="879429" y="35559"/>
                </a:lnTo>
                <a:lnTo>
                  <a:pt x="871218" y="38099"/>
                </a:lnTo>
                <a:lnTo>
                  <a:pt x="854049" y="43179"/>
                </a:lnTo>
                <a:lnTo>
                  <a:pt x="1320436" y="43179"/>
                </a:lnTo>
                <a:lnTo>
                  <a:pt x="1310144" y="40639"/>
                </a:lnTo>
                <a:lnTo>
                  <a:pt x="1306460" y="39369"/>
                </a:lnTo>
                <a:lnTo>
                  <a:pt x="968273" y="39369"/>
                </a:lnTo>
                <a:lnTo>
                  <a:pt x="965365" y="38099"/>
                </a:lnTo>
                <a:lnTo>
                  <a:pt x="952919" y="35559"/>
                </a:lnTo>
                <a:lnTo>
                  <a:pt x="947508" y="34289"/>
                </a:lnTo>
                <a:lnTo>
                  <a:pt x="944435" y="31749"/>
                </a:lnTo>
                <a:lnTo>
                  <a:pt x="942390" y="29209"/>
                </a:lnTo>
                <a:lnTo>
                  <a:pt x="937234" y="26669"/>
                </a:lnTo>
                <a:lnTo>
                  <a:pt x="932814" y="24129"/>
                </a:lnTo>
                <a:lnTo>
                  <a:pt x="925829" y="21589"/>
                </a:lnTo>
                <a:close/>
              </a:path>
              <a:path w="1977390" h="355600">
                <a:moveTo>
                  <a:pt x="653211" y="19049"/>
                </a:moveTo>
                <a:lnTo>
                  <a:pt x="650758" y="35559"/>
                </a:lnTo>
                <a:lnTo>
                  <a:pt x="650659" y="36829"/>
                </a:lnTo>
                <a:lnTo>
                  <a:pt x="651763" y="38099"/>
                </a:lnTo>
                <a:lnTo>
                  <a:pt x="621855" y="38099"/>
                </a:lnTo>
                <a:lnTo>
                  <a:pt x="621715" y="39369"/>
                </a:lnTo>
                <a:lnTo>
                  <a:pt x="619569" y="41909"/>
                </a:lnTo>
                <a:lnTo>
                  <a:pt x="834326" y="41909"/>
                </a:lnTo>
                <a:lnTo>
                  <a:pt x="823820" y="40639"/>
                </a:lnTo>
                <a:lnTo>
                  <a:pt x="812850" y="40639"/>
                </a:lnTo>
                <a:lnTo>
                  <a:pt x="776227" y="39369"/>
                </a:lnTo>
                <a:lnTo>
                  <a:pt x="739846" y="34289"/>
                </a:lnTo>
                <a:lnTo>
                  <a:pt x="715803" y="29209"/>
                </a:lnTo>
                <a:lnTo>
                  <a:pt x="661847" y="29209"/>
                </a:lnTo>
                <a:lnTo>
                  <a:pt x="658317" y="20319"/>
                </a:lnTo>
                <a:lnTo>
                  <a:pt x="654761" y="20319"/>
                </a:lnTo>
                <a:lnTo>
                  <a:pt x="653211" y="19049"/>
                </a:lnTo>
                <a:close/>
              </a:path>
              <a:path w="1977390" h="355600">
                <a:moveTo>
                  <a:pt x="449449" y="20319"/>
                </a:moveTo>
                <a:lnTo>
                  <a:pt x="434047" y="20319"/>
                </a:lnTo>
                <a:lnTo>
                  <a:pt x="403047" y="22859"/>
                </a:lnTo>
                <a:lnTo>
                  <a:pt x="387883" y="25399"/>
                </a:lnTo>
                <a:lnTo>
                  <a:pt x="373106" y="29209"/>
                </a:lnTo>
                <a:lnTo>
                  <a:pt x="358645" y="31749"/>
                </a:lnTo>
                <a:lnTo>
                  <a:pt x="344423" y="35559"/>
                </a:lnTo>
                <a:lnTo>
                  <a:pt x="330300" y="38099"/>
                </a:lnTo>
                <a:lnTo>
                  <a:pt x="302166" y="40639"/>
                </a:lnTo>
                <a:lnTo>
                  <a:pt x="619036" y="40639"/>
                </a:lnTo>
                <a:lnTo>
                  <a:pt x="618502" y="39369"/>
                </a:lnTo>
                <a:lnTo>
                  <a:pt x="612800" y="38099"/>
                </a:lnTo>
                <a:lnTo>
                  <a:pt x="582206" y="38099"/>
                </a:lnTo>
                <a:lnTo>
                  <a:pt x="521917" y="30479"/>
                </a:lnTo>
                <a:lnTo>
                  <a:pt x="492775" y="25399"/>
                </a:lnTo>
                <a:lnTo>
                  <a:pt x="464400" y="22859"/>
                </a:lnTo>
                <a:lnTo>
                  <a:pt x="449449" y="20319"/>
                </a:lnTo>
                <a:close/>
              </a:path>
              <a:path w="1977390" h="355600">
                <a:moveTo>
                  <a:pt x="1019517" y="31749"/>
                </a:moveTo>
                <a:lnTo>
                  <a:pt x="1011890" y="33019"/>
                </a:lnTo>
                <a:lnTo>
                  <a:pt x="1004428" y="33019"/>
                </a:lnTo>
                <a:lnTo>
                  <a:pt x="989939" y="35559"/>
                </a:lnTo>
                <a:lnTo>
                  <a:pt x="973010" y="39369"/>
                </a:lnTo>
                <a:lnTo>
                  <a:pt x="1306460" y="39369"/>
                </a:lnTo>
                <a:lnTo>
                  <a:pt x="1291725" y="34289"/>
                </a:lnTo>
                <a:lnTo>
                  <a:pt x="1024699" y="34289"/>
                </a:lnTo>
                <a:lnTo>
                  <a:pt x="1019517" y="31749"/>
                </a:lnTo>
                <a:close/>
              </a:path>
              <a:path w="1977390" h="355600">
                <a:moveTo>
                  <a:pt x="246194" y="36829"/>
                </a:moveTo>
                <a:lnTo>
                  <a:pt x="238248" y="36829"/>
                </a:lnTo>
                <a:lnTo>
                  <a:pt x="230250" y="38099"/>
                </a:lnTo>
                <a:lnTo>
                  <a:pt x="253709" y="38099"/>
                </a:lnTo>
                <a:lnTo>
                  <a:pt x="246194" y="36829"/>
                </a:lnTo>
                <a:close/>
              </a:path>
              <a:path w="1977390" h="355600">
                <a:moveTo>
                  <a:pt x="568566" y="30479"/>
                </a:moveTo>
                <a:lnTo>
                  <a:pt x="573773" y="33019"/>
                </a:lnTo>
                <a:lnTo>
                  <a:pt x="578218" y="35559"/>
                </a:lnTo>
                <a:lnTo>
                  <a:pt x="582206" y="38099"/>
                </a:lnTo>
                <a:lnTo>
                  <a:pt x="612800" y="38099"/>
                </a:lnTo>
                <a:lnTo>
                  <a:pt x="611733" y="34289"/>
                </a:lnTo>
                <a:lnTo>
                  <a:pt x="603489" y="34289"/>
                </a:lnTo>
                <a:lnTo>
                  <a:pt x="589814" y="31749"/>
                </a:lnTo>
                <a:lnTo>
                  <a:pt x="572985" y="31749"/>
                </a:lnTo>
                <a:lnTo>
                  <a:pt x="568566" y="30479"/>
                </a:lnTo>
                <a:close/>
              </a:path>
              <a:path w="1977390" h="355600">
                <a:moveTo>
                  <a:pt x="649541" y="27939"/>
                </a:moveTo>
                <a:lnTo>
                  <a:pt x="648436" y="27939"/>
                </a:lnTo>
                <a:lnTo>
                  <a:pt x="644792" y="29209"/>
                </a:lnTo>
                <a:lnTo>
                  <a:pt x="639017" y="33019"/>
                </a:lnTo>
                <a:lnTo>
                  <a:pt x="632764" y="36829"/>
                </a:lnTo>
                <a:lnTo>
                  <a:pt x="627684" y="38099"/>
                </a:lnTo>
                <a:lnTo>
                  <a:pt x="651763" y="38099"/>
                </a:lnTo>
                <a:lnTo>
                  <a:pt x="650659" y="36829"/>
                </a:lnTo>
                <a:lnTo>
                  <a:pt x="650499" y="35559"/>
                </a:lnTo>
                <a:lnTo>
                  <a:pt x="649541" y="27939"/>
                </a:lnTo>
                <a:close/>
              </a:path>
              <a:path w="1977390" h="355600">
                <a:moveTo>
                  <a:pt x="278930" y="31749"/>
                </a:moveTo>
                <a:lnTo>
                  <a:pt x="260400" y="31749"/>
                </a:lnTo>
                <a:lnTo>
                  <a:pt x="265366" y="34289"/>
                </a:lnTo>
                <a:lnTo>
                  <a:pt x="264579" y="35559"/>
                </a:lnTo>
                <a:lnTo>
                  <a:pt x="265569" y="36829"/>
                </a:lnTo>
                <a:lnTo>
                  <a:pt x="270586" y="34289"/>
                </a:lnTo>
                <a:lnTo>
                  <a:pt x="278930" y="31749"/>
                </a:lnTo>
                <a:close/>
              </a:path>
              <a:path w="1977390" h="355600">
                <a:moveTo>
                  <a:pt x="321538" y="31749"/>
                </a:moveTo>
                <a:lnTo>
                  <a:pt x="278930" y="31749"/>
                </a:lnTo>
                <a:lnTo>
                  <a:pt x="286981" y="34289"/>
                </a:lnTo>
                <a:lnTo>
                  <a:pt x="283641" y="36829"/>
                </a:lnTo>
                <a:lnTo>
                  <a:pt x="314236" y="36829"/>
                </a:lnTo>
                <a:lnTo>
                  <a:pt x="323659" y="35559"/>
                </a:lnTo>
                <a:lnTo>
                  <a:pt x="319836" y="33019"/>
                </a:lnTo>
                <a:lnTo>
                  <a:pt x="321538" y="31749"/>
                </a:lnTo>
                <a:close/>
              </a:path>
              <a:path w="1977390" h="355600">
                <a:moveTo>
                  <a:pt x="650618" y="36505"/>
                </a:moveTo>
                <a:lnTo>
                  <a:pt x="650570" y="36829"/>
                </a:lnTo>
                <a:lnTo>
                  <a:pt x="650618" y="36505"/>
                </a:lnTo>
                <a:close/>
              </a:path>
              <a:path w="1977390" h="355600">
                <a:moveTo>
                  <a:pt x="207086" y="13969"/>
                </a:moveTo>
                <a:lnTo>
                  <a:pt x="195046" y="13969"/>
                </a:lnTo>
                <a:lnTo>
                  <a:pt x="187871" y="17779"/>
                </a:lnTo>
                <a:lnTo>
                  <a:pt x="182727" y="22859"/>
                </a:lnTo>
                <a:lnTo>
                  <a:pt x="178650" y="26669"/>
                </a:lnTo>
                <a:lnTo>
                  <a:pt x="172694" y="26669"/>
                </a:lnTo>
                <a:lnTo>
                  <a:pt x="168198" y="27939"/>
                </a:lnTo>
                <a:lnTo>
                  <a:pt x="154698" y="35559"/>
                </a:lnTo>
                <a:lnTo>
                  <a:pt x="247700" y="35559"/>
                </a:lnTo>
                <a:lnTo>
                  <a:pt x="249504" y="34289"/>
                </a:lnTo>
                <a:lnTo>
                  <a:pt x="252082" y="34289"/>
                </a:lnTo>
                <a:lnTo>
                  <a:pt x="256806" y="33019"/>
                </a:lnTo>
                <a:lnTo>
                  <a:pt x="260400" y="31749"/>
                </a:lnTo>
                <a:lnTo>
                  <a:pt x="321538" y="31749"/>
                </a:lnTo>
                <a:lnTo>
                  <a:pt x="323240" y="30479"/>
                </a:lnTo>
                <a:lnTo>
                  <a:pt x="313143" y="30479"/>
                </a:lnTo>
                <a:lnTo>
                  <a:pt x="306057" y="29209"/>
                </a:lnTo>
                <a:lnTo>
                  <a:pt x="302031" y="27939"/>
                </a:lnTo>
                <a:lnTo>
                  <a:pt x="304878" y="25399"/>
                </a:lnTo>
                <a:lnTo>
                  <a:pt x="294093" y="25399"/>
                </a:lnTo>
                <a:lnTo>
                  <a:pt x="290842" y="22859"/>
                </a:lnTo>
                <a:lnTo>
                  <a:pt x="284645" y="22859"/>
                </a:lnTo>
                <a:lnTo>
                  <a:pt x="286812" y="20319"/>
                </a:lnTo>
                <a:lnTo>
                  <a:pt x="250431" y="20319"/>
                </a:lnTo>
                <a:lnTo>
                  <a:pt x="242531" y="19049"/>
                </a:lnTo>
                <a:lnTo>
                  <a:pt x="232333" y="17779"/>
                </a:lnTo>
                <a:lnTo>
                  <a:pt x="222542" y="17779"/>
                </a:lnTo>
                <a:lnTo>
                  <a:pt x="220586" y="16509"/>
                </a:lnTo>
                <a:lnTo>
                  <a:pt x="218046" y="16509"/>
                </a:lnTo>
                <a:lnTo>
                  <a:pt x="215391" y="15239"/>
                </a:lnTo>
                <a:lnTo>
                  <a:pt x="212267" y="15239"/>
                </a:lnTo>
                <a:lnTo>
                  <a:pt x="207086" y="13969"/>
                </a:lnTo>
                <a:close/>
              </a:path>
              <a:path w="1977390" h="355600">
                <a:moveTo>
                  <a:pt x="347724" y="29209"/>
                </a:moveTo>
                <a:lnTo>
                  <a:pt x="336842" y="29209"/>
                </a:lnTo>
                <a:lnTo>
                  <a:pt x="326351" y="31749"/>
                </a:lnTo>
                <a:lnTo>
                  <a:pt x="330187" y="33019"/>
                </a:lnTo>
                <a:lnTo>
                  <a:pt x="335986" y="34289"/>
                </a:lnTo>
                <a:lnTo>
                  <a:pt x="343052" y="31749"/>
                </a:lnTo>
                <a:lnTo>
                  <a:pt x="347724" y="29209"/>
                </a:lnTo>
                <a:close/>
              </a:path>
              <a:path w="1977390" h="355600">
                <a:moveTo>
                  <a:pt x="1282713" y="21589"/>
                </a:moveTo>
                <a:lnTo>
                  <a:pt x="1128077" y="21589"/>
                </a:lnTo>
                <a:lnTo>
                  <a:pt x="1121168" y="22859"/>
                </a:lnTo>
                <a:lnTo>
                  <a:pt x="1122108" y="24129"/>
                </a:lnTo>
                <a:lnTo>
                  <a:pt x="1120406" y="25399"/>
                </a:lnTo>
                <a:lnTo>
                  <a:pt x="1108722" y="25399"/>
                </a:lnTo>
                <a:lnTo>
                  <a:pt x="1103109" y="26669"/>
                </a:lnTo>
                <a:lnTo>
                  <a:pt x="1080049" y="29209"/>
                </a:lnTo>
                <a:lnTo>
                  <a:pt x="1069244" y="31749"/>
                </a:lnTo>
                <a:lnTo>
                  <a:pt x="1058951" y="33019"/>
                </a:lnTo>
                <a:lnTo>
                  <a:pt x="1055471" y="33019"/>
                </a:lnTo>
                <a:lnTo>
                  <a:pt x="1052829" y="34289"/>
                </a:lnTo>
                <a:lnTo>
                  <a:pt x="1291725" y="34289"/>
                </a:lnTo>
                <a:lnTo>
                  <a:pt x="1284357" y="31749"/>
                </a:lnTo>
                <a:lnTo>
                  <a:pt x="1278201" y="26669"/>
                </a:lnTo>
                <a:lnTo>
                  <a:pt x="1281469" y="22859"/>
                </a:lnTo>
                <a:lnTo>
                  <a:pt x="1282713" y="21589"/>
                </a:lnTo>
                <a:close/>
              </a:path>
              <a:path w="1977390" h="355600">
                <a:moveTo>
                  <a:pt x="581113" y="30479"/>
                </a:moveTo>
                <a:lnTo>
                  <a:pt x="580313" y="30479"/>
                </a:lnTo>
                <a:lnTo>
                  <a:pt x="580897" y="31749"/>
                </a:lnTo>
                <a:lnTo>
                  <a:pt x="581177" y="31749"/>
                </a:lnTo>
                <a:lnTo>
                  <a:pt x="581113" y="30479"/>
                </a:lnTo>
                <a:close/>
              </a:path>
              <a:path w="1977390" h="355600">
                <a:moveTo>
                  <a:pt x="444753" y="7619"/>
                </a:moveTo>
                <a:lnTo>
                  <a:pt x="441744" y="8889"/>
                </a:lnTo>
                <a:lnTo>
                  <a:pt x="438784" y="8889"/>
                </a:lnTo>
                <a:lnTo>
                  <a:pt x="435876" y="10159"/>
                </a:lnTo>
                <a:lnTo>
                  <a:pt x="376436" y="10159"/>
                </a:lnTo>
                <a:lnTo>
                  <a:pt x="376821" y="11429"/>
                </a:lnTo>
                <a:lnTo>
                  <a:pt x="369275" y="15239"/>
                </a:lnTo>
                <a:lnTo>
                  <a:pt x="361164" y="17779"/>
                </a:lnTo>
                <a:lnTo>
                  <a:pt x="353159" y="21589"/>
                </a:lnTo>
                <a:lnTo>
                  <a:pt x="345935" y="25399"/>
                </a:lnTo>
                <a:lnTo>
                  <a:pt x="314617" y="25399"/>
                </a:lnTo>
                <a:lnTo>
                  <a:pt x="315340" y="27939"/>
                </a:lnTo>
                <a:lnTo>
                  <a:pt x="313143" y="30479"/>
                </a:lnTo>
                <a:lnTo>
                  <a:pt x="323240" y="30479"/>
                </a:lnTo>
                <a:lnTo>
                  <a:pt x="328434" y="29209"/>
                </a:lnTo>
                <a:lnTo>
                  <a:pt x="347724" y="29209"/>
                </a:lnTo>
                <a:lnTo>
                  <a:pt x="350061" y="27939"/>
                </a:lnTo>
                <a:lnTo>
                  <a:pt x="355688" y="26669"/>
                </a:lnTo>
                <a:lnTo>
                  <a:pt x="374693" y="26669"/>
                </a:lnTo>
                <a:lnTo>
                  <a:pt x="380126" y="24129"/>
                </a:lnTo>
                <a:lnTo>
                  <a:pt x="387757" y="21589"/>
                </a:lnTo>
                <a:lnTo>
                  <a:pt x="396157" y="21589"/>
                </a:lnTo>
                <a:lnTo>
                  <a:pt x="396620" y="20319"/>
                </a:lnTo>
                <a:lnTo>
                  <a:pt x="399465" y="17779"/>
                </a:lnTo>
                <a:lnTo>
                  <a:pt x="403491" y="15239"/>
                </a:lnTo>
                <a:lnTo>
                  <a:pt x="431455" y="15239"/>
                </a:lnTo>
                <a:lnTo>
                  <a:pt x="438064" y="12699"/>
                </a:lnTo>
                <a:lnTo>
                  <a:pt x="443858" y="10159"/>
                </a:lnTo>
                <a:lnTo>
                  <a:pt x="444753" y="7619"/>
                </a:lnTo>
                <a:close/>
              </a:path>
              <a:path w="1977390" h="355600">
                <a:moveTo>
                  <a:pt x="374693" y="26669"/>
                </a:moveTo>
                <a:lnTo>
                  <a:pt x="362429" y="26669"/>
                </a:lnTo>
                <a:lnTo>
                  <a:pt x="365654" y="27939"/>
                </a:lnTo>
                <a:lnTo>
                  <a:pt x="362483" y="30479"/>
                </a:lnTo>
                <a:lnTo>
                  <a:pt x="371976" y="27939"/>
                </a:lnTo>
                <a:lnTo>
                  <a:pt x="374693" y="26669"/>
                </a:lnTo>
                <a:close/>
              </a:path>
              <a:path w="1977390" h="355600">
                <a:moveTo>
                  <a:pt x="670054" y="21867"/>
                </a:moveTo>
                <a:lnTo>
                  <a:pt x="670280" y="24129"/>
                </a:lnTo>
                <a:lnTo>
                  <a:pt x="663397" y="24129"/>
                </a:lnTo>
                <a:lnTo>
                  <a:pt x="667296" y="25399"/>
                </a:lnTo>
                <a:lnTo>
                  <a:pt x="667194" y="27939"/>
                </a:lnTo>
                <a:lnTo>
                  <a:pt x="665416" y="29209"/>
                </a:lnTo>
                <a:lnTo>
                  <a:pt x="715803" y="29209"/>
                </a:lnTo>
                <a:lnTo>
                  <a:pt x="703781" y="26669"/>
                </a:lnTo>
                <a:lnTo>
                  <a:pt x="670054" y="21867"/>
                </a:lnTo>
                <a:close/>
              </a:path>
              <a:path w="1977390" h="355600">
                <a:moveTo>
                  <a:pt x="341121" y="13969"/>
                </a:moveTo>
                <a:lnTo>
                  <a:pt x="332371" y="16509"/>
                </a:lnTo>
                <a:lnTo>
                  <a:pt x="340804" y="17779"/>
                </a:lnTo>
                <a:lnTo>
                  <a:pt x="334975" y="21589"/>
                </a:lnTo>
                <a:lnTo>
                  <a:pt x="326564" y="22859"/>
                </a:lnTo>
                <a:lnTo>
                  <a:pt x="317301" y="24129"/>
                </a:lnTo>
                <a:lnTo>
                  <a:pt x="308914" y="26669"/>
                </a:lnTo>
                <a:lnTo>
                  <a:pt x="311772" y="26669"/>
                </a:lnTo>
                <a:lnTo>
                  <a:pt x="314617" y="25399"/>
                </a:lnTo>
                <a:lnTo>
                  <a:pt x="345935" y="25399"/>
                </a:lnTo>
                <a:lnTo>
                  <a:pt x="348686" y="20963"/>
                </a:lnTo>
                <a:lnTo>
                  <a:pt x="341121" y="13969"/>
                </a:lnTo>
                <a:close/>
              </a:path>
              <a:path w="1977390" h="355600">
                <a:moveTo>
                  <a:pt x="300469" y="20319"/>
                </a:moveTo>
                <a:lnTo>
                  <a:pt x="294868" y="21589"/>
                </a:lnTo>
                <a:lnTo>
                  <a:pt x="296532" y="22859"/>
                </a:lnTo>
                <a:lnTo>
                  <a:pt x="294093" y="25399"/>
                </a:lnTo>
                <a:lnTo>
                  <a:pt x="294690" y="25399"/>
                </a:lnTo>
                <a:lnTo>
                  <a:pt x="296684" y="24129"/>
                </a:lnTo>
                <a:lnTo>
                  <a:pt x="298589" y="21589"/>
                </a:lnTo>
                <a:lnTo>
                  <a:pt x="300469" y="20319"/>
                </a:lnTo>
                <a:close/>
              </a:path>
              <a:path w="1977390" h="355600">
                <a:moveTo>
                  <a:pt x="322795" y="16509"/>
                </a:moveTo>
                <a:lnTo>
                  <a:pt x="314718" y="19049"/>
                </a:lnTo>
                <a:lnTo>
                  <a:pt x="307352" y="21589"/>
                </a:lnTo>
                <a:lnTo>
                  <a:pt x="300682" y="24129"/>
                </a:lnTo>
                <a:lnTo>
                  <a:pt x="294690" y="25399"/>
                </a:lnTo>
                <a:lnTo>
                  <a:pt x="304878" y="25399"/>
                </a:lnTo>
                <a:lnTo>
                  <a:pt x="306302" y="24129"/>
                </a:lnTo>
                <a:lnTo>
                  <a:pt x="314180" y="21589"/>
                </a:lnTo>
                <a:lnTo>
                  <a:pt x="321174" y="20319"/>
                </a:lnTo>
                <a:lnTo>
                  <a:pt x="322795" y="16509"/>
                </a:lnTo>
                <a:close/>
              </a:path>
              <a:path w="1977390" h="355600">
                <a:moveTo>
                  <a:pt x="1161262" y="0"/>
                </a:moveTo>
                <a:lnTo>
                  <a:pt x="1124572" y="0"/>
                </a:lnTo>
                <a:lnTo>
                  <a:pt x="1117615" y="1269"/>
                </a:lnTo>
                <a:lnTo>
                  <a:pt x="1111238" y="2539"/>
                </a:lnTo>
                <a:lnTo>
                  <a:pt x="1105293" y="3809"/>
                </a:lnTo>
                <a:lnTo>
                  <a:pt x="1088553" y="7619"/>
                </a:lnTo>
                <a:lnTo>
                  <a:pt x="1076959" y="11429"/>
                </a:lnTo>
                <a:lnTo>
                  <a:pt x="1063585" y="15239"/>
                </a:lnTo>
                <a:lnTo>
                  <a:pt x="1047165" y="19049"/>
                </a:lnTo>
                <a:lnTo>
                  <a:pt x="1049527" y="21589"/>
                </a:lnTo>
                <a:lnTo>
                  <a:pt x="1054099" y="24129"/>
                </a:lnTo>
                <a:lnTo>
                  <a:pt x="1071676" y="25399"/>
                </a:lnTo>
                <a:lnTo>
                  <a:pt x="1089393" y="25399"/>
                </a:lnTo>
                <a:lnTo>
                  <a:pt x="1097493" y="24129"/>
                </a:lnTo>
                <a:lnTo>
                  <a:pt x="1106587" y="24129"/>
                </a:lnTo>
                <a:lnTo>
                  <a:pt x="1116755" y="22859"/>
                </a:lnTo>
                <a:lnTo>
                  <a:pt x="1128077" y="21589"/>
                </a:lnTo>
                <a:lnTo>
                  <a:pt x="1282713" y="21589"/>
                </a:lnTo>
                <a:lnTo>
                  <a:pt x="1283957" y="20319"/>
                </a:lnTo>
                <a:lnTo>
                  <a:pt x="1271473" y="16509"/>
                </a:lnTo>
                <a:lnTo>
                  <a:pt x="1257365" y="13969"/>
                </a:lnTo>
                <a:lnTo>
                  <a:pt x="1242211" y="12699"/>
                </a:lnTo>
                <a:lnTo>
                  <a:pt x="1226591" y="10159"/>
                </a:lnTo>
                <a:lnTo>
                  <a:pt x="1183886" y="6349"/>
                </a:lnTo>
                <a:lnTo>
                  <a:pt x="1173010" y="5079"/>
                </a:lnTo>
                <a:lnTo>
                  <a:pt x="1184597" y="3809"/>
                </a:lnTo>
                <a:lnTo>
                  <a:pt x="1174803" y="2539"/>
                </a:lnTo>
                <a:lnTo>
                  <a:pt x="1161262" y="0"/>
                </a:lnTo>
                <a:close/>
              </a:path>
              <a:path w="1977390" h="355600">
                <a:moveTo>
                  <a:pt x="289217" y="21589"/>
                </a:moveTo>
                <a:lnTo>
                  <a:pt x="284645" y="22859"/>
                </a:lnTo>
                <a:lnTo>
                  <a:pt x="290842" y="22859"/>
                </a:lnTo>
                <a:lnTo>
                  <a:pt x="289217" y="21589"/>
                </a:lnTo>
                <a:close/>
              </a:path>
              <a:path w="1977390" h="355600">
                <a:moveTo>
                  <a:pt x="396157" y="21589"/>
                </a:moveTo>
                <a:lnTo>
                  <a:pt x="387757" y="21589"/>
                </a:lnTo>
                <a:lnTo>
                  <a:pt x="395693" y="22859"/>
                </a:lnTo>
                <a:lnTo>
                  <a:pt x="396157" y="21589"/>
                </a:lnTo>
                <a:close/>
              </a:path>
              <a:path w="1977390" h="355600">
                <a:moveTo>
                  <a:pt x="669645" y="17779"/>
                </a:moveTo>
                <a:lnTo>
                  <a:pt x="668108" y="21589"/>
                </a:lnTo>
                <a:lnTo>
                  <a:pt x="670054" y="21867"/>
                </a:lnTo>
                <a:lnTo>
                  <a:pt x="669645" y="17779"/>
                </a:lnTo>
                <a:close/>
              </a:path>
              <a:path w="1977390" h="355600">
                <a:moveTo>
                  <a:pt x="351447" y="16509"/>
                </a:moveTo>
                <a:lnTo>
                  <a:pt x="348686" y="20963"/>
                </a:lnTo>
                <a:lnTo>
                  <a:pt x="349364" y="21589"/>
                </a:lnTo>
                <a:lnTo>
                  <a:pt x="351447" y="16509"/>
                </a:lnTo>
                <a:close/>
              </a:path>
              <a:path w="1977390" h="355600">
                <a:moveTo>
                  <a:pt x="261086" y="17779"/>
                </a:moveTo>
                <a:lnTo>
                  <a:pt x="247040" y="17779"/>
                </a:lnTo>
                <a:lnTo>
                  <a:pt x="251942" y="19049"/>
                </a:lnTo>
                <a:lnTo>
                  <a:pt x="250431" y="20319"/>
                </a:lnTo>
                <a:lnTo>
                  <a:pt x="286812" y="20319"/>
                </a:lnTo>
                <a:lnTo>
                  <a:pt x="287896" y="19049"/>
                </a:lnTo>
                <a:lnTo>
                  <a:pt x="267309" y="19049"/>
                </a:lnTo>
                <a:lnTo>
                  <a:pt x="261086" y="17779"/>
                </a:lnTo>
                <a:close/>
              </a:path>
              <a:path w="1977390" h="355600">
                <a:moveTo>
                  <a:pt x="431455" y="15239"/>
                </a:moveTo>
                <a:lnTo>
                  <a:pt x="403491" y="15239"/>
                </a:lnTo>
                <a:lnTo>
                  <a:pt x="404152" y="20319"/>
                </a:lnTo>
                <a:lnTo>
                  <a:pt x="408470" y="16509"/>
                </a:lnTo>
                <a:lnTo>
                  <a:pt x="429786" y="16509"/>
                </a:lnTo>
                <a:lnTo>
                  <a:pt x="431455" y="15239"/>
                </a:lnTo>
                <a:close/>
              </a:path>
              <a:path w="1977390" h="355600">
                <a:moveTo>
                  <a:pt x="429786" y="16509"/>
                </a:moveTo>
                <a:lnTo>
                  <a:pt x="415537" y="16509"/>
                </a:lnTo>
                <a:lnTo>
                  <a:pt x="421701" y="19049"/>
                </a:lnTo>
                <a:lnTo>
                  <a:pt x="427749" y="20319"/>
                </a:lnTo>
                <a:lnTo>
                  <a:pt x="428593" y="20160"/>
                </a:lnTo>
                <a:lnTo>
                  <a:pt x="428116" y="17779"/>
                </a:lnTo>
                <a:lnTo>
                  <a:pt x="429786" y="16509"/>
                </a:lnTo>
                <a:close/>
              </a:path>
              <a:path w="1977390" h="355600">
                <a:moveTo>
                  <a:pt x="429845" y="19923"/>
                </a:moveTo>
                <a:lnTo>
                  <a:pt x="428593" y="20160"/>
                </a:lnTo>
                <a:lnTo>
                  <a:pt x="428624" y="20319"/>
                </a:lnTo>
                <a:lnTo>
                  <a:pt x="429845" y="19923"/>
                </a:lnTo>
                <a:close/>
              </a:path>
              <a:path w="1977390" h="355600">
                <a:moveTo>
                  <a:pt x="434466" y="19049"/>
                </a:moveTo>
                <a:lnTo>
                  <a:pt x="432536" y="19049"/>
                </a:lnTo>
                <a:lnTo>
                  <a:pt x="429845" y="19923"/>
                </a:lnTo>
                <a:lnTo>
                  <a:pt x="434466" y="19049"/>
                </a:lnTo>
                <a:close/>
              </a:path>
              <a:path w="1977390" h="355600">
                <a:moveTo>
                  <a:pt x="285140" y="17779"/>
                </a:moveTo>
                <a:lnTo>
                  <a:pt x="279628" y="17779"/>
                </a:lnTo>
                <a:lnTo>
                  <a:pt x="280581" y="19049"/>
                </a:lnTo>
                <a:lnTo>
                  <a:pt x="287896" y="19049"/>
                </a:lnTo>
                <a:lnTo>
                  <a:pt x="285140" y="17779"/>
                </a:lnTo>
                <a:close/>
              </a:path>
              <a:path w="1977390" h="355600">
                <a:moveTo>
                  <a:pt x="251980" y="15239"/>
                </a:moveTo>
                <a:lnTo>
                  <a:pt x="232054" y="15239"/>
                </a:lnTo>
                <a:lnTo>
                  <a:pt x="232981" y="16509"/>
                </a:lnTo>
                <a:lnTo>
                  <a:pt x="238048" y="16509"/>
                </a:lnTo>
                <a:lnTo>
                  <a:pt x="242519" y="17779"/>
                </a:lnTo>
                <a:lnTo>
                  <a:pt x="257975" y="17779"/>
                </a:lnTo>
                <a:lnTo>
                  <a:pt x="251980" y="15239"/>
                </a:lnTo>
                <a:close/>
              </a:path>
              <a:path w="1977390" h="355600">
                <a:moveTo>
                  <a:pt x="245935" y="13969"/>
                </a:moveTo>
                <a:lnTo>
                  <a:pt x="243065" y="13969"/>
                </a:lnTo>
                <a:lnTo>
                  <a:pt x="248348" y="15239"/>
                </a:lnTo>
                <a:lnTo>
                  <a:pt x="251790" y="15239"/>
                </a:lnTo>
                <a:lnTo>
                  <a:pt x="245935" y="13969"/>
                </a:lnTo>
                <a:close/>
              </a:path>
              <a:path w="1977390" h="355600">
                <a:moveTo>
                  <a:pt x="371331" y="10159"/>
                </a:moveTo>
                <a:lnTo>
                  <a:pt x="366801" y="10159"/>
                </a:lnTo>
                <a:lnTo>
                  <a:pt x="363245" y="13969"/>
                </a:lnTo>
                <a:lnTo>
                  <a:pt x="362661" y="15239"/>
                </a:lnTo>
                <a:lnTo>
                  <a:pt x="371331" y="10159"/>
                </a:lnTo>
                <a:close/>
              </a:path>
              <a:path w="1977390" h="355600">
                <a:moveTo>
                  <a:pt x="233171" y="12699"/>
                </a:moveTo>
                <a:lnTo>
                  <a:pt x="238251" y="13969"/>
                </a:lnTo>
                <a:lnTo>
                  <a:pt x="242696" y="13969"/>
                </a:lnTo>
                <a:lnTo>
                  <a:pt x="233171" y="12699"/>
                </a:lnTo>
                <a:close/>
              </a:path>
              <a:path w="1977390" h="355600">
                <a:moveTo>
                  <a:pt x="375665" y="7619"/>
                </a:moveTo>
                <a:lnTo>
                  <a:pt x="371331" y="10159"/>
                </a:lnTo>
                <a:lnTo>
                  <a:pt x="376436" y="10159"/>
                </a:lnTo>
                <a:lnTo>
                  <a:pt x="375665" y="7619"/>
                </a:lnTo>
                <a:close/>
              </a:path>
              <a:path w="1977390" h="355600">
                <a:moveTo>
                  <a:pt x="404355" y="7619"/>
                </a:moveTo>
                <a:lnTo>
                  <a:pt x="391299" y="7619"/>
                </a:lnTo>
                <a:lnTo>
                  <a:pt x="391858" y="10159"/>
                </a:lnTo>
                <a:lnTo>
                  <a:pt x="405536" y="10159"/>
                </a:lnTo>
                <a:lnTo>
                  <a:pt x="404355" y="7619"/>
                </a:lnTo>
                <a:close/>
              </a:path>
              <a:path w="1977390" h="355600">
                <a:moveTo>
                  <a:pt x="429323" y="5079"/>
                </a:moveTo>
                <a:lnTo>
                  <a:pt x="421157" y="6349"/>
                </a:lnTo>
                <a:lnTo>
                  <a:pt x="413181" y="8889"/>
                </a:lnTo>
                <a:lnTo>
                  <a:pt x="405536" y="10159"/>
                </a:lnTo>
                <a:lnTo>
                  <a:pt x="435876" y="10159"/>
                </a:lnTo>
                <a:lnTo>
                  <a:pt x="437891" y="7619"/>
                </a:lnTo>
                <a:lnTo>
                  <a:pt x="427151" y="7619"/>
                </a:lnTo>
                <a:lnTo>
                  <a:pt x="429323" y="5079"/>
                </a:lnTo>
                <a:close/>
              </a:path>
              <a:path w="1977390" h="355600">
                <a:moveTo>
                  <a:pt x="410741" y="5079"/>
                </a:moveTo>
                <a:lnTo>
                  <a:pt x="405711" y="5079"/>
                </a:lnTo>
                <a:lnTo>
                  <a:pt x="398218" y="7619"/>
                </a:lnTo>
                <a:lnTo>
                  <a:pt x="410273" y="7619"/>
                </a:lnTo>
                <a:lnTo>
                  <a:pt x="410741" y="5079"/>
                </a:lnTo>
                <a:close/>
              </a:path>
              <a:path w="1977390" h="355600">
                <a:moveTo>
                  <a:pt x="438899" y="6349"/>
                </a:moveTo>
                <a:lnTo>
                  <a:pt x="427151" y="7619"/>
                </a:lnTo>
                <a:lnTo>
                  <a:pt x="437891" y="7619"/>
                </a:lnTo>
                <a:lnTo>
                  <a:pt x="438899" y="6349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421004" y="6223089"/>
            <a:ext cx="1388745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tisl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13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.o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4E5D94E2-5D96-AE5C-0CF2-42EA896479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2691" y="652746"/>
            <a:ext cx="5209889" cy="4683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200" b="1" spc="-50" dirty="0">
                <a:latin typeface="Nunito Sans"/>
              </a:rPr>
              <a:t>Our work on climate change</a:t>
            </a:r>
            <a:endParaRPr lang="en-US" sz="3200" b="1" spc="-50" dirty="0">
              <a:latin typeface="Nunito Sans" panose="00000500000000000000" pitchFamily="2" charset="0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059A4C56-5218-0412-FFCA-325E4CEFC4EA}"/>
              </a:ext>
            </a:extLst>
          </p:cNvPr>
          <p:cNvSpPr txBox="1">
            <a:spLocks/>
          </p:cNvSpPr>
          <p:nvPr/>
        </p:nvSpPr>
        <p:spPr>
          <a:xfrm>
            <a:off x="886109" y="2122596"/>
            <a:ext cx="4863052" cy="185948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Nunito Sans"/>
                <a:ea typeface="Calibri" panose="020F0502020204030204" pitchFamily="34" charset="0"/>
              </a:rPr>
              <a:t>Legal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Nunito Sans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Nunito Sans"/>
                <a:ea typeface="Calibri" panose="020F0502020204030204" pitchFamily="34" charset="0"/>
              </a:rPr>
              <a:t>Just Transition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Nunito Sans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Nunito Sans"/>
                <a:ea typeface="Calibri" panose="020F0502020204030204" pitchFamily="34" charset="0"/>
              </a:rPr>
              <a:t>Leave no-one behind</a:t>
            </a:r>
            <a:endParaRPr lang="en-GB" sz="2400" dirty="0">
              <a:effectLst/>
              <a:latin typeface="Nunito Sans"/>
              <a:ea typeface="Calibri" panose="020F0502020204030204" pitchFamily="34" charset="0"/>
            </a:endParaRPr>
          </a:p>
        </p:txBody>
      </p:sp>
      <p:pic>
        <p:nvPicPr>
          <p:cNvPr id="26" name="Picture 27">
            <a:extLst>
              <a:ext uri="{FF2B5EF4-FFF2-40B4-BE49-F238E27FC236}">
                <a16:creationId xmlns:a16="http://schemas.microsoft.com/office/drawing/2014/main" id="{D795BA1F-273B-4D38-DA92-B8049EB31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0623" y="652746"/>
            <a:ext cx="3638378" cy="54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72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0060" y="720001"/>
            <a:ext cx="4381500" cy="5418455"/>
          </a:xfrm>
          <a:prstGeom prst="rect">
            <a:avLst/>
          </a:prstGeom>
          <a:solidFill>
            <a:srgbClr val="C7C8C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1144270" marR="1139825" algn="ctr">
              <a:lnSpc>
                <a:spcPts val="2440"/>
              </a:lnSpc>
              <a:spcBef>
                <a:spcPts val="2155"/>
              </a:spcBef>
            </a:pPr>
            <a:r>
              <a:rPr sz="2100" spc="-30" dirty="0">
                <a:solidFill>
                  <a:srgbClr val="231F20"/>
                </a:solidFill>
                <a:latin typeface="Calibri"/>
                <a:cs typeface="Calibri"/>
              </a:rPr>
              <a:t>Photo/diagrams/  </a:t>
            </a:r>
            <a:r>
              <a:rPr sz="2100" spc="-2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2100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2100" spc="-6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2100" spc="-25" dirty="0">
                <a:solidFill>
                  <a:srgbClr val="231F20"/>
                </a:solidFill>
                <a:latin typeface="Calibri"/>
                <a:cs typeface="Calibri"/>
              </a:rPr>
              <a:t>og</a:t>
            </a:r>
            <a:r>
              <a:rPr sz="2100" spc="-7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2100" spc="-25" dirty="0">
                <a:solidFill>
                  <a:srgbClr val="231F20"/>
                </a:solidFill>
                <a:latin typeface="Calibri"/>
                <a:cs typeface="Calibri"/>
              </a:rPr>
              <a:t>aphics</a:t>
            </a:r>
            <a:r>
              <a:rPr sz="2100" spc="-60" dirty="0">
                <a:solidFill>
                  <a:srgbClr val="231F20"/>
                </a:solidFill>
                <a:latin typeface="Calibri"/>
                <a:cs typeface="Calibri"/>
              </a:rPr>
              <a:t>/</a:t>
            </a:r>
            <a:r>
              <a:rPr sz="2100" spc="-25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2100" spc="-6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2100" spc="-25" dirty="0">
                <a:solidFill>
                  <a:srgbClr val="231F20"/>
                </a:solidFill>
                <a:latin typeface="Calibri"/>
                <a:cs typeface="Calibri"/>
              </a:rPr>
              <a:t>aphs  </a:t>
            </a:r>
            <a:r>
              <a:rPr sz="2100" spc="-30" dirty="0">
                <a:solidFill>
                  <a:srgbClr val="231F20"/>
                </a:solidFill>
                <a:latin typeface="Calibri"/>
                <a:cs typeface="Calibri"/>
              </a:rPr>
              <a:t>etc</a:t>
            </a:r>
            <a:r>
              <a:rPr sz="21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100" spc="-30" dirty="0">
                <a:solidFill>
                  <a:srgbClr val="231F20"/>
                </a:solidFill>
                <a:latin typeface="Calibri"/>
                <a:cs typeface="Calibri"/>
              </a:rPr>
              <a:t>area.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1729" y="432134"/>
            <a:ext cx="5041315" cy="57131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660"/>
              </a:spcBef>
            </a:pPr>
            <a:r>
              <a:rPr lang="en-GB" b="1" spc="-30" dirty="0">
                <a:latin typeface="Nunito Sans" pitchFamily="2" charset="0"/>
              </a:rPr>
              <a:t>Spotting the signs</a:t>
            </a:r>
            <a:endParaRPr b="1" spc="-40" dirty="0">
              <a:latin typeface="Nunito Sans" pitchFamily="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0626" y="1277229"/>
            <a:ext cx="5271641" cy="5296963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Appear to be under the control of someone else and reluctant to interact with others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Nunito Sans" pitchFamily="2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Not have personal identification on them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Nunito Sans" pitchFamily="2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Have few personal belongings, wear the same clothes or wear unsuitable clothes for work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Nunito Sans" pitchFamily="2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Nunito Sans" pitchFamily="2" charset="0"/>
              </a:rPr>
              <a:t>N</a:t>
            </a:r>
            <a:r>
              <a:rPr lang="en-US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ot be able to move around freely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Nunito Sans" pitchFamily="2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Be reluctant to talk to strangers or the authorities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Nunito Sans" pitchFamily="2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Appear frightened, withdrawn, or show signs of physical or psychological abuse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Nunito Sans" pitchFamily="2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Dropped off and collected for work always in the same way, especially at unusual times, i.e. very early or late at night. </a:t>
            </a:r>
          </a:p>
        </p:txBody>
      </p:sp>
      <p:sp>
        <p:nvSpPr>
          <p:cNvPr id="5" name="object 5"/>
          <p:cNvSpPr/>
          <p:nvPr/>
        </p:nvSpPr>
        <p:spPr>
          <a:xfrm>
            <a:off x="11965337" y="6562987"/>
            <a:ext cx="47625" cy="12700"/>
          </a:xfrm>
          <a:custGeom>
            <a:avLst/>
            <a:gdLst/>
            <a:ahLst/>
            <a:cxnLst/>
            <a:rect l="l" t="t" r="r" b="b"/>
            <a:pathLst>
              <a:path w="47625" h="12700">
                <a:moveTo>
                  <a:pt x="28593" y="3136"/>
                </a:moveTo>
                <a:lnTo>
                  <a:pt x="10706" y="3136"/>
                </a:lnTo>
                <a:lnTo>
                  <a:pt x="14185" y="4013"/>
                </a:lnTo>
                <a:lnTo>
                  <a:pt x="12792" y="4013"/>
                </a:lnTo>
                <a:lnTo>
                  <a:pt x="47599" y="12077"/>
                </a:lnTo>
                <a:lnTo>
                  <a:pt x="45646" y="4013"/>
                </a:lnTo>
                <a:lnTo>
                  <a:pt x="14185" y="4013"/>
                </a:lnTo>
                <a:lnTo>
                  <a:pt x="12684" y="3967"/>
                </a:lnTo>
                <a:lnTo>
                  <a:pt x="45635" y="3967"/>
                </a:lnTo>
                <a:lnTo>
                  <a:pt x="45569" y="3695"/>
                </a:lnTo>
                <a:lnTo>
                  <a:pt x="38102" y="3695"/>
                </a:lnTo>
                <a:lnTo>
                  <a:pt x="30857" y="3371"/>
                </a:lnTo>
                <a:lnTo>
                  <a:pt x="28593" y="3136"/>
                </a:lnTo>
                <a:close/>
              </a:path>
              <a:path w="47625" h="12700">
                <a:moveTo>
                  <a:pt x="10706" y="3136"/>
                </a:moveTo>
                <a:lnTo>
                  <a:pt x="12684" y="3967"/>
                </a:lnTo>
                <a:lnTo>
                  <a:pt x="14185" y="4013"/>
                </a:lnTo>
                <a:lnTo>
                  <a:pt x="10706" y="3136"/>
                </a:lnTo>
                <a:close/>
              </a:path>
              <a:path w="47625" h="12700">
                <a:moveTo>
                  <a:pt x="11582" y="0"/>
                </a:moveTo>
                <a:lnTo>
                  <a:pt x="13004" y="1904"/>
                </a:lnTo>
                <a:lnTo>
                  <a:pt x="0" y="3581"/>
                </a:lnTo>
                <a:lnTo>
                  <a:pt x="12684" y="3967"/>
                </a:lnTo>
                <a:lnTo>
                  <a:pt x="10706" y="3136"/>
                </a:lnTo>
                <a:lnTo>
                  <a:pt x="28593" y="3136"/>
                </a:lnTo>
                <a:lnTo>
                  <a:pt x="23789" y="2638"/>
                </a:lnTo>
                <a:lnTo>
                  <a:pt x="16878" y="1523"/>
                </a:lnTo>
                <a:lnTo>
                  <a:pt x="11582" y="0"/>
                </a:lnTo>
                <a:close/>
              </a:path>
              <a:path w="47625" h="12700">
                <a:moveTo>
                  <a:pt x="45542" y="3581"/>
                </a:moveTo>
                <a:lnTo>
                  <a:pt x="38102" y="3695"/>
                </a:lnTo>
                <a:lnTo>
                  <a:pt x="45569" y="3695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80083" y="622162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2" y="0"/>
                </a:moveTo>
                <a:lnTo>
                  <a:pt x="0" y="279"/>
                </a:lnTo>
                <a:lnTo>
                  <a:pt x="266" y="292"/>
                </a:lnTo>
                <a:lnTo>
                  <a:pt x="457" y="266"/>
                </a:lnTo>
                <a:lnTo>
                  <a:pt x="708" y="266"/>
                </a:lnTo>
                <a:lnTo>
                  <a:pt x="482" y="165"/>
                </a:lnTo>
                <a:lnTo>
                  <a:pt x="266" y="139"/>
                </a:lnTo>
                <a:lnTo>
                  <a:pt x="12" y="0"/>
                </a:lnTo>
                <a:close/>
              </a:path>
              <a:path w="1270" h="635">
                <a:moveTo>
                  <a:pt x="708" y="266"/>
                </a:moveTo>
                <a:lnTo>
                  <a:pt x="457" y="266"/>
                </a:lnTo>
                <a:lnTo>
                  <a:pt x="736" y="279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0820" y="6221902"/>
            <a:ext cx="15875" cy="2540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0"/>
                </a:moveTo>
                <a:lnTo>
                  <a:pt x="5372" y="2540"/>
                </a:lnTo>
                <a:lnTo>
                  <a:pt x="9004" y="1574"/>
                </a:lnTo>
                <a:lnTo>
                  <a:pt x="15278" y="723"/>
                </a:lnTo>
                <a:lnTo>
                  <a:pt x="10883" y="660"/>
                </a:lnTo>
                <a:lnTo>
                  <a:pt x="5067" y="203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54892" y="6221757"/>
            <a:ext cx="26034" cy="6350"/>
          </a:xfrm>
          <a:custGeom>
            <a:avLst/>
            <a:gdLst/>
            <a:ahLst/>
            <a:cxnLst/>
            <a:rect l="l" t="t" r="r" b="b"/>
            <a:pathLst>
              <a:path w="26034" h="6350">
                <a:moveTo>
                  <a:pt x="16116" y="152"/>
                </a:moveTo>
                <a:lnTo>
                  <a:pt x="6400" y="2463"/>
                </a:lnTo>
                <a:lnTo>
                  <a:pt x="0" y="5829"/>
                </a:lnTo>
                <a:lnTo>
                  <a:pt x="4940" y="4241"/>
                </a:lnTo>
                <a:lnTo>
                  <a:pt x="25880" y="4241"/>
                </a:lnTo>
                <a:lnTo>
                  <a:pt x="25339" y="1003"/>
                </a:lnTo>
                <a:lnTo>
                  <a:pt x="15265" y="1003"/>
                </a:lnTo>
                <a:lnTo>
                  <a:pt x="16116" y="152"/>
                </a:lnTo>
                <a:close/>
              </a:path>
              <a:path w="26034" h="6350">
                <a:moveTo>
                  <a:pt x="25880" y="4241"/>
                </a:moveTo>
                <a:lnTo>
                  <a:pt x="4940" y="4241"/>
                </a:lnTo>
                <a:lnTo>
                  <a:pt x="12026" y="4737"/>
                </a:lnTo>
                <a:lnTo>
                  <a:pt x="17297" y="4787"/>
                </a:lnTo>
                <a:lnTo>
                  <a:pt x="22326" y="5016"/>
                </a:lnTo>
                <a:lnTo>
                  <a:pt x="25907" y="4406"/>
                </a:lnTo>
                <a:lnTo>
                  <a:pt x="25880" y="4241"/>
                </a:lnTo>
                <a:close/>
              </a:path>
              <a:path w="26034" h="6350">
                <a:moveTo>
                  <a:pt x="20573" y="0"/>
                </a:moveTo>
                <a:lnTo>
                  <a:pt x="16624" y="88"/>
                </a:lnTo>
                <a:lnTo>
                  <a:pt x="15265" y="1003"/>
                </a:lnTo>
                <a:lnTo>
                  <a:pt x="25339" y="1003"/>
                </a:lnTo>
                <a:lnTo>
                  <a:pt x="25196" y="152"/>
                </a:lnTo>
                <a:lnTo>
                  <a:pt x="20573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76936" y="6226226"/>
            <a:ext cx="19050" cy="5080"/>
          </a:xfrm>
          <a:custGeom>
            <a:avLst/>
            <a:gdLst/>
            <a:ahLst/>
            <a:cxnLst/>
            <a:rect l="l" t="t" r="r" b="b"/>
            <a:pathLst>
              <a:path w="19050" h="5079">
                <a:moveTo>
                  <a:pt x="10628" y="462"/>
                </a:moveTo>
                <a:lnTo>
                  <a:pt x="11137" y="4584"/>
                </a:lnTo>
                <a:lnTo>
                  <a:pt x="14775" y="4573"/>
                </a:lnTo>
                <a:lnTo>
                  <a:pt x="12334" y="1512"/>
                </a:lnTo>
                <a:lnTo>
                  <a:pt x="15671" y="1130"/>
                </a:lnTo>
                <a:lnTo>
                  <a:pt x="18567" y="850"/>
                </a:lnTo>
                <a:lnTo>
                  <a:pt x="10628" y="462"/>
                </a:lnTo>
                <a:close/>
              </a:path>
              <a:path w="19050" h="5079">
                <a:moveTo>
                  <a:pt x="1155" y="0"/>
                </a:moveTo>
                <a:lnTo>
                  <a:pt x="0" y="2235"/>
                </a:lnTo>
                <a:lnTo>
                  <a:pt x="2489" y="3378"/>
                </a:lnTo>
                <a:lnTo>
                  <a:pt x="10392" y="451"/>
                </a:lnTo>
                <a:lnTo>
                  <a:pt x="1155" y="0"/>
                </a:lnTo>
                <a:close/>
              </a:path>
              <a:path w="19050" h="5079">
                <a:moveTo>
                  <a:pt x="10617" y="368"/>
                </a:moveTo>
                <a:lnTo>
                  <a:pt x="10392" y="451"/>
                </a:lnTo>
                <a:lnTo>
                  <a:pt x="10628" y="462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07331" y="6228550"/>
            <a:ext cx="13335" cy="5080"/>
          </a:xfrm>
          <a:custGeom>
            <a:avLst/>
            <a:gdLst/>
            <a:ahLst/>
            <a:cxnLst/>
            <a:rect l="l" t="t" r="r" b="b"/>
            <a:pathLst>
              <a:path w="13334" h="5079">
                <a:moveTo>
                  <a:pt x="11641" y="3682"/>
                </a:moveTo>
                <a:lnTo>
                  <a:pt x="6032" y="3682"/>
                </a:lnTo>
                <a:lnTo>
                  <a:pt x="9817" y="4229"/>
                </a:lnTo>
                <a:lnTo>
                  <a:pt x="13309" y="4914"/>
                </a:lnTo>
                <a:lnTo>
                  <a:pt x="11641" y="3682"/>
                </a:lnTo>
                <a:close/>
              </a:path>
              <a:path w="13334" h="5079">
                <a:moveTo>
                  <a:pt x="4000" y="0"/>
                </a:moveTo>
                <a:lnTo>
                  <a:pt x="0" y="4063"/>
                </a:lnTo>
                <a:lnTo>
                  <a:pt x="6032" y="3682"/>
                </a:lnTo>
                <a:lnTo>
                  <a:pt x="11641" y="3682"/>
                </a:lnTo>
                <a:lnTo>
                  <a:pt x="11074" y="3263"/>
                </a:lnTo>
                <a:lnTo>
                  <a:pt x="12738" y="546"/>
                </a:lnTo>
                <a:lnTo>
                  <a:pt x="400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34879" y="6225913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39" y="0"/>
                </a:moveTo>
                <a:lnTo>
                  <a:pt x="0" y="292"/>
                </a:lnTo>
                <a:lnTo>
                  <a:pt x="28" y="685"/>
                </a:lnTo>
                <a:lnTo>
                  <a:pt x="406" y="1041"/>
                </a:lnTo>
                <a:lnTo>
                  <a:pt x="584" y="685"/>
                </a:lnTo>
                <a:lnTo>
                  <a:pt x="812" y="457"/>
                </a:lnTo>
                <a:lnTo>
                  <a:pt x="939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26365" y="6226952"/>
            <a:ext cx="15240" cy="8890"/>
          </a:xfrm>
          <a:custGeom>
            <a:avLst/>
            <a:gdLst/>
            <a:ahLst/>
            <a:cxnLst/>
            <a:rect l="l" t="t" r="r" b="b"/>
            <a:pathLst>
              <a:path w="15240" h="8889">
                <a:moveTo>
                  <a:pt x="8924" y="0"/>
                </a:moveTo>
                <a:lnTo>
                  <a:pt x="5936" y="2435"/>
                </a:lnTo>
                <a:lnTo>
                  <a:pt x="2407" y="2720"/>
                </a:lnTo>
                <a:lnTo>
                  <a:pt x="0" y="3554"/>
                </a:lnTo>
                <a:lnTo>
                  <a:pt x="377" y="7632"/>
                </a:lnTo>
                <a:lnTo>
                  <a:pt x="3209" y="8077"/>
                </a:lnTo>
                <a:lnTo>
                  <a:pt x="6435" y="8369"/>
                </a:lnTo>
                <a:lnTo>
                  <a:pt x="10969" y="8128"/>
                </a:lnTo>
                <a:lnTo>
                  <a:pt x="2040" y="6184"/>
                </a:lnTo>
                <a:lnTo>
                  <a:pt x="5355" y="2933"/>
                </a:lnTo>
                <a:lnTo>
                  <a:pt x="14932" y="2933"/>
                </a:lnTo>
                <a:lnTo>
                  <a:pt x="14893" y="2590"/>
                </a:lnTo>
                <a:lnTo>
                  <a:pt x="10092" y="1104"/>
                </a:lnTo>
                <a:lnTo>
                  <a:pt x="8924" y="0"/>
                </a:lnTo>
                <a:close/>
              </a:path>
              <a:path w="15240" h="8889">
                <a:moveTo>
                  <a:pt x="14932" y="2933"/>
                </a:moveTo>
                <a:lnTo>
                  <a:pt x="5355" y="2933"/>
                </a:lnTo>
                <a:lnTo>
                  <a:pt x="13140" y="7188"/>
                </a:lnTo>
                <a:lnTo>
                  <a:pt x="15071" y="4152"/>
                </a:lnTo>
                <a:lnTo>
                  <a:pt x="14932" y="2933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20646" y="6233459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952" y="711"/>
                </a:lnTo>
                <a:lnTo>
                  <a:pt x="2565" y="1244"/>
                </a:lnTo>
                <a:lnTo>
                  <a:pt x="6134" y="1282"/>
                </a:lnTo>
                <a:lnTo>
                  <a:pt x="6096" y="1130"/>
                </a:lnTo>
                <a:lnTo>
                  <a:pt x="3949" y="800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74573" y="6239532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0" y="0"/>
                </a:moveTo>
                <a:lnTo>
                  <a:pt x="2844" y="927"/>
                </a:lnTo>
                <a:lnTo>
                  <a:pt x="5829" y="1625"/>
                </a:lnTo>
                <a:lnTo>
                  <a:pt x="8991" y="2146"/>
                </a:lnTo>
                <a:lnTo>
                  <a:pt x="6222" y="1142"/>
                </a:lnTo>
                <a:lnTo>
                  <a:pt x="3289" y="330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51208" y="6235953"/>
            <a:ext cx="24765" cy="8255"/>
          </a:xfrm>
          <a:custGeom>
            <a:avLst/>
            <a:gdLst/>
            <a:ahLst/>
            <a:cxnLst/>
            <a:rect l="l" t="t" r="r" b="b"/>
            <a:pathLst>
              <a:path w="24765" h="8254">
                <a:moveTo>
                  <a:pt x="18955" y="2120"/>
                </a:moveTo>
                <a:lnTo>
                  <a:pt x="20789" y="4450"/>
                </a:lnTo>
                <a:lnTo>
                  <a:pt x="24688" y="7632"/>
                </a:lnTo>
                <a:lnTo>
                  <a:pt x="22936" y="3505"/>
                </a:lnTo>
                <a:lnTo>
                  <a:pt x="23118" y="3505"/>
                </a:lnTo>
                <a:lnTo>
                  <a:pt x="19646" y="2387"/>
                </a:lnTo>
                <a:lnTo>
                  <a:pt x="18955" y="2120"/>
                </a:lnTo>
                <a:close/>
              </a:path>
              <a:path w="24765" h="8254">
                <a:moveTo>
                  <a:pt x="15578" y="5194"/>
                </a:moveTo>
                <a:lnTo>
                  <a:pt x="6735" y="5194"/>
                </a:lnTo>
                <a:lnTo>
                  <a:pt x="12757" y="6661"/>
                </a:lnTo>
                <a:lnTo>
                  <a:pt x="17587" y="7308"/>
                </a:lnTo>
                <a:lnTo>
                  <a:pt x="19486" y="5575"/>
                </a:lnTo>
                <a:lnTo>
                  <a:pt x="15875" y="5575"/>
                </a:lnTo>
                <a:lnTo>
                  <a:pt x="15578" y="5194"/>
                </a:lnTo>
                <a:close/>
              </a:path>
              <a:path w="24765" h="8254">
                <a:moveTo>
                  <a:pt x="12230" y="901"/>
                </a:moveTo>
                <a:lnTo>
                  <a:pt x="0" y="5626"/>
                </a:lnTo>
                <a:lnTo>
                  <a:pt x="6735" y="5194"/>
                </a:lnTo>
                <a:lnTo>
                  <a:pt x="15578" y="5194"/>
                </a:lnTo>
                <a:lnTo>
                  <a:pt x="12230" y="901"/>
                </a:lnTo>
                <a:close/>
              </a:path>
              <a:path w="24765" h="8254">
                <a:moveTo>
                  <a:pt x="19888" y="5207"/>
                </a:moveTo>
                <a:lnTo>
                  <a:pt x="15875" y="5575"/>
                </a:lnTo>
                <a:lnTo>
                  <a:pt x="19486" y="5575"/>
                </a:lnTo>
                <a:lnTo>
                  <a:pt x="19888" y="5207"/>
                </a:lnTo>
                <a:close/>
              </a:path>
              <a:path w="24765" h="8254">
                <a:moveTo>
                  <a:pt x="20751" y="4419"/>
                </a:moveTo>
                <a:lnTo>
                  <a:pt x="19888" y="5207"/>
                </a:lnTo>
                <a:lnTo>
                  <a:pt x="21285" y="5080"/>
                </a:lnTo>
                <a:lnTo>
                  <a:pt x="20751" y="4419"/>
                </a:lnTo>
                <a:close/>
              </a:path>
              <a:path w="24765" h="8254">
                <a:moveTo>
                  <a:pt x="23118" y="3505"/>
                </a:moveTo>
                <a:lnTo>
                  <a:pt x="22936" y="3505"/>
                </a:lnTo>
                <a:lnTo>
                  <a:pt x="23088" y="3517"/>
                </a:lnTo>
                <a:lnTo>
                  <a:pt x="23355" y="3581"/>
                </a:lnTo>
                <a:lnTo>
                  <a:pt x="23118" y="3505"/>
                </a:lnTo>
                <a:close/>
              </a:path>
              <a:path w="24765" h="8254">
                <a:moveTo>
                  <a:pt x="14427" y="0"/>
                </a:moveTo>
                <a:lnTo>
                  <a:pt x="16294" y="1092"/>
                </a:lnTo>
                <a:lnTo>
                  <a:pt x="18955" y="2120"/>
                </a:lnTo>
                <a:lnTo>
                  <a:pt x="18656" y="1739"/>
                </a:lnTo>
                <a:lnTo>
                  <a:pt x="14427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96207" y="6239644"/>
            <a:ext cx="8890" cy="3175"/>
          </a:xfrm>
          <a:custGeom>
            <a:avLst/>
            <a:gdLst/>
            <a:ahLst/>
            <a:cxnLst/>
            <a:rect l="l" t="t" r="r" b="b"/>
            <a:pathLst>
              <a:path w="8890" h="3175">
                <a:moveTo>
                  <a:pt x="571" y="0"/>
                </a:moveTo>
                <a:lnTo>
                  <a:pt x="0" y="1574"/>
                </a:lnTo>
                <a:lnTo>
                  <a:pt x="5537" y="2171"/>
                </a:lnTo>
                <a:lnTo>
                  <a:pt x="8801" y="3035"/>
                </a:lnTo>
                <a:lnTo>
                  <a:pt x="571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46790" y="6234159"/>
            <a:ext cx="6985" cy="1270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0" y="0"/>
                </a:moveTo>
                <a:lnTo>
                  <a:pt x="3606" y="889"/>
                </a:lnTo>
                <a:lnTo>
                  <a:pt x="5448" y="927"/>
                </a:lnTo>
                <a:lnTo>
                  <a:pt x="6400" y="558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50736" y="6228569"/>
            <a:ext cx="12065" cy="6985"/>
          </a:xfrm>
          <a:custGeom>
            <a:avLst/>
            <a:gdLst/>
            <a:ahLst/>
            <a:cxnLst/>
            <a:rect l="l" t="t" r="r" b="b"/>
            <a:pathLst>
              <a:path w="12065" h="6985">
                <a:moveTo>
                  <a:pt x="0" y="0"/>
                </a:moveTo>
                <a:lnTo>
                  <a:pt x="5346" y="5016"/>
                </a:lnTo>
                <a:lnTo>
                  <a:pt x="2451" y="6146"/>
                </a:lnTo>
                <a:lnTo>
                  <a:pt x="11683" y="6959"/>
                </a:lnTo>
                <a:lnTo>
                  <a:pt x="9893" y="2832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49461" y="6229301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546" y="228"/>
                </a:moveTo>
                <a:lnTo>
                  <a:pt x="0" y="419"/>
                </a:lnTo>
                <a:lnTo>
                  <a:pt x="1016" y="190"/>
                </a:lnTo>
                <a:lnTo>
                  <a:pt x="1511" y="0"/>
                </a:lnTo>
                <a:lnTo>
                  <a:pt x="546" y="228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18892" y="6386889"/>
            <a:ext cx="6985" cy="11430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3182" y="6782"/>
                </a:moveTo>
                <a:lnTo>
                  <a:pt x="2717" y="7594"/>
                </a:lnTo>
                <a:lnTo>
                  <a:pt x="2273" y="11176"/>
                </a:lnTo>
                <a:lnTo>
                  <a:pt x="3365" y="7035"/>
                </a:lnTo>
                <a:lnTo>
                  <a:pt x="3182" y="6782"/>
                </a:lnTo>
                <a:close/>
              </a:path>
              <a:path w="6984" h="11429">
                <a:moveTo>
                  <a:pt x="876" y="0"/>
                </a:moveTo>
                <a:lnTo>
                  <a:pt x="0" y="2362"/>
                </a:lnTo>
                <a:lnTo>
                  <a:pt x="3182" y="6782"/>
                </a:lnTo>
                <a:lnTo>
                  <a:pt x="6375" y="1206"/>
                </a:lnTo>
                <a:lnTo>
                  <a:pt x="876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37336" y="643724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193"/>
                </a:moveTo>
                <a:lnTo>
                  <a:pt x="1498" y="228"/>
                </a:lnTo>
                <a:lnTo>
                  <a:pt x="825" y="0"/>
                </a:lnTo>
                <a:lnTo>
                  <a:pt x="266" y="127"/>
                </a:lnTo>
                <a:lnTo>
                  <a:pt x="0" y="1193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32679" y="6324631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3238" y="0"/>
                </a:moveTo>
                <a:lnTo>
                  <a:pt x="0" y="1792"/>
                </a:lnTo>
                <a:lnTo>
                  <a:pt x="990" y="1513"/>
                </a:lnTo>
                <a:lnTo>
                  <a:pt x="1892" y="878"/>
                </a:lnTo>
                <a:lnTo>
                  <a:pt x="3238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14993" y="6211244"/>
            <a:ext cx="1977389" cy="355600"/>
          </a:xfrm>
          <a:custGeom>
            <a:avLst/>
            <a:gdLst/>
            <a:ahLst/>
            <a:cxnLst/>
            <a:rect l="l" t="t" r="r" b="b"/>
            <a:pathLst>
              <a:path w="1977390" h="355600">
                <a:moveTo>
                  <a:pt x="973331" y="340359"/>
                </a:moveTo>
                <a:lnTo>
                  <a:pt x="332562" y="340359"/>
                </a:lnTo>
                <a:lnTo>
                  <a:pt x="341756" y="341629"/>
                </a:lnTo>
                <a:lnTo>
                  <a:pt x="357720" y="341629"/>
                </a:lnTo>
                <a:lnTo>
                  <a:pt x="388759" y="342899"/>
                </a:lnTo>
                <a:lnTo>
                  <a:pt x="603184" y="354329"/>
                </a:lnTo>
                <a:lnTo>
                  <a:pt x="655617" y="355599"/>
                </a:lnTo>
                <a:lnTo>
                  <a:pt x="712447" y="355599"/>
                </a:lnTo>
                <a:lnTo>
                  <a:pt x="774903" y="354329"/>
                </a:lnTo>
                <a:lnTo>
                  <a:pt x="813003" y="351789"/>
                </a:lnTo>
                <a:lnTo>
                  <a:pt x="841628" y="347979"/>
                </a:lnTo>
                <a:lnTo>
                  <a:pt x="946377" y="347979"/>
                </a:lnTo>
                <a:lnTo>
                  <a:pt x="961529" y="344169"/>
                </a:lnTo>
                <a:lnTo>
                  <a:pt x="973331" y="340359"/>
                </a:lnTo>
                <a:close/>
              </a:path>
              <a:path w="1977390" h="355600">
                <a:moveTo>
                  <a:pt x="1850034" y="340359"/>
                </a:moveTo>
                <a:lnTo>
                  <a:pt x="1493659" y="340359"/>
                </a:lnTo>
                <a:lnTo>
                  <a:pt x="1528567" y="341629"/>
                </a:lnTo>
                <a:lnTo>
                  <a:pt x="1545942" y="342899"/>
                </a:lnTo>
                <a:lnTo>
                  <a:pt x="1566544" y="344169"/>
                </a:lnTo>
                <a:lnTo>
                  <a:pt x="1604927" y="350519"/>
                </a:lnTo>
                <a:lnTo>
                  <a:pt x="1640919" y="353059"/>
                </a:lnTo>
                <a:lnTo>
                  <a:pt x="1675601" y="354329"/>
                </a:lnTo>
                <a:lnTo>
                  <a:pt x="1710054" y="353059"/>
                </a:lnTo>
                <a:lnTo>
                  <a:pt x="1717268" y="351789"/>
                </a:lnTo>
                <a:lnTo>
                  <a:pt x="1724583" y="351789"/>
                </a:lnTo>
                <a:lnTo>
                  <a:pt x="1732064" y="350519"/>
                </a:lnTo>
                <a:lnTo>
                  <a:pt x="1738274" y="350519"/>
                </a:lnTo>
                <a:lnTo>
                  <a:pt x="1744598" y="349249"/>
                </a:lnTo>
                <a:lnTo>
                  <a:pt x="1750529" y="349249"/>
                </a:lnTo>
                <a:lnTo>
                  <a:pt x="1757946" y="347979"/>
                </a:lnTo>
                <a:lnTo>
                  <a:pt x="1760283" y="346709"/>
                </a:lnTo>
                <a:lnTo>
                  <a:pt x="1818205" y="346709"/>
                </a:lnTo>
                <a:lnTo>
                  <a:pt x="1828566" y="345439"/>
                </a:lnTo>
                <a:lnTo>
                  <a:pt x="1837139" y="344169"/>
                </a:lnTo>
                <a:lnTo>
                  <a:pt x="1843849" y="341629"/>
                </a:lnTo>
                <a:lnTo>
                  <a:pt x="1850034" y="340359"/>
                </a:lnTo>
                <a:close/>
              </a:path>
              <a:path w="1977390" h="355600">
                <a:moveTo>
                  <a:pt x="946377" y="347979"/>
                </a:moveTo>
                <a:lnTo>
                  <a:pt x="843889" y="347979"/>
                </a:lnTo>
                <a:lnTo>
                  <a:pt x="847191" y="349249"/>
                </a:lnTo>
                <a:lnTo>
                  <a:pt x="857376" y="351789"/>
                </a:lnTo>
                <a:lnTo>
                  <a:pt x="862914" y="351789"/>
                </a:lnTo>
                <a:lnTo>
                  <a:pt x="868375" y="353059"/>
                </a:lnTo>
                <a:lnTo>
                  <a:pt x="915768" y="353059"/>
                </a:lnTo>
                <a:lnTo>
                  <a:pt x="946377" y="347979"/>
                </a:lnTo>
                <a:close/>
              </a:path>
              <a:path w="1977390" h="355600">
                <a:moveTo>
                  <a:pt x="1861654" y="331469"/>
                </a:moveTo>
                <a:lnTo>
                  <a:pt x="1173733" y="331469"/>
                </a:lnTo>
                <a:lnTo>
                  <a:pt x="1175842" y="332739"/>
                </a:lnTo>
                <a:lnTo>
                  <a:pt x="1177543" y="332739"/>
                </a:lnTo>
                <a:lnTo>
                  <a:pt x="1183221" y="334009"/>
                </a:lnTo>
                <a:lnTo>
                  <a:pt x="1189351" y="335279"/>
                </a:lnTo>
                <a:lnTo>
                  <a:pt x="1202588" y="339089"/>
                </a:lnTo>
                <a:lnTo>
                  <a:pt x="1216693" y="342899"/>
                </a:lnTo>
                <a:lnTo>
                  <a:pt x="1231553" y="345439"/>
                </a:lnTo>
                <a:lnTo>
                  <a:pt x="1247161" y="349249"/>
                </a:lnTo>
                <a:lnTo>
                  <a:pt x="1263510" y="350519"/>
                </a:lnTo>
                <a:lnTo>
                  <a:pt x="1270742" y="349249"/>
                </a:lnTo>
                <a:lnTo>
                  <a:pt x="1279380" y="349249"/>
                </a:lnTo>
                <a:lnTo>
                  <a:pt x="1289354" y="347979"/>
                </a:lnTo>
                <a:lnTo>
                  <a:pt x="1300594" y="346709"/>
                </a:lnTo>
                <a:lnTo>
                  <a:pt x="1312957" y="344169"/>
                </a:lnTo>
                <a:lnTo>
                  <a:pt x="1326311" y="341629"/>
                </a:lnTo>
                <a:lnTo>
                  <a:pt x="1335557" y="339089"/>
                </a:lnTo>
                <a:lnTo>
                  <a:pt x="1340408" y="337819"/>
                </a:lnTo>
                <a:lnTo>
                  <a:pt x="1342821" y="337819"/>
                </a:lnTo>
                <a:lnTo>
                  <a:pt x="1345323" y="336549"/>
                </a:lnTo>
                <a:lnTo>
                  <a:pt x="1347711" y="336549"/>
                </a:lnTo>
                <a:lnTo>
                  <a:pt x="1353769" y="334009"/>
                </a:lnTo>
                <a:lnTo>
                  <a:pt x="1849229" y="334009"/>
                </a:lnTo>
                <a:lnTo>
                  <a:pt x="1857959" y="332739"/>
                </a:lnTo>
                <a:lnTo>
                  <a:pt x="1861654" y="331469"/>
                </a:lnTo>
                <a:close/>
              </a:path>
              <a:path w="1977390" h="355600">
                <a:moveTo>
                  <a:pt x="1818205" y="346709"/>
                </a:moveTo>
                <a:lnTo>
                  <a:pt x="1764106" y="346709"/>
                </a:lnTo>
                <a:lnTo>
                  <a:pt x="1776539" y="347979"/>
                </a:lnTo>
                <a:lnTo>
                  <a:pt x="1784468" y="347979"/>
                </a:lnTo>
                <a:lnTo>
                  <a:pt x="1792054" y="349249"/>
                </a:lnTo>
                <a:lnTo>
                  <a:pt x="1799279" y="349249"/>
                </a:lnTo>
                <a:lnTo>
                  <a:pt x="1806130" y="347979"/>
                </a:lnTo>
                <a:lnTo>
                  <a:pt x="1818205" y="346709"/>
                </a:lnTo>
                <a:close/>
              </a:path>
              <a:path w="1977390" h="355600">
                <a:moveTo>
                  <a:pt x="1977120" y="320039"/>
                </a:moveTo>
                <a:lnTo>
                  <a:pt x="1907197" y="320039"/>
                </a:lnTo>
                <a:lnTo>
                  <a:pt x="1909114" y="321309"/>
                </a:lnTo>
                <a:lnTo>
                  <a:pt x="1910486" y="322579"/>
                </a:lnTo>
                <a:lnTo>
                  <a:pt x="1913293" y="323849"/>
                </a:lnTo>
                <a:lnTo>
                  <a:pt x="1913864" y="325119"/>
                </a:lnTo>
                <a:lnTo>
                  <a:pt x="1916645" y="326389"/>
                </a:lnTo>
                <a:lnTo>
                  <a:pt x="1919185" y="327659"/>
                </a:lnTo>
                <a:lnTo>
                  <a:pt x="1920849" y="328929"/>
                </a:lnTo>
                <a:lnTo>
                  <a:pt x="1921865" y="331469"/>
                </a:lnTo>
                <a:lnTo>
                  <a:pt x="1921243" y="331469"/>
                </a:lnTo>
                <a:lnTo>
                  <a:pt x="1918195" y="332739"/>
                </a:lnTo>
                <a:lnTo>
                  <a:pt x="1916836" y="332739"/>
                </a:lnTo>
                <a:lnTo>
                  <a:pt x="1915083" y="334009"/>
                </a:lnTo>
                <a:lnTo>
                  <a:pt x="1912531" y="334009"/>
                </a:lnTo>
                <a:lnTo>
                  <a:pt x="1911603" y="335279"/>
                </a:lnTo>
                <a:lnTo>
                  <a:pt x="1911197" y="335279"/>
                </a:lnTo>
                <a:lnTo>
                  <a:pt x="1918182" y="336549"/>
                </a:lnTo>
                <a:lnTo>
                  <a:pt x="1926818" y="339089"/>
                </a:lnTo>
                <a:lnTo>
                  <a:pt x="1941906" y="341629"/>
                </a:lnTo>
                <a:lnTo>
                  <a:pt x="1951126" y="342899"/>
                </a:lnTo>
                <a:lnTo>
                  <a:pt x="1958695" y="344169"/>
                </a:lnTo>
                <a:lnTo>
                  <a:pt x="1965832" y="344169"/>
                </a:lnTo>
                <a:lnTo>
                  <a:pt x="1976303" y="345439"/>
                </a:lnTo>
                <a:lnTo>
                  <a:pt x="1977120" y="345439"/>
                </a:lnTo>
                <a:lnTo>
                  <a:pt x="1977120" y="320039"/>
                </a:lnTo>
                <a:close/>
              </a:path>
              <a:path w="1977390" h="355600">
                <a:moveTo>
                  <a:pt x="12217" y="198119"/>
                </a:moveTo>
                <a:lnTo>
                  <a:pt x="8166" y="200659"/>
                </a:lnTo>
                <a:lnTo>
                  <a:pt x="11309" y="205739"/>
                </a:lnTo>
                <a:lnTo>
                  <a:pt x="14989" y="210819"/>
                </a:lnTo>
                <a:lnTo>
                  <a:pt x="19149" y="215899"/>
                </a:lnTo>
                <a:lnTo>
                  <a:pt x="23736" y="220979"/>
                </a:lnTo>
                <a:lnTo>
                  <a:pt x="24269" y="222249"/>
                </a:lnTo>
                <a:lnTo>
                  <a:pt x="24891" y="224789"/>
                </a:lnTo>
                <a:lnTo>
                  <a:pt x="25476" y="226059"/>
                </a:lnTo>
                <a:lnTo>
                  <a:pt x="23850" y="227329"/>
                </a:lnTo>
                <a:lnTo>
                  <a:pt x="24612" y="227329"/>
                </a:lnTo>
                <a:lnTo>
                  <a:pt x="27444" y="232409"/>
                </a:lnTo>
                <a:lnTo>
                  <a:pt x="32359" y="240029"/>
                </a:lnTo>
                <a:lnTo>
                  <a:pt x="44246" y="257809"/>
                </a:lnTo>
                <a:lnTo>
                  <a:pt x="60485" y="273049"/>
                </a:lnTo>
                <a:lnTo>
                  <a:pt x="81688" y="284479"/>
                </a:lnTo>
                <a:lnTo>
                  <a:pt x="108470" y="293369"/>
                </a:lnTo>
                <a:lnTo>
                  <a:pt x="124497" y="306069"/>
                </a:lnTo>
                <a:lnTo>
                  <a:pt x="160418" y="326389"/>
                </a:lnTo>
                <a:lnTo>
                  <a:pt x="198877" y="337819"/>
                </a:lnTo>
                <a:lnTo>
                  <a:pt x="235811" y="341629"/>
                </a:lnTo>
                <a:lnTo>
                  <a:pt x="252628" y="341629"/>
                </a:lnTo>
                <a:lnTo>
                  <a:pt x="273805" y="342899"/>
                </a:lnTo>
                <a:lnTo>
                  <a:pt x="293763" y="342899"/>
                </a:lnTo>
                <a:lnTo>
                  <a:pt x="329412" y="340359"/>
                </a:lnTo>
                <a:lnTo>
                  <a:pt x="973331" y="340359"/>
                </a:lnTo>
                <a:lnTo>
                  <a:pt x="1006843" y="332739"/>
                </a:lnTo>
                <a:lnTo>
                  <a:pt x="1017507" y="332739"/>
                </a:lnTo>
                <a:lnTo>
                  <a:pt x="1027853" y="331469"/>
                </a:lnTo>
                <a:lnTo>
                  <a:pt x="1869185" y="331469"/>
                </a:lnTo>
                <a:lnTo>
                  <a:pt x="1880615" y="328929"/>
                </a:lnTo>
                <a:lnTo>
                  <a:pt x="1886242" y="326389"/>
                </a:lnTo>
                <a:lnTo>
                  <a:pt x="1898573" y="322579"/>
                </a:lnTo>
                <a:lnTo>
                  <a:pt x="1900961" y="322579"/>
                </a:lnTo>
                <a:lnTo>
                  <a:pt x="1905634" y="321309"/>
                </a:lnTo>
                <a:lnTo>
                  <a:pt x="1907197" y="320039"/>
                </a:lnTo>
                <a:lnTo>
                  <a:pt x="1977120" y="320039"/>
                </a:lnTo>
                <a:lnTo>
                  <a:pt x="1977120" y="212089"/>
                </a:lnTo>
                <a:lnTo>
                  <a:pt x="18973" y="212089"/>
                </a:lnTo>
                <a:lnTo>
                  <a:pt x="15392" y="205739"/>
                </a:lnTo>
                <a:lnTo>
                  <a:pt x="11734" y="204469"/>
                </a:lnTo>
                <a:lnTo>
                  <a:pt x="12217" y="198119"/>
                </a:lnTo>
                <a:close/>
              </a:path>
              <a:path w="1977390" h="355600">
                <a:moveTo>
                  <a:pt x="1849229" y="334009"/>
                </a:moveTo>
                <a:lnTo>
                  <a:pt x="1355826" y="334009"/>
                </a:lnTo>
                <a:lnTo>
                  <a:pt x="1356969" y="335279"/>
                </a:lnTo>
                <a:lnTo>
                  <a:pt x="1367491" y="337819"/>
                </a:lnTo>
                <a:lnTo>
                  <a:pt x="1378853" y="339089"/>
                </a:lnTo>
                <a:lnTo>
                  <a:pt x="1389521" y="341629"/>
                </a:lnTo>
                <a:lnTo>
                  <a:pt x="1397965" y="342899"/>
                </a:lnTo>
                <a:lnTo>
                  <a:pt x="1388808" y="340359"/>
                </a:lnTo>
                <a:lnTo>
                  <a:pt x="1404351" y="337819"/>
                </a:lnTo>
                <a:lnTo>
                  <a:pt x="1414152" y="336549"/>
                </a:lnTo>
                <a:lnTo>
                  <a:pt x="1829373" y="336549"/>
                </a:lnTo>
                <a:lnTo>
                  <a:pt x="1839715" y="335279"/>
                </a:lnTo>
                <a:lnTo>
                  <a:pt x="1849229" y="334009"/>
                </a:lnTo>
                <a:close/>
              </a:path>
              <a:path w="1977390" h="355600">
                <a:moveTo>
                  <a:pt x="1829373" y="336549"/>
                </a:moveTo>
                <a:lnTo>
                  <a:pt x="1436146" y="336549"/>
                </a:lnTo>
                <a:lnTo>
                  <a:pt x="1432760" y="339089"/>
                </a:lnTo>
                <a:lnTo>
                  <a:pt x="1428082" y="340359"/>
                </a:lnTo>
                <a:lnTo>
                  <a:pt x="1432128" y="341629"/>
                </a:lnTo>
                <a:lnTo>
                  <a:pt x="1465960" y="341629"/>
                </a:lnTo>
                <a:lnTo>
                  <a:pt x="1479026" y="340359"/>
                </a:lnTo>
                <a:lnTo>
                  <a:pt x="1848396" y="340359"/>
                </a:lnTo>
                <a:lnTo>
                  <a:pt x="1852714" y="339089"/>
                </a:lnTo>
                <a:lnTo>
                  <a:pt x="1853145" y="337819"/>
                </a:lnTo>
                <a:lnTo>
                  <a:pt x="1818157" y="337819"/>
                </a:lnTo>
                <a:lnTo>
                  <a:pt x="1829373" y="336549"/>
                </a:lnTo>
                <a:close/>
              </a:path>
              <a:path w="1977390" h="355600">
                <a:moveTo>
                  <a:pt x="1862607" y="337819"/>
                </a:moveTo>
                <a:lnTo>
                  <a:pt x="1853171" y="340359"/>
                </a:lnTo>
                <a:lnTo>
                  <a:pt x="1856244" y="340359"/>
                </a:lnTo>
                <a:lnTo>
                  <a:pt x="1862607" y="337819"/>
                </a:lnTo>
                <a:close/>
              </a:path>
              <a:path w="1977390" h="355600">
                <a:moveTo>
                  <a:pt x="1167434" y="331469"/>
                </a:moveTo>
                <a:lnTo>
                  <a:pt x="1027853" y="331469"/>
                </a:lnTo>
                <a:lnTo>
                  <a:pt x="1038359" y="332739"/>
                </a:lnTo>
                <a:lnTo>
                  <a:pt x="1049502" y="332739"/>
                </a:lnTo>
                <a:lnTo>
                  <a:pt x="1061961" y="335279"/>
                </a:lnTo>
                <a:lnTo>
                  <a:pt x="1090507" y="337819"/>
                </a:lnTo>
                <a:lnTo>
                  <a:pt x="1120643" y="337819"/>
                </a:lnTo>
                <a:lnTo>
                  <a:pt x="1135400" y="336549"/>
                </a:lnTo>
                <a:lnTo>
                  <a:pt x="1149874" y="334009"/>
                </a:lnTo>
                <a:lnTo>
                  <a:pt x="1167434" y="331469"/>
                </a:lnTo>
                <a:close/>
              </a:path>
              <a:path w="1977390" h="355600">
                <a:moveTo>
                  <a:pt x="1853577" y="336549"/>
                </a:moveTo>
                <a:lnTo>
                  <a:pt x="1846098" y="336549"/>
                </a:lnTo>
                <a:lnTo>
                  <a:pt x="1830120" y="337819"/>
                </a:lnTo>
                <a:lnTo>
                  <a:pt x="1853145" y="337819"/>
                </a:lnTo>
                <a:lnTo>
                  <a:pt x="1853577" y="336549"/>
                </a:lnTo>
                <a:close/>
              </a:path>
              <a:path w="1977390" h="355600">
                <a:moveTo>
                  <a:pt x="1977120" y="189229"/>
                </a:moveTo>
                <a:lnTo>
                  <a:pt x="15493" y="189229"/>
                </a:lnTo>
                <a:lnTo>
                  <a:pt x="17945" y="198119"/>
                </a:lnTo>
                <a:lnTo>
                  <a:pt x="14947" y="200659"/>
                </a:lnTo>
                <a:lnTo>
                  <a:pt x="18973" y="212089"/>
                </a:lnTo>
                <a:lnTo>
                  <a:pt x="1977120" y="212089"/>
                </a:lnTo>
                <a:lnTo>
                  <a:pt x="1977120" y="189229"/>
                </a:lnTo>
                <a:close/>
              </a:path>
              <a:path w="1977390" h="355600">
                <a:moveTo>
                  <a:pt x="10602" y="190344"/>
                </a:moveTo>
                <a:lnTo>
                  <a:pt x="9918" y="190499"/>
                </a:lnTo>
                <a:lnTo>
                  <a:pt x="13677" y="198119"/>
                </a:lnTo>
                <a:lnTo>
                  <a:pt x="10602" y="190344"/>
                </a:lnTo>
                <a:close/>
              </a:path>
              <a:path w="1977390" h="355600">
                <a:moveTo>
                  <a:pt x="8418" y="158749"/>
                </a:moveTo>
                <a:lnTo>
                  <a:pt x="8610" y="167639"/>
                </a:lnTo>
                <a:lnTo>
                  <a:pt x="13411" y="167639"/>
                </a:lnTo>
                <a:lnTo>
                  <a:pt x="15405" y="172719"/>
                </a:lnTo>
                <a:lnTo>
                  <a:pt x="15519" y="176529"/>
                </a:lnTo>
                <a:lnTo>
                  <a:pt x="15786" y="180339"/>
                </a:lnTo>
                <a:lnTo>
                  <a:pt x="16167" y="184149"/>
                </a:lnTo>
                <a:lnTo>
                  <a:pt x="14871" y="186689"/>
                </a:lnTo>
                <a:lnTo>
                  <a:pt x="9156" y="186689"/>
                </a:lnTo>
                <a:lnTo>
                  <a:pt x="10602" y="190344"/>
                </a:lnTo>
                <a:lnTo>
                  <a:pt x="15493" y="189229"/>
                </a:lnTo>
                <a:lnTo>
                  <a:pt x="1977120" y="189229"/>
                </a:lnTo>
                <a:lnTo>
                  <a:pt x="1977120" y="186689"/>
                </a:lnTo>
                <a:lnTo>
                  <a:pt x="14871" y="186689"/>
                </a:lnTo>
                <a:lnTo>
                  <a:pt x="10731" y="184149"/>
                </a:lnTo>
                <a:lnTo>
                  <a:pt x="1977120" y="184149"/>
                </a:lnTo>
                <a:lnTo>
                  <a:pt x="1977120" y="166369"/>
                </a:lnTo>
                <a:lnTo>
                  <a:pt x="15316" y="166369"/>
                </a:lnTo>
                <a:lnTo>
                  <a:pt x="10109" y="165099"/>
                </a:lnTo>
                <a:lnTo>
                  <a:pt x="8418" y="158749"/>
                </a:lnTo>
                <a:close/>
              </a:path>
              <a:path w="1977390" h="355600">
                <a:moveTo>
                  <a:pt x="8420" y="149859"/>
                </a:moveTo>
                <a:lnTo>
                  <a:pt x="6642" y="151129"/>
                </a:lnTo>
                <a:lnTo>
                  <a:pt x="5905" y="154939"/>
                </a:lnTo>
                <a:lnTo>
                  <a:pt x="5803" y="158749"/>
                </a:lnTo>
                <a:lnTo>
                  <a:pt x="5651" y="161289"/>
                </a:lnTo>
                <a:lnTo>
                  <a:pt x="6108" y="166369"/>
                </a:lnTo>
                <a:lnTo>
                  <a:pt x="6730" y="163829"/>
                </a:lnTo>
                <a:lnTo>
                  <a:pt x="7619" y="161289"/>
                </a:lnTo>
                <a:lnTo>
                  <a:pt x="8407" y="158749"/>
                </a:lnTo>
                <a:lnTo>
                  <a:pt x="7404" y="154939"/>
                </a:lnTo>
                <a:lnTo>
                  <a:pt x="8420" y="149859"/>
                </a:lnTo>
                <a:close/>
              </a:path>
              <a:path w="1977390" h="355600">
                <a:moveTo>
                  <a:pt x="1977120" y="128269"/>
                </a:moveTo>
                <a:lnTo>
                  <a:pt x="26034" y="128269"/>
                </a:lnTo>
                <a:lnTo>
                  <a:pt x="32003" y="130809"/>
                </a:lnTo>
                <a:lnTo>
                  <a:pt x="18770" y="138429"/>
                </a:lnTo>
                <a:lnTo>
                  <a:pt x="17945" y="138429"/>
                </a:lnTo>
                <a:lnTo>
                  <a:pt x="17195" y="139699"/>
                </a:lnTo>
                <a:lnTo>
                  <a:pt x="16123" y="146049"/>
                </a:lnTo>
                <a:lnTo>
                  <a:pt x="15570" y="151129"/>
                </a:lnTo>
                <a:lnTo>
                  <a:pt x="15359" y="157479"/>
                </a:lnTo>
                <a:lnTo>
                  <a:pt x="15316" y="166369"/>
                </a:lnTo>
                <a:lnTo>
                  <a:pt x="1977120" y="166369"/>
                </a:lnTo>
                <a:lnTo>
                  <a:pt x="1977120" y="128269"/>
                </a:lnTo>
                <a:close/>
              </a:path>
              <a:path w="1977390" h="355600">
                <a:moveTo>
                  <a:pt x="13957" y="129539"/>
                </a:moveTo>
                <a:lnTo>
                  <a:pt x="5651" y="133349"/>
                </a:lnTo>
                <a:lnTo>
                  <a:pt x="4457" y="134619"/>
                </a:lnTo>
                <a:lnTo>
                  <a:pt x="4927" y="138429"/>
                </a:lnTo>
                <a:lnTo>
                  <a:pt x="6692" y="140969"/>
                </a:lnTo>
                <a:lnTo>
                  <a:pt x="9499" y="143509"/>
                </a:lnTo>
                <a:lnTo>
                  <a:pt x="9512" y="139699"/>
                </a:lnTo>
                <a:lnTo>
                  <a:pt x="10617" y="135889"/>
                </a:lnTo>
                <a:lnTo>
                  <a:pt x="15735" y="132079"/>
                </a:lnTo>
                <a:lnTo>
                  <a:pt x="18509" y="130089"/>
                </a:lnTo>
                <a:lnTo>
                  <a:pt x="13957" y="129539"/>
                </a:lnTo>
                <a:close/>
              </a:path>
              <a:path w="1977390" h="355600">
                <a:moveTo>
                  <a:pt x="21001" y="130389"/>
                </a:moveTo>
                <a:lnTo>
                  <a:pt x="20942" y="133349"/>
                </a:lnTo>
                <a:lnTo>
                  <a:pt x="13296" y="137159"/>
                </a:lnTo>
                <a:lnTo>
                  <a:pt x="12318" y="137159"/>
                </a:lnTo>
                <a:lnTo>
                  <a:pt x="12420" y="138429"/>
                </a:lnTo>
                <a:lnTo>
                  <a:pt x="11976" y="139699"/>
                </a:lnTo>
                <a:lnTo>
                  <a:pt x="13474" y="139699"/>
                </a:lnTo>
                <a:lnTo>
                  <a:pt x="13931" y="138429"/>
                </a:lnTo>
                <a:lnTo>
                  <a:pt x="15252" y="138429"/>
                </a:lnTo>
                <a:lnTo>
                  <a:pt x="23012" y="135889"/>
                </a:lnTo>
                <a:lnTo>
                  <a:pt x="25027" y="130809"/>
                </a:lnTo>
                <a:lnTo>
                  <a:pt x="24485" y="130809"/>
                </a:lnTo>
                <a:lnTo>
                  <a:pt x="21001" y="130389"/>
                </a:lnTo>
                <a:close/>
              </a:path>
              <a:path w="1977390" h="355600">
                <a:moveTo>
                  <a:pt x="4175" y="129745"/>
                </a:moveTo>
                <a:lnTo>
                  <a:pt x="863" y="130809"/>
                </a:lnTo>
                <a:lnTo>
                  <a:pt x="0" y="130809"/>
                </a:lnTo>
                <a:lnTo>
                  <a:pt x="634" y="132079"/>
                </a:lnTo>
                <a:lnTo>
                  <a:pt x="914" y="132079"/>
                </a:lnTo>
                <a:lnTo>
                  <a:pt x="1943" y="130809"/>
                </a:lnTo>
                <a:lnTo>
                  <a:pt x="4175" y="129745"/>
                </a:lnTo>
                <a:close/>
              </a:path>
              <a:path w="1977390" h="355600">
                <a:moveTo>
                  <a:pt x="1977120" y="120649"/>
                </a:moveTo>
                <a:lnTo>
                  <a:pt x="25742" y="120649"/>
                </a:lnTo>
                <a:lnTo>
                  <a:pt x="24485" y="130809"/>
                </a:lnTo>
                <a:lnTo>
                  <a:pt x="25027" y="130809"/>
                </a:lnTo>
                <a:lnTo>
                  <a:pt x="26034" y="128269"/>
                </a:lnTo>
                <a:lnTo>
                  <a:pt x="1977120" y="128269"/>
                </a:lnTo>
                <a:lnTo>
                  <a:pt x="1977120" y="120649"/>
                </a:lnTo>
                <a:close/>
              </a:path>
              <a:path w="1977390" h="355600">
                <a:moveTo>
                  <a:pt x="21043" y="128269"/>
                </a:moveTo>
                <a:lnTo>
                  <a:pt x="18509" y="130089"/>
                </a:lnTo>
                <a:lnTo>
                  <a:pt x="21001" y="130389"/>
                </a:lnTo>
                <a:lnTo>
                  <a:pt x="21043" y="128269"/>
                </a:lnTo>
                <a:close/>
              </a:path>
              <a:path w="1977390" h="355600">
                <a:moveTo>
                  <a:pt x="8804" y="127682"/>
                </a:moveTo>
                <a:lnTo>
                  <a:pt x="7267" y="128269"/>
                </a:lnTo>
                <a:lnTo>
                  <a:pt x="4175" y="129745"/>
                </a:lnTo>
                <a:lnTo>
                  <a:pt x="8762" y="128269"/>
                </a:lnTo>
                <a:lnTo>
                  <a:pt x="8804" y="127682"/>
                </a:lnTo>
                <a:close/>
              </a:path>
              <a:path w="1977390" h="355600">
                <a:moveTo>
                  <a:pt x="1977120" y="109219"/>
                </a:moveTo>
                <a:lnTo>
                  <a:pt x="31927" y="109219"/>
                </a:lnTo>
                <a:lnTo>
                  <a:pt x="29895" y="113029"/>
                </a:lnTo>
                <a:lnTo>
                  <a:pt x="26060" y="114299"/>
                </a:lnTo>
                <a:lnTo>
                  <a:pt x="23990" y="114299"/>
                </a:lnTo>
                <a:lnTo>
                  <a:pt x="18668" y="115569"/>
                </a:lnTo>
                <a:lnTo>
                  <a:pt x="9207" y="121919"/>
                </a:lnTo>
                <a:lnTo>
                  <a:pt x="8804" y="127682"/>
                </a:lnTo>
                <a:lnTo>
                  <a:pt x="20554" y="123189"/>
                </a:lnTo>
                <a:lnTo>
                  <a:pt x="25742" y="120649"/>
                </a:lnTo>
                <a:lnTo>
                  <a:pt x="1977120" y="120649"/>
                </a:lnTo>
                <a:lnTo>
                  <a:pt x="1977120" y="109219"/>
                </a:lnTo>
                <a:close/>
              </a:path>
              <a:path w="1977390" h="355600">
                <a:moveTo>
                  <a:pt x="80429" y="80009"/>
                </a:moveTo>
                <a:lnTo>
                  <a:pt x="80036" y="82549"/>
                </a:lnTo>
                <a:lnTo>
                  <a:pt x="81559" y="83819"/>
                </a:lnTo>
                <a:lnTo>
                  <a:pt x="81872" y="85089"/>
                </a:lnTo>
                <a:lnTo>
                  <a:pt x="77850" y="88899"/>
                </a:lnTo>
                <a:lnTo>
                  <a:pt x="63098" y="93979"/>
                </a:lnTo>
                <a:lnTo>
                  <a:pt x="49483" y="100329"/>
                </a:lnTo>
                <a:lnTo>
                  <a:pt x="36961" y="106679"/>
                </a:lnTo>
                <a:lnTo>
                  <a:pt x="25488" y="111759"/>
                </a:lnTo>
                <a:lnTo>
                  <a:pt x="29121" y="110489"/>
                </a:lnTo>
                <a:lnTo>
                  <a:pt x="31927" y="109219"/>
                </a:lnTo>
                <a:lnTo>
                  <a:pt x="1977120" y="109219"/>
                </a:lnTo>
                <a:lnTo>
                  <a:pt x="1977120" y="81279"/>
                </a:lnTo>
                <a:lnTo>
                  <a:pt x="88557" y="81279"/>
                </a:lnTo>
                <a:lnTo>
                  <a:pt x="80429" y="80009"/>
                </a:lnTo>
                <a:close/>
              </a:path>
              <a:path w="1977390" h="355600">
                <a:moveTo>
                  <a:pt x="55401" y="84088"/>
                </a:moveTo>
                <a:lnTo>
                  <a:pt x="38776" y="92709"/>
                </a:lnTo>
                <a:lnTo>
                  <a:pt x="30262" y="96519"/>
                </a:lnTo>
                <a:lnTo>
                  <a:pt x="24231" y="101599"/>
                </a:lnTo>
                <a:lnTo>
                  <a:pt x="28789" y="101599"/>
                </a:lnTo>
                <a:lnTo>
                  <a:pt x="26377" y="104139"/>
                </a:lnTo>
                <a:lnTo>
                  <a:pt x="21013" y="107949"/>
                </a:lnTo>
                <a:lnTo>
                  <a:pt x="16713" y="110489"/>
                </a:lnTo>
                <a:lnTo>
                  <a:pt x="25700" y="106679"/>
                </a:lnTo>
                <a:lnTo>
                  <a:pt x="33505" y="101599"/>
                </a:lnTo>
                <a:lnTo>
                  <a:pt x="39201" y="96519"/>
                </a:lnTo>
                <a:lnTo>
                  <a:pt x="41859" y="95249"/>
                </a:lnTo>
                <a:lnTo>
                  <a:pt x="40970" y="95249"/>
                </a:lnTo>
                <a:lnTo>
                  <a:pt x="55401" y="84088"/>
                </a:lnTo>
                <a:close/>
              </a:path>
              <a:path w="1977390" h="355600">
                <a:moveTo>
                  <a:pt x="104330" y="55879"/>
                </a:moveTo>
                <a:lnTo>
                  <a:pt x="91403" y="62229"/>
                </a:lnTo>
                <a:lnTo>
                  <a:pt x="77630" y="67309"/>
                </a:lnTo>
                <a:lnTo>
                  <a:pt x="64602" y="73659"/>
                </a:lnTo>
                <a:lnTo>
                  <a:pt x="53911" y="81279"/>
                </a:lnTo>
                <a:lnTo>
                  <a:pt x="58369" y="82549"/>
                </a:lnTo>
                <a:lnTo>
                  <a:pt x="57584" y="82956"/>
                </a:lnTo>
                <a:lnTo>
                  <a:pt x="59804" y="87629"/>
                </a:lnTo>
                <a:lnTo>
                  <a:pt x="61949" y="81279"/>
                </a:lnTo>
                <a:lnTo>
                  <a:pt x="70608" y="78739"/>
                </a:lnTo>
                <a:lnTo>
                  <a:pt x="78549" y="76199"/>
                </a:lnTo>
                <a:lnTo>
                  <a:pt x="78536" y="72389"/>
                </a:lnTo>
                <a:lnTo>
                  <a:pt x="83438" y="68579"/>
                </a:lnTo>
                <a:lnTo>
                  <a:pt x="95863" y="68579"/>
                </a:lnTo>
                <a:lnTo>
                  <a:pt x="101447" y="64769"/>
                </a:lnTo>
                <a:lnTo>
                  <a:pt x="1977120" y="64769"/>
                </a:lnTo>
                <a:lnTo>
                  <a:pt x="1977120" y="62229"/>
                </a:lnTo>
                <a:lnTo>
                  <a:pt x="101726" y="62229"/>
                </a:lnTo>
                <a:lnTo>
                  <a:pt x="104330" y="55879"/>
                </a:lnTo>
                <a:close/>
              </a:path>
              <a:path w="1977390" h="355600">
                <a:moveTo>
                  <a:pt x="57391" y="82549"/>
                </a:moveTo>
                <a:lnTo>
                  <a:pt x="55401" y="84088"/>
                </a:lnTo>
                <a:lnTo>
                  <a:pt x="57584" y="82956"/>
                </a:lnTo>
                <a:lnTo>
                  <a:pt x="57391" y="82549"/>
                </a:lnTo>
                <a:close/>
              </a:path>
              <a:path w="1977390" h="355600">
                <a:moveTo>
                  <a:pt x="1977120" y="64769"/>
                </a:moveTo>
                <a:lnTo>
                  <a:pt x="104101" y="64769"/>
                </a:lnTo>
                <a:lnTo>
                  <a:pt x="103416" y="69849"/>
                </a:lnTo>
                <a:lnTo>
                  <a:pt x="101523" y="71119"/>
                </a:lnTo>
                <a:lnTo>
                  <a:pt x="95643" y="73659"/>
                </a:lnTo>
                <a:lnTo>
                  <a:pt x="88557" y="81279"/>
                </a:lnTo>
                <a:lnTo>
                  <a:pt x="1977120" y="81279"/>
                </a:lnTo>
                <a:lnTo>
                  <a:pt x="1977120" y="64769"/>
                </a:lnTo>
                <a:close/>
              </a:path>
              <a:path w="1977390" h="355600">
                <a:moveTo>
                  <a:pt x="95863" y="68579"/>
                </a:moveTo>
                <a:lnTo>
                  <a:pt x="83438" y="68579"/>
                </a:lnTo>
                <a:lnTo>
                  <a:pt x="87769" y="71119"/>
                </a:lnTo>
                <a:lnTo>
                  <a:pt x="88417" y="73659"/>
                </a:lnTo>
                <a:lnTo>
                  <a:pt x="95863" y="68579"/>
                </a:lnTo>
                <a:close/>
              </a:path>
              <a:path w="1977390" h="355600">
                <a:moveTo>
                  <a:pt x="1977120" y="54609"/>
                </a:moveTo>
                <a:lnTo>
                  <a:pt x="121221" y="54609"/>
                </a:lnTo>
                <a:lnTo>
                  <a:pt x="117563" y="59689"/>
                </a:lnTo>
                <a:lnTo>
                  <a:pt x="108330" y="60959"/>
                </a:lnTo>
                <a:lnTo>
                  <a:pt x="101726" y="62229"/>
                </a:lnTo>
                <a:lnTo>
                  <a:pt x="1977120" y="62229"/>
                </a:lnTo>
                <a:lnTo>
                  <a:pt x="1977120" y="54609"/>
                </a:lnTo>
                <a:close/>
              </a:path>
              <a:path w="1977390" h="355600">
                <a:moveTo>
                  <a:pt x="154063" y="34289"/>
                </a:moveTo>
                <a:lnTo>
                  <a:pt x="143931" y="39369"/>
                </a:lnTo>
                <a:lnTo>
                  <a:pt x="133762" y="43179"/>
                </a:lnTo>
                <a:lnTo>
                  <a:pt x="124470" y="46989"/>
                </a:lnTo>
                <a:lnTo>
                  <a:pt x="116966" y="52069"/>
                </a:lnTo>
                <a:lnTo>
                  <a:pt x="116624" y="54609"/>
                </a:lnTo>
                <a:lnTo>
                  <a:pt x="114223" y="58419"/>
                </a:lnTo>
                <a:lnTo>
                  <a:pt x="121221" y="54609"/>
                </a:lnTo>
                <a:lnTo>
                  <a:pt x="1977120" y="54609"/>
                </a:lnTo>
                <a:lnTo>
                  <a:pt x="1977120" y="52069"/>
                </a:lnTo>
                <a:lnTo>
                  <a:pt x="1735785" y="52069"/>
                </a:lnTo>
                <a:lnTo>
                  <a:pt x="1733626" y="50799"/>
                </a:lnTo>
                <a:lnTo>
                  <a:pt x="1734347" y="49529"/>
                </a:lnTo>
                <a:lnTo>
                  <a:pt x="1739923" y="46989"/>
                </a:lnTo>
                <a:lnTo>
                  <a:pt x="1342205" y="46989"/>
                </a:lnTo>
                <a:lnTo>
                  <a:pt x="1330728" y="45719"/>
                </a:lnTo>
                <a:lnTo>
                  <a:pt x="1320436" y="43179"/>
                </a:lnTo>
                <a:lnTo>
                  <a:pt x="844394" y="43179"/>
                </a:lnTo>
                <a:lnTo>
                  <a:pt x="834326" y="41909"/>
                </a:lnTo>
                <a:lnTo>
                  <a:pt x="619569" y="41909"/>
                </a:lnTo>
                <a:lnTo>
                  <a:pt x="619036" y="40639"/>
                </a:lnTo>
                <a:lnTo>
                  <a:pt x="274219" y="40639"/>
                </a:lnTo>
                <a:lnTo>
                  <a:pt x="267299" y="39369"/>
                </a:lnTo>
                <a:lnTo>
                  <a:pt x="260413" y="39369"/>
                </a:lnTo>
                <a:lnTo>
                  <a:pt x="253709" y="38099"/>
                </a:lnTo>
                <a:lnTo>
                  <a:pt x="229882" y="38099"/>
                </a:lnTo>
                <a:lnTo>
                  <a:pt x="229768" y="36829"/>
                </a:lnTo>
                <a:lnTo>
                  <a:pt x="236816" y="36829"/>
                </a:lnTo>
                <a:lnTo>
                  <a:pt x="240131" y="35559"/>
                </a:lnTo>
                <a:lnTo>
                  <a:pt x="153809" y="35559"/>
                </a:lnTo>
                <a:lnTo>
                  <a:pt x="154063" y="34289"/>
                </a:lnTo>
                <a:close/>
              </a:path>
              <a:path w="1977390" h="355600">
                <a:moveTo>
                  <a:pt x="1969657" y="50799"/>
                </a:moveTo>
                <a:lnTo>
                  <a:pt x="1743532" y="50799"/>
                </a:lnTo>
                <a:lnTo>
                  <a:pt x="1741157" y="52069"/>
                </a:lnTo>
                <a:lnTo>
                  <a:pt x="1977120" y="52069"/>
                </a:lnTo>
                <a:lnTo>
                  <a:pt x="1969657" y="50799"/>
                </a:lnTo>
                <a:close/>
              </a:path>
              <a:path w="1977390" h="355600">
                <a:moveTo>
                  <a:pt x="1847824" y="10159"/>
                </a:moveTo>
                <a:lnTo>
                  <a:pt x="1834253" y="12699"/>
                </a:lnTo>
                <a:lnTo>
                  <a:pt x="1821521" y="16509"/>
                </a:lnTo>
                <a:lnTo>
                  <a:pt x="1809853" y="21589"/>
                </a:lnTo>
                <a:lnTo>
                  <a:pt x="1799475" y="27939"/>
                </a:lnTo>
                <a:lnTo>
                  <a:pt x="1795310" y="29209"/>
                </a:lnTo>
                <a:lnTo>
                  <a:pt x="1791563" y="31749"/>
                </a:lnTo>
                <a:lnTo>
                  <a:pt x="1785810" y="33019"/>
                </a:lnTo>
                <a:lnTo>
                  <a:pt x="1779854" y="36829"/>
                </a:lnTo>
                <a:lnTo>
                  <a:pt x="1788185" y="36829"/>
                </a:lnTo>
                <a:lnTo>
                  <a:pt x="1793925" y="38099"/>
                </a:lnTo>
                <a:lnTo>
                  <a:pt x="1798739" y="38099"/>
                </a:lnTo>
                <a:lnTo>
                  <a:pt x="1798281" y="39369"/>
                </a:lnTo>
                <a:lnTo>
                  <a:pt x="1797862" y="40639"/>
                </a:lnTo>
                <a:lnTo>
                  <a:pt x="1794789" y="43179"/>
                </a:lnTo>
                <a:lnTo>
                  <a:pt x="1785543" y="46989"/>
                </a:lnTo>
                <a:lnTo>
                  <a:pt x="1781022" y="46989"/>
                </a:lnTo>
                <a:lnTo>
                  <a:pt x="1778660" y="48259"/>
                </a:lnTo>
                <a:lnTo>
                  <a:pt x="1771153" y="49529"/>
                </a:lnTo>
                <a:lnTo>
                  <a:pt x="1763563" y="49529"/>
                </a:lnTo>
                <a:lnTo>
                  <a:pt x="1755939" y="50799"/>
                </a:lnTo>
                <a:lnTo>
                  <a:pt x="1961683" y="50799"/>
                </a:lnTo>
                <a:lnTo>
                  <a:pt x="1953818" y="49529"/>
                </a:lnTo>
                <a:lnTo>
                  <a:pt x="1929757" y="35559"/>
                </a:lnTo>
                <a:lnTo>
                  <a:pt x="1917176" y="27939"/>
                </a:lnTo>
                <a:lnTo>
                  <a:pt x="1903818" y="20319"/>
                </a:lnTo>
                <a:lnTo>
                  <a:pt x="1890026" y="15239"/>
                </a:lnTo>
                <a:lnTo>
                  <a:pt x="1876059" y="12699"/>
                </a:lnTo>
                <a:lnTo>
                  <a:pt x="1847824" y="10159"/>
                </a:lnTo>
                <a:close/>
              </a:path>
              <a:path w="1977390" h="355600">
                <a:moveTo>
                  <a:pt x="1504162" y="24129"/>
                </a:moveTo>
                <a:lnTo>
                  <a:pt x="1469829" y="24129"/>
                </a:lnTo>
                <a:lnTo>
                  <a:pt x="1433677" y="26669"/>
                </a:lnTo>
                <a:lnTo>
                  <a:pt x="1424393" y="29209"/>
                </a:lnTo>
                <a:lnTo>
                  <a:pt x="1417535" y="30479"/>
                </a:lnTo>
                <a:lnTo>
                  <a:pt x="1404950" y="31749"/>
                </a:lnTo>
                <a:lnTo>
                  <a:pt x="1388325" y="34289"/>
                </a:lnTo>
                <a:lnTo>
                  <a:pt x="1341615" y="34289"/>
                </a:lnTo>
                <a:lnTo>
                  <a:pt x="1351663" y="36829"/>
                </a:lnTo>
                <a:lnTo>
                  <a:pt x="1371642" y="39369"/>
                </a:lnTo>
                <a:lnTo>
                  <a:pt x="1359105" y="39369"/>
                </a:lnTo>
                <a:lnTo>
                  <a:pt x="1355280" y="40639"/>
                </a:lnTo>
                <a:lnTo>
                  <a:pt x="1351114" y="41909"/>
                </a:lnTo>
                <a:lnTo>
                  <a:pt x="1350403" y="43179"/>
                </a:lnTo>
                <a:lnTo>
                  <a:pt x="1349501" y="44449"/>
                </a:lnTo>
                <a:lnTo>
                  <a:pt x="1347492" y="45719"/>
                </a:lnTo>
                <a:lnTo>
                  <a:pt x="1342205" y="46989"/>
                </a:lnTo>
                <a:lnTo>
                  <a:pt x="1739923" y="46989"/>
                </a:lnTo>
                <a:lnTo>
                  <a:pt x="1746954" y="45719"/>
                </a:lnTo>
                <a:lnTo>
                  <a:pt x="1699903" y="45719"/>
                </a:lnTo>
                <a:lnTo>
                  <a:pt x="1653562" y="40639"/>
                </a:lnTo>
                <a:lnTo>
                  <a:pt x="1567637" y="25399"/>
                </a:lnTo>
                <a:lnTo>
                  <a:pt x="1504162" y="24129"/>
                </a:lnTo>
                <a:close/>
              </a:path>
              <a:path w="1977390" h="355600">
                <a:moveTo>
                  <a:pt x="1752041" y="44449"/>
                </a:moveTo>
                <a:lnTo>
                  <a:pt x="1699903" y="45719"/>
                </a:lnTo>
                <a:lnTo>
                  <a:pt x="1746954" y="45719"/>
                </a:lnTo>
                <a:lnTo>
                  <a:pt x="1752041" y="44449"/>
                </a:lnTo>
                <a:close/>
              </a:path>
              <a:path w="1977390" h="355600">
                <a:moveTo>
                  <a:pt x="925829" y="21589"/>
                </a:moveTo>
                <a:lnTo>
                  <a:pt x="918895" y="22859"/>
                </a:lnTo>
                <a:lnTo>
                  <a:pt x="909876" y="24129"/>
                </a:lnTo>
                <a:lnTo>
                  <a:pt x="902060" y="26669"/>
                </a:lnTo>
                <a:lnTo>
                  <a:pt x="894737" y="30479"/>
                </a:lnTo>
                <a:lnTo>
                  <a:pt x="879429" y="35559"/>
                </a:lnTo>
                <a:lnTo>
                  <a:pt x="871218" y="38099"/>
                </a:lnTo>
                <a:lnTo>
                  <a:pt x="854049" y="43179"/>
                </a:lnTo>
                <a:lnTo>
                  <a:pt x="1320436" y="43179"/>
                </a:lnTo>
                <a:lnTo>
                  <a:pt x="1310144" y="40639"/>
                </a:lnTo>
                <a:lnTo>
                  <a:pt x="1306460" y="39369"/>
                </a:lnTo>
                <a:lnTo>
                  <a:pt x="968273" y="39369"/>
                </a:lnTo>
                <a:lnTo>
                  <a:pt x="965365" y="38099"/>
                </a:lnTo>
                <a:lnTo>
                  <a:pt x="952919" y="35559"/>
                </a:lnTo>
                <a:lnTo>
                  <a:pt x="947508" y="34289"/>
                </a:lnTo>
                <a:lnTo>
                  <a:pt x="944435" y="31749"/>
                </a:lnTo>
                <a:lnTo>
                  <a:pt x="942390" y="29209"/>
                </a:lnTo>
                <a:lnTo>
                  <a:pt x="937234" y="26669"/>
                </a:lnTo>
                <a:lnTo>
                  <a:pt x="932814" y="24129"/>
                </a:lnTo>
                <a:lnTo>
                  <a:pt x="925829" y="21589"/>
                </a:lnTo>
                <a:close/>
              </a:path>
              <a:path w="1977390" h="355600">
                <a:moveTo>
                  <a:pt x="653211" y="19049"/>
                </a:moveTo>
                <a:lnTo>
                  <a:pt x="650758" y="35559"/>
                </a:lnTo>
                <a:lnTo>
                  <a:pt x="650659" y="36829"/>
                </a:lnTo>
                <a:lnTo>
                  <a:pt x="651763" y="38099"/>
                </a:lnTo>
                <a:lnTo>
                  <a:pt x="621855" y="38099"/>
                </a:lnTo>
                <a:lnTo>
                  <a:pt x="621715" y="39369"/>
                </a:lnTo>
                <a:lnTo>
                  <a:pt x="619569" y="41909"/>
                </a:lnTo>
                <a:lnTo>
                  <a:pt x="834326" y="41909"/>
                </a:lnTo>
                <a:lnTo>
                  <a:pt x="823820" y="40639"/>
                </a:lnTo>
                <a:lnTo>
                  <a:pt x="812850" y="40639"/>
                </a:lnTo>
                <a:lnTo>
                  <a:pt x="776227" y="39369"/>
                </a:lnTo>
                <a:lnTo>
                  <a:pt x="739846" y="34289"/>
                </a:lnTo>
                <a:lnTo>
                  <a:pt x="715803" y="29209"/>
                </a:lnTo>
                <a:lnTo>
                  <a:pt x="661847" y="29209"/>
                </a:lnTo>
                <a:lnTo>
                  <a:pt x="658317" y="20319"/>
                </a:lnTo>
                <a:lnTo>
                  <a:pt x="654761" y="20319"/>
                </a:lnTo>
                <a:lnTo>
                  <a:pt x="653211" y="19049"/>
                </a:lnTo>
                <a:close/>
              </a:path>
              <a:path w="1977390" h="355600">
                <a:moveTo>
                  <a:pt x="449449" y="20319"/>
                </a:moveTo>
                <a:lnTo>
                  <a:pt x="434047" y="20319"/>
                </a:lnTo>
                <a:lnTo>
                  <a:pt x="403047" y="22859"/>
                </a:lnTo>
                <a:lnTo>
                  <a:pt x="387883" y="25399"/>
                </a:lnTo>
                <a:lnTo>
                  <a:pt x="373106" y="29209"/>
                </a:lnTo>
                <a:lnTo>
                  <a:pt x="358645" y="31749"/>
                </a:lnTo>
                <a:lnTo>
                  <a:pt x="344423" y="35559"/>
                </a:lnTo>
                <a:lnTo>
                  <a:pt x="330300" y="38099"/>
                </a:lnTo>
                <a:lnTo>
                  <a:pt x="302166" y="40639"/>
                </a:lnTo>
                <a:lnTo>
                  <a:pt x="619036" y="40639"/>
                </a:lnTo>
                <a:lnTo>
                  <a:pt x="618502" y="39369"/>
                </a:lnTo>
                <a:lnTo>
                  <a:pt x="612800" y="38099"/>
                </a:lnTo>
                <a:lnTo>
                  <a:pt x="582206" y="38099"/>
                </a:lnTo>
                <a:lnTo>
                  <a:pt x="521917" y="30479"/>
                </a:lnTo>
                <a:lnTo>
                  <a:pt x="492775" y="25399"/>
                </a:lnTo>
                <a:lnTo>
                  <a:pt x="464400" y="22859"/>
                </a:lnTo>
                <a:lnTo>
                  <a:pt x="449449" y="20319"/>
                </a:lnTo>
                <a:close/>
              </a:path>
              <a:path w="1977390" h="355600">
                <a:moveTo>
                  <a:pt x="1019517" y="31749"/>
                </a:moveTo>
                <a:lnTo>
                  <a:pt x="1011890" y="33019"/>
                </a:lnTo>
                <a:lnTo>
                  <a:pt x="1004428" y="33019"/>
                </a:lnTo>
                <a:lnTo>
                  <a:pt x="989939" y="35559"/>
                </a:lnTo>
                <a:lnTo>
                  <a:pt x="973010" y="39369"/>
                </a:lnTo>
                <a:lnTo>
                  <a:pt x="1306460" y="39369"/>
                </a:lnTo>
                <a:lnTo>
                  <a:pt x="1291725" y="34289"/>
                </a:lnTo>
                <a:lnTo>
                  <a:pt x="1024699" y="34289"/>
                </a:lnTo>
                <a:lnTo>
                  <a:pt x="1019517" y="31749"/>
                </a:lnTo>
                <a:close/>
              </a:path>
              <a:path w="1977390" h="355600">
                <a:moveTo>
                  <a:pt x="246194" y="36829"/>
                </a:moveTo>
                <a:lnTo>
                  <a:pt x="238248" y="36829"/>
                </a:lnTo>
                <a:lnTo>
                  <a:pt x="230250" y="38099"/>
                </a:lnTo>
                <a:lnTo>
                  <a:pt x="253709" y="38099"/>
                </a:lnTo>
                <a:lnTo>
                  <a:pt x="246194" y="36829"/>
                </a:lnTo>
                <a:close/>
              </a:path>
              <a:path w="1977390" h="355600">
                <a:moveTo>
                  <a:pt x="568566" y="30479"/>
                </a:moveTo>
                <a:lnTo>
                  <a:pt x="573773" y="33019"/>
                </a:lnTo>
                <a:lnTo>
                  <a:pt x="578218" y="35559"/>
                </a:lnTo>
                <a:lnTo>
                  <a:pt x="582206" y="38099"/>
                </a:lnTo>
                <a:lnTo>
                  <a:pt x="612800" y="38099"/>
                </a:lnTo>
                <a:lnTo>
                  <a:pt x="611733" y="34289"/>
                </a:lnTo>
                <a:lnTo>
                  <a:pt x="603489" y="34289"/>
                </a:lnTo>
                <a:lnTo>
                  <a:pt x="589814" y="31749"/>
                </a:lnTo>
                <a:lnTo>
                  <a:pt x="572985" y="31749"/>
                </a:lnTo>
                <a:lnTo>
                  <a:pt x="568566" y="30479"/>
                </a:lnTo>
                <a:close/>
              </a:path>
              <a:path w="1977390" h="355600">
                <a:moveTo>
                  <a:pt x="649541" y="27939"/>
                </a:moveTo>
                <a:lnTo>
                  <a:pt x="648436" y="27939"/>
                </a:lnTo>
                <a:lnTo>
                  <a:pt x="644792" y="29209"/>
                </a:lnTo>
                <a:lnTo>
                  <a:pt x="639017" y="33019"/>
                </a:lnTo>
                <a:lnTo>
                  <a:pt x="632764" y="36829"/>
                </a:lnTo>
                <a:lnTo>
                  <a:pt x="627684" y="38099"/>
                </a:lnTo>
                <a:lnTo>
                  <a:pt x="651763" y="38099"/>
                </a:lnTo>
                <a:lnTo>
                  <a:pt x="650659" y="36829"/>
                </a:lnTo>
                <a:lnTo>
                  <a:pt x="650499" y="35559"/>
                </a:lnTo>
                <a:lnTo>
                  <a:pt x="649541" y="27939"/>
                </a:lnTo>
                <a:close/>
              </a:path>
              <a:path w="1977390" h="355600">
                <a:moveTo>
                  <a:pt x="278930" y="31749"/>
                </a:moveTo>
                <a:lnTo>
                  <a:pt x="260400" y="31749"/>
                </a:lnTo>
                <a:lnTo>
                  <a:pt x="265366" y="34289"/>
                </a:lnTo>
                <a:lnTo>
                  <a:pt x="264579" y="35559"/>
                </a:lnTo>
                <a:lnTo>
                  <a:pt x="265569" y="36829"/>
                </a:lnTo>
                <a:lnTo>
                  <a:pt x="270586" y="34289"/>
                </a:lnTo>
                <a:lnTo>
                  <a:pt x="278930" y="31749"/>
                </a:lnTo>
                <a:close/>
              </a:path>
              <a:path w="1977390" h="355600">
                <a:moveTo>
                  <a:pt x="321538" y="31749"/>
                </a:moveTo>
                <a:lnTo>
                  <a:pt x="278930" y="31749"/>
                </a:lnTo>
                <a:lnTo>
                  <a:pt x="286981" y="34289"/>
                </a:lnTo>
                <a:lnTo>
                  <a:pt x="283641" y="36829"/>
                </a:lnTo>
                <a:lnTo>
                  <a:pt x="314236" y="36829"/>
                </a:lnTo>
                <a:lnTo>
                  <a:pt x="323659" y="35559"/>
                </a:lnTo>
                <a:lnTo>
                  <a:pt x="319836" y="33019"/>
                </a:lnTo>
                <a:lnTo>
                  <a:pt x="321538" y="31749"/>
                </a:lnTo>
                <a:close/>
              </a:path>
              <a:path w="1977390" h="355600">
                <a:moveTo>
                  <a:pt x="650618" y="36505"/>
                </a:moveTo>
                <a:lnTo>
                  <a:pt x="650570" y="36829"/>
                </a:lnTo>
                <a:lnTo>
                  <a:pt x="650618" y="36505"/>
                </a:lnTo>
                <a:close/>
              </a:path>
              <a:path w="1977390" h="355600">
                <a:moveTo>
                  <a:pt x="207086" y="13969"/>
                </a:moveTo>
                <a:lnTo>
                  <a:pt x="195046" y="13969"/>
                </a:lnTo>
                <a:lnTo>
                  <a:pt x="187871" y="17779"/>
                </a:lnTo>
                <a:lnTo>
                  <a:pt x="182727" y="22859"/>
                </a:lnTo>
                <a:lnTo>
                  <a:pt x="178650" y="26669"/>
                </a:lnTo>
                <a:lnTo>
                  <a:pt x="172694" y="26669"/>
                </a:lnTo>
                <a:lnTo>
                  <a:pt x="168198" y="27939"/>
                </a:lnTo>
                <a:lnTo>
                  <a:pt x="154698" y="35559"/>
                </a:lnTo>
                <a:lnTo>
                  <a:pt x="247700" y="35559"/>
                </a:lnTo>
                <a:lnTo>
                  <a:pt x="249504" y="34289"/>
                </a:lnTo>
                <a:lnTo>
                  <a:pt x="252082" y="34289"/>
                </a:lnTo>
                <a:lnTo>
                  <a:pt x="256806" y="33019"/>
                </a:lnTo>
                <a:lnTo>
                  <a:pt x="260400" y="31749"/>
                </a:lnTo>
                <a:lnTo>
                  <a:pt x="321538" y="31749"/>
                </a:lnTo>
                <a:lnTo>
                  <a:pt x="323240" y="30479"/>
                </a:lnTo>
                <a:lnTo>
                  <a:pt x="313143" y="30479"/>
                </a:lnTo>
                <a:lnTo>
                  <a:pt x="306057" y="29209"/>
                </a:lnTo>
                <a:lnTo>
                  <a:pt x="302031" y="27939"/>
                </a:lnTo>
                <a:lnTo>
                  <a:pt x="304878" y="25399"/>
                </a:lnTo>
                <a:lnTo>
                  <a:pt x="294093" y="25399"/>
                </a:lnTo>
                <a:lnTo>
                  <a:pt x="290842" y="22859"/>
                </a:lnTo>
                <a:lnTo>
                  <a:pt x="284645" y="22859"/>
                </a:lnTo>
                <a:lnTo>
                  <a:pt x="286812" y="20319"/>
                </a:lnTo>
                <a:lnTo>
                  <a:pt x="250431" y="20319"/>
                </a:lnTo>
                <a:lnTo>
                  <a:pt x="242531" y="19049"/>
                </a:lnTo>
                <a:lnTo>
                  <a:pt x="232333" y="17779"/>
                </a:lnTo>
                <a:lnTo>
                  <a:pt x="222542" y="17779"/>
                </a:lnTo>
                <a:lnTo>
                  <a:pt x="220586" y="16509"/>
                </a:lnTo>
                <a:lnTo>
                  <a:pt x="218046" y="16509"/>
                </a:lnTo>
                <a:lnTo>
                  <a:pt x="215391" y="15239"/>
                </a:lnTo>
                <a:lnTo>
                  <a:pt x="212267" y="15239"/>
                </a:lnTo>
                <a:lnTo>
                  <a:pt x="207086" y="13969"/>
                </a:lnTo>
                <a:close/>
              </a:path>
              <a:path w="1977390" h="355600">
                <a:moveTo>
                  <a:pt x="347724" y="29209"/>
                </a:moveTo>
                <a:lnTo>
                  <a:pt x="336842" y="29209"/>
                </a:lnTo>
                <a:lnTo>
                  <a:pt x="326351" y="31749"/>
                </a:lnTo>
                <a:lnTo>
                  <a:pt x="330187" y="33019"/>
                </a:lnTo>
                <a:lnTo>
                  <a:pt x="335986" y="34289"/>
                </a:lnTo>
                <a:lnTo>
                  <a:pt x="343052" y="31749"/>
                </a:lnTo>
                <a:lnTo>
                  <a:pt x="347724" y="29209"/>
                </a:lnTo>
                <a:close/>
              </a:path>
              <a:path w="1977390" h="355600">
                <a:moveTo>
                  <a:pt x="1282713" y="21589"/>
                </a:moveTo>
                <a:lnTo>
                  <a:pt x="1128077" y="21589"/>
                </a:lnTo>
                <a:lnTo>
                  <a:pt x="1121168" y="22859"/>
                </a:lnTo>
                <a:lnTo>
                  <a:pt x="1122108" y="24129"/>
                </a:lnTo>
                <a:lnTo>
                  <a:pt x="1120406" y="25399"/>
                </a:lnTo>
                <a:lnTo>
                  <a:pt x="1108722" y="25399"/>
                </a:lnTo>
                <a:lnTo>
                  <a:pt x="1103109" y="26669"/>
                </a:lnTo>
                <a:lnTo>
                  <a:pt x="1080049" y="29209"/>
                </a:lnTo>
                <a:lnTo>
                  <a:pt x="1069244" y="31749"/>
                </a:lnTo>
                <a:lnTo>
                  <a:pt x="1058951" y="33019"/>
                </a:lnTo>
                <a:lnTo>
                  <a:pt x="1055471" y="33019"/>
                </a:lnTo>
                <a:lnTo>
                  <a:pt x="1052829" y="34289"/>
                </a:lnTo>
                <a:lnTo>
                  <a:pt x="1291725" y="34289"/>
                </a:lnTo>
                <a:lnTo>
                  <a:pt x="1284357" y="31749"/>
                </a:lnTo>
                <a:lnTo>
                  <a:pt x="1278201" y="26669"/>
                </a:lnTo>
                <a:lnTo>
                  <a:pt x="1281469" y="22859"/>
                </a:lnTo>
                <a:lnTo>
                  <a:pt x="1282713" y="21589"/>
                </a:lnTo>
                <a:close/>
              </a:path>
              <a:path w="1977390" h="355600">
                <a:moveTo>
                  <a:pt x="581113" y="30479"/>
                </a:moveTo>
                <a:lnTo>
                  <a:pt x="580313" y="30479"/>
                </a:lnTo>
                <a:lnTo>
                  <a:pt x="580897" y="31749"/>
                </a:lnTo>
                <a:lnTo>
                  <a:pt x="581177" y="31749"/>
                </a:lnTo>
                <a:lnTo>
                  <a:pt x="581113" y="30479"/>
                </a:lnTo>
                <a:close/>
              </a:path>
              <a:path w="1977390" h="355600">
                <a:moveTo>
                  <a:pt x="444753" y="7619"/>
                </a:moveTo>
                <a:lnTo>
                  <a:pt x="441744" y="8889"/>
                </a:lnTo>
                <a:lnTo>
                  <a:pt x="438784" y="8889"/>
                </a:lnTo>
                <a:lnTo>
                  <a:pt x="435876" y="10159"/>
                </a:lnTo>
                <a:lnTo>
                  <a:pt x="376436" y="10159"/>
                </a:lnTo>
                <a:lnTo>
                  <a:pt x="376821" y="11429"/>
                </a:lnTo>
                <a:lnTo>
                  <a:pt x="369275" y="15239"/>
                </a:lnTo>
                <a:lnTo>
                  <a:pt x="361164" y="17779"/>
                </a:lnTo>
                <a:lnTo>
                  <a:pt x="353159" y="21589"/>
                </a:lnTo>
                <a:lnTo>
                  <a:pt x="345935" y="25399"/>
                </a:lnTo>
                <a:lnTo>
                  <a:pt x="314617" y="25399"/>
                </a:lnTo>
                <a:lnTo>
                  <a:pt x="315340" y="27939"/>
                </a:lnTo>
                <a:lnTo>
                  <a:pt x="313143" y="30479"/>
                </a:lnTo>
                <a:lnTo>
                  <a:pt x="323240" y="30479"/>
                </a:lnTo>
                <a:lnTo>
                  <a:pt x="328434" y="29209"/>
                </a:lnTo>
                <a:lnTo>
                  <a:pt x="347724" y="29209"/>
                </a:lnTo>
                <a:lnTo>
                  <a:pt x="350061" y="27939"/>
                </a:lnTo>
                <a:lnTo>
                  <a:pt x="355688" y="26669"/>
                </a:lnTo>
                <a:lnTo>
                  <a:pt x="374693" y="26669"/>
                </a:lnTo>
                <a:lnTo>
                  <a:pt x="380126" y="24129"/>
                </a:lnTo>
                <a:lnTo>
                  <a:pt x="387757" y="21589"/>
                </a:lnTo>
                <a:lnTo>
                  <a:pt x="396157" y="21589"/>
                </a:lnTo>
                <a:lnTo>
                  <a:pt x="396620" y="20319"/>
                </a:lnTo>
                <a:lnTo>
                  <a:pt x="399465" y="17779"/>
                </a:lnTo>
                <a:lnTo>
                  <a:pt x="403491" y="15239"/>
                </a:lnTo>
                <a:lnTo>
                  <a:pt x="431455" y="15239"/>
                </a:lnTo>
                <a:lnTo>
                  <a:pt x="438064" y="12699"/>
                </a:lnTo>
                <a:lnTo>
                  <a:pt x="443858" y="10159"/>
                </a:lnTo>
                <a:lnTo>
                  <a:pt x="444753" y="7619"/>
                </a:lnTo>
                <a:close/>
              </a:path>
              <a:path w="1977390" h="355600">
                <a:moveTo>
                  <a:pt x="374693" y="26669"/>
                </a:moveTo>
                <a:lnTo>
                  <a:pt x="362429" y="26669"/>
                </a:lnTo>
                <a:lnTo>
                  <a:pt x="365654" y="27939"/>
                </a:lnTo>
                <a:lnTo>
                  <a:pt x="362483" y="30479"/>
                </a:lnTo>
                <a:lnTo>
                  <a:pt x="371976" y="27939"/>
                </a:lnTo>
                <a:lnTo>
                  <a:pt x="374693" y="26669"/>
                </a:lnTo>
                <a:close/>
              </a:path>
              <a:path w="1977390" h="355600">
                <a:moveTo>
                  <a:pt x="670054" y="21867"/>
                </a:moveTo>
                <a:lnTo>
                  <a:pt x="670280" y="24129"/>
                </a:lnTo>
                <a:lnTo>
                  <a:pt x="663397" y="24129"/>
                </a:lnTo>
                <a:lnTo>
                  <a:pt x="667296" y="25399"/>
                </a:lnTo>
                <a:lnTo>
                  <a:pt x="667194" y="27939"/>
                </a:lnTo>
                <a:lnTo>
                  <a:pt x="665416" y="29209"/>
                </a:lnTo>
                <a:lnTo>
                  <a:pt x="715803" y="29209"/>
                </a:lnTo>
                <a:lnTo>
                  <a:pt x="703781" y="26669"/>
                </a:lnTo>
                <a:lnTo>
                  <a:pt x="670054" y="21867"/>
                </a:lnTo>
                <a:close/>
              </a:path>
              <a:path w="1977390" h="355600">
                <a:moveTo>
                  <a:pt x="341121" y="13969"/>
                </a:moveTo>
                <a:lnTo>
                  <a:pt x="332371" y="16509"/>
                </a:lnTo>
                <a:lnTo>
                  <a:pt x="340804" y="17779"/>
                </a:lnTo>
                <a:lnTo>
                  <a:pt x="334975" y="21589"/>
                </a:lnTo>
                <a:lnTo>
                  <a:pt x="326564" y="22859"/>
                </a:lnTo>
                <a:lnTo>
                  <a:pt x="317301" y="24129"/>
                </a:lnTo>
                <a:lnTo>
                  <a:pt x="308914" y="26669"/>
                </a:lnTo>
                <a:lnTo>
                  <a:pt x="311772" y="26669"/>
                </a:lnTo>
                <a:lnTo>
                  <a:pt x="314617" y="25399"/>
                </a:lnTo>
                <a:lnTo>
                  <a:pt x="345935" y="25399"/>
                </a:lnTo>
                <a:lnTo>
                  <a:pt x="348686" y="20963"/>
                </a:lnTo>
                <a:lnTo>
                  <a:pt x="341121" y="13969"/>
                </a:lnTo>
                <a:close/>
              </a:path>
              <a:path w="1977390" h="355600">
                <a:moveTo>
                  <a:pt x="300469" y="20319"/>
                </a:moveTo>
                <a:lnTo>
                  <a:pt x="294868" y="21589"/>
                </a:lnTo>
                <a:lnTo>
                  <a:pt x="296532" y="22859"/>
                </a:lnTo>
                <a:lnTo>
                  <a:pt x="294093" y="25399"/>
                </a:lnTo>
                <a:lnTo>
                  <a:pt x="294690" y="25399"/>
                </a:lnTo>
                <a:lnTo>
                  <a:pt x="296684" y="24129"/>
                </a:lnTo>
                <a:lnTo>
                  <a:pt x="298589" y="21589"/>
                </a:lnTo>
                <a:lnTo>
                  <a:pt x="300469" y="20319"/>
                </a:lnTo>
                <a:close/>
              </a:path>
              <a:path w="1977390" h="355600">
                <a:moveTo>
                  <a:pt x="322795" y="16509"/>
                </a:moveTo>
                <a:lnTo>
                  <a:pt x="314718" y="19049"/>
                </a:lnTo>
                <a:lnTo>
                  <a:pt x="307352" y="21589"/>
                </a:lnTo>
                <a:lnTo>
                  <a:pt x="300682" y="24129"/>
                </a:lnTo>
                <a:lnTo>
                  <a:pt x="294690" y="25399"/>
                </a:lnTo>
                <a:lnTo>
                  <a:pt x="304878" y="25399"/>
                </a:lnTo>
                <a:lnTo>
                  <a:pt x="306302" y="24129"/>
                </a:lnTo>
                <a:lnTo>
                  <a:pt x="314180" y="21589"/>
                </a:lnTo>
                <a:lnTo>
                  <a:pt x="321174" y="20319"/>
                </a:lnTo>
                <a:lnTo>
                  <a:pt x="322795" y="16509"/>
                </a:lnTo>
                <a:close/>
              </a:path>
              <a:path w="1977390" h="355600">
                <a:moveTo>
                  <a:pt x="1161262" y="0"/>
                </a:moveTo>
                <a:lnTo>
                  <a:pt x="1124572" y="0"/>
                </a:lnTo>
                <a:lnTo>
                  <a:pt x="1117615" y="1269"/>
                </a:lnTo>
                <a:lnTo>
                  <a:pt x="1111238" y="2539"/>
                </a:lnTo>
                <a:lnTo>
                  <a:pt x="1105293" y="3809"/>
                </a:lnTo>
                <a:lnTo>
                  <a:pt x="1088553" y="7619"/>
                </a:lnTo>
                <a:lnTo>
                  <a:pt x="1076959" y="11429"/>
                </a:lnTo>
                <a:lnTo>
                  <a:pt x="1063585" y="15239"/>
                </a:lnTo>
                <a:lnTo>
                  <a:pt x="1047165" y="19049"/>
                </a:lnTo>
                <a:lnTo>
                  <a:pt x="1049527" y="21589"/>
                </a:lnTo>
                <a:lnTo>
                  <a:pt x="1054099" y="24129"/>
                </a:lnTo>
                <a:lnTo>
                  <a:pt x="1071676" y="25399"/>
                </a:lnTo>
                <a:lnTo>
                  <a:pt x="1089393" y="25399"/>
                </a:lnTo>
                <a:lnTo>
                  <a:pt x="1097493" y="24129"/>
                </a:lnTo>
                <a:lnTo>
                  <a:pt x="1106587" y="24129"/>
                </a:lnTo>
                <a:lnTo>
                  <a:pt x="1116755" y="22859"/>
                </a:lnTo>
                <a:lnTo>
                  <a:pt x="1128077" y="21589"/>
                </a:lnTo>
                <a:lnTo>
                  <a:pt x="1282713" y="21589"/>
                </a:lnTo>
                <a:lnTo>
                  <a:pt x="1283957" y="20319"/>
                </a:lnTo>
                <a:lnTo>
                  <a:pt x="1271473" y="16509"/>
                </a:lnTo>
                <a:lnTo>
                  <a:pt x="1257365" y="13969"/>
                </a:lnTo>
                <a:lnTo>
                  <a:pt x="1242211" y="12699"/>
                </a:lnTo>
                <a:lnTo>
                  <a:pt x="1226591" y="10159"/>
                </a:lnTo>
                <a:lnTo>
                  <a:pt x="1183886" y="6349"/>
                </a:lnTo>
                <a:lnTo>
                  <a:pt x="1173010" y="5079"/>
                </a:lnTo>
                <a:lnTo>
                  <a:pt x="1184597" y="3809"/>
                </a:lnTo>
                <a:lnTo>
                  <a:pt x="1174803" y="2539"/>
                </a:lnTo>
                <a:lnTo>
                  <a:pt x="1161262" y="0"/>
                </a:lnTo>
                <a:close/>
              </a:path>
              <a:path w="1977390" h="355600">
                <a:moveTo>
                  <a:pt x="289217" y="21589"/>
                </a:moveTo>
                <a:lnTo>
                  <a:pt x="284645" y="22859"/>
                </a:lnTo>
                <a:lnTo>
                  <a:pt x="290842" y="22859"/>
                </a:lnTo>
                <a:lnTo>
                  <a:pt x="289217" y="21589"/>
                </a:lnTo>
                <a:close/>
              </a:path>
              <a:path w="1977390" h="355600">
                <a:moveTo>
                  <a:pt x="396157" y="21589"/>
                </a:moveTo>
                <a:lnTo>
                  <a:pt x="387757" y="21589"/>
                </a:lnTo>
                <a:lnTo>
                  <a:pt x="395693" y="22859"/>
                </a:lnTo>
                <a:lnTo>
                  <a:pt x="396157" y="21589"/>
                </a:lnTo>
                <a:close/>
              </a:path>
              <a:path w="1977390" h="355600">
                <a:moveTo>
                  <a:pt x="669645" y="17779"/>
                </a:moveTo>
                <a:lnTo>
                  <a:pt x="668108" y="21589"/>
                </a:lnTo>
                <a:lnTo>
                  <a:pt x="670054" y="21867"/>
                </a:lnTo>
                <a:lnTo>
                  <a:pt x="669645" y="17779"/>
                </a:lnTo>
                <a:close/>
              </a:path>
              <a:path w="1977390" h="355600">
                <a:moveTo>
                  <a:pt x="351447" y="16509"/>
                </a:moveTo>
                <a:lnTo>
                  <a:pt x="348686" y="20963"/>
                </a:lnTo>
                <a:lnTo>
                  <a:pt x="349364" y="21589"/>
                </a:lnTo>
                <a:lnTo>
                  <a:pt x="351447" y="16509"/>
                </a:lnTo>
                <a:close/>
              </a:path>
              <a:path w="1977390" h="355600">
                <a:moveTo>
                  <a:pt x="261086" y="17779"/>
                </a:moveTo>
                <a:lnTo>
                  <a:pt x="247040" y="17779"/>
                </a:lnTo>
                <a:lnTo>
                  <a:pt x="251942" y="19049"/>
                </a:lnTo>
                <a:lnTo>
                  <a:pt x="250431" y="20319"/>
                </a:lnTo>
                <a:lnTo>
                  <a:pt x="286812" y="20319"/>
                </a:lnTo>
                <a:lnTo>
                  <a:pt x="287896" y="19049"/>
                </a:lnTo>
                <a:lnTo>
                  <a:pt x="267309" y="19049"/>
                </a:lnTo>
                <a:lnTo>
                  <a:pt x="261086" y="17779"/>
                </a:lnTo>
                <a:close/>
              </a:path>
              <a:path w="1977390" h="355600">
                <a:moveTo>
                  <a:pt x="431455" y="15239"/>
                </a:moveTo>
                <a:lnTo>
                  <a:pt x="403491" y="15239"/>
                </a:lnTo>
                <a:lnTo>
                  <a:pt x="404152" y="20319"/>
                </a:lnTo>
                <a:lnTo>
                  <a:pt x="408470" y="16509"/>
                </a:lnTo>
                <a:lnTo>
                  <a:pt x="429786" y="16509"/>
                </a:lnTo>
                <a:lnTo>
                  <a:pt x="431455" y="15239"/>
                </a:lnTo>
                <a:close/>
              </a:path>
              <a:path w="1977390" h="355600">
                <a:moveTo>
                  <a:pt x="429786" y="16509"/>
                </a:moveTo>
                <a:lnTo>
                  <a:pt x="415537" y="16509"/>
                </a:lnTo>
                <a:lnTo>
                  <a:pt x="421701" y="19049"/>
                </a:lnTo>
                <a:lnTo>
                  <a:pt x="427749" y="20319"/>
                </a:lnTo>
                <a:lnTo>
                  <a:pt x="428593" y="20160"/>
                </a:lnTo>
                <a:lnTo>
                  <a:pt x="428116" y="17779"/>
                </a:lnTo>
                <a:lnTo>
                  <a:pt x="429786" y="16509"/>
                </a:lnTo>
                <a:close/>
              </a:path>
              <a:path w="1977390" h="355600">
                <a:moveTo>
                  <a:pt x="429845" y="19923"/>
                </a:moveTo>
                <a:lnTo>
                  <a:pt x="428593" y="20160"/>
                </a:lnTo>
                <a:lnTo>
                  <a:pt x="428624" y="20319"/>
                </a:lnTo>
                <a:lnTo>
                  <a:pt x="429845" y="19923"/>
                </a:lnTo>
                <a:close/>
              </a:path>
              <a:path w="1977390" h="355600">
                <a:moveTo>
                  <a:pt x="434466" y="19049"/>
                </a:moveTo>
                <a:lnTo>
                  <a:pt x="432536" y="19049"/>
                </a:lnTo>
                <a:lnTo>
                  <a:pt x="429845" y="19923"/>
                </a:lnTo>
                <a:lnTo>
                  <a:pt x="434466" y="19049"/>
                </a:lnTo>
                <a:close/>
              </a:path>
              <a:path w="1977390" h="355600">
                <a:moveTo>
                  <a:pt x="285140" y="17779"/>
                </a:moveTo>
                <a:lnTo>
                  <a:pt x="279628" y="17779"/>
                </a:lnTo>
                <a:lnTo>
                  <a:pt x="280581" y="19049"/>
                </a:lnTo>
                <a:lnTo>
                  <a:pt x="287896" y="19049"/>
                </a:lnTo>
                <a:lnTo>
                  <a:pt x="285140" y="17779"/>
                </a:lnTo>
                <a:close/>
              </a:path>
              <a:path w="1977390" h="355600">
                <a:moveTo>
                  <a:pt x="251980" y="15239"/>
                </a:moveTo>
                <a:lnTo>
                  <a:pt x="232054" y="15239"/>
                </a:lnTo>
                <a:lnTo>
                  <a:pt x="232981" y="16509"/>
                </a:lnTo>
                <a:lnTo>
                  <a:pt x="238048" y="16509"/>
                </a:lnTo>
                <a:lnTo>
                  <a:pt x="242519" y="17779"/>
                </a:lnTo>
                <a:lnTo>
                  <a:pt x="257975" y="17779"/>
                </a:lnTo>
                <a:lnTo>
                  <a:pt x="251980" y="15239"/>
                </a:lnTo>
                <a:close/>
              </a:path>
              <a:path w="1977390" h="355600">
                <a:moveTo>
                  <a:pt x="245935" y="13969"/>
                </a:moveTo>
                <a:lnTo>
                  <a:pt x="243065" y="13969"/>
                </a:lnTo>
                <a:lnTo>
                  <a:pt x="248348" y="15239"/>
                </a:lnTo>
                <a:lnTo>
                  <a:pt x="251790" y="15239"/>
                </a:lnTo>
                <a:lnTo>
                  <a:pt x="245935" y="13969"/>
                </a:lnTo>
                <a:close/>
              </a:path>
              <a:path w="1977390" h="355600">
                <a:moveTo>
                  <a:pt x="371331" y="10159"/>
                </a:moveTo>
                <a:lnTo>
                  <a:pt x="366801" y="10159"/>
                </a:lnTo>
                <a:lnTo>
                  <a:pt x="363245" y="13969"/>
                </a:lnTo>
                <a:lnTo>
                  <a:pt x="362661" y="15239"/>
                </a:lnTo>
                <a:lnTo>
                  <a:pt x="371331" y="10159"/>
                </a:lnTo>
                <a:close/>
              </a:path>
              <a:path w="1977390" h="355600">
                <a:moveTo>
                  <a:pt x="233171" y="12699"/>
                </a:moveTo>
                <a:lnTo>
                  <a:pt x="238251" y="13969"/>
                </a:lnTo>
                <a:lnTo>
                  <a:pt x="242696" y="13969"/>
                </a:lnTo>
                <a:lnTo>
                  <a:pt x="233171" y="12699"/>
                </a:lnTo>
                <a:close/>
              </a:path>
              <a:path w="1977390" h="355600">
                <a:moveTo>
                  <a:pt x="375665" y="7619"/>
                </a:moveTo>
                <a:lnTo>
                  <a:pt x="371331" y="10159"/>
                </a:lnTo>
                <a:lnTo>
                  <a:pt x="376436" y="10159"/>
                </a:lnTo>
                <a:lnTo>
                  <a:pt x="375665" y="7619"/>
                </a:lnTo>
                <a:close/>
              </a:path>
              <a:path w="1977390" h="355600">
                <a:moveTo>
                  <a:pt x="404355" y="7619"/>
                </a:moveTo>
                <a:lnTo>
                  <a:pt x="391299" y="7619"/>
                </a:lnTo>
                <a:lnTo>
                  <a:pt x="391858" y="10159"/>
                </a:lnTo>
                <a:lnTo>
                  <a:pt x="405536" y="10159"/>
                </a:lnTo>
                <a:lnTo>
                  <a:pt x="404355" y="7619"/>
                </a:lnTo>
                <a:close/>
              </a:path>
              <a:path w="1977390" h="355600">
                <a:moveTo>
                  <a:pt x="429323" y="5079"/>
                </a:moveTo>
                <a:lnTo>
                  <a:pt x="421157" y="6349"/>
                </a:lnTo>
                <a:lnTo>
                  <a:pt x="413181" y="8889"/>
                </a:lnTo>
                <a:lnTo>
                  <a:pt x="405536" y="10159"/>
                </a:lnTo>
                <a:lnTo>
                  <a:pt x="435876" y="10159"/>
                </a:lnTo>
                <a:lnTo>
                  <a:pt x="437891" y="7619"/>
                </a:lnTo>
                <a:lnTo>
                  <a:pt x="427151" y="7619"/>
                </a:lnTo>
                <a:lnTo>
                  <a:pt x="429323" y="5079"/>
                </a:lnTo>
                <a:close/>
              </a:path>
              <a:path w="1977390" h="355600">
                <a:moveTo>
                  <a:pt x="410741" y="5079"/>
                </a:moveTo>
                <a:lnTo>
                  <a:pt x="405711" y="5079"/>
                </a:lnTo>
                <a:lnTo>
                  <a:pt x="398218" y="7619"/>
                </a:lnTo>
                <a:lnTo>
                  <a:pt x="410273" y="7619"/>
                </a:lnTo>
                <a:lnTo>
                  <a:pt x="410741" y="5079"/>
                </a:lnTo>
                <a:close/>
              </a:path>
              <a:path w="1977390" h="355600">
                <a:moveTo>
                  <a:pt x="438899" y="6349"/>
                </a:moveTo>
                <a:lnTo>
                  <a:pt x="427151" y="7619"/>
                </a:lnTo>
                <a:lnTo>
                  <a:pt x="437891" y="7619"/>
                </a:lnTo>
                <a:lnTo>
                  <a:pt x="438899" y="6349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421004" y="6223089"/>
            <a:ext cx="1388745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tisl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13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.o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Picture 25">
            <a:extLst>
              <a:ext uri="{FF2B5EF4-FFF2-40B4-BE49-F238E27FC236}">
                <a16:creationId xmlns:a16="http://schemas.microsoft.com/office/drawing/2014/main" id="{032D693D-5FE2-8DE9-59EA-87B4DCBBC6B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4" r="23044"/>
          <a:stretch/>
        </p:blipFill>
        <p:spPr>
          <a:xfrm>
            <a:off x="6349390" y="717789"/>
            <a:ext cx="4383720" cy="5418000"/>
          </a:xfrm>
          <a:prstGeom prst="rect">
            <a:avLst/>
          </a:prstGeom>
          <a:ln w="88920">
            <a:noFill/>
          </a:ln>
          <a:effectLst>
            <a:outerShdw blurRad="55080" dist="18000" dir="5400000">
              <a:srgbClr val="000000">
                <a:alpha val="40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E3CDC16-8205-A010-D76F-A69370B43CFF}"/>
              </a:ext>
            </a:extLst>
          </p:cNvPr>
          <p:cNvSpPr txBox="1"/>
          <p:nvPr/>
        </p:nvSpPr>
        <p:spPr>
          <a:xfrm>
            <a:off x="6349390" y="5411185"/>
            <a:ext cx="43000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0" indent="-215900" algn="ctr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1600" spc="-1" dirty="0">
              <a:solidFill>
                <a:schemeClr val="bg1"/>
              </a:solidFill>
              <a:latin typeface="Nunito Sans" pitchFamily="2" charset="0"/>
            </a:endParaRPr>
          </a:p>
          <a:p>
            <a:pPr algn="ctr">
              <a:buClr>
                <a:srgbClr val="000000"/>
              </a:buClr>
              <a:buSzPct val="45000"/>
            </a:pPr>
            <a:r>
              <a:rPr lang="en-GB" sz="1600" b="1" strike="noStrike" spc="-1" dirty="0">
                <a:solidFill>
                  <a:schemeClr val="bg1"/>
                </a:solidFill>
                <a:latin typeface="Nunito Sans" pitchFamily="2" charset="0"/>
              </a:rPr>
              <a:t>Modern Slavery Helpline: 0800 0121 700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84A07F-489E-33EA-B186-D1719BD87F8C}"/>
              </a:ext>
            </a:extLst>
          </p:cNvPr>
          <p:cNvSpPr txBox="1"/>
          <p:nvPr/>
        </p:nvSpPr>
        <p:spPr>
          <a:xfrm>
            <a:off x="6330060" y="722211"/>
            <a:ext cx="1977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Nunito Sans" pitchFamily="2" charset="0"/>
              </a:rPr>
              <a:t>Image by: Progressman via Shutterstock</a:t>
            </a:r>
          </a:p>
        </p:txBody>
      </p:sp>
    </p:spTree>
    <p:extLst>
      <p:ext uri="{BB962C8B-B14F-4D97-AF65-F5344CB8AC3E}">
        <p14:creationId xmlns:p14="http://schemas.microsoft.com/office/powerpoint/2010/main" val="2666439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4814" y="276999"/>
            <a:ext cx="5591186" cy="57131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660"/>
              </a:spcBef>
            </a:pPr>
            <a:r>
              <a:rPr lang="en-GB" b="1" spc="-30" dirty="0">
                <a:latin typeface="Nunito Sans" pitchFamily="2" charset="0"/>
              </a:rPr>
              <a:t>Six things you can do</a:t>
            </a:r>
            <a:endParaRPr b="1" spc="-40" dirty="0">
              <a:latin typeface="Nunito Sans" pitchFamily="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850" y="1007039"/>
            <a:ext cx="5352910" cy="5573962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n-US" b="1" i="0" dirty="0">
                <a:solidFill>
                  <a:srgbClr val="000000"/>
                </a:solidFill>
                <a:effectLst/>
                <a:latin typeface="Nunito Sans" pitchFamily="2" charset="0"/>
              </a:rPr>
              <a:t>Learn</a:t>
            </a:r>
            <a:r>
              <a:rPr lang="en-US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: know where modern slavery can exist and how it manifests by subscribing to our emails and following us on social media</a:t>
            </a:r>
          </a:p>
          <a:p>
            <a:pPr marL="342900" indent="-342900" fontAlgn="base">
              <a:buFont typeface="+mj-lt"/>
              <a:buAutoNum type="arabicPeriod"/>
            </a:pPr>
            <a:endParaRPr lang="en-US" b="0" i="0" dirty="0">
              <a:solidFill>
                <a:srgbClr val="000000"/>
              </a:solidFill>
              <a:effectLst/>
              <a:latin typeface="Nunito Sans" pitchFamily="2" charset="0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b="1" i="0" dirty="0">
                <a:solidFill>
                  <a:srgbClr val="000000"/>
                </a:solidFill>
                <a:effectLst/>
                <a:latin typeface="Nunito Sans" pitchFamily="2" charset="0"/>
              </a:rPr>
              <a:t>Spot the signs. </a:t>
            </a:r>
            <a:r>
              <a:rPr lang="en-US" dirty="0">
                <a:solidFill>
                  <a:srgbClr val="000000"/>
                </a:solidFill>
                <a:latin typeface="Nunito Sans" pitchFamily="2" charset="0"/>
              </a:rPr>
              <a:t>R</a:t>
            </a:r>
            <a:r>
              <a:rPr lang="en-US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eport suspicious behaviour</a:t>
            </a:r>
          </a:p>
          <a:p>
            <a:pPr marL="342900" indent="-342900" fontAlgn="base">
              <a:buFont typeface="+mj-lt"/>
              <a:buAutoNum type="arabicPeriod"/>
            </a:pPr>
            <a:endParaRPr lang="en-US" b="0" i="0" dirty="0">
              <a:solidFill>
                <a:srgbClr val="000000"/>
              </a:solidFill>
              <a:effectLst/>
              <a:latin typeface="Nunito Sans" pitchFamily="2" charset="0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b="1" i="0" dirty="0">
                <a:solidFill>
                  <a:srgbClr val="000000"/>
                </a:solidFill>
                <a:effectLst/>
                <a:latin typeface="Nunito Sans" pitchFamily="2" charset="0"/>
              </a:rPr>
              <a:t>Support the movement </a:t>
            </a:r>
            <a:r>
              <a:rPr lang="en-US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financially. A donation of just £10 will make a vital difference by supporting the partners and projects we help</a:t>
            </a:r>
          </a:p>
          <a:p>
            <a:pPr marL="342900" indent="-342900" fontAlgn="base">
              <a:buFont typeface="+mj-lt"/>
              <a:buAutoNum type="arabicPeriod"/>
            </a:pPr>
            <a:endParaRPr lang="en-US" b="0" i="0" dirty="0">
              <a:solidFill>
                <a:srgbClr val="000000"/>
              </a:solidFill>
              <a:effectLst/>
              <a:latin typeface="Nunito Sans" pitchFamily="2" charset="0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Nunito Sans" pitchFamily="2" charset="0"/>
              </a:rPr>
              <a:t>Share information </a:t>
            </a:r>
            <a:r>
              <a:rPr lang="en-US" dirty="0">
                <a:solidFill>
                  <a:srgbClr val="000000"/>
                </a:solidFill>
                <a:latin typeface="Nunito Sans" pitchFamily="2" charset="0"/>
              </a:rPr>
              <a:t>with friends, family members, colleagues. Ending modern slavery is a huge task and we need everyone involved</a:t>
            </a:r>
            <a:endParaRPr lang="en-US" b="0" i="0" dirty="0">
              <a:solidFill>
                <a:srgbClr val="000000"/>
              </a:solidFill>
              <a:effectLst/>
              <a:latin typeface="Nunito Sans" pitchFamily="2" charset="0"/>
            </a:endParaRPr>
          </a:p>
          <a:p>
            <a:pPr marL="342900" indent="-342900" fontAlgn="base">
              <a:buFont typeface="+mj-lt"/>
              <a:buAutoNum type="arabicPeriod"/>
            </a:pPr>
            <a:endParaRPr lang="en-US" b="0" i="0" dirty="0">
              <a:solidFill>
                <a:srgbClr val="000000"/>
              </a:solidFill>
              <a:effectLst/>
              <a:latin typeface="Nunito Sans" pitchFamily="2" charset="0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b="1" i="0" dirty="0">
                <a:solidFill>
                  <a:srgbClr val="000000"/>
                </a:solidFill>
                <a:effectLst/>
                <a:latin typeface="Nunito Sans" pitchFamily="2" charset="0"/>
              </a:rPr>
              <a:t>Use your consumer power</a:t>
            </a:r>
            <a:r>
              <a:rPr lang="en-US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. Ask businesses you buy from how they are making sure their products are not made with modern slavery</a:t>
            </a:r>
          </a:p>
          <a:p>
            <a:pPr marL="342900" indent="-342900" fontAlgn="base">
              <a:buFont typeface="+mj-lt"/>
              <a:buAutoNum type="arabicPeriod"/>
            </a:pPr>
            <a:endParaRPr lang="en-US" b="0" i="0" dirty="0">
              <a:solidFill>
                <a:srgbClr val="000000"/>
              </a:solidFill>
              <a:effectLst/>
              <a:latin typeface="Nunito Sans" pitchFamily="2" charset="0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b="1" i="0" dirty="0">
                <a:solidFill>
                  <a:srgbClr val="000000"/>
                </a:solidFill>
                <a:effectLst/>
                <a:latin typeface="Nunito Sans" pitchFamily="2" charset="0"/>
              </a:rPr>
              <a:t>Fundraise for us</a:t>
            </a:r>
            <a:r>
              <a:rPr lang="en-US" i="0" dirty="0">
                <a:solidFill>
                  <a:srgbClr val="000000"/>
                </a:solidFill>
                <a:effectLst/>
                <a:latin typeface="Nunito Sans" pitchFamily="2" charset="0"/>
              </a:rPr>
              <a:t>. Raise money and engage with your employer</a:t>
            </a:r>
            <a:endParaRPr lang="en-US" b="1" i="0" dirty="0">
              <a:solidFill>
                <a:srgbClr val="000000"/>
              </a:solidFill>
              <a:effectLst/>
              <a:latin typeface="Nunito Sans" pitchFamily="2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65337" y="6562987"/>
            <a:ext cx="47625" cy="12700"/>
          </a:xfrm>
          <a:custGeom>
            <a:avLst/>
            <a:gdLst/>
            <a:ahLst/>
            <a:cxnLst/>
            <a:rect l="l" t="t" r="r" b="b"/>
            <a:pathLst>
              <a:path w="47625" h="12700">
                <a:moveTo>
                  <a:pt x="28593" y="3136"/>
                </a:moveTo>
                <a:lnTo>
                  <a:pt x="10706" y="3136"/>
                </a:lnTo>
                <a:lnTo>
                  <a:pt x="14185" y="4013"/>
                </a:lnTo>
                <a:lnTo>
                  <a:pt x="12792" y="4013"/>
                </a:lnTo>
                <a:lnTo>
                  <a:pt x="47599" y="12077"/>
                </a:lnTo>
                <a:lnTo>
                  <a:pt x="45646" y="4013"/>
                </a:lnTo>
                <a:lnTo>
                  <a:pt x="14185" y="4013"/>
                </a:lnTo>
                <a:lnTo>
                  <a:pt x="12684" y="3967"/>
                </a:lnTo>
                <a:lnTo>
                  <a:pt x="45635" y="3967"/>
                </a:lnTo>
                <a:lnTo>
                  <a:pt x="45569" y="3695"/>
                </a:lnTo>
                <a:lnTo>
                  <a:pt x="38102" y="3695"/>
                </a:lnTo>
                <a:lnTo>
                  <a:pt x="30857" y="3371"/>
                </a:lnTo>
                <a:lnTo>
                  <a:pt x="28593" y="3136"/>
                </a:lnTo>
                <a:close/>
              </a:path>
              <a:path w="47625" h="12700">
                <a:moveTo>
                  <a:pt x="10706" y="3136"/>
                </a:moveTo>
                <a:lnTo>
                  <a:pt x="12684" y="3967"/>
                </a:lnTo>
                <a:lnTo>
                  <a:pt x="14185" y="4013"/>
                </a:lnTo>
                <a:lnTo>
                  <a:pt x="10706" y="3136"/>
                </a:lnTo>
                <a:close/>
              </a:path>
              <a:path w="47625" h="12700">
                <a:moveTo>
                  <a:pt x="11582" y="0"/>
                </a:moveTo>
                <a:lnTo>
                  <a:pt x="13004" y="1904"/>
                </a:lnTo>
                <a:lnTo>
                  <a:pt x="0" y="3581"/>
                </a:lnTo>
                <a:lnTo>
                  <a:pt x="12684" y="3967"/>
                </a:lnTo>
                <a:lnTo>
                  <a:pt x="10706" y="3136"/>
                </a:lnTo>
                <a:lnTo>
                  <a:pt x="28593" y="3136"/>
                </a:lnTo>
                <a:lnTo>
                  <a:pt x="23789" y="2638"/>
                </a:lnTo>
                <a:lnTo>
                  <a:pt x="16878" y="1523"/>
                </a:lnTo>
                <a:lnTo>
                  <a:pt x="11582" y="0"/>
                </a:lnTo>
                <a:close/>
              </a:path>
              <a:path w="47625" h="12700">
                <a:moveTo>
                  <a:pt x="45542" y="3581"/>
                </a:moveTo>
                <a:lnTo>
                  <a:pt x="38102" y="3695"/>
                </a:lnTo>
                <a:lnTo>
                  <a:pt x="45569" y="3695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80083" y="622162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2" y="0"/>
                </a:moveTo>
                <a:lnTo>
                  <a:pt x="0" y="279"/>
                </a:lnTo>
                <a:lnTo>
                  <a:pt x="266" y="292"/>
                </a:lnTo>
                <a:lnTo>
                  <a:pt x="457" y="266"/>
                </a:lnTo>
                <a:lnTo>
                  <a:pt x="708" y="266"/>
                </a:lnTo>
                <a:lnTo>
                  <a:pt x="482" y="165"/>
                </a:lnTo>
                <a:lnTo>
                  <a:pt x="266" y="139"/>
                </a:lnTo>
                <a:lnTo>
                  <a:pt x="12" y="0"/>
                </a:lnTo>
                <a:close/>
              </a:path>
              <a:path w="1270" h="635">
                <a:moveTo>
                  <a:pt x="708" y="266"/>
                </a:moveTo>
                <a:lnTo>
                  <a:pt x="457" y="266"/>
                </a:lnTo>
                <a:lnTo>
                  <a:pt x="736" y="279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0820" y="6221902"/>
            <a:ext cx="15875" cy="2540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0"/>
                </a:moveTo>
                <a:lnTo>
                  <a:pt x="5372" y="2540"/>
                </a:lnTo>
                <a:lnTo>
                  <a:pt x="9004" y="1574"/>
                </a:lnTo>
                <a:lnTo>
                  <a:pt x="15278" y="723"/>
                </a:lnTo>
                <a:lnTo>
                  <a:pt x="10883" y="660"/>
                </a:lnTo>
                <a:lnTo>
                  <a:pt x="5067" y="203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54892" y="6221757"/>
            <a:ext cx="26034" cy="6350"/>
          </a:xfrm>
          <a:custGeom>
            <a:avLst/>
            <a:gdLst/>
            <a:ahLst/>
            <a:cxnLst/>
            <a:rect l="l" t="t" r="r" b="b"/>
            <a:pathLst>
              <a:path w="26034" h="6350">
                <a:moveTo>
                  <a:pt x="16116" y="152"/>
                </a:moveTo>
                <a:lnTo>
                  <a:pt x="6400" y="2463"/>
                </a:lnTo>
                <a:lnTo>
                  <a:pt x="0" y="5829"/>
                </a:lnTo>
                <a:lnTo>
                  <a:pt x="4940" y="4241"/>
                </a:lnTo>
                <a:lnTo>
                  <a:pt x="25880" y="4241"/>
                </a:lnTo>
                <a:lnTo>
                  <a:pt x="25339" y="1003"/>
                </a:lnTo>
                <a:lnTo>
                  <a:pt x="15265" y="1003"/>
                </a:lnTo>
                <a:lnTo>
                  <a:pt x="16116" y="152"/>
                </a:lnTo>
                <a:close/>
              </a:path>
              <a:path w="26034" h="6350">
                <a:moveTo>
                  <a:pt x="25880" y="4241"/>
                </a:moveTo>
                <a:lnTo>
                  <a:pt x="4940" y="4241"/>
                </a:lnTo>
                <a:lnTo>
                  <a:pt x="12026" y="4737"/>
                </a:lnTo>
                <a:lnTo>
                  <a:pt x="17297" y="4787"/>
                </a:lnTo>
                <a:lnTo>
                  <a:pt x="22326" y="5016"/>
                </a:lnTo>
                <a:lnTo>
                  <a:pt x="25907" y="4406"/>
                </a:lnTo>
                <a:lnTo>
                  <a:pt x="25880" y="4241"/>
                </a:lnTo>
                <a:close/>
              </a:path>
              <a:path w="26034" h="6350">
                <a:moveTo>
                  <a:pt x="20573" y="0"/>
                </a:moveTo>
                <a:lnTo>
                  <a:pt x="16624" y="88"/>
                </a:lnTo>
                <a:lnTo>
                  <a:pt x="15265" y="1003"/>
                </a:lnTo>
                <a:lnTo>
                  <a:pt x="25339" y="1003"/>
                </a:lnTo>
                <a:lnTo>
                  <a:pt x="25196" y="152"/>
                </a:lnTo>
                <a:lnTo>
                  <a:pt x="20573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76936" y="6226226"/>
            <a:ext cx="19050" cy="5080"/>
          </a:xfrm>
          <a:custGeom>
            <a:avLst/>
            <a:gdLst/>
            <a:ahLst/>
            <a:cxnLst/>
            <a:rect l="l" t="t" r="r" b="b"/>
            <a:pathLst>
              <a:path w="19050" h="5079">
                <a:moveTo>
                  <a:pt x="10628" y="462"/>
                </a:moveTo>
                <a:lnTo>
                  <a:pt x="11137" y="4584"/>
                </a:lnTo>
                <a:lnTo>
                  <a:pt x="14775" y="4573"/>
                </a:lnTo>
                <a:lnTo>
                  <a:pt x="12334" y="1512"/>
                </a:lnTo>
                <a:lnTo>
                  <a:pt x="15671" y="1130"/>
                </a:lnTo>
                <a:lnTo>
                  <a:pt x="18567" y="850"/>
                </a:lnTo>
                <a:lnTo>
                  <a:pt x="10628" y="462"/>
                </a:lnTo>
                <a:close/>
              </a:path>
              <a:path w="19050" h="5079">
                <a:moveTo>
                  <a:pt x="1155" y="0"/>
                </a:moveTo>
                <a:lnTo>
                  <a:pt x="0" y="2235"/>
                </a:lnTo>
                <a:lnTo>
                  <a:pt x="2489" y="3378"/>
                </a:lnTo>
                <a:lnTo>
                  <a:pt x="10392" y="451"/>
                </a:lnTo>
                <a:lnTo>
                  <a:pt x="1155" y="0"/>
                </a:lnTo>
                <a:close/>
              </a:path>
              <a:path w="19050" h="5079">
                <a:moveTo>
                  <a:pt x="10617" y="368"/>
                </a:moveTo>
                <a:lnTo>
                  <a:pt x="10392" y="451"/>
                </a:lnTo>
                <a:lnTo>
                  <a:pt x="10628" y="462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07331" y="6228550"/>
            <a:ext cx="13335" cy="5080"/>
          </a:xfrm>
          <a:custGeom>
            <a:avLst/>
            <a:gdLst/>
            <a:ahLst/>
            <a:cxnLst/>
            <a:rect l="l" t="t" r="r" b="b"/>
            <a:pathLst>
              <a:path w="13334" h="5079">
                <a:moveTo>
                  <a:pt x="11641" y="3682"/>
                </a:moveTo>
                <a:lnTo>
                  <a:pt x="6032" y="3682"/>
                </a:lnTo>
                <a:lnTo>
                  <a:pt x="9817" y="4229"/>
                </a:lnTo>
                <a:lnTo>
                  <a:pt x="13309" y="4914"/>
                </a:lnTo>
                <a:lnTo>
                  <a:pt x="11641" y="3682"/>
                </a:lnTo>
                <a:close/>
              </a:path>
              <a:path w="13334" h="5079">
                <a:moveTo>
                  <a:pt x="4000" y="0"/>
                </a:moveTo>
                <a:lnTo>
                  <a:pt x="0" y="4063"/>
                </a:lnTo>
                <a:lnTo>
                  <a:pt x="6032" y="3682"/>
                </a:lnTo>
                <a:lnTo>
                  <a:pt x="11641" y="3682"/>
                </a:lnTo>
                <a:lnTo>
                  <a:pt x="11074" y="3263"/>
                </a:lnTo>
                <a:lnTo>
                  <a:pt x="12738" y="546"/>
                </a:lnTo>
                <a:lnTo>
                  <a:pt x="400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34879" y="6225913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39" y="0"/>
                </a:moveTo>
                <a:lnTo>
                  <a:pt x="0" y="292"/>
                </a:lnTo>
                <a:lnTo>
                  <a:pt x="28" y="685"/>
                </a:lnTo>
                <a:lnTo>
                  <a:pt x="406" y="1041"/>
                </a:lnTo>
                <a:lnTo>
                  <a:pt x="584" y="685"/>
                </a:lnTo>
                <a:lnTo>
                  <a:pt x="812" y="457"/>
                </a:lnTo>
                <a:lnTo>
                  <a:pt x="939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26365" y="6226952"/>
            <a:ext cx="15240" cy="8890"/>
          </a:xfrm>
          <a:custGeom>
            <a:avLst/>
            <a:gdLst/>
            <a:ahLst/>
            <a:cxnLst/>
            <a:rect l="l" t="t" r="r" b="b"/>
            <a:pathLst>
              <a:path w="15240" h="8889">
                <a:moveTo>
                  <a:pt x="8924" y="0"/>
                </a:moveTo>
                <a:lnTo>
                  <a:pt x="5936" y="2435"/>
                </a:lnTo>
                <a:lnTo>
                  <a:pt x="2407" y="2720"/>
                </a:lnTo>
                <a:lnTo>
                  <a:pt x="0" y="3554"/>
                </a:lnTo>
                <a:lnTo>
                  <a:pt x="377" y="7632"/>
                </a:lnTo>
                <a:lnTo>
                  <a:pt x="3209" y="8077"/>
                </a:lnTo>
                <a:lnTo>
                  <a:pt x="6435" y="8369"/>
                </a:lnTo>
                <a:lnTo>
                  <a:pt x="10969" y="8128"/>
                </a:lnTo>
                <a:lnTo>
                  <a:pt x="2040" y="6184"/>
                </a:lnTo>
                <a:lnTo>
                  <a:pt x="5355" y="2933"/>
                </a:lnTo>
                <a:lnTo>
                  <a:pt x="14932" y="2933"/>
                </a:lnTo>
                <a:lnTo>
                  <a:pt x="14893" y="2590"/>
                </a:lnTo>
                <a:lnTo>
                  <a:pt x="10092" y="1104"/>
                </a:lnTo>
                <a:lnTo>
                  <a:pt x="8924" y="0"/>
                </a:lnTo>
                <a:close/>
              </a:path>
              <a:path w="15240" h="8889">
                <a:moveTo>
                  <a:pt x="14932" y="2933"/>
                </a:moveTo>
                <a:lnTo>
                  <a:pt x="5355" y="2933"/>
                </a:lnTo>
                <a:lnTo>
                  <a:pt x="13140" y="7188"/>
                </a:lnTo>
                <a:lnTo>
                  <a:pt x="15071" y="4152"/>
                </a:lnTo>
                <a:lnTo>
                  <a:pt x="14932" y="2933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20646" y="6233459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952" y="711"/>
                </a:lnTo>
                <a:lnTo>
                  <a:pt x="2565" y="1244"/>
                </a:lnTo>
                <a:lnTo>
                  <a:pt x="6134" y="1282"/>
                </a:lnTo>
                <a:lnTo>
                  <a:pt x="6096" y="1130"/>
                </a:lnTo>
                <a:lnTo>
                  <a:pt x="3949" y="800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74573" y="6239532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0" y="0"/>
                </a:moveTo>
                <a:lnTo>
                  <a:pt x="2844" y="927"/>
                </a:lnTo>
                <a:lnTo>
                  <a:pt x="5829" y="1625"/>
                </a:lnTo>
                <a:lnTo>
                  <a:pt x="8991" y="2146"/>
                </a:lnTo>
                <a:lnTo>
                  <a:pt x="6222" y="1142"/>
                </a:lnTo>
                <a:lnTo>
                  <a:pt x="3289" y="330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51208" y="6235953"/>
            <a:ext cx="24765" cy="8255"/>
          </a:xfrm>
          <a:custGeom>
            <a:avLst/>
            <a:gdLst/>
            <a:ahLst/>
            <a:cxnLst/>
            <a:rect l="l" t="t" r="r" b="b"/>
            <a:pathLst>
              <a:path w="24765" h="8254">
                <a:moveTo>
                  <a:pt x="18955" y="2120"/>
                </a:moveTo>
                <a:lnTo>
                  <a:pt x="20789" y="4450"/>
                </a:lnTo>
                <a:lnTo>
                  <a:pt x="24688" y="7632"/>
                </a:lnTo>
                <a:lnTo>
                  <a:pt x="22936" y="3505"/>
                </a:lnTo>
                <a:lnTo>
                  <a:pt x="23118" y="3505"/>
                </a:lnTo>
                <a:lnTo>
                  <a:pt x="19646" y="2387"/>
                </a:lnTo>
                <a:lnTo>
                  <a:pt x="18955" y="2120"/>
                </a:lnTo>
                <a:close/>
              </a:path>
              <a:path w="24765" h="8254">
                <a:moveTo>
                  <a:pt x="15578" y="5194"/>
                </a:moveTo>
                <a:lnTo>
                  <a:pt x="6735" y="5194"/>
                </a:lnTo>
                <a:lnTo>
                  <a:pt x="12757" y="6661"/>
                </a:lnTo>
                <a:lnTo>
                  <a:pt x="17587" y="7308"/>
                </a:lnTo>
                <a:lnTo>
                  <a:pt x="19486" y="5575"/>
                </a:lnTo>
                <a:lnTo>
                  <a:pt x="15875" y="5575"/>
                </a:lnTo>
                <a:lnTo>
                  <a:pt x="15578" y="5194"/>
                </a:lnTo>
                <a:close/>
              </a:path>
              <a:path w="24765" h="8254">
                <a:moveTo>
                  <a:pt x="12230" y="901"/>
                </a:moveTo>
                <a:lnTo>
                  <a:pt x="0" y="5626"/>
                </a:lnTo>
                <a:lnTo>
                  <a:pt x="6735" y="5194"/>
                </a:lnTo>
                <a:lnTo>
                  <a:pt x="15578" y="5194"/>
                </a:lnTo>
                <a:lnTo>
                  <a:pt x="12230" y="901"/>
                </a:lnTo>
                <a:close/>
              </a:path>
              <a:path w="24765" h="8254">
                <a:moveTo>
                  <a:pt x="19888" y="5207"/>
                </a:moveTo>
                <a:lnTo>
                  <a:pt x="15875" y="5575"/>
                </a:lnTo>
                <a:lnTo>
                  <a:pt x="19486" y="5575"/>
                </a:lnTo>
                <a:lnTo>
                  <a:pt x="19888" y="5207"/>
                </a:lnTo>
                <a:close/>
              </a:path>
              <a:path w="24765" h="8254">
                <a:moveTo>
                  <a:pt x="20751" y="4419"/>
                </a:moveTo>
                <a:lnTo>
                  <a:pt x="19888" y="5207"/>
                </a:lnTo>
                <a:lnTo>
                  <a:pt x="21285" y="5080"/>
                </a:lnTo>
                <a:lnTo>
                  <a:pt x="20751" y="4419"/>
                </a:lnTo>
                <a:close/>
              </a:path>
              <a:path w="24765" h="8254">
                <a:moveTo>
                  <a:pt x="23118" y="3505"/>
                </a:moveTo>
                <a:lnTo>
                  <a:pt x="22936" y="3505"/>
                </a:lnTo>
                <a:lnTo>
                  <a:pt x="23088" y="3517"/>
                </a:lnTo>
                <a:lnTo>
                  <a:pt x="23355" y="3581"/>
                </a:lnTo>
                <a:lnTo>
                  <a:pt x="23118" y="3505"/>
                </a:lnTo>
                <a:close/>
              </a:path>
              <a:path w="24765" h="8254">
                <a:moveTo>
                  <a:pt x="14427" y="0"/>
                </a:moveTo>
                <a:lnTo>
                  <a:pt x="16294" y="1092"/>
                </a:lnTo>
                <a:lnTo>
                  <a:pt x="18955" y="2120"/>
                </a:lnTo>
                <a:lnTo>
                  <a:pt x="18656" y="1739"/>
                </a:lnTo>
                <a:lnTo>
                  <a:pt x="14427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96207" y="6239644"/>
            <a:ext cx="8890" cy="3175"/>
          </a:xfrm>
          <a:custGeom>
            <a:avLst/>
            <a:gdLst/>
            <a:ahLst/>
            <a:cxnLst/>
            <a:rect l="l" t="t" r="r" b="b"/>
            <a:pathLst>
              <a:path w="8890" h="3175">
                <a:moveTo>
                  <a:pt x="571" y="0"/>
                </a:moveTo>
                <a:lnTo>
                  <a:pt x="0" y="1574"/>
                </a:lnTo>
                <a:lnTo>
                  <a:pt x="5537" y="2171"/>
                </a:lnTo>
                <a:lnTo>
                  <a:pt x="8801" y="3035"/>
                </a:lnTo>
                <a:lnTo>
                  <a:pt x="571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46790" y="6234159"/>
            <a:ext cx="6985" cy="1270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0" y="0"/>
                </a:moveTo>
                <a:lnTo>
                  <a:pt x="3606" y="889"/>
                </a:lnTo>
                <a:lnTo>
                  <a:pt x="5448" y="927"/>
                </a:lnTo>
                <a:lnTo>
                  <a:pt x="6400" y="558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50736" y="6228569"/>
            <a:ext cx="12065" cy="6985"/>
          </a:xfrm>
          <a:custGeom>
            <a:avLst/>
            <a:gdLst/>
            <a:ahLst/>
            <a:cxnLst/>
            <a:rect l="l" t="t" r="r" b="b"/>
            <a:pathLst>
              <a:path w="12065" h="6985">
                <a:moveTo>
                  <a:pt x="0" y="0"/>
                </a:moveTo>
                <a:lnTo>
                  <a:pt x="5346" y="5016"/>
                </a:lnTo>
                <a:lnTo>
                  <a:pt x="2451" y="6146"/>
                </a:lnTo>
                <a:lnTo>
                  <a:pt x="11683" y="6959"/>
                </a:lnTo>
                <a:lnTo>
                  <a:pt x="9893" y="2832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49461" y="6229301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546" y="228"/>
                </a:moveTo>
                <a:lnTo>
                  <a:pt x="0" y="419"/>
                </a:lnTo>
                <a:lnTo>
                  <a:pt x="1016" y="190"/>
                </a:lnTo>
                <a:lnTo>
                  <a:pt x="1511" y="0"/>
                </a:lnTo>
                <a:lnTo>
                  <a:pt x="546" y="228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18892" y="6386889"/>
            <a:ext cx="6985" cy="11430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3182" y="6782"/>
                </a:moveTo>
                <a:lnTo>
                  <a:pt x="2717" y="7594"/>
                </a:lnTo>
                <a:lnTo>
                  <a:pt x="2273" y="11176"/>
                </a:lnTo>
                <a:lnTo>
                  <a:pt x="3365" y="7035"/>
                </a:lnTo>
                <a:lnTo>
                  <a:pt x="3182" y="6782"/>
                </a:lnTo>
                <a:close/>
              </a:path>
              <a:path w="6984" h="11429">
                <a:moveTo>
                  <a:pt x="876" y="0"/>
                </a:moveTo>
                <a:lnTo>
                  <a:pt x="0" y="2362"/>
                </a:lnTo>
                <a:lnTo>
                  <a:pt x="3182" y="6782"/>
                </a:lnTo>
                <a:lnTo>
                  <a:pt x="6375" y="1206"/>
                </a:lnTo>
                <a:lnTo>
                  <a:pt x="876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37336" y="643724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193"/>
                </a:moveTo>
                <a:lnTo>
                  <a:pt x="1498" y="228"/>
                </a:lnTo>
                <a:lnTo>
                  <a:pt x="825" y="0"/>
                </a:lnTo>
                <a:lnTo>
                  <a:pt x="266" y="127"/>
                </a:lnTo>
                <a:lnTo>
                  <a:pt x="0" y="1193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32679" y="6324631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3238" y="0"/>
                </a:moveTo>
                <a:lnTo>
                  <a:pt x="0" y="1792"/>
                </a:lnTo>
                <a:lnTo>
                  <a:pt x="990" y="1513"/>
                </a:lnTo>
                <a:lnTo>
                  <a:pt x="1892" y="878"/>
                </a:lnTo>
                <a:lnTo>
                  <a:pt x="3238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14993" y="6211244"/>
            <a:ext cx="1977389" cy="355600"/>
          </a:xfrm>
          <a:custGeom>
            <a:avLst/>
            <a:gdLst/>
            <a:ahLst/>
            <a:cxnLst/>
            <a:rect l="l" t="t" r="r" b="b"/>
            <a:pathLst>
              <a:path w="1977390" h="355600">
                <a:moveTo>
                  <a:pt x="973331" y="340359"/>
                </a:moveTo>
                <a:lnTo>
                  <a:pt x="332562" y="340359"/>
                </a:lnTo>
                <a:lnTo>
                  <a:pt x="341756" y="341629"/>
                </a:lnTo>
                <a:lnTo>
                  <a:pt x="357720" y="341629"/>
                </a:lnTo>
                <a:lnTo>
                  <a:pt x="388759" y="342899"/>
                </a:lnTo>
                <a:lnTo>
                  <a:pt x="603184" y="354329"/>
                </a:lnTo>
                <a:lnTo>
                  <a:pt x="655617" y="355599"/>
                </a:lnTo>
                <a:lnTo>
                  <a:pt x="712447" y="355599"/>
                </a:lnTo>
                <a:lnTo>
                  <a:pt x="774903" y="354329"/>
                </a:lnTo>
                <a:lnTo>
                  <a:pt x="813003" y="351789"/>
                </a:lnTo>
                <a:lnTo>
                  <a:pt x="841628" y="347979"/>
                </a:lnTo>
                <a:lnTo>
                  <a:pt x="946377" y="347979"/>
                </a:lnTo>
                <a:lnTo>
                  <a:pt x="961529" y="344169"/>
                </a:lnTo>
                <a:lnTo>
                  <a:pt x="973331" y="340359"/>
                </a:lnTo>
                <a:close/>
              </a:path>
              <a:path w="1977390" h="355600">
                <a:moveTo>
                  <a:pt x="1850034" y="340359"/>
                </a:moveTo>
                <a:lnTo>
                  <a:pt x="1493659" y="340359"/>
                </a:lnTo>
                <a:lnTo>
                  <a:pt x="1528567" y="341629"/>
                </a:lnTo>
                <a:lnTo>
                  <a:pt x="1545942" y="342899"/>
                </a:lnTo>
                <a:lnTo>
                  <a:pt x="1566544" y="344169"/>
                </a:lnTo>
                <a:lnTo>
                  <a:pt x="1604927" y="350519"/>
                </a:lnTo>
                <a:lnTo>
                  <a:pt x="1640919" y="353059"/>
                </a:lnTo>
                <a:lnTo>
                  <a:pt x="1675601" y="354329"/>
                </a:lnTo>
                <a:lnTo>
                  <a:pt x="1710054" y="353059"/>
                </a:lnTo>
                <a:lnTo>
                  <a:pt x="1717268" y="351789"/>
                </a:lnTo>
                <a:lnTo>
                  <a:pt x="1724583" y="351789"/>
                </a:lnTo>
                <a:lnTo>
                  <a:pt x="1732064" y="350519"/>
                </a:lnTo>
                <a:lnTo>
                  <a:pt x="1738274" y="350519"/>
                </a:lnTo>
                <a:lnTo>
                  <a:pt x="1744598" y="349249"/>
                </a:lnTo>
                <a:lnTo>
                  <a:pt x="1750529" y="349249"/>
                </a:lnTo>
                <a:lnTo>
                  <a:pt x="1757946" y="347979"/>
                </a:lnTo>
                <a:lnTo>
                  <a:pt x="1760283" y="346709"/>
                </a:lnTo>
                <a:lnTo>
                  <a:pt x="1818205" y="346709"/>
                </a:lnTo>
                <a:lnTo>
                  <a:pt x="1828566" y="345439"/>
                </a:lnTo>
                <a:lnTo>
                  <a:pt x="1837139" y="344169"/>
                </a:lnTo>
                <a:lnTo>
                  <a:pt x="1843849" y="341629"/>
                </a:lnTo>
                <a:lnTo>
                  <a:pt x="1850034" y="340359"/>
                </a:lnTo>
                <a:close/>
              </a:path>
              <a:path w="1977390" h="355600">
                <a:moveTo>
                  <a:pt x="946377" y="347979"/>
                </a:moveTo>
                <a:lnTo>
                  <a:pt x="843889" y="347979"/>
                </a:lnTo>
                <a:lnTo>
                  <a:pt x="847191" y="349249"/>
                </a:lnTo>
                <a:lnTo>
                  <a:pt x="857376" y="351789"/>
                </a:lnTo>
                <a:lnTo>
                  <a:pt x="862914" y="351789"/>
                </a:lnTo>
                <a:lnTo>
                  <a:pt x="868375" y="353059"/>
                </a:lnTo>
                <a:lnTo>
                  <a:pt x="915768" y="353059"/>
                </a:lnTo>
                <a:lnTo>
                  <a:pt x="946377" y="347979"/>
                </a:lnTo>
                <a:close/>
              </a:path>
              <a:path w="1977390" h="355600">
                <a:moveTo>
                  <a:pt x="1861654" y="331469"/>
                </a:moveTo>
                <a:lnTo>
                  <a:pt x="1173733" y="331469"/>
                </a:lnTo>
                <a:lnTo>
                  <a:pt x="1175842" y="332739"/>
                </a:lnTo>
                <a:lnTo>
                  <a:pt x="1177543" y="332739"/>
                </a:lnTo>
                <a:lnTo>
                  <a:pt x="1183221" y="334009"/>
                </a:lnTo>
                <a:lnTo>
                  <a:pt x="1189351" y="335279"/>
                </a:lnTo>
                <a:lnTo>
                  <a:pt x="1202588" y="339089"/>
                </a:lnTo>
                <a:lnTo>
                  <a:pt x="1216693" y="342899"/>
                </a:lnTo>
                <a:lnTo>
                  <a:pt x="1231553" y="345439"/>
                </a:lnTo>
                <a:lnTo>
                  <a:pt x="1247161" y="349249"/>
                </a:lnTo>
                <a:lnTo>
                  <a:pt x="1263510" y="350519"/>
                </a:lnTo>
                <a:lnTo>
                  <a:pt x="1270742" y="349249"/>
                </a:lnTo>
                <a:lnTo>
                  <a:pt x="1279380" y="349249"/>
                </a:lnTo>
                <a:lnTo>
                  <a:pt x="1289354" y="347979"/>
                </a:lnTo>
                <a:lnTo>
                  <a:pt x="1300594" y="346709"/>
                </a:lnTo>
                <a:lnTo>
                  <a:pt x="1312957" y="344169"/>
                </a:lnTo>
                <a:lnTo>
                  <a:pt x="1326311" y="341629"/>
                </a:lnTo>
                <a:lnTo>
                  <a:pt x="1335557" y="339089"/>
                </a:lnTo>
                <a:lnTo>
                  <a:pt x="1340408" y="337819"/>
                </a:lnTo>
                <a:lnTo>
                  <a:pt x="1342821" y="337819"/>
                </a:lnTo>
                <a:lnTo>
                  <a:pt x="1345323" y="336549"/>
                </a:lnTo>
                <a:lnTo>
                  <a:pt x="1347711" y="336549"/>
                </a:lnTo>
                <a:lnTo>
                  <a:pt x="1353769" y="334009"/>
                </a:lnTo>
                <a:lnTo>
                  <a:pt x="1849229" y="334009"/>
                </a:lnTo>
                <a:lnTo>
                  <a:pt x="1857959" y="332739"/>
                </a:lnTo>
                <a:lnTo>
                  <a:pt x="1861654" y="331469"/>
                </a:lnTo>
                <a:close/>
              </a:path>
              <a:path w="1977390" h="355600">
                <a:moveTo>
                  <a:pt x="1818205" y="346709"/>
                </a:moveTo>
                <a:lnTo>
                  <a:pt x="1764106" y="346709"/>
                </a:lnTo>
                <a:lnTo>
                  <a:pt x="1776539" y="347979"/>
                </a:lnTo>
                <a:lnTo>
                  <a:pt x="1784468" y="347979"/>
                </a:lnTo>
                <a:lnTo>
                  <a:pt x="1792054" y="349249"/>
                </a:lnTo>
                <a:lnTo>
                  <a:pt x="1799279" y="349249"/>
                </a:lnTo>
                <a:lnTo>
                  <a:pt x="1806130" y="347979"/>
                </a:lnTo>
                <a:lnTo>
                  <a:pt x="1818205" y="346709"/>
                </a:lnTo>
                <a:close/>
              </a:path>
              <a:path w="1977390" h="355600">
                <a:moveTo>
                  <a:pt x="1977120" y="320039"/>
                </a:moveTo>
                <a:lnTo>
                  <a:pt x="1907197" y="320039"/>
                </a:lnTo>
                <a:lnTo>
                  <a:pt x="1909114" y="321309"/>
                </a:lnTo>
                <a:lnTo>
                  <a:pt x="1910486" y="322579"/>
                </a:lnTo>
                <a:lnTo>
                  <a:pt x="1913293" y="323849"/>
                </a:lnTo>
                <a:lnTo>
                  <a:pt x="1913864" y="325119"/>
                </a:lnTo>
                <a:lnTo>
                  <a:pt x="1916645" y="326389"/>
                </a:lnTo>
                <a:lnTo>
                  <a:pt x="1919185" y="327659"/>
                </a:lnTo>
                <a:lnTo>
                  <a:pt x="1920849" y="328929"/>
                </a:lnTo>
                <a:lnTo>
                  <a:pt x="1921865" y="331469"/>
                </a:lnTo>
                <a:lnTo>
                  <a:pt x="1921243" y="331469"/>
                </a:lnTo>
                <a:lnTo>
                  <a:pt x="1918195" y="332739"/>
                </a:lnTo>
                <a:lnTo>
                  <a:pt x="1916836" y="332739"/>
                </a:lnTo>
                <a:lnTo>
                  <a:pt x="1915083" y="334009"/>
                </a:lnTo>
                <a:lnTo>
                  <a:pt x="1912531" y="334009"/>
                </a:lnTo>
                <a:lnTo>
                  <a:pt x="1911603" y="335279"/>
                </a:lnTo>
                <a:lnTo>
                  <a:pt x="1911197" y="335279"/>
                </a:lnTo>
                <a:lnTo>
                  <a:pt x="1918182" y="336549"/>
                </a:lnTo>
                <a:lnTo>
                  <a:pt x="1926818" y="339089"/>
                </a:lnTo>
                <a:lnTo>
                  <a:pt x="1941906" y="341629"/>
                </a:lnTo>
                <a:lnTo>
                  <a:pt x="1951126" y="342899"/>
                </a:lnTo>
                <a:lnTo>
                  <a:pt x="1958695" y="344169"/>
                </a:lnTo>
                <a:lnTo>
                  <a:pt x="1965832" y="344169"/>
                </a:lnTo>
                <a:lnTo>
                  <a:pt x="1976303" y="345439"/>
                </a:lnTo>
                <a:lnTo>
                  <a:pt x="1977120" y="345439"/>
                </a:lnTo>
                <a:lnTo>
                  <a:pt x="1977120" y="320039"/>
                </a:lnTo>
                <a:close/>
              </a:path>
              <a:path w="1977390" h="355600">
                <a:moveTo>
                  <a:pt x="12217" y="198119"/>
                </a:moveTo>
                <a:lnTo>
                  <a:pt x="8166" y="200659"/>
                </a:lnTo>
                <a:lnTo>
                  <a:pt x="11309" y="205739"/>
                </a:lnTo>
                <a:lnTo>
                  <a:pt x="14989" y="210819"/>
                </a:lnTo>
                <a:lnTo>
                  <a:pt x="19149" y="215899"/>
                </a:lnTo>
                <a:lnTo>
                  <a:pt x="23736" y="220979"/>
                </a:lnTo>
                <a:lnTo>
                  <a:pt x="24269" y="222249"/>
                </a:lnTo>
                <a:lnTo>
                  <a:pt x="24891" y="224789"/>
                </a:lnTo>
                <a:lnTo>
                  <a:pt x="25476" y="226059"/>
                </a:lnTo>
                <a:lnTo>
                  <a:pt x="23850" y="227329"/>
                </a:lnTo>
                <a:lnTo>
                  <a:pt x="24612" y="227329"/>
                </a:lnTo>
                <a:lnTo>
                  <a:pt x="27444" y="232409"/>
                </a:lnTo>
                <a:lnTo>
                  <a:pt x="32359" y="240029"/>
                </a:lnTo>
                <a:lnTo>
                  <a:pt x="44246" y="257809"/>
                </a:lnTo>
                <a:lnTo>
                  <a:pt x="60485" y="273049"/>
                </a:lnTo>
                <a:lnTo>
                  <a:pt x="81688" y="284479"/>
                </a:lnTo>
                <a:lnTo>
                  <a:pt x="108470" y="293369"/>
                </a:lnTo>
                <a:lnTo>
                  <a:pt x="124497" y="306069"/>
                </a:lnTo>
                <a:lnTo>
                  <a:pt x="160418" y="326389"/>
                </a:lnTo>
                <a:lnTo>
                  <a:pt x="198877" y="337819"/>
                </a:lnTo>
                <a:lnTo>
                  <a:pt x="235811" y="341629"/>
                </a:lnTo>
                <a:lnTo>
                  <a:pt x="252628" y="341629"/>
                </a:lnTo>
                <a:lnTo>
                  <a:pt x="273805" y="342899"/>
                </a:lnTo>
                <a:lnTo>
                  <a:pt x="293763" y="342899"/>
                </a:lnTo>
                <a:lnTo>
                  <a:pt x="329412" y="340359"/>
                </a:lnTo>
                <a:lnTo>
                  <a:pt x="973331" y="340359"/>
                </a:lnTo>
                <a:lnTo>
                  <a:pt x="1006843" y="332739"/>
                </a:lnTo>
                <a:lnTo>
                  <a:pt x="1017507" y="332739"/>
                </a:lnTo>
                <a:lnTo>
                  <a:pt x="1027853" y="331469"/>
                </a:lnTo>
                <a:lnTo>
                  <a:pt x="1869185" y="331469"/>
                </a:lnTo>
                <a:lnTo>
                  <a:pt x="1880615" y="328929"/>
                </a:lnTo>
                <a:lnTo>
                  <a:pt x="1886242" y="326389"/>
                </a:lnTo>
                <a:lnTo>
                  <a:pt x="1898573" y="322579"/>
                </a:lnTo>
                <a:lnTo>
                  <a:pt x="1900961" y="322579"/>
                </a:lnTo>
                <a:lnTo>
                  <a:pt x="1905634" y="321309"/>
                </a:lnTo>
                <a:lnTo>
                  <a:pt x="1907197" y="320039"/>
                </a:lnTo>
                <a:lnTo>
                  <a:pt x="1977120" y="320039"/>
                </a:lnTo>
                <a:lnTo>
                  <a:pt x="1977120" y="212089"/>
                </a:lnTo>
                <a:lnTo>
                  <a:pt x="18973" y="212089"/>
                </a:lnTo>
                <a:lnTo>
                  <a:pt x="15392" y="205739"/>
                </a:lnTo>
                <a:lnTo>
                  <a:pt x="11734" y="204469"/>
                </a:lnTo>
                <a:lnTo>
                  <a:pt x="12217" y="198119"/>
                </a:lnTo>
                <a:close/>
              </a:path>
              <a:path w="1977390" h="355600">
                <a:moveTo>
                  <a:pt x="1849229" y="334009"/>
                </a:moveTo>
                <a:lnTo>
                  <a:pt x="1355826" y="334009"/>
                </a:lnTo>
                <a:lnTo>
                  <a:pt x="1356969" y="335279"/>
                </a:lnTo>
                <a:lnTo>
                  <a:pt x="1367491" y="337819"/>
                </a:lnTo>
                <a:lnTo>
                  <a:pt x="1378853" y="339089"/>
                </a:lnTo>
                <a:lnTo>
                  <a:pt x="1389521" y="341629"/>
                </a:lnTo>
                <a:lnTo>
                  <a:pt x="1397965" y="342899"/>
                </a:lnTo>
                <a:lnTo>
                  <a:pt x="1388808" y="340359"/>
                </a:lnTo>
                <a:lnTo>
                  <a:pt x="1404351" y="337819"/>
                </a:lnTo>
                <a:lnTo>
                  <a:pt x="1414152" y="336549"/>
                </a:lnTo>
                <a:lnTo>
                  <a:pt x="1829373" y="336549"/>
                </a:lnTo>
                <a:lnTo>
                  <a:pt x="1839715" y="335279"/>
                </a:lnTo>
                <a:lnTo>
                  <a:pt x="1849229" y="334009"/>
                </a:lnTo>
                <a:close/>
              </a:path>
              <a:path w="1977390" h="355600">
                <a:moveTo>
                  <a:pt x="1829373" y="336549"/>
                </a:moveTo>
                <a:lnTo>
                  <a:pt x="1436146" y="336549"/>
                </a:lnTo>
                <a:lnTo>
                  <a:pt x="1432760" y="339089"/>
                </a:lnTo>
                <a:lnTo>
                  <a:pt x="1428082" y="340359"/>
                </a:lnTo>
                <a:lnTo>
                  <a:pt x="1432128" y="341629"/>
                </a:lnTo>
                <a:lnTo>
                  <a:pt x="1465960" y="341629"/>
                </a:lnTo>
                <a:lnTo>
                  <a:pt x="1479026" y="340359"/>
                </a:lnTo>
                <a:lnTo>
                  <a:pt x="1848396" y="340359"/>
                </a:lnTo>
                <a:lnTo>
                  <a:pt x="1852714" y="339089"/>
                </a:lnTo>
                <a:lnTo>
                  <a:pt x="1853145" y="337819"/>
                </a:lnTo>
                <a:lnTo>
                  <a:pt x="1818157" y="337819"/>
                </a:lnTo>
                <a:lnTo>
                  <a:pt x="1829373" y="336549"/>
                </a:lnTo>
                <a:close/>
              </a:path>
              <a:path w="1977390" h="355600">
                <a:moveTo>
                  <a:pt x="1862607" y="337819"/>
                </a:moveTo>
                <a:lnTo>
                  <a:pt x="1853171" y="340359"/>
                </a:lnTo>
                <a:lnTo>
                  <a:pt x="1856244" y="340359"/>
                </a:lnTo>
                <a:lnTo>
                  <a:pt x="1862607" y="337819"/>
                </a:lnTo>
                <a:close/>
              </a:path>
              <a:path w="1977390" h="355600">
                <a:moveTo>
                  <a:pt x="1167434" y="331469"/>
                </a:moveTo>
                <a:lnTo>
                  <a:pt x="1027853" y="331469"/>
                </a:lnTo>
                <a:lnTo>
                  <a:pt x="1038359" y="332739"/>
                </a:lnTo>
                <a:lnTo>
                  <a:pt x="1049502" y="332739"/>
                </a:lnTo>
                <a:lnTo>
                  <a:pt x="1061961" y="335279"/>
                </a:lnTo>
                <a:lnTo>
                  <a:pt x="1090507" y="337819"/>
                </a:lnTo>
                <a:lnTo>
                  <a:pt x="1120643" y="337819"/>
                </a:lnTo>
                <a:lnTo>
                  <a:pt x="1135400" y="336549"/>
                </a:lnTo>
                <a:lnTo>
                  <a:pt x="1149874" y="334009"/>
                </a:lnTo>
                <a:lnTo>
                  <a:pt x="1167434" y="331469"/>
                </a:lnTo>
                <a:close/>
              </a:path>
              <a:path w="1977390" h="355600">
                <a:moveTo>
                  <a:pt x="1853577" y="336549"/>
                </a:moveTo>
                <a:lnTo>
                  <a:pt x="1846098" y="336549"/>
                </a:lnTo>
                <a:lnTo>
                  <a:pt x="1830120" y="337819"/>
                </a:lnTo>
                <a:lnTo>
                  <a:pt x="1853145" y="337819"/>
                </a:lnTo>
                <a:lnTo>
                  <a:pt x="1853577" y="336549"/>
                </a:lnTo>
                <a:close/>
              </a:path>
              <a:path w="1977390" h="355600">
                <a:moveTo>
                  <a:pt x="1977120" y="189229"/>
                </a:moveTo>
                <a:lnTo>
                  <a:pt x="15493" y="189229"/>
                </a:lnTo>
                <a:lnTo>
                  <a:pt x="17945" y="198119"/>
                </a:lnTo>
                <a:lnTo>
                  <a:pt x="14947" y="200659"/>
                </a:lnTo>
                <a:lnTo>
                  <a:pt x="18973" y="212089"/>
                </a:lnTo>
                <a:lnTo>
                  <a:pt x="1977120" y="212089"/>
                </a:lnTo>
                <a:lnTo>
                  <a:pt x="1977120" y="189229"/>
                </a:lnTo>
                <a:close/>
              </a:path>
              <a:path w="1977390" h="355600">
                <a:moveTo>
                  <a:pt x="10602" y="190344"/>
                </a:moveTo>
                <a:lnTo>
                  <a:pt x="9918" y="190499"/>
                </a:lnTo>
                <a:lnTo>
                  <a:pt x="13677" y="198119"/>
                </a:lnTo>
                <a:lnTo>
                  <a:pt x="10602" y="190344"/>
                </a:lnTo>
                <a:close/>
              </a:path>
              <a:path w="1977390" h="355600">
                <a:moveTo>
                  <a:pt x="8418" y="158749"/>
                </a:moveTo>
                <a:lnTo>
                  <a:pt x="8610" y="167639"/>
                </a:lnTo>
                <a:lnTo>
                  <a:pt x="13411" y="167639"/>
                </a:lnTo>
                <a:lnTo>
                  <a:pt x="15405" y="172719"/>
                </a:lnTo>
                <a:lnTo>
                  <a:pt x="15519" y="176529"/>
                </a:lnTo>
                <a:lnTo>
                  <a:pt x="15786" y="180339"/>
                </a:lnTo>
                <a:lnTo>
                  <a:pt x="16167" y="184149"/>
                </a:lnTo>
                <a:lnTo>
                  <a:pt x="14871" y="186689"/>
                </a:lnTo>
                <a:lnTo>
                  <a:pt x="9156" y="186689"/>
                </a:lnTo>
                <a:lnTo>
                  <a:pt x="10602" y="190344"/>
                </a:lnTo>
                <a:lnTo>
                  <a:pt x="15493" y="189229"/>
                </a:lnTo>
                <a:lnTo>
                  <a:pt x="1977120" y="189229"/>
                </a:lnTo>
                <a:lnTo>
                  <a:pt x="1977120" y="186689"/>
                </a:lnTo>
                <a:lnTo>
                  <a:pt x="14871" y="186689"/>
                </a:lnTo>
                <a:lnTo>
                  <a:pt x="10731" y="184149"/>
                </a:lnTo>
                <a:lnTo>
                  <a:pt x="1977120" y="184149"/>
                </a:lnTo>
                <a:lnTo>
                  <a:pt x="1977120" y="166369"/>
                </a:lnTo>
                <a:lnTo>
                  <a:pt x="15316" y="166369"/>
                </a:lnTo>
                <a:lnTo>
                  <a:pt x="10109" y="165099"/>
                </a:lnTo>
                <a:lnTo>
                  <a:pt x="8418" y="158749"/>
                </a:lnTo>
                <a:close/>
              </a:path>
              <a:path w="1977390" h="355600">
                <a:moveTo>
                  <a:pt x="8420" y="149859"/>
                </a:moveTo>
                <a:lnTo>
                  <a:pt x="6642" y="151129"/>
                </a:lnTo>
                <a:lnTo>
                  <a:pt x="5905" y="154939"/>
                </a:lnTo>
                <a:lnTo>
                  <a:pt x="5803" y="158749"/>
                </a:lnTo>
                <a:lnTo>
                  <a:pt x="5651" y="161289"/>
                </a:lnTo>
                <a:lnTo>
                  <a:pt x="6108" y="166369"/>
                </a:lnTo>
                <a:lnTo>
                  <a:pt x="6730" y="163829"/>
                </a:lnTo>
                <a:lnTo>
                  <a:pt x="7619" y="161289"/>
                </a:lnTo>
                <a:lnTo>
                  <a:pt x="8407" y="158749"/>
                </a:lnTo>
                <a:lnTo>
                  <a:pt x="7404" y="154939"/>
                </a:lnTo>
                <a:lnTo>
                  <a:pt x="8420" y="149859"/>
                </a:lnTo>
                <a:close/>
              </a:path>
              <a:path w="1977390" h="355600">
                <a:moveTo>
                  <a:pt x="1977120" y="128269"/>
                </a:moveTo>
                <a:lnTo>
                  <a:pt x="26034" y="128269"/>
                </a:lnTo>
                <a:lnTo>
                  <a:pt x="32003" y="130809"/>
                </a:lnTo>
                <a:lnTo>
                  <a:pt x="18770" y="138429"/>
                </a:lnTo>
                <a:lnTo>
                  <a:pt x="17945" y="138429"/>
                </a:lnTo>
                <a:lnTo>
                  <a:pt x="17195" y="139699"/>
                </a:lnTo>
                <a:lnTo>
                  <a:pt x="16123" y="146049"/>
                </a:lnTo>
                <a:lnTo>
                  <a:pt x="15570" y="151129"/>
                </a:lnTo>
                <a:lnTo>
                  <a:pt x="15359" y="157479"/>
                </a:lnTo>
                <a:lnTo>
                  <a:pt x="15316" y="166369"/>
                </a:lnTo>
                <a:lnTo>
                  <a:pt x="1977120" y="166369"/>
                </a:lnTo>
                <a:lnTo>
                  <a:pt x="1977120" y="128269"/>
                </a:lnTo>
                <a:close/>
              </a:path>
              <a:path w="1977390" h="355600">
                <a:moveTo>
                  <a:pt x="13957" y="129539"/>
                </a:moveTo>
                <a:lnTo>
                  <a:pt x="5651" y="133349"/>
                </a:lnTo>
                <a:lnTo>
                  <a:pt x="4457" y="134619"/>
                </a:lnTo>
                <a:lnTo>
                  <a:pt x="4927" y="138429"/>
                </a:lnTo>
                <a:lnTo>
                  <a:pt x="6692" y="140969"/>
                </a:lnTo>
                <a:lnTo>
                  <a:pt x="9499" y="143509"/>
                </a:lnTo>
                <a:lnTo>
                  <a:pt x="9512" y="139699"/>
                </a:lnTo>
                <a:lnTo>
                  <a:pt x="10617" y="135889"/>
                </a:lnTo>
                <a:lnTo>
                  <a:pt x="15735" y="132079"/>
                </a:lnTo>
                <a:lnTo>
                  <a:pt x="18509" y="130089"/>
                </a:lnTo>
                <a:lnTo>
                  <a:pt x="13957" y="129539"/>
                </a:lnTo>
                <a:close/>
              </a:path>
              <a:path w="1977390" h="355600">
                <a:moveTo>
                  <a:pt x="21001" y="130389"/>
                </a:moveTo>
                <a:lnTo>
                  <a:pt x="20942" y="133349"/>
                </a:lnTo>
                <a:lnTo>
                  <a:pt x="13296" y="137159"/>
                </a:lnTo>
                <a:lnTo>
                  <a:pt x="12318" y="137159"/>
                </a:lnTo>
                <a:lnTo>
                  <a:pt x="12420" y="138429"/>
                </a:lnTo>
                <a:lnTo>
                  <a:pt x="11976" y="139699"/>
                </a:lnTo>
                <a:lnTo>
                  <a:pt x="13474" y="139699"/>
                </a:lnTo>
                <a:lnTo>
                  <a:pt x="13931" y="138429"/>
                </a:lnTo>
                <a:lnTo>
                  <a:pt x="15252" y="138429"/>
                </a:lnTo>
                <a:lnTo>
                  <a:pt x="23012" y="135889"/>
                </a:lnTo>
                <a:lnTo>
                  <a:pt x="25027" y="130809"/>
                </a:lnTo>
                <a:lnTo>
                  <a:pt x="24485" y="130809"/>
                </a:lnTo>
                <a:lnTo>
                  <a:pt x="21001" y="130389"/>
                </a:lnTo>
                <a:close/>
              </a:path>
              <a:path w="1977390" h="355600">
                <a:moveTo>
                  <a:pt x="4175" y="129745"/>
                </a:moveTo>
                <a:lnTo>
                  <a:pt x="863" y="130809"/>
                </a:lnTo>
                <a:lnTo>
                  <a:pt x="0" y="130809"/>
                </a:lnTo>
                <a:lnTo>
                  <a:pt x="634" y="132079"/>
                </a:lnTo>
                <a:lnTo>
                  <a:pt x="914" y="132079"/>
                </a:lnTo>
                <a:lnTo>
                  <a:pt x="1943" y="130809"/>
                </a:lnTo>
                <a:lnTo>
                  <a:pt x="4175" y="129745"/>
                </a:lnTo>
                <a:close/>
              </a:path>
              <a:path w="1977390" h="355600">
                <a:moveTo>
                  <a:pt x="1977120" y="120649"/>
                </a:moveTo>
                <a:lnTo>
                  <a:pt x="25742" y="120649"/>
                </a:lnTo>
                <a:lnTo>
                  <a:pt x="24485" y="130809"/>
                </a:lnTo>
                <a:lnTo>
                  <a:pt x="25027" y="130809"/>
                </a:lnTo>
                <a:lnTo>
                  <a:pt x="26034" y="128269"/>
                </a:lnTo>
                <a:lnTo>
                  <a:pt x="1977120" y="128269"/>
                </a:lnTo>
                <a:lnTo>
                  <a:pt x="1977120" y="120649"/>
                </a:lnTo>
                <a:close/>
              </a:path>
              <a:path w="1977390" h="355600">
                <a:moveTo>
                  <a:pt x="21043" y="128269"/>
                </a:moveTo>
                <a:lnTo>
                  <a:pt x="18509" y="130089"/>
                </a:lnTo>
                <a:lnTo>
                  <a:pt x="21001" y="130389"/>
                </a:lnTo>
                <a:lnTo>
                  <a:pt x="21043" y="128269"/>
                </a:lnTo>
                <a:close/>
              </a:path>
              <a:path w="1977390" h="355600">
                <a:moveTo>
                  <a:pt x="8804" y="127682"/>
                </a:moveTo>
                <a:lnTo>
                  <a:pt x="7267" y="128269"/>
                </a:lnTo>
                <a:lnTo>
                  <a:pt x="4175" y="129745"/>
                </a:lnTo>
                <a:lnTo>
                  <a:pt x="8762" y="128269"/>
                </a:lnTo>
                <a:lnTo>
                  <a:pt x="8804" y="127682"/>
                </a:lnTo>
                <a:close/>
              </a:path>
              <a:path w="1977390" h="355600">
                <a:moveTo>
                  <a:pt x="1977120" y="109219"/>
                </a:moveTo>
                <a:lnTo>
                  <a:pt x="31927" y="109219"/>
                </a:lnTo>
                <a:lnTo>
                  <a:pt x="29895" y="113029"/>
                </a:lnTo>
                <a:lnTo>
                  <a:pt x="26060" y="114299"/>
                </a:lnTo>
                <a:lnTo>
                  <a:pt x="23990" y="114299"/>
                </a:lnTo>
                <a:lnTo>
                  <a:pt x="18668" y="115569"/>
                </a:lnTo>
                <a:lnTo>
                  <a:pt x="9207" y="121919"/>
                </a:lnTo>
                <a:lnTo>
                  <a:pt x="8804" y="127682"/>
                </a:lnTo>
                <a:lnTo>
                  <a:pt x="20554" y="123189"/>
                </a:lnTo>
                <a:lnTo>
                  <a:pt x="25742" y="120649"/>
                </a:lnTo>
                <a:lnTo>
                  <a:pt x="1977120" y="120649"/>
                </a:lnTo>
                <a:lnTo>
                  <a:pt x="1977120" y="109219"/>
                </a:lnTo>
                <a:close/>
              </a:path>
              <a:path w="1977390" h="355600">
                <a:moveTo>
                  <a:pt x="80429" y="80009"/>
                </a:moveTo>
                <a:lnTo>
                  <a:pt x="80036" y="82549"/>
                </a:lnTo>
                <a:lnTo>
                  <a:pt x="81559" y="83819"/>
                </a:lnTo>
                <a:lnTo>
                  <a:pt x="81872" y="85089"/>
                </a:lnTo>
                <a:lnTo>
                  <a:pt x="77850" y="88899"/>
                </a:lnTo>
                <a:lnTo>
                  <a:pt x="63098" y="93979"/>
                </a:lnTo>
                <a:lnTo>
                  <a:pt x="49483" y="100329"/>
                </a:lnTo>
                <a:lnTo>
                  <a:pt x="36961" y="106679"/>
                </a:lnTo>
                <a:lnTo>
                  <a:pt x="25488" y="111759"/>
                </a:lnTo>
                <a:lnTo>
                  <a:pt x="29121" y="110489"/>
                </a:lnTo>
                <a:lnTo>
                  <a:pt x="31927" y="109219"/>
                </a:lnTo>
                <a:lnTo>
                  <a:pt x="1977120" y="109219"/>
                </a:lnTo>
                <a:lnTo>
                  <a:pt x="1977120" y="81279"/>
                </a:lnTo>
                <a:lnTo>
                  <a:pt x="88557" y="81279"/>
                </a:lnTo>
                <a:lnTo>
                  <a:pt x="80429" y="80009"/>
                </a:lnTo>
                <a:close/>
              </a:path>
              <a:path w="1977390" h="355600">
                <a:moveTo>
                  <a:pt x="55401" y="84088"/>
                </a:moveTo>
                <a:lnTo>
                  <a:pt x="38776" y="92709"/>
                </a:lnTo>
                <a:lnTo>
                  <a:pt x="30262" y="96519"/>
                </a:lnTo>
                <a:lnTo>
                  <a:pt x="24231" y="101599"/>
                </a:lnTo>
                <a:lnTo>
                  <a:pt x="28789" y="101599"/>
                </a:lnTo>
                <a:lnTo>
                  <a:pt x="26377" y="104139"/>
                </a:lnTo>
                <a:lnTo>
                  <a:pt x="21013" y="107949"/>
                </a:lnTo>
                <a:lnTo>
                  <a:pt x="16713" y="110489"/>
                </a:lnTo>
                <a:lnTo>
                  <a:pt x="25700" y="106679"/>
                </a:lnTo>
                <a:lnTo>
                  <a:pt x="33505" y="101599"/>
                </a:lnTo>
                <a:lnTo>
                  <a:pt x="39201" y="96519"/>
                </a:lnTo>
                <a:lnTo>
                  <a:pt x="41859" y="95249"/>
                </a:lnTo>
                <a:lnTo>
                  <a:pt x="40970" y="95249"/>
                </a:lnTo>
                <a:lnTo>
                  <a:pt x="55401" y="84088"/>
                </a:lnTo>
                <a:close/>
              </a:path>
              <a:path w="1977390" h="355600">
                <a:moveTo>
                  <a:pt x="104330" y="55879"/>
                </a:moveTo>
                <a:lnTo>
                  <a:pt x="91403" y="62229"/>
                </a:lnTo>
                <a:lnTo>
                  <a:pt x="77630" y="67309"/>
                </a:lnTo>
                <a:lnTo>
                  <a:pt x="64602" y="73659"/>
                </a:lnTo>
                <a:lnTo>
                  <a:pt x="53911" y="81279"/>
                </a:lnTo>
                <a:lnTo>
                  <a:pt x="58369" y="82549"/>
                </a:lnTo>
                <a:lnTo>
                  <a:pt x="57584" y="82956"/>
                </a:lnTo>
                <a:lnTo>
                  <a:pt x="59804" y="87629"/>
                </a:lnTo>
                <a:lnTo>
                  <a:pt x="61949" y="81279"/>
                </a:lnTo>
                <a:lnTo>
                  <a:pt x="70608" y="78739"/>
                </a:lnTo>
                <a:lnTo>
                  <a:pt x="78549" y="76199"/>
                </a:lnTo>
                <a:lnTo>
                  <a:pt x="78536" y="72389"/>
                </a:lnTo>
                <a:lnTo>
                  <a:pt x="83438" y="68579"/>
                </a:lnTo>
                <a:lnTo>
                  <a:pt x="95863" y="68579"/>
                </a:lnTo>
                <a:lnTo>
                  <a:pt x="101447" y="64769"/>
                </a:lnTo>
                <a:lnTo>
                  <a:pt x="1977120" y="64769"/>
                </a:lnTo>
                <a:lnTo>
                  <a:pt x="1977120" y="62229"/>
                </a:lnTo>
                <a:lnTo>
                  <a:pt x="101726" y="62229"/>
                </a:lnTo>
                <a:lnTo>
                  <a:pt x="104330" y="55879"/>
                </a:lnTo>
                <a:close/>
              </a:path>
              <a:path w="1977390" h="355600">
                <a:moveTo>
                  <a:pt x="57391" y="82549"/>
                </a:moveTo>
                <a:lnTo>
                  <a:pt x="55401" y="84088"/>
                </a:lnTo>
                <a:lnTo>
                  <a:pt x="57584" y="82956"/>
                </a:lnTo>
                <a:lnTo>
                  <a:pt x="57391" y="82549"/>
                </a:lnTo>
                <a:close/>
              </a:path>
              <a:path w="1977390" h="355600">
                <a:moveTo>
                  <a:pt x="1977120" y="64769"/>
                </a:moveTo>
                <a:lnTo>
                  <a:pt x="104101" y="64769"/>
                </a:lnTo>
                <a:lnTo>
                  <a:pt x="103416" y="69849"/>
                </a:lnTo>
                <a:lnTo>
                  <a:pt x="101523" y="71119"/>
                </a:lnTo>
                <a:lnTo>
                  <a:pt x="95643" y="73659"/>
                </a:lnTo>
                <a:lnTo>
                  <a:pt x="88557" y="81279"/>
                </a:lnTo>
                <a:lnTo>
                  <a:pt x="1977120" y="81279"/>
                </a:lnTo>
                <a:lnTo>
                  <a:pt x="1977120" y="64769"/>
                </a:lnTo>
                <a:close/>
              </a:path>
              <a:path w="1977390" h="355600">
                <a:moveTo>
                  <a:pt x="95863" y="68579"/>
                </a:moveTo>
                <a:lnTo>
                  <a:pt x="83438" y="68579"/>
                </a:lnTo>
                <a:lnTo>
                  <a:pt x="87769" y="71119"/>
                </a:lnTo>
                <a:lnTo>
                  <a:pt x="88417" y="73659"/>
                </a:lnTo>
                <a:lnTo>
                  <a:pt x="95863" y="68579"/>
                </a:lnTo>
                <a:close/>
              </a:path>
              <a:path w="1977390" h="355600">
                <a:moveTo>
                  <a:pt x="1977120" y="54609"/>
                </a:moveTo>
                <a:lnTo>
                  <a:pt x="121221" y="54609"/>
                </a:lnTo>
                <a:lnTo>
                  <a:pt x="117563" y="59689"/>
                </a:lnTo>
                <a:lnTo>
                  <a:pt x="108330" y="60959"/>
                </a:lnTo>
                <a:lnTo>
                  <a:pt x="101726" y="62229"/>
                </a:lnTo>
                <a:lnTo>
                  <a:pt x="1977120" y="62229"/>
                </a:lnTo>
                <a:lnTo>
                  <a:pt x="1977120" y="54609"/>
                </a:lnTo>
                <a:close/>
              </a:path>
              <a:path w="1977390" h="355600">
                <a:moveTo>
                  <a:pt x="154063" y="34289"/>
                </a:moveTo>
                <a:lnTo>
                  <a:pt x="143931" y="39369"/>
                </a:lnTo>
                <a:lnTo>
                  <a:pt x="133762" y="43179"/>
                </a:lnTo>
                <a:lnTo>
                  <a:pt x="124470" y="46989"/>
                </a:lnTo>
                <a:lnTo>
                  <a:pt x="116966" y="52069"/>
                </a:lnTo>
                <a:lnTo>
                  <a:pt x="116624" y="54609"/>
                </a:lnTo>
                <a:lnTo>
                  <a:pt x="114223" y="58419"/>
                </a:lnTo>
                <a:lnTo>
                  <a:pt x="121221" y="54609"/>
                </a:lnTo>
                <a:lnTo>
                  <a:pt x="1977120" y="54609"/>
                </a:lnTo>
                <a:lnTo>
                  <a:pt x="1977120" y="52069"/>
                </a:lnTo>
                <a:lnTo>
                  <a:pt x="1735785" y="52069"/>
                </a:lnTo>
                <a:lnTo>
                  <a:pt x="1733626" y="50799"/>
                </a:lnTo>
                <a:lnTo>
                  <a:pt x="1734347" y="49529"/>
                </a:lnTo>
                <a:lnTo>
                  <a:pt x="1739923" y="46989"/>
                </a:lnTo>
                <a:lnTo>
                  <a:pt x="1342205" y="46989"/>
                </a:lnTo>
                <a:lnTo>
                  <a:pt x="1330728" y="45719"/>
                </a:lnTo>
                <a:lnTo>
                  <a:pt x="1320436" y="43179"/>
                </a:lnTo>
                <a:lnTo>
                  <a:pt x="844394" y="43179"/>
                </a:lnTo>
                <a:lnTo>
                  <a:pt x="834326" y="41909"/>
                </a:lnTo>
                <a:lnTo>
                  <a:pt x="619569" y="41909"/>
                </a:lnTo>
                <a:lnTo>
                  <a:pt x="619036" y="40639"/>
                </a:lnTo>
                <a:lnTo>
                  <a:pt x="274219" y="40639"/>
                </a:lnTo>
                <a:lnTo>
                  <a:pt x="267299" y="39369"/>
                </a:lnTo>
                <a:lnTo>
                  <a:pt x="260413" y="39369"/>
                </a:lnTo>
                <a:lnTo>
                  <a:pt x="253709" y="38099"/>
                </a:lnTo>
                <a:lnTo>
                  <a:pt x="229882" y="38099"/>
                </a:lnTo>
                <a:lnTo>
                  <a:pt x="229768" y="36829"/>
                </a:lnTo>
                <a:lnTo>
                  <a:pt x="236816" y="36829"/>
                </a:lnTo>
                <a:lnTo>
                  <a:pt x="240131" y="35559"/>
                </a:lnTo>
                <a:lnTo>
                  <a:pt x="153809" y="35559"/>
                </a:lnTo>
                <a:lnTo>
                  <a:pt x="154063" y="34289"/>
                </a:lnTo>
                <a:close/>
              </a:path>
              <a:path w="1977390" h="355600">
                <a:moveTo>
                  <a:pt x="1969657" y="50799"/>
                </a:moveTo>
                <a:lnTo>
                  <a:pt x="1743532" y="50799"/>
                </a:lnTo>
                <a:lnTo>
                  <a:pt x="1741157" y="52069"/>
                </a:lnTo>
                <a:lnTo>
                  <a:pt x="1977120" y="52069"/>
                </a:lnTo>
                <a:lnTo>
                  <a:pt x="1969657" y="50799"/>
                </a:lnTo>
                <a:close/>
              </a:path>
              <a:path w="1977390" h="355600">
                <a:moveTo>
                  <a:pt x="1847824" y="10159"/>
                </a:moveTo>
                <a:lnTo>
                  <a:pt x="1834253" y="12699"/>
                </a:lnTo>
                <a:lnTo>
                  <a:pt x="1821521" y="16509"/>
                </a:lnTo>
                <a:lnTo>
                  <a:pt x="1809853" y="21589"/>
                </a:lnTo>
                <a:lnTo>
                  <a:pt x="1799475" y="27939"/>
                </a:lnTo>
                <a:lnTo>
                  <a:pt x="1795310" y="29209"/>
                </a:lnTo>
                <a:lnTo>
                  <a:pt x="1791563" y="31749"/>
                </a:lnTo>
                <a:lnTo>
                  <a:pt x="1785810" y="33019"/>
                </a:lnTo>
                <a:lnTo>
                  <a:pt x="1779854" y="36829"/>
                </a:lnTo>
                <a:lnTo>
                  <a:pt x="1788185" y="36829"/>
                </a:lnTo>
                <a:lnTo>
                  <a:pt x="1793925" y="38099"/>
                </a:lnTo>
                <a:lnTo>
                  <a:pt x="1798739" y="38099"/>
                </a:lnTo>
                <a:lnTo>
                  <a:pt x="1798281" y="39369"/>
                </a:lnTo>
                <a:lnTo>
                  <a:pt x="1797862" y="40639"/>
                </a:lnTo>
                <a:lnTo>
                  <a:pt x="1794789" y="43179"/>
                </a:lnTo>
                <a:lnTo>
                  <a:pt x="1785543" y="46989"/>
                </a:lnTo>
                <a:lnTo>
                  <a:pt x="1781022" y="46989"/>
                </a:lnTo>
                <a:lnTo>
                  <a:pt x="1778660" y="48259"/>
                </a:lnTo>
                <a:lnTo>
                  <a:pt x="1771153" y="49529"/>
                </a:lnTo>
                <a:lnTo>
                  <a:pt x="1763563" y="49529"/>
                </a:lnTo>
                <a:lnTo>
                  <a:pt x="1755939" y="50799"/>
                </a:lnTo>
                <a:lnTo>
                  <a:pt x="1961683" y="50799"/>
                </a:lnTo>
                <a:lnTo>
                  <a:pt x="1953818" y="49529"/>
                </a:lnTo>
                <a:lnTo>
                  <a:pt x="1929757" y="35559"/>
                </a:lnTo>
                <a:lnTo>
                  <a:pt x="1917176" y="27939"/>
                </a:lnTo>
                <a:lnTo>
                  <a:pt x="1903818" y="20319"/>
                </a:lnTo>
                <a:lnTo>
                  <a:pt x="1890026" y="15239"/>
                </a:lnTo>
                <a:lnTo>
                  <a:pt x="1876059" y="12699"/>
                </a:lnTo>
                <a:lnTo>
                  <a:pt x="1847824" y="10159"/>
                </a:lnTo>
                <a:close/>
              </a:path>
              <a:path w="1977390" h="355600">
                <a:moveTo>
                  <a:pt x="1504162" y="24129"/>
                </a:moveTo>
                <a:lnTo>
                  <a:pt x="1469829" y="24129"/>
                </a:lnTo>
                <a:lnTo>
                  <a:pt x="1433677" y="26669"/>
                </a:lnTo>
                <a:lnTo>
                  <a:pt x="1424393" y="29209"/>
                </a:lnTo>
                <a:lnTo>
                  <a:pt x="1417535" y="30479"/>
                </a:lnTo>
                <a:lnTo>
                  <a:pt x="1404950" y="31749"/>
                </a:lnTo>
                <a:lnTo>
                  <a:pt x="1388325" y="34289"/>
                </a:lnTo>
                <a:lnTo>
                  <a:pt x="1341615" y="34289"/>
                </a:lnTo>
                <a:lnTo>
                  <a:pt x="1351663" y="36829"/>
                </a:lnTo>
                <a:lnTo>
                  <a:pt x="1371642" y="39369"/>
                </a:lnTo>
                <a:lnTo>
                  <a:pt x="1359105" y="39369"/>
                </a:lnTo>
                <a:lnTo>
                  <a:pt x="1355280" y="40639"/>
                </a:lnTo>
                <a:lnTo>
                  <a:pt x="1351114" y="41909"/>
                </a:lnTo>
                <a:lnTo>
                  <a:pt x="1350403" y="43179"/>
                </a:lnTo>
                <a:lnTo>
                  <a:pt x="1349501" y="44449"/>
                </a:lnTo>
                <a:lnTo>
                  <a:pt x="1347492" y="45719"/>
                </a:lnTo>
                <a:lnTo>
                  <a:pt x="1342205" y="46989"/>
                </a:lnTo>
                <a:lnTo>
                  <a:pt x="1739923" y="46989"/>
                </a:lnTo>
                <a:lnTo>
                  <a:pt x="1746954" y="45719"/>
                </a:lnTo>
                <a:lnTo>
                  <a:pt x="1699903" y="45719"/>
                </a:lnTo>
                <a:lnTo>
                  <a:pt x="1653562" y="40639"/>
                </a:lnTo>
                <a:lnTo>
                  <a:pt x="1567637" y="25399"/>
                </a:lnTo>
                <a:lnTo>
                  <a:pt x="1504162" y="24129"/>
                </a:lnTo>
                <a:close/>
              </a:path>
              <a:path w="1977390" h="355600">
                <a:moveTo>
                  <a:pt x="1752041" y="44449"/>
                </a:moveTo>
                <a:lnTo>
                  <a:pt x="1699903" y="45719"/>
                </a:lnTo>
                <a:lnTo>
                  <a:pt x="1746954" y="45719"/>
                </a:lnTo>
                <a:lnTo>
                  <a:pt x="1752041" y="44449"/>
                </a:lnTo>
                <a:close/>
              </a:path>
              <a:path w="1977390" h="355600">
                <a:moveTo>
                  <a:pt x="925829" y="21589"/>
                </a:moveTo>
                <a:lnTo>
                  <a:pt x="918895" y="22859"/>
                </a:lnTo>
                <a:lnTo>
                  <a:pt x="909876" y="24129"/>
                </a:lnTo>
                <a:lnTo>
                  <a:pt x="902060" y="26669"/>
                </a:lnTo>
                <a:lnTo>
                  <a:pt x="894737" y="30479"/>
                </a:lnTo>
                <a:lnTo>
                  <a:pt x="879429" y="35559"/>
                </a:lnTo>
                <a:lnTo>
                  <a:pt x="871218" y="38099"/>
                </a:lnTo>
                <a:lnTo>
                  <a:pt x="854049" y="43179"/>
                </a:lnTo>
                <a:lnTo>
                  <a:pt x="1320436" y="43179"/>
                </a:lnTo>
                <a:lnTo>
                  <a:pt x="1310144" y="40639"/>
                </a:lnTo>
                <a:lnTo>
                  <a:pt x="1306460" y="39369"/>
                </a:lnTo>
                <a:lnTo>
                  <a:pt x="968273" y="39369"/>
                </a:lnTo>
                <a:lnTo>
                  <a:pt x="965365" y="38099"/>
                </a:lnTo>
                <a:lnTo>
                  <a:pt x="952919" y="35559"/>
                </a:lnTo>
                <a:lnTo>
                  <a:pt x="947508" y="34289"/>
                </a:lnTo>
                <a:lnTo>
                  <a:pt x="944435" y="31749"/>
                </a:lnTo>
                <a:lnTo>
                  <a:pt x="942390" y="29209"/>
                </a:lnTo>
                <a:lnTo>
                  <a:pt x="937234" y="26669"/>
                </a:lnTo>
                <a:lnTo>
                  <a:pt x="932814" y="24129"/>
                </a:lnTo>
                <a:lnTo>
                  <a:pt x="925829" y="21589"/>
                </a:lnTo>
                <a:close/>
              </a:path>
              <a:path w="1977390" h="355600">
                <a:moveTo>
                  <a:pt x="653211" y="19049"/>
                </a:moveTo>
                <a:lnTo>
                  <a:pt x="650758" y="35559"/>
                </a:lnTo>
                <a:lnTo>
                  <a:pt x="650659" y="36829"/>
                </a:lnTo>
                <a:lnTo>
                  <a:pt x="651763" y="38099"/>
                </a:lnTo>
                <a:lnTo>
                  <a:pt x="621855" y="38099"/>
                </a:lnTo>
                <a:lnTo>
                  <a:pt x="621715" y="39369"/>
                </a:lnTo>
                <a:lnTo>
                  <a:pt x="619569" y="41909"/>
                </a:lnTo>
                <a:lnTo>
                  <a:pt x="834326" y="41909"/>
                </a:lnTo>
                <a:lnTo>
                  <a:pt x="823820" y="40639"/>
                </a:lnTo>
                <a:lnTo>
                  <a:pt x="812850" y="40639"/>
                </a:lnTo>
                <a:lnTo>
                  <a:pt x="776227" y="39369"/>
                </a:lnTo>
                <a:lnTo>
                  <a:pt x="739846" y="34289"/>
                </a:lnTo>
                <a:lnTo>
                  <a:pt x="715803" y="29209"/>
                </a:lnTo>
                <a:lnTo>
                  <a:pt x="661847" y="29209"/>
                </a:lnTo>
                <a:lnTo>
                  <a:pt x="658317" y="20319"/>
                </a:lnTo>
                <a:lnTo>
                  <a:pt x="654761" y="20319"/>
                </a:lnTo>
                <a:lnTo>
                  <a:pt x="653211" y="19049"/>
                </a:lnTo>
                <a:close/>
              </a:path>
              <a:path w="1977390" h="355600">
                <a:moveTo>
                  <a:pt x="449449" y="20319"/>
                </a:moveTo>
                <a:lnTo>
                  <a:pt x="434047" y="20319"/>
                </a:lnTo>
                <a:lnTo>
                  <a:pt x="403047" y="22859"/>
                </a:lnTo>
                <a:lnTo>
                  <a:pt x="387883" y="25399"/>
                </a:lnTo>
                <a:lnTo>
                  <a:pt x="373106" y="29209"/>
                </a:lnTo>
                <a:lnTo>
                  <a:pt x="358645" y="31749"/>
                </a:lnTo>
                <a:lnTo>
                  <a:pt x="344423" y="35559"/>
                </a:lnTo>
                <a:lnTo>
                  <a:pt x="330300" y="38099"/>
                </a:lnTo>
                <a:lnTo>
                  <a:pt x="302166" y="40639"/>
                </a:lnTo>
                <a:lnTo>
                  <a:pt x="619036" y="40639"/>
                </a:lnTo>
                <a:lnTo>
                  <a:pt x="618502" y="39369"/>
                </a:lnTo>
                <a:lnTo>
                  <a:pt x="612800" y="38099"/>
                </a:lnTo>
                <a:lnTo>
                  <a:pt x="582206" y="38099"/>
                </a:lnTo>
                <a:lnTo>
                  <a:pt x="521917" y="30479"/>
                </a:lnTo>
                <a:lnTo>
                  <a:pt x="492775" y="25399"/>
                </a:lnTo>
                <a:lnTo>
                  <a:pt x="464400" y="22859"/>
                </a:lnTo>
                <a:lnTo>
                  <a:pt x="449449" y="20319"/>
                </a:lnTo>
                <a:close/>
              </a:path>
              <a:path w="1977390" h="355600">
                <a:moveTo>
                  <a:pt x="1019517" y="31749"/>
                </a:moveTo>
                <a:lnTo>
                  <a:pt x="1011890" y="33019"/>
                </a:lnTo>
                <a:lnTo>
                  <a:pt x="1004428" y="33019"/>
                </a:lnTo>
                <a:lnTo>
                  <a:pt x="989939" y="35559"/>
                </a:lnTo>
                <a:lnTo>
                  <a:pt x="973010" y="39369"/>
                </a:lnTo>
                <a:lnTo>
                  <a:pt x="1306460" y="39369"/>
                </a:lnTo>
                <a:lnTo>
                  <a:pt x="1291725" y="34289"/>
                </a:lnTo>
                <a:lnTo>
                  <a:pt x="1024699" y="34289"/>
                </a:lnTo>
                <a:lnTo>
                  <a:pt x="1019517" y="31749"/>
                </a:lnTo>
                <a:close/>
              </a:path>
              <a:path w="1977390" h="355600">
                <a:moveTo>
                  <a:pt x="246194" y="36829"/>
                </a:moveTo>
                <a:lnTo>
                  <a:pt x="238248" y="36829"/>
                </a:lnTo>
                <a:lnTo>
                  <a:pt x="230250" y="38099"/>
                </a:lnTo>
                <a:lnTo>
                  <a:pt x="253709" y="38099"/>
                </a:lnTo>
                <a:lnTo>
                  <a:pt x="246194" y="36829"/>
                </a:lnTo>
                <a:close/>
              </a:path>
              <a:path w="1977390" h="355600">
                <a:moveTo>
                  <a:pt x="568566" y="30479"/>
                </a:moveTo>
                <a:lnTo>
                  <a:pt x="573773" y="33019"/>
                </a:lnTo>
                <a:lnTo>
                  <a:pt x="578218" y="35559"/>
                </a:lnTo>
                <a:lnTo>
                  <a:pt x="582206" y="38099"/>
                </a:lnTo>
                <a:lnTo>
                  <a:pt x="612800" y="38099"/>
                </a:lnTo>
                <a:lnTo>
                  <a:pt x="611733" y="34289"/>
                </a:lnTo>
                <a:lnTo>
                  <a:pt x="603489" y="34289"/>
                </a:lnTo>
                <a:lnTo>
                  <a:pt x="589814" y="31749"/>
                </a:lnTo>
                <a:lnTo>
                  <a:pt x="572985" y="31749"/>
                </a:lnTo>
                <a:lnTo>
                  <a:pt x="568566" y="30479"/>
                </a:lnTo>
                <a:close/>
              </a:path>
              <a:path w="1977390" h="355600">
                <a:moveTo>
                  <a:pt x="649541" y="27939"/>
                </a:moveTo>
                <a:lnTo>
                  <a:pt x="648436" y="27939"/>
                </a:lnTo>
                <a:lnTo>
                  <a:pt x="644792" y="29209"/>
                </a:lnTo>
                <a:lnTo>
                  <a:pt x="639017" y="33019"/>
                </a:lnTo>
                <a:lnTo>
                  <a:pt x="632764" y="36829"/>
                </a:lnTo>
                <a:lnTo>
                  <a:pt x="627684" y="38099"/>
                </a:lnTo>
                <a:lnTo>
                  <a:pt x="651763" y="38099"/>
                </a:lnTo>
                <a:lnTo>
                  <a:pt x="650659" y="36829"/>
                </a:lnTo>
                <a:lnTo>
                  <a:pt x="650499" y="35559"/>
                </a:lnTo>
                <a:lnTo>
                  <a:pt x="649541" y="27939"/>
                </a:lnTo>
                <a:close/>
              </a:path>
              <a:path w="1977390" h="355600">
                <a:moveTo>
                  <a:pt x="278930" y="31749"/>
                </a:moveTo>
                <a:lnTo>
                  <a:pt x="260400" y="31749"/>
                </a:lnTo>
                <a:lnTo>
                  <a:pt x="265366" y="34289"/>
                </a:lnTo>
                <a:lnTo>
                  <a:pt x="264579" y="35559"/>
                </a:lnTo>
                <a:lnTo>
                  <a:pt x="265569" y="36829"/>
                </a:lnTo>
                <a:lnTo>
                  <a:pt x="270586" y="34289"/>
                </a:lnTo>
                <a:lnTo>
                  <a:pt x="278930" y="31749"/>
                </a:lnTo>
                <a:close/>
              </a:path>
              <a:path w="1977390" h="355600">
                <a:moveTo>
                  <a:pt x="321538" y="31749"/>
                </a:moveTo>
                <a:lnTo>
                  <a:pt x="278930" y="31749"/>
                </a:lnTo>
                <a:lnTo>
                  <a:pt x="286981" y="34289"/>
                </a:lnTo>
                <a:lnTo>
                  <a:pt x="283641" y="36829"/>
                </a:lnTo>
                <a:lnTo>
                  <a:pt x="314236" y="36829"/>
                </a:lnTo>
                <a:lnTo>
                  <a:pt x="323659" y="35559"/>
                </a:lnTo>
                <a:lnTo>
                  <a:pt x="319836" y="33019"/>
                </a:lnTo>
                <a:lnTo>
                  <a:pt x="321538" y="31749"/>
                </a:lnTo>
                <a:close/>
              </a:path>
              <a:path w="1977390" h="355600">
                <a:moveTo>
                  <a:pt x="650618" y="36505"/>
                </a:moveTo>
                <a:lnTo>
                  <a:pt x="650570" y="36829"/>
                </a:lnTo>
                <a:lnTo>
                  <a:pt x="650618" y="36505"/>
                </a:lnTo>
                <a:close/>
              </a:path>
              <a:path w="1977390" h="355600">
                <a:moveTo>
                  <a:pt x="207086" y="13969"/>
                </a:moveTo>
                <a:lnTo>
                  <a:pt x="195046" y="13969"/>
                </a:lnTo>
                <a:lnTo>
                  <a:pt x="187871" y="17779"/>
                </a:lnTo>
                <a:lnTo>
                  <a:pt x="182727" y="22859"/>
                </a:lnTo>
                <a:lnTo>
                  <a:pt x="178650" y="26669"/>
                </a:lnTo>
                <a:lnTo>
                  <a:pt x="172694" y="26669"/>
                </a:lnTo>
                <a:lnTo>
                  <a:pt x="168198" y="27939"/>
                </a:lnTo>
                <a:lnTo>
                  <a:pt x="154698" y="35559"/>
                </a:lnTo>
                <a:lnTo>
                  <a:pt x="247700" y="35559"/>
                </a:lnTo>
                <a:lnTo>
                  <a:pt x="249504" y="34289"/>
                </a:lnTo>
                <a:lnTo>
                  <a:pt x="252082" y="34289"/>
                </a:lnTo>
                <a:lnTo>
                  <a:pt x="256806" y="33019"/>
                </a:lnTo>
                <a:lnTo>
                  <a:pt x="260400" y="31749"/>
                </a:lnTo>
                <a:lnTo>
                  <a:pt x="321538" y="31749"/>
                </a:lnTo>
                <a:lnTo>
                  <a:pt x="323240" y="30479"/>
                </a:lnTo>
                <a:lnTo>
                  <a:pt x="313143" y="30479"/>
                </a:lnTo>
                <a:lnTo>
                  <a:pt x="306057" y="29209"/>
                </a:lnTo>
                <a:lnTo>
                  <a:pt x="302031" y="27939"/>
                </a:lnTo>
                <a:lnTo>
                  <a:pt x="304878" y="25399"/>
                </a:lnTo>
                <a:lnTo>
                  <a:pt x="294093" y="25399"/>
                </a:lnTo>
                <a:lnTo>
                  <a:pt x="290842" y="22859"/>
                </a:lnTo>
                <a:lnTo>
                  <a:pt x="284645" y="22859"/>
                </a:lnTo>
                <a:lnTo>
                  <a:pt x="286812" y="20319"/>
                </a:lnTo>
                <a:lnTo>
                  <a:pt x="250431" y="20319"/>
                </a:lnTo>
                <a:lnTo>
                  <a:pt x="242531" y="19049"/>
                </a:lnTo>
                <a:lnTo>
                  <a:pt x="232333" y="17779"/>
                </a:lnTo>
                <a:lnTo>
                  <a:pt x="222542" y="17779"/>
                </a:lnTo>
                <a:lnTo>
                  <a:pt x="220586" y="16509"/>
                </a:lnTo>
                <a:lnTo>
                  <a:pt x="218046" y="16509"/>
                </a:lnTo>
                <a:lnTo>
                  <a:pt x="215391" y="15239"/>
                </a:lnTo>
                <a:lnTo>
                  <a:pt x="212267" y="15239"/>
                </a:lnTo>
                <a:lnTo>
                  <a:pt x="207086" y="13969"/>
                </a:lnTo>
                <a:close/>
              </a:path>
              <a:path w="1977390" h="355600">
                <a:moveTo>
                  <a:pt x="347724" y="29209"/>
                </a:moveTo>
                <a:lnTo>
                  <a:pt x="336842" y="29209"/>
                </a:lnTo>
                <a:lnTo>
                  <a:pt x="326351" y="31749"/>
                </a:lnTo>
                <a:lnTo>
                  <a:pt x="330187" y="33019"/>
                </a:lnTo>
                <a:lnTo>
                  <a:pt x="335986" y="34289"/>
                </a:lnTo>
                <a:lnTo>
                  <a:pt x="343052" y="31749"/>
                </a:lnTo>
                <a:lnTo>
                  <a:pt x="347724" y="29209"/>
                </a:lnTo>
                <a:close/>
              </a:path>
              <a:path w="1977390" h="355600">
                <a:moveTo>
                  <a:pt x="1282713" y="21589"/>
                </a:moveTo>
                <a:lnTo>
                  <a:pt x="1128077" y="21589"/>
                </a:lnTo>
                <a:lnTo>
                  <a:pt x="1121168" y="22859"/>
                </a:lnTo>
                <a:lnTo>
                  <a:pt x="1122108" y="24129"/>
                </a:lnTo>
                <a:lnTo>
                  <a:pt x="1120406" y="25399"/>
                </a:lnTo>
                <a:lnTo>
                  <a:pt x="1108722" y="25399"/>
                </a:lnTo>
                <a:lnTo>
                  <a:pt x="1103109" y="26669"/>
                </a:lnTo>
                <a:lnTo>
                  <a:pt x="1080049" y="29209"/>
                </a:lnTo>
                <a:lnTo>
                  <a:pt x="1069244" y="31749"/>
                </a:lnTo>
                <a:lnTo>
                  <a:pt x="1058951" y="33019"/>
                </a:lnTo>
                <a:lnTo>
                  <a:pt x="1055471" y="33019"/>
                </a:lnTo>
                <a:lnTo>
                  <a:pt x="1052829" y="34289"/>
                </a:lnTo>
                <a:lnTo>
                  <a:pt x="1291725" y="34289"/>
                </a:lnTo>
                <a:lnTo>
                  <a:pt x="1284357" y="31749"/>
                </a:lnTo>
                <a:lnTo>
                  <a:pt x="1278201" y="26669"/>
                </a:lnTo>
                <a:lnTo>
                  <a:pt x="1281469" y="22859"/>
                </a:lnTo>
                <a:lnTo>
                  <a:pt x="1282713" y="21589"/>
                </a:lnTo>
                <a:close/>
              </a:path>
              <a:path w="1977390" h="355600">
                <a:moveTo>
                  <a:pt x="581113" y="30479"/>
                </a:moveTo>
                <a:lnTo>
                  <a:pt x="580313" y="30479"/>
                </a:lnTo>
                <a:lnTo>
                  <a:pt x="580897" y="31749"/>
                </a:lnTo>
                <a:lnTo>
                  <a:pt x="581177" y="31749"/>
                </a:lnTo>
                <a:lnTo>
                  <a:pt x="581113" y="30479"/>
                </a:lnTo>
                <a:close/>
              </a:path>
              <a:path w="1977390" h="355600">
                <a:moveTo>
                  <a:pt x="444753" y="7619"/>
                </a:moveTo>
                <a:lnTo>
                  <a:pt x="441744" y="8889"/>
                </a:lnTo>
                <a:lnTo>
                  <a:pt x="438784" y="8889"/>
                </a:lnTo>
                <a:lnTo>
                  <a:pt x="435876" y="10159"/>
                </a:lnTo>
                <a:lnTo>
                  <a:pt x="376436" y="10159"/>
                </a:lnTo>
                <a:lnTo>
                  <a:pt x="376821" y="11429"/>
                </a:lnTo>
                <a:lnTo>
                  <a:pt x="369275" y="15239"/>
                </a:lnTo>
                <a:lnTo>
                  <a:pt x="361164" y="17779"/>
                </a:lnTo>
                <a:lnTo>
                  <a:pt x="353159" y="21589"/>
                </a:lnTo>
                <a:lnTo>
                  <a:pt x="345935" y="25399"/>
                </a:lnTo>
                <a:lnTo>
                  <a:pt x="314617" y="25399"/>
                </a:lnTo>
                <a:lnTo>
                  <a:pt x="315340" y="27939"/>
                </a:lnTo>
                <a:lnTo>
                  <a:pt x="313143" y="30479"/>
                </a:lnTo>
                <a:lnTo>
                  <a:pt x="323240" y="30479"/>
                </a:lnTo>
                <a:lnTo>
                  <a:pt x="328434" y="29209"/>
                </a:lnTo>
                <a:lnTo>
                  <a:pt x="347724" y="29209"/>
                </a:lnTo>
                <a:lnTo>
                  <a:pt x="350061" y="27939"/>
                </a:lnTo>
                <a:lnTo>
                  <a:pt x="355688" y="26669"/>
                </a:lnTo>
                <a:lnTo>
                  <a:pt x="374693" y="26669"/>
                </a:lnTo>
                <a:lnTo>
                  <a:pt x="380126" y="24129"/>
                </a:lnTo>
                <a:lnTo>
                  <a:pt x="387757" y="21589"/>
                </a:lnTo>
                <a:lnTo>
                  <a:pt x="396157" y="21589"/>
                </a:lnTo>
                <a:lnTo>
                  <a:pt x="396620" y="20319"/>
                </a:lnTo>
                <a:lnTo>
                  <a:pt x="399465" y="17779"/>
                </a:lnTo>
                <a:lnTo>
                  <a:pt x="403491" y="15239"/>
                </a:lnTo>
                <a:lnTo>
                  <a:pt x="431455" y="15239"/>
                </a:lnTo>
                <a:lnTo>
                  <a:pt x="438064" y="12699"/>
                </a:lnTo>
                <a:lnTo>
                  <a:pt x="443858" y="10159"/>
                </a:lnTo>
                <a:lnTo>
                  <a:pt x="444753" y="7619"/>
                </a:lnTo>
                <a:close/>
              </a:path>
              <a:path w="1977390" h="355600">
                <a:moveTo>
                  <a:pt x="374693" y="26669"/>
                </a:moveTo>
                <a:lnTo>
                  <a:pt x="362429" y="26669"/>
                </a:lnTo>
                <a:lnTo>
                  <a:pt x="365654" y="27939"/>
                </a:lnTo>
                <a:lnTo>
                  <a:pt x="362483" y="30479"/>
                </a:lnTo>
                <a:lnTo>
                  <a:pt x="371976" y="27939"/>
                </a:lnTo>
                <a:lnTo>
                  <a:pt x="374693" y="26669"/>
                </a:lnTo>
                <a:close/>
              </a:path>
              <a:path w="1977390" h="355600">
                <a:moveTo>
                  <a:pt x="670054" y="21867"/>
                </a:moveTo>
                <a:lnTo>
                  <a:pt x="670280" y="24129"/>
                </a:lnTo>
                <a:lnTo>
                  <a:pt x="663397" y="24129"/>
                </a:lnTo>
                <a:lnTo>
                  <a:pt x="667296" y="25399"/>
                </a:lnTo>
                <a:lnTo>
                  <a:pt x="667194" y="27939"/>
                </a:lnTo>
                <a:lnTo>
                  <a:pt x="665416" y="29209"/>
                </a:lnTo>
                <a:lnTo>
                  <a:pt x="715803" y="29209"/>
                </a:lnTo>
                <a:lnTo>
                  <a:pt x="703781" y="26669"/>
                </a:lnTo>
                <a:lnTo>
                  <a:pt x="670054" y="21867"/>
                </a:lnTo>
                <a:close/>
              </a:path>
              <a:path w="1977390" h="355600">
                <a:moveTo>
                  <a:pt x="341121" y="13969"/>
                </a:moveTo>
                <a:lnTo>
                  <a:pt x="332371" y="16509"/>
                </a:lnTo>
                <a:lnTo>
                  <a:pt x="340804" y="17779"/>
                </a:lnTo>
                <a:lnTo>
                  <a:pt x="334975" y="21589"/>
                </a:lnTo>
                <a:lnTo>
                  <a:pt x="326564" y="22859"/>
                </a:lnTo>
                <a:lnTo>
                  <a:pt x="317301" y="24129"/>
                </a:lnTo>
                <a:lnTo>
                  <a:pt x="308914" y="26669"/>
                </a:lnTo>
                <a:lnTo>
                  <a:pt x="311772" y="26669"/>
                </a:lnTo>
                <a:lnTo>
                  <a:pt x="314617" y="25399"/>
                </a:lnTo>
                <a:lnTo>
                  <a:pt x="345935" y="25399"/>
                </a:lnTo>
                <a:lnTo>
                  <a:pt x="348686" y="20963"/>
                </a:lnTo>
                <a:lnTo>
                  <a:pt x="341121" y="13969"/>
                </a:lnTo>
                <a:close/>
              </a:path>
              <a:path w="1977390" h="355600">
                <a:moveTo>
                  <a:pt x="300469" y="20319"/>
                </a:moveTo>
                <a:lnTo>
                  <a:pt x="294868" y="21589"/>
                </a:lnTo>
                <a:lnTo>
                  <a:pt x="296532" y="22859"/>
                </a:lnTo>
                <a:lnTo>
                  <a:pt x="294093" y="25399"/>
                </a:lnTo>
                <a:lnTo>
                  <a:pt x="294690" y="25399"/>
                </a:lnTo>
                <a:lnTo>
                  <a:pt x="296684" y="24129"/>
                </a:lnTo>
                <a:lnTo>
                  <a:pt x="298589" y="21589"/>
                </a:lnTo>
                <a:lnTo>
                  <a:pt x="300469" y="20319"/>
                </a:lnTo>
                <a:close/>
              </a:path>
              <a:path w="1977390" h="355600">
                <a:moveTo>
                  <a:pt x="322795" y="16509"/>
                </a:moveTo>
                <a:lnTo>
                  <a:pt x="314718" y="19049"/>
                </a:lnTo>
                <a:lnTo>
                  <a:pt x="307352" y="21589"/>
                </a:lnTo>
                <a:lnTo>
                  <a:pt x="300682" y="24129"/>
                </a:lnTo>
                <a:lnTo>
                  <a:pt x="294690" y="25399"/>
                </a:lnTo>
                <a:lnTo>
                  <a:pt x="304878" y="25399"/>
                </a:lnTo>
                <a:lnTo>
                  <a:pt x="306302" y="24129"/>
                </a:lnTo>
                <a:lnTo>
                  <a:pt x="314180" y="21589"/>
                </a:lnTo>
                <a:lnTo>
                  <a:pt x="321174" y="20319"/>
                </a:lnTo>
                <a:lnTo>
                  <a:pt x="322795" y="16509"/>
                </a:lnTo>
                <a:close/>
              </a:path>
              <a:path w="1977390" h="355600">
                <a:moveTo>
                  <a:pt x="1161262" y="0"/>
                </a:moveTo>
                <a:lnTo>
                  <a:pt x="1124572" y="0"/>
                </a:lnTo>
                <a:lnTo>
                  <a:pt x="1117615" y="1269"/>
                </a:lnTo>
                <a:lnTo>
                  <a:pt x="1111238" y="2539"/>
                </a:lnTo>
                <a:lnTo>
                  <a:pt x="1105293" y="3809"/>
                </a:lnTo>
                <a:lnTo>
                  <a:pt x="1088553" y="7619"/>
                </a:lnTo>
                <a:lnTo>
                  <a:pt x="1076959" y="11429"/>
                </a:lnTo>
                <a:lnTo>
                  <a:pt x="1063585" y="15239"/>
                </a:lnTo>
                <a:lnTo>
                  <a:pt x="1047165" y="19049"/>
                </a:lnTo>
                <a:lnTo>
                  <a:pt x="1049527" y="21589"/>
                </a:lnTo>
                <a:lnTo>
                  <a:pt x="1054099" y="24129"/>
                </a:lnTo>
                <a:lnTo>
                  <a:pt x="1071676" y="25399"/>
                </a:lnTo>
                <a:lnTo>
                  <a:pt x="1089393" y="25399"/>
                </a:lnTo>
                <a:lnTo>
                  <a:pt x="1097493" y="24129"/>
                </a:lnTo>
                <a:lnTo>
                  <a:pt x="1106587" y="24129"/>
                </a:lnTo>
                <a:lnTo>
                  <a:pt x="1116755" y="22859"/>
                </a:lnTo>
                <a:lnTo>
                  <a:pt x="1128077" y="21589"/>
                </a:lnTo>
                <a:lnTo>
                  <a:pt x="1282713" y="21589"/>
                </a:lnTo>
                <a:lnTo>
                  <a:pt x="1283957" y="20319"/>
                </a:lnTo>
                <a:lnTo>
                  <a:pt x="1271473" y="16509"/>
                </a:lnTo>
                <a:lnTo>
                  <a:pt x="1257365" y="13969"/>
                </a:lnTo>
                <a:lnTo>
                  <a:pt x="1242211" y="12699"/>
                </a:lnTo>
                <a:lnTo>
                  <a:pt x="1226591" y="10159"/>
                </a:lnTo>
                <a:lnTo>
                  <a:pt x="1183886" y="6349"/>
                </a:lnTo>
                <a:lnTo>
                  <a:pt x="1173010" y="5079"/>
                </a:lnTo>
                <a:lnTo>
                  <a:pt x="1184597" y="3809"/>
                </a:lnTo>
                <a:lnTo>
                  <a:pt x="1174803" y="2539"/>
                </a:lnTo>
                <a:lnTo>
                  <a:pt x="1161262" y="0"/>
                </a:lnTo>
                <a:close/>
              </a:path>
              <a:path w="1977390" h="355600">
                <a:moveTo>
                  <a:pt x="289217" y="21589"/>
                </a:moveTo>
                <a:lnTo>
                  <a:pt x="284645" y="22859"/>
                </a:lnTo>
                <a:lnTo>
                  <a:pt x="290842" y="22859"/>
                </a:lnTo>
                <a:lnTo>
                  <a:pt x="289217" y="21589"/>
                </a:lnTo>
                <a:close/>
              </a:path>
              <a:path w="1977390" h="355600">
                <a:moveTo>
                  <a:pt x="396157" y="21589"/>
                </a:moveTo>
                <a:lnTo>
                  <a:pt x="387757" y="21589"/>
                </a:lnTo>
                <a:lnTo>
                  <a:pt x="395693" y="22859"/>
                </a:lnTo>
                <a:lnTo>
                  <a:pt x="396157" y="21589"/>
                </a:lnTo>
                <a:close/>
              </a:path>
              <a:path w="1977390" h="355600">
                <a:moveTo>
                  <a:pt x="669645" y="17779"/>
                </a:moveTo>
                <a:lnTo>
                  <a:pt x="668108" y="21589"/>
                </a:lnTo>
                <a:lnTo>
                  <a:pt x="670054" y="21867"/>
                </a:lnTo>
                <a:lnTo>
                  <a:pt x="669645" y="17779"/>
                </a:lnTo>
                <a:close/>
              </a:path>
              <a:path w="1977390" h="355600">
                <a:moveTo>
                  <a:pt x="351447" y="16509"/>
                </a:moveTo>
                <a:lnTo>
                  <a:pt x="348686" y="20963"/>
                </a:lnTo>
                <a:lnTo>
                  <a:pt x="349364" y="21589"/>
                </a:lnTo>
                <a:lnTo>
                  <a:pt x="351447" y="16509"/>
                </a:lnTo>
                <a:close/>
              </a:path>
              <a:path w="1977390" h="355600">
                <a:moveTo>
                  <a:pt x="261086" y="17779"/>
                </a:moveTo>
                <a:lnTo>
                  <a:pt x="247040" y="17779"/>
                </a:lnTo>
                <a:lnTo>
                  <a:pt x="251942" y="19049"/>
                </a:lnTo>
                <a:lnTo>
                  <a:pt x="250431" y="20319"/>
                </a:lnTo>
                <a:lnTo>
                  <a:pt x="286812" y="20319"/>
                </a:lnTo>
                <a:lnTo>
                  <a:pt x="287896" y="19049"/>
                </a:lnTo>
                <a:lnTo>
                  <a:pt x="267309" y="19049"/>
                </a:lnTo>
                <a:lnTo>
                  <a:pt x="261086" y="17779"/>
                </a:lnTo>
                <a:close/>
              </a:path>
              <a:path w="1977390" h="355600">
                <a:moveTo>
                  <a:pt x="431455" y="15239"/>
                </a:moveTo>
                <a:lnTo>
                  <a:pt x="403491" y="15239"/>
                </a:lnTo>
                <a:lnTo>
                  <a:pt x="404152" y="20319"/>
                </a:lnTo>
                <a:lnTo>
                  <a:pt x="408470" y="16509"/>
                </a:lnTo>
                <a:lnTo>
                  <a:pt x="429786" y="16509"/>
                </a:lnTo>
                <a:lnTo>
                  <a:pt x="431455" y="15239"/>
                </a:lnTo>
                <a:close/>
              </a:path>
              <a:path w="1977390" h="355600">
                <a:moveTo>
                  <a:pt x="429786" y="16509"/>
                </a:moveTo>
                <a:lnTo>
                  <a:pt x="415537" y="16509"/>
                </a:lnTo>
                <a:lnTo>
                  <a:pt x="421701" y="19049"/>
                </a:lnTo>
                <a:lnTo>
                  <a:pt x="427749" y="20319"/>
                </a:lnTo>
                <a:lnTo>
                  <a:pt x="428593" y="20160"/>
                </a:lnTo>
                <a:lnTo>
                  <a:pt x="428116" y="17779"/>
                </a:lnTo>
                <a:lnTo>
                  <a:pt x="429786" y="16509"/>
                </a:lnTo>
                <a:close/>
              </a:path>
              <a:path w="1977390" h="355600">
                <a:moveTo>
                  <a:pt x="429845" y="19923"/>
                </a:moveTo>
                <a:lnTo>
                  <a:pt x="428593" y="20160"/>
                </a:lnTo>
                <a:lnTo>
                  <a:pt x="428624" y="20319"/>
                </a:lnTo>
                <a:lnTo>
                  <a:pt x="429845" y="19923"/>
                </a:lnTo>
                <a:close/>
              </a:path>
              <a:path w="1977390" h="355600">
                <a:moveTo>
                  <a:pt x="434466" y="19049"/>
                </a:moveTo>
                <a:lnTo>
                  <a:pt x="432536" y="19049"/>
                </a:lnTo>
                <a:lnTo>
                  <a:pt x="429845" y="19923"/>
                </a:lnTo>
                <a:lnTo>
                  <a:pt x="434466" y="19049"/>
                </a:lnTo>
                <a:close/>
              </a:path>
              <a:path w="1977390" h="355600">
                <a:moveTo>
                  <a:pt x="285140" y="17779"/>
                </a:moveTo>
                <a:lnTo>
                  <a:pt x="279628" y="17779"/>
                </a:lnTo>
                <a:lnTo>
                  <a:pt x="280581" y="19049"/>
                </a:lnTo>
                <a:lnTo>
                  <a:pt x="287896" y="19049"/>
                </a:lnTo>
                <a:lnTo>
                  <a:pt x="285140" y="17779"/>
                </a:lnTo>
                <a:close/>
              </a:path>
              <a:path w="1977390" h="355600">
                <a:moveTo>
                  <a:pt x="251980" y="15239"/>
                </a:moveTo>
                <a:lnTo>
                  <a:pt x="232054" y="15239"/>
                </a:lnTo>
                <a:lnTo>
                  <a:pt x="232981" y="16509"/>
                </a:lnTo>
                <a:lnTo>
                  <a:pt x="238048" y="16509"/>
                </a:lnTo>
                <a:lnTo>
                  <a:pt x="242519" y="17779"/>
                </a:lnTo>
                <a:lnTo>
                  <a:pt x="257975" y="17779"/>
                </a:lnTo>
                <a:lnTo>
                  <a:pt x="251980" y="15239"/>
                </a:lnTo>
                <a:close/>
              </a:path>
              <a:path w="1977390" h="355600">
                <a:moveTo>
                  <a:pt x="245935" y="13969"/>
                </a:moveTo>
                <a:lnTo>
                  <a:pt x="243065" y="13969"/>
                </a:lnTo>
                <a:lnTo>
                  <a:pt x="248348" y="15239"/>
                </a:lnTo>
                <a:lnTo>
                  <a:pt x="251790" y="15239"/>
                </a:lnTo>
                <a:lnTo>
                  <a:pt x="245935" y="13969"/>
                </a:lnTo>
                <a:close/>
              </a:path>
              <a:path w="1977390" h="355600">
                <a:moveTo>
                  <a:pt x="371331" y="10159"/>
                </a:moveTo>
                <a:lnTo>
                  <a:pt x="366801" y="10159"/>
                </a:lnTo>
                <a:lnTo>
                  <a:pt x="363245" y="13969"/>
                </a:lnTo>
                <a:lnTo>
                  <a:pt x="362661" y="15239"/>
                </a:lnTo>
                <a:lnTo>
                  <a:pt x="371331" y="10159"/>
                </a:lnTo>
                <a:close/>
              </a:path>
              <a:path w="1977390" h="355600">
                <a:moveTo>
                  <a:pt x="233171" y="12699"/>
                </a:moveTo>
                <a:lnTo>
                  <a:pt x="238251" y="13969"/>
                </a:lnTo>
                <a:lnTo>
                  <a:pt x="242696" y="13969"/>
                </a:lnTo>
                <a:lnTo>
                  <a:pt x="233171" y="12699"/>
                </a:lnTo>
                <a:close/>
              </a:path>
              <a:path w="1977390" h="355600">
                <a:moveTo>
                  <a:pt x="375665" y="7619"/>
                </a:moveTo>
                <a:lnTo>
                  <a:pt x="371331" y="10159"/>
                </a:lnTo>
                <a:lnTo>
                  <a:pt x="376436" y="10159"/>
                </a:lnTo>
                <a:lnTo>
                  <a:pt x="375665" y="7619"/>
                </a:lnTo>
                <a:close/>
              </a:path>
              <a:path w="1977390" h="355600">
                <a:moveTo>
                  <a:pt x="404355" y="7619"/>
                </a:moveTo>
                <a:lnTo>
                  <a:pt x="391299" y="7619"/>
                </a:lnTo>
                <a:lnTo>
                  <a:pt x="391858" y="10159"/>
                </a:lnTo>
                <a:lnTo>
                  <a:pt x="405536" y="10159"/>
                </a:lnTo>
                <a:lnTo>
                  <a:pt x="404355" y="7619"/>
                </a:lnTo>
                <a:close/>
              </a:path>
              <a:path w="1977390" h="355600">
                <a:moveTo>
                  <a:pt x="429323" y="5079"/>
                </a:moveTo>
                <a:lnTo>
                  <a:pt x="421157" y="6349"/>
                </a:lnTo>
                <a:lnTo>
                  <a:pt x="413181" y="8889"/>
                </a:lnTo>
                <a:lnTo>
                  <a:pt x="405536" y="10159"/>
                </a:lnTo>
                <a:lnTo>
                  <a:pt x="435876" y="10159"/>
                </a:lnTo>
                <a:lnTo>
                  <a:pt x="437891" y="7619"/>
                </a:lnTo>
                <a:lnTo>
                  <a:pt x="427151" y="7619"/>
                </a:lnTo>
                <a:lnTo>
                  <a:pt x="429323" y="5079"/>
                </a:lnTo>
                <a:close/>
              </a:path>
              <a:path w="1977390" h="355600">
                <a:moveTo>
                  <a:pt x="410741" y="5079"/>
                </a:moveTo>
                <a:lnTo>
                  <a:pt x="405711" y="5079"/>
                </a:lnTo>
                <a:lnTo>
                  <a:pt x="398218" y="7619"/>
                </a:lnTo>
                <a:lnTo>
                  <a:pt x="410273" y="7619"/>
                </a:lnTo>
                <a:lnTo>
                  <a:pt x="410741" y="5079"/>
                </a:lnTo>
                <a:close/>
              </a:path>
              <a:path w="1977390" h="355600">
                <a:moveTo>
                  <a:pt x="438899" y="6349"/>
                </a:moveTo>
                <a:lnTo>
                  <a:pt x="427151" y="7619"/>
                </a:lnTo>
                <a:lnTo>
                  <a:pt x="437891" y="7619"/>
                </a:lnTo>
                <a:lnTo>
                  <a:pt x="438899" y="6349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421004" y="6223089"/>
            <a:ext cx="1388745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tisl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13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.o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6" name="Picture 2" descr="A picture containing tree, outdoor, person, grass&#10;&#10;Description automatically generated">
            <a:extLst>
              <a:ext uri="{FF2B5EF4-FFF2-40B4-BE49-F238E27FC236}">
                <a16:creationId xmlns:a16="http://schemas.microsoft.com/office/drawing/2014/main" id="{7A50B71A-1C43-7C75-4A61-A7AA057DF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33" y="1620034"/>
            <a:ext cx="5334916" cy="361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138E5A-87D6-16E9-5338-ACEAEC70C06B}"/>
              </a:ext>
            </a:extLst>
          </p:cNvPr>
          <p:cNvSpPr txBox="1"/>
          <p:nvPr/>
        </p:nvSpPr>
        <p:spPr>
          <a:xfrm>
            <a:off x="6600085" y="4580404"/>
            <a:ext cx="2542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latin typeface="Nunito Sans" pitchFamily="2" charset="0"/>
              </a:rPr>
              <a:t>Image by: </a:t>
            </a:r>
          </a:p>
          <a:p>
            <a:r>
              <a:rPr lang="en-GB" sz="1000" b="1" dirty="0">
                <a:solidFill>
                  <a:schemeClr val="bg1"/>
                </a:solidFill>
                <a:latin typeface="Nunito Sans" pitchFamily="2" charset="0"/>
              </a:rPr>
              <a:t>Anti-Slavery </a:t>
            </a:r>
          </a:p>
          <a:p>
            <a:r>
              <a:rPr lang="en-GB" sz="1000" b="1" dirty="0">
                <a:solidFill>
                  <a:schemeClr val="bg1"/>
                </a:solidFill>
                <a:latin typeface="Nunito Sans" pitchFamily="2" charset="0"/>
              </a:rPr>
              <a:t>International</a:t>
            </a:r>
          </a:p>
        </p:txBody>
      </p:sp>
    </p:spTree>
    <p:extLst>
      <p:ext uri="{BB962C8B-B14F-4D97-AF65-F5344CB8AC3E}">
        <p14:creationId xmlns:p14="http://schemas.microsoft.com/office/powerpoint/2010/main" val="92420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021" y="2672567"/>
            <a:ext cx="2381962" cy="2189702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842010">
              <a:lnSpc>
                <a:spcPts val="1390"/>
              </a:lnSpc>
              <a:spcBef>
                <a:spcPts val="375"/>
              </a:spcBef>
            </a:pPr>
            <a:r>
              <a:rPr sz="1350" b="1" spc="5" dirty="0">
                <a:solidFill>
                  <a:srgbClr val="231F20"/>
                </a:solidFill>
                <a:latin typeface="Nunito Sans" pitchFamily="2" charset="0"/>
                <a:cs typeface="Calibri"/>
              </a:rPr>
              <a:t>Anti-Slavery  </a:t>
            </a:r>
            <a:r>
              <a:rPr sz="1350" b="1" spc="10" dirty="0">
                <a:solidFill>
                  <a:srgbClr val="231F20"/>
                </a:solidFill>
                <a:latin typeface="Nunito Sans" pitchFamily="2" charset="0"/>
                <a:cs typeface="Calibri"/>
              </a:rPr>
              <a:t>I</a:t>
            </a:r>
            <a:r>
              <a:rPr sz="1350" b="1" spc="5" dirty="0">
                <a:solidFill>
                  <a:srgbClr val="231F20"/>
                </a:solidFill>
                <a:latin typeface="Nunito Sans" pitchFamily="2" charset="0"/>
                <a:cs typeface="Calibri"/>
              </a:rPr>
              <a:t>n</a:t>
            </a:r>
            <a:r>
              <a:rPr sz="1350" b="1" spc="-10" dirty="0">
                <a:solidFill>
                  <a:srgbClr val="231F20"/>
                </a:solidFill>
                <a:latin typeface="Nunito Sans" pitchFamily="2" charset="0"/>
                <a:cs typeface="Calibri"/>
              </a:rPr>
              <a:t>t</a:t>
            </a:r>
            <a:r>
              <a:rPr sz="1350" b="1" spc="10" dirty="0">
                <a:solidFill>
                  <a:srgbClr val="231F20"/>
                </a:solidFill>
                <a:latin typeface="Nunito Sans" pitchFamily="2" charset="0"/>
                <a:cs typeface="Calibri"/>
              </a:rPr>
              <a:t>ern</a:t>
            </a:r>
            <a:r>
              <a:rPr sz="1350" b="1" dirty="0">
                <a:solidFill>
                  <a:srgbClr val="231F20"/>
                </a:solidFill>
                <a:latin typeface="Nunito Sans" pitchFamily="2" charset="0"/>
                <a:cs typeface="Calibri"/>
              </a:rPr>
              <a:t>a</a:t>
            </a:r>
            <a:r>
              <a:rPr sz="1350" b="1" spc="5" dirty="0">
                <a:solidFill>
                  <a:srgbClr val="231F20"/>
                </a:solidFill>
                <a:latin typeface="Nunito Sans" pitchFamily="2" charset="0"/>
                <a:cs typeface="Calibri"/>
              </a:rPr>
              <a:t>tional</a:t>
            </a:r>
            <a:endParaRPr sz="1350" dirty="0">
              <a:latin typeface="Nunito Sans" pitchFamily="2" charset="0"/>
              <a:cs typeface="Calibri"/>
            </a:endParaRPr>
          </a:p>
          <a:p>
            <a:pPr marL="12700">
              <a:lnSpc>
                <a:spcPts val="1505"/>
              </a:lnSpc>
              <a:spcBef>
                <a:spcPts val="545"/>
              </a:spcBef>
            </a:pPr>
            <a:r>
              <a:rPr sz="1350" spc="15" dirty="0">
                <a:solidFill>
                  <a:srgbClr val="231F20"/>
                </a:solidFill>
                <a:latin typeface="Nunito Sans" pitchFamily="2" charset="0"/>
                <a:cs typeface="Calibri-Light"/>
              </a:rPr>
              <a:t>+44 (0)20 7501</a:t>
            </a:r>
            <a:r>
              <a:rPr sz="1350" spc="-30" dirty="0">
                <a:solidFill>
                  <a:srgbClr val="231F20"/>
                </a:solidFill>
                <a:latin typeface="Nunito Sans" pitchFamily="2" charset="0"/>
                <a:cs typeface="Calibri-Light"/>
              </a:rPr>
              <a:t> </a:t>
            </a:r>
            <a:r>
              <a:rPr sz="1350" spc="15" dirty="0">
                <a:solidFill>
                  <a:srgbClr val="231F20"/>
                </a:solidFill>
                <a:latin typeface="Nunito Sans" pitchFamily="2" charset="0"/>
                <a:cs typeface="Calibri-Light"/>
              </a:rPr>
              <a:t>8920</a:t>
            </a:r>
            <a:endParaRPr sz="1350" dirty="0">
              <a:latin typeface="Nunito Sans" pitchFamily="2" charset="0"/>
              <a:cs typeface="Calibri-Light"/>
            </a:endParaRPr>
          </a:p>
          <a:p>
            <a:pPr marL="12700">
              <a:lnSpc>
                <a:spcPts val="1505"/>
              </a:lnSpc>
            </a:pPr>
            <a:r>
              <a:rPr sz="1350" dirty="0">
                <a:solidFill>
                  <a:srgbClr val="231F20"/>
                </a:solidFill>
                <a:latin typeface="Nunito Sans" pitchFamily="2" charset="0"/>
                <a:cs typeface="Calibri-Light"/>
                <a:hlinkClick r:id="rId2"/>
              </a:rPr>
              <a:t>info@antislavery.org</a:t>
            </a:r>
            <a:endParaRPr sz="1350" dirty="0">
              <a:latin typeface="Nunito Sans" pitchFamily="2" charset="0"/>
              <a:cs typeface="Calibri-Light"/>
            </a:endParaRPr>
          </a:p>
          <a:p>
            <a:pPr marL="12700">
              <a:lnSpc>
                <a:spcPts val="1505"/>
              </a:lnSpc>
              <a:spcBef>
                <a:spcPts val="555"/>
              </a:spcBef>
            </a:pPr>
            <a:r>
              <a:rPr sz="1350" b="1" spc="20" dirty="0">
                <a:solidFill>
                  <a:srgbClr val="231F20"/>
                </a:solidFill>
                <a:latin typeface="Nunito Sans" pitchFamily="2" charset="0"/>
                <a:cs typeface="Calibri"/>
              </a:rPr>
              <a:t>UK Head</a:t>
            </a:r>
            <a:r>
              <a:rPr sz="1350" b="1" spc="-20" dirty="0">
                <a:solidFill>
                  <a:srgbClr val="231F20"/>
                </a:solidFill>
                <a:latin typeface="Nunito Sans" pitchFamily="2" charset="0"/>
                <a:cs typeface="Calibri"/>
              </a:rPr>
              <a:t> </a:t>
            </a:r>
            <a:r>
              <a:rPr sz="1350" b="1" dirty="0">
                <a:solidFill>
                  <a:srgbClr val="231F20"/>
                </a:solidFill>
                <a:latin typeface="Nunito Sans" pitchFamily="2" charset="0"/>
                <a:cs typeface="Calibri"/>
              </a:rPr>
              <a:t>Office</a:t>
            </a:r>
            <a:endParaRPr sz="1350" dirty="0">
              <a:latin typeface="Nunito Sans" pitchFamily="2" charset="0"/>
              <a:cs typeface="Calibri"/>
            </a:endParaRPr>
          </a:p>
          <a:p>
            <a:pPr marL="12700" marR="5080">
              <a:spcBef>
                <a:spcPts val="125"/>
              </a:spcBef>
            </a:pPr>
            <a:r>
              <a:rPr lang="en-US" sz="1350" b="0" i="0" dirty="0">
                <a:effectLst/>
                <a:latin typeface="Nunito Sans" pitchFamily="2" charset="0"/>
              </a:rPr>
              <a:t>The Department Store Studios</a:t>
            </a:r>
            <a:br>
              <a:rPr lang="en-US" sz="1350" dirty="0">
                <a:latin typeface="Nunito Sans" pitchFamily="2" charset="0"/>
              </a:rPr>
            </a:br>
            <a:r>
              <a:rPr lang="en-US" sz="1350" b="0" i="0" dirty="0">
                <a:effectLst/>
                <a:latin typeface="Nunito Sans" pitchFamily="2" charset="0"/>
              </a:rPr>
              <a:t>19 </a:t>
            </a:r>
            <a:r>
              <a:rPr lang="en-US" sz="1350" b="0" i="0" dirty="0" err="1">
                <a:effectLst/>
                <a:latin typeface="Nunito Sans" pitchFamily="2" charset="0"/>
              </a:rPr>
              <a:t>Bellefields</a:t>
            </a:r>
            <a:r>
              <a:rPr lang="en-US" sz="1350" b="0" i="0" dirty="0">
                <a:effectLst/>
                <a:latin typeface="Nunito Sans" pitchFamily="2" charset="0"/>
              </a:rPr>
              <a:t> Road</a:t>
            </a:r>
            <a:br>
              <a:rPr lang="en-US" sz="1350" dirty="0">
                <a:latin typeface="Nunito Sans" pitchFamily="2" charset="0"/>
              </a:rPr>
            </a:br>
            <a:r>
              <a:rPr lang="en-US" sz="1350" b="0" i="0" dirty="0">
                <a:effectLst/>
                <a:latin typeface="Nunito Sans" pitchFamily="2" charset="0"/>
              </a:rPr>
              <a:t>London </a:t>
            </a:r>
          </a:p>
          <a:p>
            <a:pPr marL="12700" marR="5080">
              <a:spcBef>
                <a:spcPts val="125"/>
              </a:spcBef>
            </a:pPr>
            <a:r>
              <a:rPr lang="en-US" sz="1350" b="0" i="0" dirty="0">
                <a:effectLst/>
                <a:latin typeface="Nunito Sans" pitchFamily="2" charset="0"/>
              </a:rPr>
              <a:t>SW9 9UH</a:t>
            </a:r>
            <a:br>
              <a:rPr lang="en-US" sz="1350" dirty="0">
                <a:latin typeface="Nunito Sans" pitchFamily="2" charset="0"/>
              </a:rPr>
            </a:br>
            <a:endParaRPr lang="en-US" sz="1350" dirty="0">
              <a:latin typeface="Nunito Sans" pitchFamily="2" charset="0"/>
              <a:cs typeface="Calibri-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12595" y="5099216"/>
            <a:ext cx="6985" cy="4445"/>
          </a:xfrm>
          <a:custGeom>
            <a:avLst/>
            <a:gdLst/>
            <a:ahLst/>
            <a:cxnLst/>
            <a:rect l="l" t="t" r="r" b="b"/>
            <a:pathLst>
              <a:path w="6984" h="4445">
                <a:moveTo>
                  <a:pt x="6438" y="0"/>
                </a:moveTo>
                <a:lnTo>
                  <a:pt x="0" y="3276"/>
                </a:lnTo>
                <a:lnTo>
                  <a:pt x="1092" y="4444"/>
                </a:lnTo>
                <a:lnTo>
                  <a:pt x="2095" y="3416"/>
                </a:lnTo>
                <a:lnTo>
                  <a:pt x="3174" y="2463"/>
                </a:lnTo>
                <a:lnTo>
                  <a:pt x="4216" y="1460"/>
                </a:lnTo>
                <a:lnTo>
                  <a:pt x="6438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0518" y="5257528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39">
                <a:moveTo>
                  <a:pt x="12" y="0"/>
                </a:moveTo>
                <a:lnTo>
                  <a:pt x="0" y="1943"/>
                </a:lnTo>
                <a:lnTo>
                  <a:pt x="292" y="1422"/>
                </a:lnTo>
                <a:lnTo>
                  <a:pt x="533" y="901"/>
                </a:lnTo>
                <a:lnTo>
                  <a:pt x="698" y="330"/>
                </a:lnTo>
                <a:lnTo>
                  <a:pt x="12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48781" y="525585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863"/>
                </a:moveTo>
                <a:lnTo>
                  <a:pt x="1739" y="1676"/>
                </a:lnTo>
                <a:lnTo>
                  <a:pt x="1549" y="533"/>
                </a:lnTo>
                <a:lnTo>
                  <a:pt x="1104" y="0"/>
                </a:lnTo>
                <a:lnTo>
                  <a:pt x="0" y="863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9463" y="5259468"/>
            <a:ext cx="12065" cy="11430"/>
          </a:xfrm>
          <a:custGeom>
            <a:avLst/>
            <a:gdLst/>
            <a:ahLst/>
            <a:cxnLst/>
            <a:rect l="l" t="t" r="r" b="b"/>
            <a:pathLst>
              <a:path w="12065" h="11429">
                <a:moveTo>
                  <a:pt x="7925" y="5713"/>
                </a:moveTo>
                <a:lnTo>
                  <a:pt x="0" y="6858"/>
                </a:lnTo>
                <a:lnTo>
                  <a:pt x="5130" y="10972"/>
                </a:lnTo>
                <a:lnTo>
                  <a:pt x="7925" y="5713"/>
                </a:lnTo>
                <a:close/>
              </a:path>
              <a:path w="12065" h="11429">
                <a:moveTo>
                  <a:pt x="11444" y="7654"/>
                </a:moveTo>
                <a:lnTo>
                  <a:pt x="9842" y="10515"/>
                </a:lnTo>
                <a:lnTo>
                  <a:pt x="11277" y="10020"/>
                </a:lnTo>
                <a:lnTo>
                  <a:pt x="11444" y="7654"/>
                </a:lnTo>
                <a:close/>
              </a:path>
              <a:path w="12065" h="11429">
                <a:moveTo>
                  <a:pt x="11537" y="6327"/>
                </a:moveTo>
                <a:lnTo>
                  <a:pt x="11444" y="7654"/>
                </a:lnTo>
                <a:lnTo>
                  <a:pt x="12039" y="6591"/>
                </a:lnTo>
                <a:lnTo>
                  <a:pt x="11537" y="6327"/>
                </a:lnTo>
                <a:close/>
              </a:path>
              <a:path w="12065" h="11429">
                <a:moveTo>
                  <a:pt x="11061" y="0"/>
                </a:moveTo>
                <a:lnTo>
                  <a:pt x="8516" y="4742"/>
                </a:lnTo>
                <a:lnTo>
                  <a:pt x="11537" y="6327"/>
                </a:lnTo>
                <a:lnTo>
                  <a:pt x="11582" y="5689"/>
                </a:lnTo>
                <a:lnTo>
                  <a:pt x="11758" y="4826"/>
                </a:lnTo>
                <a:lnTo>
                  <a:pt x="11087" y="4826"/>
                </a:lnTo>
                <a:lnTo>
                  <a:pt x="10782" y="3606"/>
                </a:lnTo>
                <a:lnTo>
                  <a:pt x="10985" y="1663"/>
                </a:lnTo>
                <a:lnTo>
                  <a:pt x="11061" y="0"/>
                </a:lnTo>
                <a:close/>
              </a:path>
              <a:path w="12065" h="11429">
                <a:moveTo>
                  <a:pt x="8458" y="4711"/>
                </a:moveTo>
                <a:lnTo>
                  <a:pt x="7925" y="5713"/>
                </a:lnTo>
                <a:lnTo>
                  <a:pt x="8471" y="4826"/>
                </a:lnTo>
                <a:close/>
              </a:path>
              <a:path w="12065" h="11429">
                <a:moveTo>
                  <a:pt x="12039" y="3441"/>
                </a:moveTo>
                <a:lnTo>
                  <a:pt x="11087" y="4826"/>
                </a:lnTo>
                <a:lnTo>
                  <a:pt x="11758" y="4826"/>
                </a:lnTo>
                <a:lnTo>
                  <a:pt x="12039" y="3441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41567" y="5272025"/>
            <a:ext cx="5080" cy="8255"/>
          </a:xfrm>
          <a:custGeom>
            <a:avLst/>
            <a:gdLst/>
            <a:ahLst/>
            <a:cxnLst/>
            <a:rect l="l" t="t" r="r" b="b"/>
            <a:pathLst>
              <a:path w="5080" h="8254">
                <a:moveTo>
                  <a:pt x="4648" y="0"/>
                </a:moveTo>
                <a:lnTo>
                  <a:pt x="520" y="76"/>
                </a:lnTo>
                <a:lnTo>
                  <a:pt x="0" y="8204"/>
                </a:lnTo>
                <a:lnTo>
                  <a:pt x="1447" y="5842"/>
                </a:lnTo>
                <a:lnTo>
                  <a:pt x="4648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2194" y="5278410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89">
                <a:moveTo>
                  <a:pt x="6616" y="3213"/>
                </a:moveTo>
                <a:lnTo>
                  <a:pt x="2058" y="4102"/>
                </a:lnTo>
                <a:lnTo>
                  <a:pt x="190" y="6553"/>
                </a:lnTo>
                <a:lnTo>
                  <a:pt x="0" y="8483"/>
                </a:lnTo>
                <a:lnTo>
                  <a:pt x="6616" y="3213"/>
                </a:lnTo>
                <a:close/>
              </a:path>
              <a:path w="6984" h="8889">
                <a:moveTo>
                  <a:pt x="4381" y="1054"/>
                </a:moveTo>
                <a:lnTo>
                  <a:pt x="874" y="3431"/>
                </a:lnTo>
                <a:lnTo>
                  <a:pt x="495" y="4406"/>
                </a:lnTo>
                <a:lnTo>
                  <a:pt x="2058" y="4102"/>
                </a:lnTo>
                <a:lnTo>
                  <a:pt x="4381" y="1054"/>
                </a:lnTo>
                <a:close/>
              </a:path>
              <a:path w="6984" h="8889">
                <a:moveTo>
                  <a:pt x="2209" y="0"/>
                </a:moveTo>
                <a:lnTo>
                  <a:pt x="1447" y="1193"/>
                </a:lnTo>
                <a:lnTo>
                  <a:pt x="711" y="2286"/>
                </a:lnTo>
                <a:lnTo>
                  <a:pt x="635" y="3594"/>
                </a:lnTo>
                <a:lnTo>
                  <a:pt x="874" y="3431"/>
                </a:lnTo>
                <a:lnTo>
                  <a:pt x="2209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34398" y="5276611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863" y="0"/>
                </a:moveTo>
                <a:lnTo>
                  <a:pt x="431" y="698"/>
                </a:lnTo>
                <a:lnTo>
                  <a:pt x="190" y="1269"/>
                </a:lnTo>
                <a:lnTo>
                  <a:pt x="0" y="1803"/>
                </a:lnTo>
                <a:lnTo>
                  <a:pt x="342" y="1244"/>
                </a:lnTo>
                <a:lnTo>
                  <a:pt x="660" y="660"/>
                </a:lnTo>
                <a:lnTo>
                  <a:pt x="863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1951" y="5069213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990" y="0"/>
                </a:moveTo>
                <a:lnTo>
                  <a:pt x="0" y="25"/>
                </a:lnTo>
                <a:lnTo>
                  <a:pt x="596" y="2120"/>
                </a:lnTo>
                <a:lnTo>
                  <a:pt x="1511" y="1079"/>
                </a:lnTo>
                <a:lnTo>
                  <a:pt x="3060" y="190"/>
                </a:lnTo>
                <a:lnTo>
                  <a:pt x="2095" y="190"/>
                </a:lnTo>
                <a:lnTo>
                  <a:pt x="99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51829" y="506902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0" y="0"/>
                </a:moveTo>
                <a:lnTo>
                  <a:pt x="0" y="228"/>
                </a:lnTo>
                <a:lnTo>
                  <a:pt x="5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46103" y="5069244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5309" y="2438"/>
                </a:moveTo>
                <a:lnTo>
                  <a:pt x="2349" y="2438"/>
                </a:lnTo>
                <a:lnTo>
                  <a:pt x="4419" y="7619"/>
                </a:lnTo>
                <a:lnTo>
                  <a:pt x="5309" y="2438"/>
                </a:lnTo>
                <a:close/>
              </a:path>
              <a:path w="6350" h="7620">
                <a:moveTo>
                  <a:pt x="3911" y="342"/>
                </a:moveTo>
                <a:lnTo>
                  <a:pt x="1739" y="2222"/>
                </a:lnTo>
                <a:lnTo>
                  <a:pt x="0" y="5054"/>
                </a:lnTo>
                <a:lnTo>
                  <a:pt x="2349" y="2438"/>
                </a:lnTo>
                <a:lnTo>
                  <a:pt x="5309" y="2438"/>
                </a:lnTo>
                <a:lnTo>
                  <a:pt x="5540" y="1092"/>
                </a:lnTo>
                <a:lnTo>
                  <a:pt x="3594" y="1092"/>
                </a:lnTo>
                <a:lnTo>
                  <a:pt x="3911" y="342"/>
                </a:lnTo>
                <a:close/>
              </a:path>
              <a:path w="6350" h="7620">
                <a:moveTo>
                  <a:pt x="5727" y="0"/>
                </a:moveTo>
                <a:lnTo>
                  <a:pt x="4826" y="50"/>
                </a:lnTo>
                <a:lnTo>
                  <a:pt x="4038" y="292"/>
                </a:lnTo>
                <a:lnTo>
                  <a:pt x="3594" y="1092"/>
                </a:lnTo>
                <a:lnTo>
                  <a:pt x="5540" y="1092"/>
                </a:lnTo>
                <a:lnTo>
                  <a:pt x="5727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49990" y="5073132"/>
            <a:ext cx="4445" cy="5080"/>
          </a:xfrm>
          <a:custGeom>
            <a:avLst/>
            <a:gdLst/>
            <a:ahLst/>
            <a:cxnLst/>
            <a:rect l="l" t="t" r="r" b="b"/>
            <a:pathLst>
              <a:path w="4444" h="5079">
                <a:moveTo>
                  <a:pt x="2166" y="1504"/>
                </a:moveTo>
                <a:lnTo>
                  <a:pt x="1752" y="3708"/>
                </a:lnTo>
                <a:lnTo>
                  <a:pt x="3517" y="4800"/>
                </a:lnTo>
                <a:lnTo>
                  <a:pt x="2166" y="1504"/>
                </a:lnTo>
                <a:close/>
              </a:path>
              <a:path w="4444" h="5079">
                <a:moveTo>
                  <a:pt x="609" y="0"/>
                </a:moveTo>
                <a:lnTo>
                  <a:pt x="0" y="2057"/>
                </a:lnTo>
                <a:lnTo>
                  <a:pt x="266" y="2971"/>
                </a:lnTo>
                <a:lnTo>
                  <a:pt x="1869" y="781"/>
                </a:lnTo>
                <a:lnTo>
                  <a:pt x="1568" y="47"/>
                </a:lnTo>
                <a:lnTo>
                  <a:pt x="609" y="0"/>
                </a:lnTo>
                <a:close/>
              </a:path>
              <a:path w="4444" h="5079">
                <a:moveTo>
                  <a:pt x="2282" y="216"/>
                </a:moveTo>
                <a:lnTo>
                  <a:pt x="1869" y="781"/>
                </a:lnTo>
                <a:lnTo>
                  <a:pt x="2166" y="1504"/>
                </a:lnTo>
                <a:lnTo>
                  <a:pt x="2302" y="781"/>
                </a:lnTo>
                <a:lnTo>
                  <a:pt x="2282" y="216"/>
                </a:lnTo>
                <a:close/>
              </a:path>
              <a:path w="4444" h="5079">
                <a:moveTo>
                  <a:pt x="2431" y="89"/>
                </a:moveTo>
                <a:lnTo>
                  <a:pt x="2401" y="252"/>
                </a:lnTo>
                <a:lnTo>
                  <a:pt x="3352" y="533"/>
                </a:lnTo>
                <a:lnTo>
                  <a:pt x="3975" y="165"/>
                </a:lnTo>
                <a:lnTo>
                  <a:pt x="2431" y="89"/>
                </a:lnTo>
                <a:close/>
              </a:path>
              <a:path w="4444" h="5079">
                <a:moveTo>
                  <a:pt x="1736" y="55"/>
                </a:moveTo>
                <a:lnTo>
                  <a:pt x="2282" y="216"/>
                </a:lnTo>
                <a:lnTo>
                  <a:pt x="2378" y="86"/>
                </a:lnTo>
                <a:lnTo>
                  <a:pt x="1736" y="55"/>
                </a:lnTo>
                <a:close/>
              </a:path>
              <a:path w="4444" h="5079">
                <a:moveTo>
                  <a:pt x="1549" y="0"/>
                </a:moveTo>
                <a:lnTo>
                  <a:pt x="1736" y="55"/>
                </a:lnTo>
                <a:lnTo>
                  <a:pt x="1549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2441" y="507116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965"/>
                </a:moveTo>
                <a:lnTo>
                  <a:pt x="355" y="0"/>
                </a:lnTo>
                <a:lnTo>
                  <a:pt x="76" y="292"/>
                </a:lnTo>
                <a:lnTo>
                  <a:pt x="0" y="609"/>
                </a:lnTo>
                <a:lnTo>
                  <a:pt x="0" y="965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7826" y="5078166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0"/>
                </a:moveTo>
                <a:lnTo>
                  <a:pt x="17" y="266"/>
                </a:lnTo>
                <a:lnTo>
                  <a:pt x="139" y="774"/>
                </a:lnTo>
                <a:lnTo>
                  <a:pt x="241" y="977"/>
                </a:lnTo>
                <a:lnTo>
                  <a:pt x="952" y="914"/>
                </a:lnTo>
                <a:lnTo>
                  <a:pt x="977" y="774"/>
                </a:lnTo>
                <a:lnTo>
                  <a:pt x="622" y="558"/>
                </a:lnTo>
                <a:lnTo>
                  <a:pt x="317" y="266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55282" y="5074223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5">
                <a:moveTo>
                  <a:pt x="2498" y="3111"/>
                </a:moveTo>
                <a:lnTo>
                  <a:pt x="1346" y="3111"/>
                </a:lnTo>
                <a:lnTo>
                  <a:pt x="1993" y="3454"/>
                </a:lnTo>
                <a:lnTo>
                  <a:pt x="2552" y="3936"/>
                </a:lnTo>
                <a:lnTo>
                  <a:pt x="2498" y="3111"/>
                </a:lnTo>
                <a:close/>
              </a:path>
              <a:path w="3809" h="4445">
                <a:moveTo>
                  <a:pt x="1714" y="0"/>
                </a:moveTo>
                <a:lnTo>
                  <a:pt x="0" y="3695"/>
                </a:lnTo>
                <a:lnTo>
                  <a:pt x="1346" y="3111"/>
                </a:lnTo>
                <a:lnTo>
                  <a:pt x="2498" y="3111"/>
                </a:lnTo>
                <a:lnTo>
                  <a:pt x="2463" y="2578"/>
                </a:lnTo>
                <a:lnTo>
                  <a:pt x="3429" y="152"/>
                </a:lnTo>
                <a:lnTo>
                  <a:pt x="1714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58802" y="5071286"/>
            <a:ext cx="4445" cy="8255"/>
          </a:xfrm>
          <a:custGeom>
            <a:avLst/>
            <a:gdLst/>
            <a:ahLst/>
            <a:cxnLst/>
            <a:rect l="l" t="t" r="r" b="b"/>
            <a:pathLst>
              <a:path w="4444" h="8254">
                <a:moveTo>
                  <a:pt x="1473" y="0"/>
                </a:moveTo>
                <a:lnTo>
                  <a:pt x="0" y="7658"/>
                </a:lnTo>
                <a:lnTo>
                  <a:pt x="482" y="7962"/>
                </a:lnTo>
                <a:lnTo>
                  <a:pt x="1066" y="8115"/>
                </a:lnTo>
                <a:lnTo>
                  <a:pt x="2057" y="7785"/>
                </a:lnTo>
                <a:lnTo>
                  <a:pt x="698" y="6349"/>
                </a:lnTo>
                <a:lnTo>
                  <a:pt x="1530" y="4692"/>
                </a:lnTo>
                <a:lnTo>
                  <a:pt x="1473" y="0"/>
                </a:lnTo>
                <a:close/>
              </a:path>
              <a:path w="4444" h="8254">
                <a:moveTo>
                  <a:pt x="3644" y="850"/>
                </a:moveTo>
                <a:lnTo>
                  <a:pt x="2335" y="4190"/>
                </a:lnTo>
                <a:lnTo>
                  <a:pt x="2359" y="4692"/>
                </a:lnTo>
                <a:lnTo>
                  <a:pt x="2743" y="6896"/>
                </a:lnTo>
                <a:lnTo>
                  <a:pt x="3924" y="4190"/>
                </a:lnTo>
                <a:lnTo>
                  <a:pt x="4279" y="2870"/>
                </a:lnTo>
                <a:lnTo>
                  <a:pt x="3644" y="1752"/>
                </a:lnTo>
                <a:lnTo>
                  <a:pt x="3644" y="850"/>
                </a:lnTo>
                <a:close/>
              </a:path>
              <a:path w="4444" h="8254">
                <a:moveTo>
                  <a:pt x="2146" y="3467"/>
                </a:moveTo>
                <a:lnTo>
                  <a:pt x="1530" y="4692"/>
                </a:lnTo>
                <a:lnTo>
                  <a:pt x="1549" y="6197"/>
                </a:lnTo>
                <a:lnTo>
                  <a:pt x="2291" y="4303"/>
                </a:lnTo>
                <a:lnTo>
                  <a:pt x="2146" y="3467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71711" y="5080898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622" y="0"/>
                </a:moveTo>
                <a:lnTo>
                  <a:pt x="0" y="1333"/>
                </a:lnTo>
                <a:lnTo>
                  <a:pt x="990" y="1714"/>
                </a:lnTo>
                <a:lnTo>
                  <a:pt x="1422" y="2374"/>
                </a:lnTo>
                <a:lnTo>
                  <a:pt x="622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67465" y="508150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0"/>
                </a:moveTo>
                <a:lnTo>
                  <a:pt x="25" y="127"/>
                </a:lnTo>
                <a:lnTo>
                  <a:pt x="381" y="838"/>
                </a:lnTo>
                <a:lnTo>
                  <a:pt x="914" y="1473"/>
                </a:lnTo>
                <a:lnTo>
                  <a:pt x="1562" y="1765"/>
                </a:lnTo>
                <a:lnTo>
                  <a:pt x="1270" y="800"/>
                </a:lnTo>
                <a:lnTo>
                  <a:pt x="787" y="127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62053" y="5078833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5" h="10160">
                <a:moveTo>
                  <a:pt x="3629" y="2438"/>
                </a:moveTo>
                <a:lnTo>
                  <a:pt x="2743" y="2438"/>
                </a:lnTo>
                <a:lnTo>
                  <a:pt x="1955" y="9969"/>
                </a:lnTo>
                <a:lnTo>
                  <a:pt x="4185" y="4711"/>
                </a:lnTo>
                <a:lnTo>
                  <a:pt x="3314" y="4711"/>
                </a:lnTo>
                <a:lnTo>
                  <a:pt x="3629" y="2438"/>
                </a:lnTo>
                <a:close/>
              </a:path>
              <a:path w="5715" h="10160">
                <a:moveTo>
                  <a:pt x="5203" y="3530"/>
                </a:moveTo>
                <a:lnTo>
                  <a:pt x="4686" y="3530"/>
                </a:lnTo>
                <a:lnTo>
                  <a:pt x="4584" y="6121"/>
                </a:lnTo>
                <a:lnTo>
                  <a:pt x="5203" y="3530"/>
                </a:lnTo>
                <a:close/>
              </a:path>
              <a:path w="5715" h="10160">
                <a:moveTo>
                  <a:pt x="3848" y="863"/>
                </a:moveTo>
                <a:lnTo>
                  <a:pt x="0" y="5372"/>
                </a:lnTo>
                <a:lnTo>
                  <a:pt x="2743" y="2438"/>
                </a:lnTo>
                <a:lnTo>
                  <a:pt x="3629" y="2438"/>
                </a:lnTo>
                <a:lnTo>
                  <a:pt x="3848" y="863"/>
                </a:lnTo>
                <a:close/>
              </a:path>
              <a:path w="5715" h="10160">
                <a:moveTo>
                  <a:pt x="4416" y="4166"/>
                </a:moveTo>
                <a:lnTo>
                  <a:pt x="3314" y="4711"/>
                </a:lnTo>
                <a:lnTo>
                  <a:pt x="4185" y="4711"/>
                </a:lnTo>
                <a:lnTo>
                  <a:pt x="4416" y="4166"/>
                </a:lnTo>
                <a:close/>
              </a:path>
              <a:path w="5715" h="10160">
                <a:moveTo>
                  <a:pt x="4674" y="3559"/>
                </a:moveTo>
                <a:lnTo>
                  <a:pt x="4416" y="4166"/>
                </a:lnTo>
                <a:lnTo>
                  <a:pt x="4597" y="4076"/>
                </a:lnTo>
                <a:lnTo>
                  <a:pt x="4674" y="3559"/>
                </a:lnTo>
                <a:close/>
              </a:path>
              <a:path w="5715" h="10160">
                <a:moveTo>
                  <a:pt x="4938" y="1773"/>
                </a:moveTo>
                <a:lnTo>
                  <a:pt x="4674" y="3559"/>
                </a:lnTo>
                <a:lnTo>
                  <a:pt x="5203" y="3530"/>
                </a:lnTo>
                <a:lnTo>
                  <a:pt x="5397" y="2717"/>
                </a:lnTo>
                <a:lnTo>
                  <a:pt x="4965" y="1866"/>
                </a:lnTo>
                <a:close/>
              </a:path>
              <a:path w="5715" h="10160">
                <a:moveTo>
                  <a:pt x="4571" y="0"/>
                </a:moveTo>
                <a:lnTo>
                  <a:pt x="4673" y="863"/>
                </a:lnTo>
                <a:lnTo>
                  <a:pt x="4938" y="1773"/>
                </a:lnTo>
                <a:lnTo>
                  <a:pt x="5003" y="1333"/>
                </a:lnTo>
                <a:lnTo>
                  <a:pt x="4571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63080" y="5077947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219" y="266"/>
                </a:moveTo>
                <a:lnTo>
                  <a:pt x="0" y="0"/>
                </a:lnTo>
                <a:lnTo>
                  <a:pt x="533" y="660"/>
                </a:lnTo>
                <a:lnTo>
                  <a:pt x="914" y="635"/>
                </a:lnTo>
                <a:lnTo>
                  <a:pt x="1219" y="266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64301" y="5073020"/>
            <a:ext cx="2540" cy="5715"/>
          </a:xfrm>
          <a:custGeom>
            <a:avLst/>
            <a:gdLst/>
            <a:ahLst/>
            <a:cxnLst/>
            <a:rect l="l" t="t" r="r" b="b"/>
            <a:pathLst>
              <a:path w="2540" h="5714">
                <a:moveTo>
                  <a:pt x="1092" y="0"/>
                </a:moveTo>
                <a:lnTo>
                  <a:pt x="901" y="4102"/>
                </a:lnTo>
                <a:lnTo>
                  <a:pt x="0" y="5194"/>
                </a:lnTo>
                <a:lnTo>
                  <a:pt x="1752" y="5575"/>
                </a:lnTo>
                <a:lnTo>
                  <a:pt x="2489" y="2095"/>
                </a:lnTo>
                <a:lnTo>
                  <a:pt x="1092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44814" y="507549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86" y="215"/>
                </a:moveTo>
                <a:close/>
              </a:path>
              <a:path w="634" h="635">
                <a:moveTo>
                  <a:pt x="330" y="0"/>
                </a:moveTo>
                <a:lnTo>
                  <a:pt x="127" y="139"/>
                </a:lnTo>
                <a:lnTo>
                  <a:pt x="33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47478" y="507532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368" y="0"/>
                </a:moveTo>
                <a:lnTo>
                  <a:pt x="215" y="25"/>
                </a:lnTo>
                <a:lnTo>
                  <a:pt x="88" y="101"/>
                </a:lnTo>
                <a:lnTo>
                  <a:pt x="0" y="254"/>
                </a:lnTo>
                <a:lnTo>
                  <a:pt x="355" y="927"/>
                </a:lnTo>
                <a:lnTo>
                  <a:pt x="368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47834" y="5076252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0" y="0"/>
                </a:moveTo>
                <a:lnTo>
                  <a:pt x="63" y="622"/>
                </a:lnTo>
                <a:lnTo>
                  <a:pt x="266" y="1206"/>
                </a:lnTo>
                <a:lnTo>
                  <a:pt x="889" y="1701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47350" y="5070387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3619" y="4203"/>
                </a:moveTo>
                <a:lnTo>
                  <a:pt x="2219" y="4546"/>
                </a:lnTo>
                <a:lnTo>
                  <a:pt x="6235" y="10071"/>
                </a:lnTo>
                <a:lnTo>
                  <a:pt x="3619" y="4203"/>
                </a:lnTo>
                <a:close/>
              </a:path>
              <a:path w="6350" h="10160">
                <a:moveTo>
                  <a:pt x="284" y="1529"/>
                </a:moveTo>
                <a:lnTo>
                  <a:pt x="253" y="1803"/>
                </a:lnTo>
                <a:lnTo>
                  <a:pt x="0" y="2527"/>
                </a:lnTo>
                <a:lnTo>
                  <a:pt x="495" y="2590"/>
                </a:lnTo>
                <a:lnTo>
                  <a:pt x="546" y="4203"/>
                </a:lnTo>
                <a:lnTo>
                  <a:pt x="495" y="4927"/>
                </a:lnTo>
                <a:lnTo>
                  <a:pt x="1742" y="4565"/>
                </a:lnTo>
                <a:lnTo>
                  <a:pt x="284" y="1529"/>
                </a:lnTo>
                <a:close/>
              </a:path>
              <a:path w="6350" h="10160">
                <a:moveTo>
                  <a:pt x="2070" y="4470"/>
                </a:moveTo>
                <a:lnTo>
                  <a:pt x="1809" y="4546"/>
                </a:lnTo>
                <a:lnTo>
                  <a:pt x="2140" y="4565"/>
                </a:lnTo>
                <a:close/>
              </a:path>
              <a:path w="6350" h="10160">
                <a:moveTo>
                  <a:pt x="345" y="990"/>
                </a:moveTo>
                <a:lnTo>
                  <a:pt x="38" y="1041"/>
                </a:lnTo>
                <a:lnTo>
                  <a:pt x="284" y="1529"/>
                </a:lnTo>
                <a:lnTo>
                  <a:pt x="345" y="990"/>
                </a:lnTo>
                <a:close/>
              </a:path>
              <a:path w="6350" h="10160">
                <a:moveTo>
                  <a:pt x="457" y="0"/>
                </a:moveTo>
                <a:lnTo>
                  <a:pt x="345" y="990"/>
                </a:lnTo>
                <a:lnTo>
                  <a:pt x="1193" y="850"/>
                </a:lnTo>
                <a:lnTo>
                  <a:pt x="457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50142" y="5071460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2070" y="0"/>
                </a:moveTo>
                <a:lnTo>
                  <a:pt x="1435" y="266"/>
                </a:lnTo>
                <a:lnTo>
                  <a:pt x="0" y="1143"/>
                </a:lnTo>
                <a:lnTo>
                  <a:pt x="2044" y="4076"/>
                </a:lnTo>
                <a:lnTo>
                  <a:pt x="207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53640" y="5072901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2690" y="3723"/>
                </a:moveTo>
                <a:lnTo>
                  <a:pt x="2171" y="4711"/>
                </a:lnTo>
                <a:lnTo>
                  <a:pt x="2489" y="4571"/>
                </a:lnTo>
                <a:lnTo>
                  <a:pt x="2857" y="4571"/>
                </a:lnTo>
                <a:lnTo>
                  <a:pt x="2806" y="3797"/>
                </a:lnTo>
                <a:close/>
              </a:path>
              <a:path w="3175" h="5079">
                <a:moveTo>
                  <a:pt x="2084" y="2512"/>
                </a:moveTo>
                <a:lnTo>
                  <a:pt x="1142" y="2743"/>
                </a:lnTo>
                <a:lnTo>
                  <a:pt x="2690" y="3723"/>
                </a:lnTo>
                <a:lnTo>
                  <a:pt x="2844" y="3428"/>
                </a:lnTo>
                <a:lnTo>
                  <a:pt x="2084" y="2512"/>
                </a:lnTo>
                <a:close/>
              </a:path>
              <a:path w="3175" h="5079">
                <a:moveTo>
                  <a:pt x="0" y="0"/>
                </a:moveTo>
                <a:lnTo>
                  <a:pt x="2084" y="2512"/>
                </a:lnTo>
                <a:lnTo>
                  <a:pt x="2857" y="2324"/>
                </a:lnTo>
                <a:lnTo>
                  <a:pt x="2793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61272" y="507596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241"/>
                </a:moveTo>
                <a:lnTo>
                  <a:pt x="203" y="381"/>
                </a:lnTo>
                <a:lnTo>
                  <a:pt x="431" y="76"/>
                </a:lnTo>
                <a:lnTo>
                  <a:pt x="609" y="0"/>
                </a:lnTo>
                <a:lnTo>
                  <a:pt x="0" y="241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35747" y="5244131"/>
            <a:ext cx="14604" cy="29845"/>
          </a:xfrm>
          <a:custGeom>
            <a:avLst/>
            <a:gdLst/>
            <a:ahLst/>
            <a:cxnLst/>
            <a:rect l="l" t="t" r="r" b="b"/>
            <a:pathLst>
              <a:path w="14605" h="29845">
                <a:moveTo>
                  <a:pt x="14240" y="0"/>
                </a:moveTo>
                <a:lnTo>
                  <a:pt x="14037" y="215"/>
                </a:lnTo>
                <a:lnTo>
                  <a:pt x="11141" y="8191"/>
                </a:lnTo>
                <a:lnTo>
                  <a:pt x="10062" y="10617"/>
                </a:lnTo>
                <a:lnTo>
                  <a:pt x="8842" y="12941"/>
                </a:lnTo>
                <a:lnTo>
                  <a:pt x="7699" y="15303"/>
                </a:lnTo>
                <a:lnTo>
                  <a:pt x="6531" y="17652"/>
                </a:lnTo>
                <a:lnTo>
                  <a:pt x="5413" y="20040"/>
                </a:lnTo>
                <a:lnTo>
                  <a:pt x="4194" y="22326"/>
                </a:lnTo>
                <a:lnTo>
                  <a:pt x="16" y="29095"/>
                </a:lnTo>
                <a:lnTo>
                  <a:pt x="0" y="29425"/>
                </a:lnTo>
                <a:lnTo>
                  <a:pt x="206" y="29578"/>
                </a:lnTo>
                <a:lnTo>
                  <a:pt x="473" y="29425"/>
                </a:lnTo>
                <a:lnTo>
                  <a:pt x="657" y="29095"/>
                </a:lnTo>
                <a:lnTo>
                  <a:pt x="4651" y="22669"/>
                </a:lnTo>
                <a:lnTo>
                  <a:pt x="5883" y="20383"/>
                </a:lnTo>
                <a:lnTo>
                  <a:pt x="7001" y="17983"/>
                </a:lnTo>
                <a:lnTo>
                  <a:pt x="8182" y="15633"/>
                </a:lnTo>
                <a:lnTo>
                  <a:pt x="9338" y="13271"/>
                </a:lnTo>
                <a:lnTo>
                  <a:pt x="10531" y="10934"/>
                </a:lnTo>
                <a:lnTo>
                  <a:pt x="11636" y="8521"/>
                </a:lnTo>
                <a:lnTo>
                  <a:pt x="14430" y="825"/>
                </a:lnTo>
                <a:lnTo>
                  <a:pt x="14392" y="63"/>
                </a:lnTo>
                <a:lnTo>
                  <a:pt x="1424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52639" y="5053299"/>
            <a:ext cx="300990" cy="311150"/>
          </a:xfrm>
          <a:custGeom>
            <a:avLst/>
            <a:gdLst/>
            <a:ahLst/>
            <a:cxnLst/>
            <a:rect l="l" t="t" r="r" b="b"/>
            <a:pathLst>
              <a:path w="300990" h="311150">
                <a:moveTo>
                  <a:pt x="173945" y="308609"/>
                </a:moveTo>
                <a:lnTo>
                  <a:pt x="163944" y="308609"/>
                </a:lnTo>
                <a:lnTo>
                  <a:pt x="166814" y="311149"/>
                </a:lnTo>
                <a:lnTo>
                  <a:pt x="173875" y="311149"/>
                </a:lnTo>
                <a:lnTo>
                  <a:pt x="173945" y="308609"/>
                </a:lnTo>
                <a:close/>
              </a:path>
              <a:path w="300990" h="311150">
                <a:moveTo>
                  <a:pt x="174015" y="306069"/>
                </a:moveTo>
                <a:lnTo>
                  <a:pt x="160604" y="306069"/>
                </a:lnTo>
                <a:lnTo>
                  <a:pt x="160540" y="307339"/>
                </a:lnTo>
                <a:lnTo>
                  <a:pt x="160350" y="308609"/>
                </a:lnTo>
                <a:lnTo>
                  <a:pt x="161823" y="309879"/>
                </a:lnTo>
                <a:lnTo>
                  <a:pt x="163944" y="308609"/>
                </a:lnTo>
                <a:lnTo>
                  <a:pt x="173945" y="308609"/>
                </a:lnTo>
                <a:lnTo>
                  <a:pt x="174015" y="306069"/>
                </a:lnTo>
                <a:close/>
              </a:path>
              <a:path w="300990" h="311150">
                <a:moveTo>
                  <a:pt x="184365" y="300989"/>
                </a:moveTo>
                <a:lnTo>
                  <a:pt x="134721" y="300989"/>
                </a:lnTo>
                <a:lnTo>
                  <a:pt x="136182" y="302259"/>
                </a:lnTo>
                <a:lnTo>
                  <a:pt x="137960" y="303529"/>
                </a:lnTo>
                <a:lnTo>
                  <a:pt x="141046" y="303529"/>
                </a:lnTo>
                <a:lnTo>
                  <a:pt x="145694" y="306069"/>
                </a:lnTo>
                <a:lnTo>
                  <a:pt x="174015" y="306069"/>
                </a:lnTo>
                <a:lnTo>
                  <a:pt x="174510" y="307339"/>
                </a:lnTo>
                <a:lnTo>
                  <a:pt x="174142" y="307339"/>
                </a:lnTo>
                <a:lnTo>
                  <a:pt x="174625" y="308609"/>
                </a:lnTo>
                <a:lnTo>
                  <a:pt x="177800" y="306069"/>
                </a:lnTo>
                <a:lnTo>
                  <a:pt x="177533" y="302259"/>
                </a:lnTo>
                <a:lnTo>
                  <a:pt x="182168" y="302259"/>
                </a:lnTo>
                <a:lnTo>
                  <a:pt x="184365" y="300989"/>
                </a:lnTo>
                <a:close/>
              </a:path>
              <a:path w="300990" h="311150">
                <a:moveTo>
                  <a:pt x="131114" y="300989"/>
                </a:moveTo>
                <a:lnTo>
                  <a:pt x="117995" y="300989"/>
                </a:lnTo>
                <a:lnTo>
                  <a:pt x="116408" y="302259"/>
                </a:lnTo>
                <a:lnTo>
                  <a:pt x="121145" y="303529"/>
                </a:lnTo>
                <a:lnTo>
                  <a:pt x="122085" y="306069"/>
                </a:lnTo>
                <a:lnTo>
                  <a:pt x="131114" y="300989"/>
                </a:lnTo>
                <a:close/>
              </a:path>
              <a:path w="300990" h="311150">
                <a:moveTo>
                  <a:pt x="224167" y="297179"/>
                </a:moveTo>
                <a:lnTo>
                  <a:pt x="204419" y="297179"/>
                </a:lnTo>
                <a:lnTo>
                  <a:pt x="207518" y="303529"/>
                </a:lnTo>
                <a:lnTo>
                  <a:pt x="214655" y="299719"/>
                </a:lnTo>
                <a:lnTo>
                  <a:pt x="217627" y="298449"/>
                </a:lnTo>
                <a:lnTo>
                  <a:pt x="223266" y="298449"/>
                </a:lnTo>
                <a:lnTo>
                  <a:pt x="224167" y="297179"/>
                </a:lnTo>
                <a:close/>
              </a:path>
              <a:path w="300990" h="311150">
                <a:moveTo>
                  <a:pt x="228066" y="290829"/>
                </a:moveTo>
                <a:lnTo>
                  <a:pt x="81229" y="290829"/>
                </a:lnTo>
                <a:lnTo>
                  <a:pt x="83375" y="292099"/>
                </a:lnTo>
                <a:lnTo>
                  <a:pt x="86741" y="300989"/>
                </a:lnTo>
                <a:lnTo>
                  <a:pt x="91186" y="299719"/>
                </a:lnTo>
                <a:lnTo>
                  <a:pt x="89293" y="295909"/>
                </a:lnTo>
                <a:lnTo>
                  <a:pt x="225069" y="295909"/>
                </a:lnTo>
                <a:lnTo>
                  <a:pt x="228066" y="290829"/>
                </a:lnTo>
                <a:close/>
              </a:path>
              <a:path w="300990" h="311150">
                <a:moveTo>
                  <a:pt x="189598" y="297179"/>
                </a:moveTo>
                <a:lnTo>
                  <a:pt x="94183" y="297179"/>
                </a:lnTo>
                <a:lnTo>
                  <a:pt x="99034" y="298449"/>
                </a:lnTo>
                <a:lnTo>
                  <a:pt x="111874" y="298449"/>
                </a:lnTo>
                <a:lnTo>
                  <a:pt x="112674" y="299719"/>
                </a:lnTo>
                <a:lnTo>
                  <a:pt x="113334" y="300989"/>
                </a:lnTo>
                <a:lnTo>
                  <a:pt x="186423" y="300989"/>
                </a:lnTo>
                <a:lnTo>
                  <a:pt x="188214" y="299719"/>
                </a:lnTo>
                <a:lnTo>
                  <a:pt x="190499" y="299118"/>
                </a:lnTo>
                <a:lnTo>
                  <a:pt x="189598" y="297179"/>
                </a:lnTo>
                <a:close/>
              </a:path>
              <a:path w="300990" h="311150">
                <a:moveTo>
                  <a:pt x="191118" y="298955"/>
                </a:moveTo>
                <a:lnTo>
                  <a:pt x="190499" y="299118"/>
                </a:lnTo>
                <a:lnTo>
                  <a:pt x="190779" y="299719"/>
                </a:lnTo>
                <a:lnTo>
                  <a:pt x="191118" y="298955"/>
                </a:lnTo>
                <a:close/>
              </a:path>
              <a:path w="300990" h="311150">
                <a:moveTo>
                  <a:pt x="223266" y="298449"/>
                </a:moveTo>
                <a:lnTo>
                  <a:pt x="217627" y="298449"/>
                </a:lnTo>
                <a:lnTo>
                  <a:pt x="222364" y="299719"/>
                </a:lnTo>
                <a:lnTo>
                  <a:pt x="223266" y="298449"/>
                </a:lnTo>
                <a:close/>
              </a:path>
              <a:path w="300990" h="311150">
                <a:moveTo>
                  <a:pt x="192651" y="296725"/>
                </a:moveTo>
                <a:lnTo>
                  <a:pt x="192012" y="296938"/>
                </a:lnTo>
                <a:lnTo>
                  <a:pt x="191118" y="298955"/>
                </a:lnTo>
                <a:lnTo>
                  <a:pt x="193040" y="298449"/>
                </a:lnTo>
                <a:lnTo>
                  <a:pt x="192651" y="296725"/>
                </a:lnTo>
                <a:close/>
              </a:path>
              <a:path w="300990" h="311150">
                <a:moveTo>
                  <a:pt x="225069" y="295909"/>
                </a:moveTo>
                <a:lnTo>
                  <a:pt x="201358" y="295909"/>
                </a:lnTo>
                <a:lnTo>
                  <a:pt x="199415" y="298449"/>
                </a:lnTo>
                <a:lnTo>
                  <a:pt x="201066" y="298449"/>
                </a:lnTo>
                <a:lnTo>
                  <a:pt x="204419" y="297179"/>
                </a:lnTo>
                <a:lnTo>
                  <a:pt x="224167" y="297179"/>
                </a:lnTo>
                <a:lnTo>
                  <a:pt x="225069" y="295909"/>
                </a:lnTo>
                <a:close/>
              </a:path>
              <a:path w="300990" h="311150">
                <a:moveTo>
                  <a:pt x="236537" y="288289"/>
                </a:moveTo>
                <a:lnTo>
                  <a:pt x="235292" y="288289"/>
                </a:lnTo>
                <a:lnTo>
                  <a:pt x="234759" y="290829"/>
                </a:lnTo>
                <a:lnTo>
                  <a:pt x="233197" y="292099"/>
                </a:lnTo>
                <a:lnTo>
                  <a:pt x="230085" y="293369"/>
                </a:lnTo>
                <a:lnTo>
                  <a:pt x="228701" y="293369"/>
                </a:lnTo>
                <a:lnTo>
                  <a:pt x="229781" y="295909"/>
                </a:lnTo>
                <a:lnTo>
                  <a:pt x="232384" y="298449"/>
                </a:lnTo>
                <a:lnTo>
                  <a:pt x="243192" y="298449"/>
                </a:lnTo>
                <a:lnTo>
                  <a:pt x="241795" y="292099"/>
                </a:lnTo>
                <a:lnTo>
                  <a:pt x="239369" y="290829"/>
                </a:lnTo>
                <a:lnTo>
                  <a:pt x="236537" y="288289"/>
                </a:lnTo>
                <a:close/>
              </a:path>
              <a:path w="300990" h="311150">
                <a:moveTo>
                  <a:pt x="192468" y="295909"/>
                </a:moveTo>
                <a:lnTo>
                  <a:pt x="91846" y="295909"/>
                </a:lnTo>
                <a:lnTo>
                  <a:pt x="92938" y="297179"/>
                </a:lnTo>
                <a:lnTo>
                  <a:pt x="191287" y="297179"/>
                </a:lnTo>
                <a:lnTo>
                  <a:pt x="192012" y="296938"/>
                </a:lnTo>
                <a:lnTo>
                  <a:pt x="192468" y="295909"/>
                </a:lnTo>
                <a:close/>
              </a:path>
              <a:path w="300990" h="311150">
                <a:moveTo>
                  <a:pt x="192468" y="295909"/>
                </a:moveTo>
                <a:lnTo>
                  <a:pt x="192012" y="296938"/>
                </a:lnTo>
                <a:lnTo>
                  <a:pt x="192651" y="296725"/>
                </a:lnTo>
                <a:lnTo>
                  <a:pt x="192468" y="295909"/>
                </a:lnTo>
                <a:close/>
              </a:path>
              <a:path w="300990" h="311150">
                <a:moveTo>
                  <a:pt x="195097" y="295909"/>
                </a:moveTo>
                <a:lnTo>
                  <a:pt x="192468" y="295909"/>
                </a:lnTo>
                <a:lnTo>
                  <a:pt x="192651" y="296725"/>
                </a:lnTo>
                <a:lnTo>
                  <a:pt x="195097" y="295909"/>
                </a:lnTo>
                <a:close/>
              </a:path>
              <a:path w="300990" h="311150">
                <a:moveTo>
                  <a:pt x="81229" y="290829"/>
                </a:moveTo>
                <a:lnTo>
                  <a:pt x="78397" y="290829"/>
                </a:lnTo>
                <a:lnTo>
                  <a:pt x="79730" y="293369"/>
                </a:lnTo>
                <a:lnTo>
                  <a:pt x="81229" y="290829"/>
                </a:lnTo>
                <a:close/>
              </a:path>
              <a:path w="300990" h="311150">
                <a:moveTo>
                  <a:pt x="254317" y="262889"/>
                </a:moveTo>
                <a:lnTo>
                  <a:pt x="41478" y="262889"/>
                </a:lnTo>
                <a:lnTo>
                  <a:pt x="43472" y="265429"/>
                </a:lnTo>
                <a:lnTo>
                  <a:pt x="45707" y="267969"/>
                </a:lnTo>
                <a:lnTo>
                  <a:pt x="47701" y="270509"/>
                </a:lnTo>
                <a:lnTo>
                  <a:pt x="49758" y="274319"/>
                </a:lnTo>
                <a:lnTo>
                  <a:pt x="51689" y="276859"/>
                </a:lnTo>
                <a:lnTo>
                  <a:pt x="54102" y="279399"/>
                </a:lnTo>
                <a:lnTo>
                  <a:pt x="56426" y="281939"/>
                </a:lnTo>
                <a:lnTo>
                  <a:pt x="58813" y="284479"/>
                </a:lnTo>
                <a:lnTo>
                  <a:pt x="63779" y="289559"/>
                </a:lnTo>
                <a:lnTo>
                  <a:pt x="66624" y="290829"/>
                </a:lnTo>
                <a:lnTo>
                  <a:pt x="69392" y="292099"/>
                </a:lnTo>
                <a:lnTo>
                  <a:pt x="75730" y="292099"/>
                </a:lnTo>
                <a:lnTo>
                  <a:pt x="78397" y="290829"/>
                </a:lnTo>
                <a:lnTo>
                  <a:pt x="229717" y="290829"/>
                </a:lnTo>
                <a:lnTo>
                  <a:pt x="229400" y="289559"/>
                </a:lnTo>
                <a:lnTo>
                  <a:pt x="230238" y="289559"/>
                </a:lnTo>
                <a:lnTo>
                  <a:pt x="231140" y="288289"/>
                </a:lnTo>
                <a:lnTo>
                  <a:pt x="233248" y="288289"/>
                </a:lnTo>
                <a:lnTo>
                  <a:pt x="233667" y="287019"/>
                </a:lnTo>
                <a:lnTo>
                  <a:pt x="237142" y="287019"/>
                </a:lnTo>
                <a:lnTo>
                  <a:pt x="238353" y="284479"/>
                </a:lnTo>
                <a:lnTo>
                  <a:pt x="239801" y="283209"/>
                </a:lnTo>
                <a:lnTo>
                  <a:pt x="241134" y="281939"/>
                </a:lnTo>
                <a:lnTo>
                  <a:pt x="242379" y="280669"/>
                </a:lnTo>
                <a:lnTo>
                  <a:pt x="243700" y="280669"/>
                </a:lnTo>
                <a:lnTo>
                  <a:pt x="243192" y="279399"/>
                </a:lnTo>
                <a:lnTo>
                  <a:pt x="244297" y="279399"/>
                </a:lnTo>
                <a:lnTo>
                  <a:pt x="242506" y="278129"/>
                </a:lnTo>
                <a:lnTo>
                  <a:pt x="241846" y="276859"/>
                </a:lnTo>
                <a:lnTo>
                  <a:pt x="241617" y="276859"/>
                </a:lnTo>
                <a:lnTo>
                  <a:pt x="242049" y="275589"/>
                </a:lnTo>
                <a:lnTo>
                  <a:pt x="242354" y="274319"/>
                </a:lnTo>
                <a:lnTo>
                  <a:pt x="243027" y="274319"/>
                </a:lnTo>
                <a:lnTo>
                  <a:pt x="244246" y="273049"/>
                </a:lnTo>
                <a:lnTo>
                  <a:pt x="243700" y="271779"/>
                </a:lnTo>
                <a:lnTo>
                  <a:pt x="242722" y="271779"/>
                </a:lnTo>
                <a:lnTo>
                  <a:pt x="244322" y="270509"/>
                </a:lnTo>
                <a:lnTo>
                  <a:pt x="245833" y="269239"/>
                </a:lnTo>
                <a:lnTo>
                  <a:pt x="238226" y="269239"/>
                </a:lnTo>
                <a:lnTo>
                  <a:pt x="238734" y="267969"/>
                </a:lnTo>
                <a:lnTo>
                  <a:pt x="241287" y="267969"/>
                </a:lnTo>
                <a:lnTo>
                  <a:pt x="242214" y="266699"/>
                </a:lnTo>
                <a:lnTo>
                  <a:pt x="250812" y="266699"/>
                </a:lnTo>
                <a:lnTo>
                  <a:pt x="251282" y="265429"/>
                </a:lnTo>
                <a:lnTo>
                  <a:pt x="251917" y="265429"/>
                </a:lnTo>
                <a:lnTo>
                  <a:pt x="252958" y="264159"/>
                </a:lnTo>
                <a:lnTo>
                  <a:pt x="253117" y="264159"/>
                </a:lnTo>
                <a:lnTo>
                  <a:pt x="254317" y="262889"/>
                </a:lnTo>
                <a:close/>
              </a:path>
              <a:path w="300990" h="311150">
                <a:moveTo>
                  <a:pt x="233248" y="288289"/>
                </a:moveTo>
                <a:lnTo>
                  <a:pt x="231140" y="288289"/>
                </a:lnTo>
                <a:lnTo>
                  <a:pt x="232410" y="290829"/>
                </a:lnTo>
                <a:lnTo>
                  <a:pt x="233248" y="288289"/>
                </a:lnTo>
                <a:close/>
              </a:path>
              <a:path w="300990" h="311150">
                <a:moveTo>
                  <a:pt x="234632" y="289432"/>
                </a:moveTo>
                <a:close/>
              </a:path>
              <a:path w="300990" h="311150">
                <a:moveTo>
                  <a:pt x="237142" y="287019"/>
                </a:moveTo>
                <a:lnTo>
                  <a:pt x="233667" y="287019"/>
                </a:lnTo>
                <a:lnTo>
                  <a:pt x="234632" y="289432"/>
                </a:lnTo>
                <a:lnTo>
                  <a:pt x="234861" y="288289"/>
                </a:lnTo>
                <a:lnTo>
                  <a:pt x="236537" y="288289"/>
                </a:lnTo>
                <a:lnTo>
                  <a:pt x="237142" y="287019"/>
                </a:lnTo>
                <a:close/>
              </a:path>
              <a:path w="300990" h="311150">
                <a:moveTo>
                  <a:pt x="243700" y="280669"/>
                </a:moveTo>
                <a:lnTo>
                  <a:pt x="242887" y="280669"/>
                </a:lnTo>
                <a:lnTo>
                  <a:pt x="242443" y="283209"/>
                </a:lnTo>
                <a:lnTo>
                  <a:pt x="240258" y="283209"/>
                </a:lnTo>
                <a:lnTo>
                  <a:pt x="239280" y="284479"/>
                </a:lnTo>
                <a:lnTo>
                  <a:pt x="241312" y="288289"/>
                </a:lnTo>
                <a:lnTo>
                  <a:pt x="245681" y="285749"/>
                </a:lnTo>
                <a:lnTo>
                  <a:pt x="247929" y="285749"/>
                </a:lnTo>
                <a:lnTo>
                  <a:pt x="245579" y="284479"/>
                </a:lnTo>
                <a:lnTo>
                  <a:pt x="244208" y="281939"/>
                </a:lnTo>
                <a:lnTo>
                  <a:pt x="243700" y="280669"/>
                </a:lnTo>
                <a:close/>
              </a:path>
              <a:path w="300990" h="311150">
                <a:moveTo>
                  <a:pt x="248589" y="269239"/>
                </a:moveTo>
                <a:lnTo>
                  <a:pt x="246227" y="269239"/>
                </a:lnTo>
                <a:lnTo>
                  <a:pt x="247129" y="270509"/>
                </a:lnTo>
                <a:lnTo>
                  <a:pt x="247408" y="271779"/>
                </a:lnTo>
                <a:lnTo>
                  <a:pt x="245579" y="273049"/>
                </a:lnTo>
                <a:lnTo>
                  <a:pt x="243700" y="275589"/>
                </a:lnTo>
                <a:lnTo>
                  <a:pt x="241769" y="276859"/>
                </a:lnTo>
                <a:lnTo>
                  <a:pt x="244068" y="275589"/>
                </a:lnTo>
                <a:lnTo>
                  <a:pt x="246202" y="273049"/>
                </a:lnTo>
                <a:lnTo>
                  <a:pt x="248450" y="271779"/>
                </a:lnTo>
                <a:lnTo>
                  <a:pt x="247573" y="271779"/>
                </a:lnTo>
                <a:lnTo>
                  <a:pt x="247954" y="270509"/>
                </a:lnTo>
                <a:lnTo>
                  <a:pt x="248589" y="269239"/>
                </a:lnTo>
                <a:close/>
              </a:path>
              <a:path w="300990" h="311150">
                <a:moveTo>
                  <a:pt x="261239" y="262889"/>
                </a:moveTo>
                <a:lnTo>
                  <a:pt x="254315" y="262899"/>
                </a:lnTo>
                <a:lnTo>
                  <a:pt x="254025" y="264159"/>
                </a:lnTo>
                <a:lnTo>
                  <a:pt x="253117" y="264159"/>
                </a:lnTo>
                <a:lnTo>
                  <a:pt x="251917" y="265429"/>
                </a:lnTo>
                <a:lnTo>
                  <a:pt x="253047" y="265429"/>
                </a:lnTo>
                <a:lnTo>
                  <a:pt x="249440" y="269239"/>
                </a:lnTo>
                <a:lnTo>
                  <a:pt x="247573" y="271779"/>
                </a:lnTo>
                <a:lnTo>
                  <a:pt x="248450" y="271779"/>
                </a:lnTo>
                <a:lnTo>
                  <a:pt x="251066" y="270509"/>
                </a:lnTo>
                <a:lnTo>
                  <a:pt x="253796" y="267969"/>
                </a:lnTo>
                <a:lnTo>
                  <a:pt x="256159" y="266699"/>
                </a:lnTo>
                <a:lnTo>
                  <a:pt x="258000" y="265429"/>
                </a:lnTo>
                <a:lnTo>
                  <a:pt x="259689" y="264159"/>
                </a:lnTo>
                <a:lnTo>
                  <a:pt x="261239" y="262889"/>
                </a:lnTo>
                <a:close/>
              </a:path>
              <a:path w="300990" h="311150">
                <a:moveTo>
                  <a:pt x="250278" y="266699"/>
                </a:moveTo>
                <a:lnTo>
                  <a:pt x="246837" y="266699"/>
                </a:lnTo>
                <a:lnTo>
                  <a:pt x="246849" y="267969"/>
                </a:lnTo>
                <a:lnTo>
                  <a:pt x="249313" y="267969"/>
                </a:lnTo>
                <a:lnTo>
                  <a:pt x="250278" y="266699"/>
                </a:lnTo>
                <a:close/>
              </a:path>
              <a:path w="300990" h="311150">
                <a:moveTo>
                  <a:pt x="253117" y="264159"/>
                </a:moveTo>
                <a:lnTo>
                  <a:pt x="252958" y="264159"/>
                </a:lnTo>
                <a:lnTo>
                  <a:pt x="251917" y="265429"/>
                </a:lnTo>
                <a:lnTo>
                  <a:pt x="253117" y="264159"/>
                </a:lnTo>
                <a:close/>
              </a:path>
              <a:path w="300990" h="311150">
                <a:moveTo>
                  <a:pt x="261531" y="262889"/>
                </a:moveTo>
                <a:lnTo>
                  <a:pt x="261251" y="262889"/>
                </a:lnTo>
                <a:lnTo>
                  <a:pt x="261302" y="264159"/>
                </a:lnTo>
                <a:lnTo>
                  <a:pt x="261531" y="262889"/>
                </a:lnTo>
                <a:close/>
              </a:path>
              <a:path w="300990" h="311150">
                <a:moveTo>
                  <a:pt x="60134" y="45719"/>
                </a:moveTo>
                <a:lnTo>
                  <a:pt x="56553" y="46989"/>
                </a:lnTo>
                <a:lnTo>
                  <a:pt x="50876" y="46989"/>
                </a:lnTo>
                <a:lnTo>
                  <a:pt x="52997" y="49529"/>
                </a:lnTo>
                <a:lnTo>
                  <a:pt x="48221" y="50799"/>
                </a:lnTo>
                <a:lnTo>
                  <a:pt x="48958" y="50799"/>
                </a:lnTo>
                <a:lnTo>
                  <a:pt x="38346" y="59689"/>
                </a:lnTo>
                <a:lnTo>
                  <a:pt x="28871" y="69849"/>
                </a:lnTo>
                <a:lnTo>
                  <a:pt x="20556" y="80009"/>
                </a:lnTo>
                <a:lnTo>
                  <a:pt x="13423" y="92709"/>
                </a:lnTo>
                <a:lnTo>
                  <a:pt x="10852" y="101599"/>
                </a:lnTo>
                <a:lnTo>
                  <a:pt x="7672" y="110489"/>
                </a:lnTo>
                <a:lnTo>
                  <a:pt x="4628" y="119379"/>
                </a:lnTo>
                <a:lnTo>
                  <a:pt x="2463" y="128269"/>
                </a:lnTo>
                <a:lnTo>
                  <a:pt x="1178" y="139699"/>
                </a:lnTo>
                <a:lnTo>
                  <a:pt x="865" y="149859"/>
                </a:lnTo>
                <a:lnTo>
                  <a:pt x="1354" y="160019"/>
                </a:lnTo>
                <a:lnTo>
                  <a:pt x="2476" y="168909"/>
                </a:lnTo>
                <a:lnTo>
                  <a:pt x="3327" y="171449"/>
                </a:lnTo>
                <a:lnTo>
                  <a:pt x="1155" y="173989"/>
                </a:lnTo>
                <a:lnTo>
                  <a:pt x="0" y="176529"/>
                </a:lnTo>
                <a:lnTo>
                  <a:pt x="419" y="179069"/>
                </a:lnTo>
                <a:lnTo>
                  <a:pt x="609" y="181609"/>
                </a:lnTo>
                <a:lnTo>
                  <a:pt x="2349" y="194309"/>
                </a:lnTo>
                <a:lnTo>
                  <a:pt x="3086" y="198119"/>
                </a:lnTo>
                <a:lnTo>
                  <a:pt x="3378" y="200659"/>
                </a:lnTo>
                <a:lnTo>
                  <a:pt x="3873" y="201929"/>
                </a:lnTo>
                <a:lnTo>
                  <a:pt x="4279" y="203199"/>
                </a:lnTo>
                <a:lnTo>
                  <a:pt x="5156" y="207009"/>
                </a:lnTo>
                <a:lnTo>
                  <a:pt x="6108" y="209549"/>
                </a:lnTo>
                <a:lnTo>
                  <a:pt x="7188" y="212089"/>
                </a:lnTo>
                <a:lnTo>
                  <a:pt x="8013" y="214629"/>
                </a:lnTo>
                <a:lnTo>
                  <a:pt x="8724" y="218439"/>
                </a:lnTo>
                <a:lnTo>
                  <a:pt x="9067" y="220979"/>
                </a:lnTo>
                <a:lnTo>
                  <a:pt x="9512" y="223519"/>
                </a:lnTo>
                <a:lnTo>
                  <a:pt x="9906" y="226059"/>
                </a:lnTo>
                <a:lnTo>
                  <a:pt x="11353" y="229869"/>
                </a:lnTo>
                <a:lnTo>
                  <a:pt x="12522" y="229869"/>
                </a:lnTo>
                <a:lnTo>
                  <a:pt x="13106" y="231139"/>
                </a:lnTo>
                <a:lnTo>
                  <a:pt x="12420" y="231139"/>
                </a:lnTo>
                <a:lnTo>
                  <a:pt x="13576" y="233679"/>
                </a:lnTo>
                <a:lnTo>
                  <a:pt x="16738" y="238759"/>
                </a:lnTo>
                <a:lnTo>
                  <a:pt x="18034" y="240029"/>
                </a:lnTo>
                <a:lnTo>
                  <a:pt x="19443" y="241299"/>
                </a:lnTo>
                <a:lnTo>
                  <a:pt x="20967" y="243839"/>
                </a:lnTo>
                <a:lnTo>
                  <a:pt x="22821" y="245109"/>
                </a:lnTo>
                <a:lnTo>
                  <a:pt x="28105" y="250189"/>
                </a:lnTo>
                <a:lnTo>
                  <a:pt x="31623" y="253999"/>
                </a:lnTo>
                <a:lnTo>
                  <a:pt x="34798" y="256539"/>
                </a:lnTo>
                <a:lnTo>
                  <a:pt x="37807" y="259079"/>
                </a:lnTo>
                <a:lnTo>
                  <a:pt x="39801" y="260349"/>
                </a:lnTo>
                <a:lnTo>
                  <a:pt x="39814" y="261619"/>
                </a:lnTo>
                <a:lnTo>
                  <a:pt x="40944" y="262889"/>
                </a:lnTo>
                <a:lnTo>
                  <a:pt x="261289" y="262889"/>
                </a:lnTo>
                <a:lnTo>
                  <a:pt x="263639" y="260349"/>
                </a:lnTo>
                <a:lnTo>
                  <a:pt x="265620" y="259079"/>
                </a:lnTo>
                <a:lnTo>
                  <a:pt x="257568" y="259079"/>
                </a:lnTo>
                <a:lnTo>
                  <a:pt x="257746" y="257809"/>
                </a:lnTo>
                <a:lnTo>
                  <a:pt x="259295" y="257809"/>
                </a:lnTo>
                <a:lnTo>
                  <a:pt x="260413" y="256539"/>
                </a:lnTo>
                <a:lnTo>
                  <a:pt x="260864" y="256539"/>
                </a:lnTo>
                <a:lnTo>
                  <a:pt x="261007" y="256321"/>
                </a:lnTo>
                <a:lnTo>
                  <a:pt x="260565" y="255269"/>
                </a:lnTo>
                <a:lnTo>
                  <a:pt x="260324" y="255269"/>
                </a:lnTo>
                <a:lnTo>
                  <a:pt x="260692" y="253999"/>
                </a:lnTo>
                <a:lnTo>
                  <a:pt x="261518" y="252729"/>
                </a:lnTo>
                <a:lnTo>
                  <a:pt x="262267" y="252729"/>
                </a:lnTo>
                <a:lnTo>
                  <a:pt x="262534" y="251459"/>
                </a:lnTo>
                <a:lnTo>
                  <a:pt x="262956" y="251459"/>
                </a:lnTo>
                <a:lnTo>
                  <a:pt x="264334" y="248919"/>
                </a:lnTo>
                <a:lnTo>
                  <a:pt x="259664" y="248919"/>
                </a:lnTo>
                <a:lnTo>
                  <a:pt x="259562" y="247649"/>
                </a:lnTo>
                <a:lnTo>
                  <a:pt x="259803" y="246379"/>
                </a:lnTo>
                <a:lnTo>
                  <a:pt x="262470" y="245109"/>
                </a:lnTo>
                <a:lnTo>
                  <a:pt x="266827" y="245109"/>
                </a:lnTo>
                <a:lnTo>
                  <a:pt x="270433" y="240029"/>
                </a:lnTo>
                <a:lnTo>
                  <a:pt x="271128" y="238759"/>
                </a:lnTo>
                <a:lnTo>
                  <a:pt x="261632" y="238759"/>
                </a:lnTo>
                <a:lnTo>
                  <a:pt x="265658" y="234949"/>
                </a:lnTo>
                <a:lnTo>
                  <a:pt x="268020" y="232409"/>
                </a:lnTo>
                <a:lnTo>
                  <a:pt x="256070" y="232409"/>
                </a:lnTo>
                <a:lnTo>
                  <a:pt x="257365" y="229869"/>
                </a:lnTo>
                <a:lnTo>
                  <a:pt x="260794" y="224789"/>
                </a:lnTo>
                <a:lnTo>
                  <a:pt x="274836" y="224789"/>
                </a:lnTo>
                <a:lnTo>
                  <a:pt x="275805" y="223519"/>
                </a:lnTo>
                <a:lnTo>
                  <a:pt x="262724" y="223519"/>
                </a:lnTo>
                <a:lnTo>
                  <a:pt x="263372" y="222249"/>
                </a:lnTo>
                <a:lnTo>
                  <a:pt x="263956" y="220979"/>
                </a:lnTo>
                <a:lnTo>
                  <a:pt x="265366" y="218439"/>
                </a:lnTo>
                <a:lnTo>
                  <a:pt x="278388" y="218439"/>
                </a:lnTo>
                <a:lnTo>
                  <a:pt x="279742" y="215899"/>
                </a:lnTo>
                <a:lnTo>
                  <a:pt x="280682" y="213359"/>
                </a:lnTo>
                <a:lnTo>
                  <a:pt x="281736" y="212089"/>
                </a:lnTo>
                <a:lnTo>
                  <a:pt x="284568" y="203199"/>
                </a:lnTo>
                <a:lnTo>
                  <a:pt x="286004" y="200659"/>
                </a:lnTo>
                <a:lnTo>
                  <a:pt x="287616" y="198119"/>
                </a:lnTo>
                <a:lnTo>
                  <a:pt x="288531" y="194309"/>
                </a:lnTo>
                <a:lnTo>
                  <a:pt x="292243" y="194309"/>
                </a:lnTo>
                <a:lnTo>
                  <a:pt x="293560" y="190499"/>
                </a:lnTo>
                <a:lnTo>
                  <a:pt x="293979" y="189229"/>
                </a:lnTo>
                <a:lnTo>
                  <a:pt x="294360" y="187959"/>
                </a:lnTo>
                <a:lnTo>
                  <a:pt x="294894" y="186689"/>
                </a:lnTo>
                <a:lnTo>
                  <a:pt x="295109" y="185419"/>
                </a:lnTo>
                <a:lnTo>
                  <a:pt x="295211" y="184149"/>
                </a:lnTo>
                <a:lnTo>
                  <a:pt x="295948" y="180339"/>
                </a:lnTo>
                <a:lnTo>
                  <a:pt x="297535" y="171449"/>
                </a:lnTo>
                <a:lnTo>
                  <a:pt x="298462" y="158749"/>
                </a:lnTo>
                <a:lnTo>
                  <a:pt x="300524" y="158749"/>
                </a:lnTo>
                <a:lnTo>
                  <a:pt x="300486" y="157479"/>
                </a:lnTo>
                <a:lnTo>
                  <a:pt x="298932" y="147319"/>
                </a:lnTo>
                <a:lnTo>
                  <a:pt x="300113" y="144779"/>
                </a:lnTo>
                <a:lnTo>
                  <a:pt x="300062" y="138429"/>
                </a:lnTo>
                <a:lnTo>
                  <a:pt x="299847" y="134619"/>
                </a:lnTo>
                <a:lnTo>
                  <a:pt x="299339" y="130809"/>
                </a:lnTo>
                <a:lnTo>
                  <a:pt x="297916" y="128269"/>
                </a:lnTo>
                <a:lnTo>
                  <a:pt x="296976" y="125729"/>
                </a:lnTo>
                <a:lnTo>
                  <a:pt x="296379" y="124459"/>
                </a:lnTo>
                <a:lnTo>
                  <a:pt x="295440" y="124459"/>
                </a:lnTo>
                <a:lnTo>
                  <a:pt x="294055" y="121919"/>
                </a:lnTo>
                <a:lnTo>
                  <a:pt x="292430" y="119379"/>
                </a:lnTo>
                <a:lnTo>
                  <a:pt x="290449" y="116839"/>
                </a:lnTo>
                <a:lnTo>
                  <a:pt x="290182" y="116839"/>
                </a:lnTo>
                <a:lnTo>
                  <a:pt x="289356" y="113029"/>
                </a:lnTo>
                <a:lnTo>
                  <a:pt x="287985" y="110489"/>
                </a:lnTo>
                <a:lnTo>
                  <a:pt x="286461" y="106679"/>
                </a:lnTo>
                <a:lnTo>
                  <a:pt x="284848" y="104139"/>
                </a:lnTo>
                <a:lnTo>
                  <a:pt x="282981" y="100329"/>
                </a:lnTo>
                <a:lnTo>
                  <a:pt x="282200" y="99059"/>
                </a:lnTo>
                <a:lnTo>
                  <a:pt x="280835" y="99059"/>
                </a:lnTo>
                <a:lnTo>
                  <a:pt x="280377" y="97789"/>
                </a:lnTo>
                <a:lnTo>
                  <a:pt x="280479" y="96519"/>
                </a:lnTo>
                <a:lnTo>
                  <a:pt x="279857" y="96519"/>
                </a:lnTo>
                <a:lnTo>
                  <a:pt x="279514" y="95249"/>
                </a:lnTo>
                <a:lnTo>
                  <a:pt x="278777" y="93979"/>
                </a:lnTo>
                <a:lnTo>
                  <a:pt x="273926" y="93979"/>
                </a:lnTo>
                <a:lnTo>
                  <a:pt x="273062" y="92709"/>
                </a:lnTo>
                <a:lnTo>
                  <a:pt x="271360" y="90169"/>
                </a:lnTo>
                <a:lnTo>
                  <a:pt x="269163" y="86359"/>
                </a:lnTo>
                <a:lnTo>
                  <a:pt x="266725" y="81279"/>
                </a:lnTo>
                <a:lnTo>
                  <a:pt x="264020" y="77469"/>
                </a:lnTo>
                <a:lnTo>
                  <a:pt x="270243" y="77469"/>
                </a:lnTo>
                <a:lnTo>
                  <a:pt x="270027" y="76199"/>
                </a:lnTo>
                <a:lnTo>
                  <a:pt x="52819" y="76199"/>
                </a:lnTo>
                <a:lnTo>
                  <a:pt x="53263" y="73659"/>
                </a:lnTo>
                <a:lnTo>
                  <a:pt x="53428" y="69849"/>
                </a:lnTo>
                <a:lnTo>
                  <a:pt x="51854" y="67309"/>
                </a:lnTo>
                <a:lnTo>
                  <a:pt x="52260" y="66039"/>
                </a:lnTo>
                <a:lnTo>
                  <a:pt x="52895" y="64769"/>
                </a:lnTo>
                <a:lnTo>
                  <a:pt x="53340" y="64769"/>
                </a:lnTo>
                <a:lnTo>
                  <a:pt x="53530" y="63499"/>
                </a:lnTo>
                <a:lnTo>
                  <a:pt x="53670" y="63499"/>
                </a:lnTo>
                <a:lnTo>
                  <a:pt x="54127" y="62229"/>
                </a:lnTo>
                <a:lnTo>
                  <a:pt x="55511" y="59689"/>
                </a:lnTo>
                <a:lnTo>
                  <a:pt x="55130" y="59689"/>
                </a:lnTo>
                <a:lnTo>
                  <a:pt x="56629" y="54609"/>
                </a:lnTo>
                <a:lnTo>
                  <a:pt x="58204" y="52069"/>
                </a:lnTo>
                <a:lnTo>
                  <a:pt x="55156" y="52069"/>
                </a:lnTo>
                <a:lnTo>
                  <a:pt x="60134" y="45719"/>
                </a:lnTo>
                <a:close/>
              </a:path>
              <a:path w="300990" h="311150">
                <a:moveTo>
                  <a:pt x="261007" y="256321"/>
                </a:moveTo>
                <a:lnTo>
                  <a:pt x="260032" y="257809"/>
                </a:lnTo>
                <a:lnTo>
                  <a:pt x="258686" y="259079"/>
                </a:lnTo>
                <a:lnTo>
                  <a:pt x="265620" y="259079"/>
                </a:lnTo>
                <a:lnTo>
                  <a:pt x="266179" y="257809"/>
                </a:lnTo>
                <a:lnTo>
                  <a:pt x="261607" y="257809"/>
                </a:lnTo>
                <a:lnTo>
                  <a:pt x="262407" y="256539"/>
                </a:lnTo>
                <a:lnTo>
                  <a:pt x="261099" y="256539"/>
                </a:lnTo>
                <a:lnTo>
                  <a:pt x="261007" y="256321"/>
                </a:lnTo>
                <a:close/>
              </a:path>
              <a:path w="300990" h="311150">
                <a:moveTo>
                  <a:pt x="266738" y="256539"/>
                </a:moveTo>
                <a:lnTo>
                  <a:pt x="261607" y="257809"/>
                </a:lnTo>
                <a:lnTo>
                  <a:pt x="266179" y="257809"/>
                </a:lnTo>
                <a:lnTo>
                  <a:pt x="266738" y="256539"/>
                </a:lnTo>
                <a:close/>
              </a:path>
              <a:path w="300990" h="311150">
                <a:moveTo>
                  <a:pt x="262442" y="252407"/>
                </a:moveTo>
                <a:lnTo>
                  <a:pt x="262267" y="252729"/>
                </a:lnTo>
                <a:lnTo>
                  <a:pt x="261518" y="252729"/>
                </a:lnTo>
                <a:lnTo>
                  <a:pt x="261683" y="253999"/>
                </a:lnTo>
                <a:lnTo>
                  <a:pt x="261696" y="255269"/>
                </a:lnTo>
                <a:lnTo>
                  <a:pt x="261007" y="256321"/>
                </a:lnTo>
                <a:lnTo>
                  <a:pt x="261099" y="256539"/>
                </a:lnTo>
                <a:lnTo>
                  <a:pt x="262407" y="256539"/>
                </a:lnTo>
                <a:lnTo>
                  <a:pt x="263455" y="255269"/>
                </a:lnTo>
                <a:lnTo>
                  <a:pt x="262166" y="255269"/>
                </a:lnTo>
                <a:lnTo>
                  <a:pt x="262442" y="252407"/>
                </a:lnTo>
                <a:close/>
              </a:path>
              <a:path w="300990" h="311150">
                <a:moveTo>
                  <a:pt x="270090" y="246379"/>
                </a:moveTo>
                <a:lnTo>
                  <a:pt x="268160" y="247649"/>
                </a:lnTo>
                <a:lnTo>
                  <a:pt x="266280" y="250189"/>
                </a:lnTo>
                <a:lnTo>
                  <a:pt x="263766" y="252729"/>
                </a:lnTo>
                <a:lnTo>
                  <a:pt x="262166" y="255269"/>
                </a:lnTo>
                <a:lnTo>
                  <a:pt x="263455" y="255269"/>
                </a:lnTo>
                <a:lnTo>
                  <a:pt x="264502" y="253999"/>
                </a:lnTo>
                <a:lnTo>
                  <a:pt x="266433" y="251459"/>
                </a:lnTo>
                <a:lnTo>
                  <a:pt x="269659" y="247649"/>
                </a:lnTo>
                <a:lnTo>
                  <a:pt x="270090" y="246379"/>
                </a:lnTo>
                <a:close/>
              </a:path>
              <a:path w="300990" h="311150">
                <a:moveTo>
                  <a:pt x="262534" y="251459"/>
                </a:moveTo>
                <a:lnTo>
                  <a:pt x="262267" y="252729"/>
                </a:lnTo>
                <a:lnTo>
                  <a:pt x="262442" y="252407"/>
                </a:lnTo>
                <a:lnTo>
                  <a:pt x="262534" y="251459"/>
                </a:lnTo>
                <a:close/>
              </a:path>
              <a:path w="300990" h="311150">
                <a:moveTo>
                  <a:pt x="262956" y="251459"/>
                </a:moveTo>
                <a:lnTo>
                  <a:pt x="262534" y="251459"/>
                </a:lnTo>
                <a:lnTo>
                  <a:pt x="262442" y="252407"/>
                </a:lnTo>
                <a:lnTo>
                  <a:pt x="262956" y="251459"/>
                </a:lnTo>
                <a:close/>
              </a:path>
              <a:path w="300990" h="311150">
                <a:moveTo>
                  <a:pt x="266827" y="245109"/>
                </a:moveTo>
                <a:lnTo>
                  <a:pt x="262470" y="245109"/>
                </a:lnTo>
                <a:lnTo>
                  <a:pt x="260007" y="248919"/>
                </a:lnTo>
                <a:lnTo>
                  <a:pt x="264334" y="248919"/>
                </a:lnTo>
                <a:lnTo>
                  <a:pt x="265023" y="247649"/>
                </a:lnTo>
                <a:lnTo>
                  <a:pt x="266827" y="245109"/>
                </a:lnTo>
                <a:close/>
              </a:path>
              <a:path w="300990" h="311150">
                <a:moveTo>
                  <a:pt x="292243" y="194309"/>
                </a:moveTo>
                <a:lnTo>
                  <a:pt x="288531" y="194309"/>
                </a:lnTo>
                <a:lnTo>
                  <a:pt x="288696" y="195579"/>
                </a:lnTo>
                <a:lnTo>
                  <a:pt x="289687" y="195579"/>
                </a:lnTo>
                <a:lnTo>
                  <a:pt x="288912" y="198119"/>
                </a:lnTo>
                <a:lnTo>
                  <a:pt x="287540" y="200659"/>
                </a:lnTo>
                <a:lnTo>
                  <a:pt x="286410" y="203199"/>
                </a:lnTo>
                <a:lnTo>
                  <a:pt x="283086" y="210819"/>
                </a:lnTo>
                <a:lnTo>
                  <a:pt x="279652" y="217169"/>
                </a:lnTo>
                <a:lnTo>
                  <a:pt x="276110" y="223519"/>
                </a:lnTo>
                <a:lnTo>
                  <a:pt x="272465" y="229869"/>
                </a:lnTo>
                <a:lnTo>
                  <a:pt x="270179" y="231139"/>
                </a:lnTo>
                <a:lnTo>
                  <a:pt x="265087" y="237489"/>
                </a:lnTo>
                <a:lnTo>
                  <a:pt x="261632" y="238759"/>
                </a:lnTo>
                <a:lnTo>
                  <a:pt x="271128" y="238759"/>
                </a:lnTo>
                <a:lnTo>
                  <a:pt x="274599" y="232409"/>
                </a:lnTo>
                <a:lnTo>
                  <a:pt x="278511" y="226059"/>
                </a:lnTo>
                <a:lnTo>
                  <a:pt x="282117" y="218439"/>
                </a:lnTo>
                <a:lnTo>
                  <a:pt x="283197" y="215899"/>
                </a:lnTo>
                <a:lnTo>
                  <a:pt x="284416" y="213359"/>
                </a:lnTo>
                <a:lnTo>
                  <a:pt x="285432" y="210819"/>
                </a:lnTo>
                <a:lnTo>
                  <a:pt x="288366" y="204469"/>
                </a:lnTo>
                <a:lnTo>
                  <a:pt x="289306" y="201929"/>
                </a:lnTo>
                <a:lnTo>
                  <a:pt x="290487" y="199389"/>
                </a:lnTo>
                <a:lnTo>
                  <a:pt x="292243" y="194309"/>
                </a:lnTo>
                <a:close/>
              </a:path>
              <a:path w="300990" h="311150">
                <a:moveTo>
                  <a:pt x="263144" y="226059"/>
                </a:moveTo>
                <a:lnTo>
                  <a:pt x="260121" y="226059"/>
                </a:lnTo>
                <a:lnTo>
                  <a:pt x="259676" y="227329"/>
                </a:lnTo>
                <a:lnTo>
                  <a:pt x="259270" y="228599"/>
                </a:lnTo>
                <a:lnTo>
                  <a:pt x="257949" y="229869"/>
                </a:lnTo>
                <a:lnTo>
                  <a:pt x="257416" y="231139"/>
                </a:lnTo>
                <a:lnTo>
                  <a:pt x="256819" y="231139"/>
                </a:lnTo>
                <a:lnTo>
                  <a:pt x="256070" y="232409"/>
                </a:lnTo>
                <a:lnTo>
                  <a:pt x="268020" y="232409"/>
                </a:lnTo>
                <a:lnTo>
                  <a:pt x="269201" y="231139"/>
                </a:lnTo>
                <a:lnTo>
                  <a:pt x="270433" y="229869"/>
                </a:lnTo>
                <a:lnTo>
                  <a:pt x="260819" y="229869"/>
                </a:lnTo>
                <a:lnTo>
                  <a:pt x="260565" y="228599"/>
                </a:lnTo>
                <a:lnTo>
                  <a:pt x="260438" y="228599"/>
                </a:lnTo>
                <a:lnTo>
                  <a:pt x="263144" y="226059"/>
                </a:lnTo>
                <a:close/>
              </a:path>
              <a:path w="300990" h="311150">
                <a:moveTo>
                  <a:pt x="274836" y="224789"/>
                </a:moveTo>
                <a:lnTo>
                  <a:pt x="260794" y="224789"/>
                </a:lnTo>
                <a:lnTo>
                  <a:pt x="260654" y="226059"/>
                </a:lnTo>
                <a:lnTo>
                  <a:pt x="263144" y="226059"/>
                </a:lnTo>
                <a:lnTo>
                  <a:pt x="260819" y="229869"/>
                </a:lnTo>
                <a:lnTo>
                  <a:pt x="270433" y="229869"/>
                </a:lnTo>
                <a:lnTo>
                  <a:pt x="272897" y="227329"/>
                </a:lnTo>
                <a:lnTo>
                  <a:pt x="274836" y="224789"/>
                </a:lnTo>
                <a:close/>
              </a:path>
              <a:path w="300990" h="311150">
                <a:moveTo>
                  <a:pt x="278388" y="218439"/>
                </a:moveTo>
                <a:lnTo>
                  <a:pt x="267652" y="218439"/>
                </a:lnTo>
                <a:lnTo>
                  <a:pt x="264883" y="222249"/>
                </a:lnTo>
                <a:lnTo>
                  <a:pt x="263753" y="223519"/>
                </a:lnTo>
                <a:lnTo>
                  <a:pt x="275805" y="223519"/>
                </a:lnTo>
                <a:lnTo>
                  <a:pt x="277710" y="219709"/>
                </a:lnTo>
                <a:lnTo>
                  <a:pt x="278388" y="218439"/>
                </a:lnTo>
                <a:close/>
              </a:path>
              <a:path w="300990" h="311150">
                <a:moveTo>
                  <a:pt x="300524" y="158749"/>
                </a:moveTo>
                <a:lnTo>
                  <a:pt x="298462" y="158749"/>
                </a:lnTo>
                <a:lnTo>
                  <a:pt x="298589" y="163829"/>
                </a:lnTo>
                <a:lnTo>
                  <a:pt x="299046" y="168909"/>
                </a:lnTo>
                <a:lnTo>
                  <a:pt x="298767" y="173989"/>
                </a:lnTo>
                <a:lnTo>
                  <a:pt x="297942" y="184149"/>
                </a:lnTo>
                <a:lnTo>
                  <a:pt x="297776" y="186689"/>
                </a:lnTo>
                <a:lnTo>
                  <a:pt x="297078" y="189229"/>
                </a:lnTo>
                <a:lnTo>
                  <a:pt x="297230" y="190499"/>
                </a:lnTo>
                <a:lnTo>
                  <a:pt x="297853" y="190499"/>
                </a:lnTo>
                <a:lnTo>
                  <a:pt x="298246" y="189229"/>
                </a:lnTo>
                <a:lnTo>
                  <a:pt x="298399" y="189229"/>
                </a:lnTo>
                <a:lnTo>
                  <a:pt x="300023" y="179069"/>
                </a:lnTo>
                <a:lnTo>
                  <a:pt x="300700" y="168909"/>
                </a:lnTo>
                <a:lnTo>
                  <a:pt x="300673" y="163829"/>
                </a:lnTo>
                <a:lnTo>
                  <a:pt x="300524" y="158749"/>
                </a:lnTo>
                <a:close/>
              </a:path>
              <a:path w="300990" h="311150">
                <a:moveTo>
                  <a:pt x="294436" y="120649"/>
                </a:moveTo>
                <a:lnTo>
                  <a:pt x="295440" y="124459"/>
                </a:lnTo>
                <a:lnTo>
                  <a:pt x="296379" y="124459"/>
                </a:lnTo>
                <a:lnTo>
                  <a:pt x="295783" y="123189"/>
                </a:lnTo>
                <a:lnTo>
                  <a:pt x="294436" y="120649"/>
                </a:lnTo>
                <a:close/>
              </a:path>
              <a:path w="300990" h="311150">
                <a:moveTo>
                  <a:pt x="281419" y="97789"/>
                </a:moveTo>
                <a:lnTo>
                  <a:pt x="280835" y="99059"/>
                </a:lnTo>
                <a:lnTo>
                  <a:pt x="282200" y="99059"/>
                </a:lnTo>
                <a:lnTo>
                  <a:pt x="281419" y="97789"/>
                </a:lnTo>
                <a:close/>
              </a:path>
              <a:path w="300990" h="311150">
                <a:moveTo>
                  <a:pt x="279895" y="95249"/>
                </a:moveTo>
                <a:lnTo>
                  <a:pt x="279895" y="96519"/>
                </a:lnTo>
                <a:lnTo>
                  <a:pt x="280479" y="96519"/>
                </a:lnTo>
                <a:lnTo>
                  <a:pt x="279895" y="95249"/>
                </a:lnTo>
                <a:close/>
              </a:path>
              <a:path w="300990" h="311150">
                <a:moveTo>
                  <a:pt x="270954" y="77469"/>
                </a:moveTo>
                <a:lnTo>
                  <a:pt x="264020" y="77469"/>
                </a:lnTo>
                <a:lnTo>
                  <a:pt x="265353" y="78739"/>
                </a:lnTo>
                <a:lnTo>
                  <a:pt x="266014" y="78739"/>
                </a:lnTo>
                <a:lnTo>
                  <a:pt x="268554" y="82549"/>
                </a:lnTo>
                <a:lnTo>
                  <a:pt x="270586" y="87629"/>
                </a:lnTo>
                <a:lnTo>
                  <a:pt x="273456" y="91439"/>
                </a:lnTo>
                <a:lnTo>
                  <a:pt x="273875" y="92709"/>
                </a:lnTo>
                <a:lnTo>
                  <a:pt x="274040" y="93979"/>
                </a:lnTo>
                <a:lnTo>
                  <a:pt x="278777" y="93979"/>
                </a:lnTo>
                <a:lnTo>
                  <a:pt x="277710" y="92709"/>
                </a:lnTo>
                <a:lnTo>
                  <a:pt x="276606" y="88899"/>
                </a:lnTo>
                <a:lnTo>
                  <a:pt x="274459" y="83819"/>
                </a:lnTo>
                <a:lnTo>
                  <a:pt x="271665" y="80009"/>
                </a:lnTo>
                <a:lnTo>
                  <a:pt x="271449" y="80009"/>
                </a:lnTo>
                <a:lnTo>
                  <a:pt x="271348" y="78739"/>
                </a:lnTo>
                <a:lnTo>
                  <a:pt x="270954" y="77469"/>
                </a:lnTo>
                <a:close/>
              </a:path>
              <a:path w="300990" h="311150">
                <a:moveTo>
                  <a:pt x="243459" y="53339"/>
                </a:moveTo>
                <a:lnTo>
                  <a:pt x="72796" y="53339"/>
                </a:lnTo>
                <a:lnTo>
                  <a:pt x="69824" y="55879"/>
                </a:lnTo>
                <a:lnTo>
                  <a:pt x="68364" y="58419"/>
                </a:lnTo>
                <a:lnTo>
                  <a:pt x="67424" y="58419"/>
                </a:lnTo>
                <a:lnTo>
                  <a:pt x="62128" y="64769"/>
                </a:lnTo>
                <a:lnTo>
                  <a:pt x="57264" y="69849"/>
                </a:lnTo>
                <a:lnTo>
                  <a:pt x="52819" y="76199"/>
                </a:lnTo>
                <a:lnTo>
                  <a:pt x="269722" y="76199"/>
                </a:lnTo>
                <a:lnTo>
                  <a:pt x="268846" y="72389"/>
                </a:lnTo>
                <a:lnTo>
                  <a:pt x="267182" y="68579"/>
                </a:lnTo>
                <a:lnTo>
                  <a:pt x="266458" y="67309"/>
                </a:lnTo>
                <a:lnTo>
                  <a:pt x="265950" y="67309"/>
                </a:lnTo>
                <a:lnTo>
                  <a:pt x="264756" y="64769"/>
                </a:lnTo>
                <a:lnTo>
                  <a:pt x="263728" y="64769"/>
                </a:lnTo>
                <a:lnTo>
                  <a:pt x="261937" y="60959"/>
                </a:lnTo>
                <a:lnTo>
                  <a:pt x="250710" y="60959"/>
                </a:lnTo>
                <a:lnTo>
                  <a:pt x="248996" y="58419"/>
                </a:lnTo>
                <a:lnTo>
                  <a:pt x="247142" y="57149"/>
                </a:lnTo>
                <a:lnTo>
                  <a:pt x="246164" y="55879"/>
                </a:lnTo>
                <a:lnTo>
                  <a:pt x="245198" y="55879"/>
                </a:lnTo>
                <a:lnTo>
                  <a:pt x="245033" y="54609"/>
                </a:lnTo>
                <a:lnTo>
                  <a:pt x="244652" y="54609"/>
                </a:lnTo>
                <a:lnTo>
                  <a:pt x="243459" y="53339"/>
                </a:lnTo>
                <a:close/>
              </a:path>
              <a:path w="300990" h="311150">
                <a:moveTo>
                  <a:pt x="265010" y="64769"/>
                </a:moveTo>
                <a:lnTo>
                  <a:pt x="265950" y="67309"/>
                </a:lnTo>
                <a:lnTo>
                  <a:pt x="266458" y="67309"/>
                </a:lnTo>
                <a:lnTo>
                  <a:pt x="265010" y="64769"/>
                </a:lnTo>
                <a:close/>
              </a:path>
              <a:path w="300990" h="311150">
                <a:moveTo>
                  <a:pt x="251460" y="55879"/>
                </a:moveTo>
                <a:lnTo>
                  <a:pt x="250126" y="58419"/>
                </a:lnTo>
                <a:lnTo>
                  <a:pt x="250710" y="60959"/>
                </a:lnTo>
                <a:lnTo>
                  <a:pt x="261937" y="60959"/>
                </a:lnTo>
                <a:lnTo>
                  <a:pt x="257657" y="57149"/>
                </a:lnTo>
                <a:lnTo>
                  <a:pt x="251460" y="55879"/>
                </a:lnTo>
                <a:close/>
              </a:path>
              <a:path w="300990" h="311150">
                <a:moveTo>
                  <a:pt x="56781" y="58419"/>
                </a:moveTo>
                <a:lnTo>
                  <a:pt x="56222" y="58419"/>
                </a:lnTo>
                <a:lnTo>
                  <a:pt x="55130" y="59689"/>
                </a:lnTo>
                <a:lnTo>
                  <a:pt x="56159" y="59689"/>
                </a:lnTo>
                <a:lnTo>
                  <a:pt x="56781" y="58419"/>
                </a:lnTo>
                <a:close/>
              </a:path>
              <a:path w="300990" h="311150">
                <a:moveTo>
                  <a:pt x="79463" y="35559"/>
                </a:moveTo>
                <a:lnTo>
                  <a:pt x="76784" y="40639"/>
                </a:lnTo>
                <a:lnTo>
                  <a:pt x="73406" y="41909"/>
                </a:lnTo>
                <a:lnTo>
                  <a:pt x="70370" y="43179"/>
                </a:lnTo>
                <a:lnTo>
                  <a:pt x="67322" y="45719"/>
                </a:lnTo>
                <a:lnTo>
                  <a:pt x="64211" y="46989"/>
                </a:lnTo>
                <a:lnTo>
                  <a:pt x="62141" y="50799"/>
                </a:lnTo>
                <a:lnTo>
                  <a:pt x="61315" y="50799"/>
                </a:lnTo>
                <a:lnTo>
                  <a:pt x="60579" y="53339"/>
                </a:lnTo>
                <a:lnTo>
                  <a:pt x="58877" y="55879"/>
                </a:lnTo>
                <a:lnTo>
                  <a:pt x="56781" y="58419"/>
                </a:lnTo>
                <a:lnTo>
                  <a:pt x="58064" y="58419"/>
                </a:lnTo>
                <a:lnTo>
                  <a:pt x="61760" y="55879"/>
                </a:lnTo>
                <a:lnTo>
                  <a:pt x="64681" y="54609"/>
                </a:lnTo>
                <a:lnTo>
                  <a:pt x="71234" y="54609"/>
                </a:lnTo>
                <a:lnTo>
                  <a:pt x="72796" y="53339"/>
                </a:lnTo>
                <a:lnTo>
                  <a:pt x="243459" y="53339"/>
                </a:lnTo>
                <a:lnTo>
                  <a:pt x="239356" y="49529"/>
                </a:lnTo>
                <a:lnTo>
                  <a:pt x="235064" y="46989"/>
                </a:lnTo>
                <a:lnTo>
                  <a:pt x="230644" y="43179"/>
                </a:lnTo>
                <a:lnTo>
                  <a:pt x="229196" y="43179"/>
                </a:lnTo>
                <a:lnTo>
                  <a:pt x="228676" y="41909"/>
                </a:lnTo>
                <a:lnTo>
                  <a:pt x="227672" y="41909"/>
                </a:lnTo>
                <a:lnTo>
                  <a:pt x="228511" y="39369"/>
                </a:lnTo>
                <a:lnTo>
                  <a:pt x="227552" y="38099"/>
                </a:lnTo>
                <a:lnTo>
                  <a:pt x="223393" y="38099"/>
                </a:lnTo>
                <a:lnTo>
                  <a:pt x="223793" y="36829"/>
                </a:lnTo>
                <a:lnTo>
                  <a:pt x="81737" y="36829"/>
                </a:lnTo>
                <a:lnTo>
                  <a:pt x="79463" y="35559"/>
                </a:lnTo>
                <a:close/>
              </a:path>
              <a:path w="300990" h="311150">
                <a:moveTo>
                  <a:pt x="61315" y="50799"/>
                </a:moveTo>
                <a:lnTo>
                  <a:pt x="61048" y="50799"/>
                </a:lnTo>
                <a:lnTo>
                  <a:pt x="60591" y="52069"/>
                </a:lnTo>
                <a:lnTo>
                  <a:pt x="61315" y="50799"/>
                </a:lnTo>
                <a:close/>
              </a:path>
              <a:path w="300990" h="311150">
                <a:moveTo>
                  <a:pt x="233756" y="38099"/>
                </a:moveTo>
                <a:lnTo>
                  <a:pt x="232460" y="38099"/>
                </a:lnTo>
                <a:lnTo>
                  <a:pt x="232537" y="39369"/>
                </a:lnTo>
                <a:lnTo>
                  <a:pt x="231381" y="41909"/>
                </a:lnTo>
                <a:lnTo>
                  <a:pt x="230200" y="43179"/>
                </a:lnTo>
                <a:lnTo>
                  <a:pt x="230644" y="43179"/>
                </a:lnTo>
                <a:lnTo>
                  <a:pt x="232308" y="40639"/>
                </a:lnTo>
                <a:lnTo>
                  <a:pt x="233756" y="38099"/>
                </a:lnTo>
                <a:close/>
              </a:path>
              <a:path w="300990" h="311150">
                <a:moveTo>
                  <a:pt x="228511" y="40639"/>
                </a:moveTo>
                <a:lnTo>
                  <a:pt x="228142" y="40639"/>
                </a:lnTo>
                <a:lnTo>
                  <a:pt x="228206" y="41909"/>
                </a:lnTo>
                <a:lnTo>
                  <a:pt x="228790" y="41909"/>
                </a:lnTo>
                <a:lnTo>
                  <a:pt x="228511" y="40639"/>
                </a:lnTo>
                <a:close/>
              </a:path>
              <a:path w="300990" h="311150">
                <a:moveTo>
                  <a:pt x="226593" y="34289"/>
                </a:moveTo>
                <a:lnTo>
                  <a:pt x="225323" y="34289"/>
                </a:lnTo>
                <a:lnTo>
                  <a:pt x="224751" y="35559"/>
                </a:lnTo>
                <a:lnTo>
                  <a:pt x="223393" y="38099"/>
                </a:lnTo>
                <a:lnTo>
                  <a:pt x="227552" y="38099"/>
                </a:lnTo>
                <a:lnTo>
                  <a:pt x="226593" y="36829"/>
                </a:lnTo>
                <a:lnTo>
                  <a:pt x="226593" y="34289"/>
                </a:lnTo>
                <a:close/>
              </a:path>
              <a:path w="300990" h="311150">
                <a:moveTo>
                  <a:pt x="85737" y="35559"/>
                </a:moveTo>
                <a:lnTo>
                  <a:pt x="81737" y="36829"/>
                </a:lnTo>
                <a:lnTo>
                  <a:pt x="88011" y="36829"/>
                </a:lnTo>
                <a:lnTo>
                  <a:pt x="85737" y="35559"/>
                </a:lnTo>
                <a:close/>
              </a:path>
              <a:path w="300990" h="311150">
                <a:moveTo>
                  <a:pt x="101866" y="30479"/>
                </a:moveTo>
                <a:lnTo>
                  <a:pt x="90538" y="30479"/>
                </a:lnTo>
                <a:lnTo>
                  <a:pt x="87071" y="33019"/>
                </a:lnTo>
                <a:lnTo>
                  <a:pt x="87833" y="34289"/>
                </a:lnTo>
                <a:lnTo>
                  <a:pt x="88011" y="36829"/>
                </a:lnTo>
                <a:lnTo>
                  <a:pt x="223793" y="36829"/>
                </a:lnTo>
                <a:lnTo>
                  <a:pt x="224193" y="35559"/>
                </a:lnTo>
                <a:lnTo>
                  <a:pt x="216801" y="35559"/>
                </a:lnTo>
                <a:lnTo>
                  <a:pt x="213886" y="34289"/>
                </a:lnTo>
                <a:lnTo>
                  <a:pt x="102222" y="34289"/>
                </a:lnTo>
                <a:lnTo>
                  <a:pt x="101866" y="30479"/>
                </a:lnTo>
                <a:close/>
              </a:path>
              <a:path w="300990" h="311150">
                <a:moveTo>
                  <a:pt x="222275" y="27939"/>
                </a:moveTo>
                <a:lnTo>
                  <a:pt x="218864" y="30411"/>
                </a:lnTo>
                <a:lnTo>
                  <a:pt x="216382" y="30479"/>
                </a:lnTo>
                <a:lnTo>
                  <a:pt x="216750" y="31749"/>
                </a:lnTo>
                <a:lnTo>
                  <a:pt x="216801" y="35559"/>
                </a:lnTo>
                <a:lnTo>
                  <a:pt x="224193" y="35559"/>
                </a:lnTo>
                <a:lnTo>
                  <a:pt x="223507" y="34289"/>
                </a:lnTo>
                <a:lnTo>
                  <a:pt x="220802" y="34289"/>
                </a:lnTo>
                <a:lnTo>
                  <a:pt x="222275" y="27939"/>
                </a:lnTo>
                <a:close/>
              </a:path>
              <a:path w="300990" h="311150">
                <a:moveTo>
                  <a:pt x="190636" y="25317"/>
                </a:moveTo>
                <a:lnTo>
                  <a:pt x="189788" y="26669"/>
                </a:lnTo>
                <a:lnTo>
                  <a:pt x="108178" y="26669"/>
                </a:lnTo>
                <a:lnTo>
                  <a:pt x="108127" y="27939"/>
                </a:lnTo>
                <a:lnTo>
                  <a:pt x="99453" y="27939"/>
                </a:lnTo>
                <a:lnTo>
                  <a:pt x="97421" y="29209"/>
                </a:lnTo>
                <a:lnTo>
                  <a:pt x="110261" y="29209"/>
                </a:lnTo>
                <a:lnTo>
                  <a:pt x="111048" y="30479"/>
                </a:lnTo>
                <a:lnTo>
                  <a:pt x="101866" y="30479"/>
                </a:lnTo>
                <a:lnTo>
                  <a:pt x="104394" y="31749"/>
                </a:lnTo>
                <a:lnTo>
                  <a:pt x="106387" y="31749"/>
                </a:lnTo>
                <a:lnTo>
                  <a:pt x="103593" y="33019"/>
                </a:lnTo>
                <a:lnTo>
                  <a:pt x="102222" y="34289"/>
                </a:lnTo>
                <a:lnTo>
                  <a:pt x="213886" y="34289"/>
                </a:lnTo>
                <a:lnTo>
                  <a:pt x="202224" y="29209"/>
                </a:lnTo>
                <a:lnTo>
                  <a:pt x="190636" y="25317"/>
                </a:lnTo>
                <a:close/>
              </a:path>
              <a:path w="300990" h="311150">
                <a:moveTo>
                  <a:pt x="224269" y="33019"/>
                </a:moveTo>
                <a:lnTo>
                  <a:pt x="220802" y="34289"/>
                </a:lnTo>
                <a:lnTo>
                  <a:pt x="223507" y="34289"/>
                </a:lnTo>
                <a:lnTo>
                  <a:pt x="224269" y="33019"/>
                </a:lnTo>
                <a:close/>
              </a:path>
              <a:path w="300990" h="311150">
                <a:moveTo>
                  <a:pt x="108597" y="29209"/>
                </a:moveTo>
                <a:lnTo>
                  <a:pt x="95529" y="29209"/>
                </a:lnTo>
                <a:lnTo>
                  <a:pt x="93700" y="30479"/>
                </a:lnTo>
                <a:lnTo>
                  <a:pt x="108559" y="30479"/>
                </a:lnTo>
                <a:lnTo>
                  <a:pt x="108597" y="29209"/>
                </a:lnTo>
                <a:close/>
              </a:path>
              <a:path w="300990" h="311150">
                <a:moveTo>
                  <a:pt x="218823" y="30441"/>
                </a:moveTo>
                <a:close/>
              </a:path>
              <a:path w="300990" h="311150">
                <a:moveTo>
                  <a:pt x="218864" y="30411"/>
                </a:moveTo>
                <a:close/>
              </a:path>
              <a:path w="300990" h="311150">
                <a:moveTo>
                  <a:pt x="218960" y="29209"/>
                </a:moveTo>
                <a:lnTo>
                  <a:pt x="218823" y="30441"/>
                </a:lnTo>
                <a:lnTo>
                  <a:pt x="218960" y="29209"/>
                </a:lnTo>
                <a:close/>
              </a:path>
              <a:path w="300990" h="311150">
                <a:moveTo>
                  <a:pt x="108178" y="26669"/>
                </a:moveTo>
                <a:lnTo>
                  <a:pt x="107708" y="26669"/>
                </a:lnTo>
                <a:lnTo>
                  <a:pt x="107188" y="27939"/>
                </a:lnTo>
                <a:lnTo>
                  <a:pt x="108178" y="26669"/>
                </a:lnTo>
                <a:close/>
              </a:path>
              <a:path w="300990" h="311150">
                <a:moveTo>
                  <a:pt x="108839" y="24129"/>
                </a:moveTo>
                <a:lnTo>
                  <a:pt x="108292" y="24129"/>
                </a:lnTo>
                <a:lnTo>
                  <a:pt x="108216" y="26669"/>
                </a:lnTo>
                <a:lnTo>
                  <a:pt x="189788" y="26669"/>
                </a:lnTo>
                <a:lnTo>
                  <a:pt x="189865" y="25399"/>
                </a:lnTo>
                <a:lnTo>
                  <a:pt x="111785" y="25399"/>
                </a:lnTo>
                <a:lnTo>
                  <a:pt x="108839" y="24129"/>
                </a:lnTo>
                <a:close/>
              </a:path>
              <a:path w="300990" h="311150">
                <a:moveTo>
                  <a:pt x="189885" y="25065"/>
                </a:moveTo>
                <a:lnTo>
                  <a:pt x="189788" y="26669"/>
                </a:lnTo>
                <a:lnTo>
                  <a:pt x="190636" y="25317"/>
                </a:lnTo>
                <a:lnTo>
                  <a:pt x="189885" y="25065"/>
                </a:lnTo>
                <a:close/>
              </a:path>
              <a:path w="300990" h="311150">
                <a:moveTo>
                  <a:pt x="111730" y="23565"/>
                </a:moveTo>
                <a:lnTo>
                  <a:pt x="111785" y="25399"/>
                </a:lnTo>
                <a:lnTo>
                  <a:pt x="189865" y="25399"/>
                </a:lnTo>
                <a:lnTo>
                  <a:pt x="189885" y="25065"/>
                </a:lnTo>
                <a:lnTo>
                  <a:pt x="187101" y="24129"/>
                </a:lnTo>
                <a:lnTo>
                  <a:pt x="113118" y="24129"/>
                </a:lnTo>
                <a:lnTo>
                  <a:pt x="111730" y="23565"/>
                </a:lnTo>
                <a:close/>
              </a:path>
              <a:path w="300990" h="311150">
                <a:moveTo>
                  <a:pt x="192138" y="17779"/>
                </a:moveTo>
                <a:lnTo>
                  <a:pt x="190322" y="17779"/>
                </a:lnTo>
                <a:lnTo>
                  <a:pt x="189885" y="25065"/>
                </a:lnTo>
                <a:lnTo>
                  <a:pt x="190636" y="25317"/>
                </a:lnTo>
                <a:lnTo>
                  <a:pt x="192176" y="22859"/>
                </a:lnTo>
                <a:lnTo>
                  <a:pt x="191033" y="22859"/>
                </a:lnTo>
                <a:lnTo>
                  <a:pt x="191363" y="21589"/>
                </a:lnTo>
                <a:lnTo>
                  <a:pt x="192138" y="17779"/>
                </a:lnTo>
                <a:close/>
              </a:path>
              <a:path w="300990" h="311150">
                <a:moveTo>
                  <a:pt x="109994" y="22859"/>
                </a:moveTo>
                <a:lnTo>
                  <a:pt x="111112" y="24129"/>
                </a:lnTo>
                <a:lnTo>
                  <a:pt x="111434" y="23445"/>
                </a:lnTo>
                <a:lnTo>
                  <a:pt x="109994" y="22859"/>
                </a:lnTo>
                <a:close/>
              </a:path>
              <a:path w="300990" h="311150">
                <a:moveTo>
                  <a:pt x="119786" y="17779"/>
                </a:moveTo>
                <a:lnTo>
                  <a:pt x="115633" y="19049"/>
                </a:lnTo>
                <a:lnTo>
                  <a:pt x="117627" y="20319"/>
                </a:lnTo>
                <a:lnTo>
                  <a:pt x="118706" y="20319"/>
                </a:lnTo>
                <a:lnTo>
                  <a:pt x="119113" y="21589"/>
                </a:lnTo>
                <a:lnTo>
                  <a:pt x="115633" y="21589"/>
                </a:lnTo>
                <a:lnTo>
                  <a:pt x="113118" y="24129"/>
                </a:lnTo>
                <a:lnTo>
                  <a:pt x="187101" y="24129"/>
                </a:lnTo>
                <a:lnTo>
                  <a:pt x="179362" y="22859"/>
                </a:lnTo>
                <a:lnTo>
                  <a:pt x="121780" y="22859"/>
                </a:lnTo>
                <a:lnTo>
                  <a:pt x="120992" y="21589"/>
                </a:lnTo>
                <a:lnTo>
                  <a:pt x="120789" y="19049"/>
                </a:lnTo>
                <a:lnTo>
                  <a:pt x="119786" y="17779"/>
                </a:lnTo>
                <a:close/>
              </a:path>
              <a:path w="300990" h="311150">
                <a:moveTo>
                  <a:pt x="111709" y="22859"/>
                </a:moveTo>
                <a:lnTo>
                  <a:pt x="111434" y="23445"/>
                </a:lnTo>
                <a:lnTo>
                  <a:pt x="111730" y="23565"/>
                </a:lnTo>
                <a:lnTo>
                  <a:pt x="111709" y="22859"/>
                </a:lnTo>
                <a:close/>
              </a:path>
              <a:path w="300990" h="311150">
                <a:moveTo>
                  <a:pt x="121843" y="16509"/>
                </a:moveTo>
                <a:lnTo>
                  <a:pt x="121551" y="19049"/>
                </a:lnTo>
                <a:lnTo>
                  <a:pt x="124091" y="20319"/>
                </a:lnTo>
                <a:lnTo>
                  <a:pt x="122199" y="22859"/>
                </a:lnTo>
                <a:lnTo>
                  <a:pt x="179362" y="22859"/>
                </a:lnTo>
                <a:lnTo>
                  <a:pt x="171622" y="21589"/>
                </a:lnTo>
                <a:lnTo>
                  <a:pt x="155981" y="20319"/>
                </a:lnTo>
                <a:lnTo>
                  <a:pt x="124282" y="20319"/>
                </a:lnTo>
                <a:lnTo>
                  <a:pt x="121843" y="16509"/>
                </a:lnTo>
                <a:close/>
              </a:path>
              <a:path w="300990" h="311150">
                <a:moveTo>
                  <a:pt x="194525" y="13969"/>
                </a:moveTo>
                <a:lnTo>
                  <a:pt x="174434" y="13969"/>
                </a:lnTo>
                <a:lnTo>
                  <a:pt x="172072" y="15239"/>
                </a:lnTo>
                <a:lnTo>
                  <a:pt x="172732" y="17779"/>
                </a:lnTo>
                <a:lnTo>
                  <a:pt x="173532" y="21589"/>
                </a:lnTo>
                <a:lnTo>
                  <a:pt x="177012" y="15239"/>
                </a:lnTo>
                <a:lnTo>
                  <a:pt x="193941" y="15239"/>
                </a:lnTo>
                <a:lnTo>
                  <a:pt x="194525" y="13969"/>
                </a:lnTo>
                <a:close/>
              </a:path>
              <a:path w="300990" h="311150">
                <a:moveTo>
                  <a:pt x="184264" y="15239"/>
                </a:moveTo>
                <a:lnTo>
                  <a:pt x="178346" y="15239"/>
                </a:lnTo>
                <a:lnTo>
                  <a:pt x="177888" y="16509"/>
                </a:lnTo>
                <a:lnTo>
                  <a:pt x="181483" y="17779"/>
                </a:lnTo>
                <a:lnTo>
                  <a:pt x="178993" y="20319"/>
                </a:lnTo>
                <a:lnTo>
                  <a:pt x="181508" y="21589"/>
                </a:lnTo>
                <a:lnTo>
                  <a:pt x="184264" y="15239"/>
                </a:lnTo>
                <a:close/>
              </a:path>
              <a:path w="300990" h="311150">
                <a:moveTo>
                  <a:pt x="196062" y="12699"/>
                </a:moveTo>
                <a:lnTo>
                  <a:pt x="193941" y="15239"/>
                </a:lnTo>
                <a:lnTo>
                  <a:pt x="184264" y="15239"/>
                </a:lnTo>
                <a:lnTo>
                  <a:pt x="185343" y="21589"/>
                </a:lnTo>
                <a:lnTo>
                  <a:pt x="185826" y="20319"/>
                </a:lnTo>
                <a:lnTo>
                  <a:pt x="186855" y="17779"/>
                </a:lnTo>
                <a:lnTo>
                  <a:pt x="187744" y="16509"/>
                </a:lnTo>
                <a:lnTo>
                  <a:pt x="195891" y="16509"/>
                </a:lnTo>
                <a:lnTo>
                  <a:pt x="196062" y="12699"/>
                </a:lnTo>
                <a:close/>
              </a:path>
              <a:path w="300990" h="311150">
                <a:moveTo>
                  <a:pt x="110998" y="17779"/>
                </a:moveTo>
                <a:lnTo>
                  <a:pt x="107327" y="17779"/>
                </a:lnTo>
                <a:lnTo>
                  <a:pt x="107213" y="19049"/>
                </a:lnTo>
                <a:lnTo>
                  <a:pt x="110020" y="20319"/>
                </a:lnTo>
                <a:lnTo>
                  <a:pt x="110998" y="17779"/>
                </a:lnTo>
                <a:close/>
              </a:path>
              <a:path w="300990" h="311150">
                <a:moveTo>
                  <a:pt x="128644" y="11429"/>
                </a:moveTo>
                <a:lnTo>
                  <a:pt x="125869" y="11429"/>
                </a:lnTo>
                <a:lnTo>
                  <a:pt x="126669" y="12699"/>
                </a:lnTo>
                <a:lnTo>
                  <a:pt x="127050" y="16509"/>
                </a:lnTo>
                <a:lnTo>
                  <a:pt x="125260" y="16509"/>
                </a:lnTo>
                <a:lnTo>
                  <a:pt x="124282" y="20319"/>
                </a:lnTo>
                <a:lnTo>
                  <a:pt x="155981" y="20319"/>
                </a:lnTo>
                <a:lnTo>
                  <a:pt x="157111" y="19049"/>
                </a:lnTo>
                <a:lnTo>
                  <a:pt x="157683" y="15239"/>
                </a:lnTo>
                <a:lnTo>
                  <a:pt x="161023" y="15239"/>
                </a:lnTo>
                <a:lnTo>
                  <a:pt x="161823" y="13969"/>
                </a:lnTo>
                <a:lnTo>
                  <a:pt x="194525" y="13969"/>
                </a:lnTo>
                <a:lnTo>
                  <a:pt x="195110" y="12699"/>
                </a:lnTo>
                <a:lnTo>
                  <a:pt x="129844" y="12699"/>
                </a:lnTo>
                <a:lnTo>
                  <a:pt x="128644" y="11429"/>
                </a:lnTo>
                <a:close/>
              </a:path>
              <a:path w="300990" h="311150">
                <a:moveTo>
                  <a:pt x="161023" y="15239"/>
                </a:moveTo>
                <a:lnTo>
                  <a:pt x="157683" y="15239"/>
                </a:lnTo>
                <a:lnTo>
                  <a:pt x="159084" y="17447"/>
                </a:lnTo>
                <a:lnTo>
                  <a:pt x="159200" y="19049"/>
                </a:lnTo>
                <a:lnTo>
                  <a:pt x="159105" y="20319"/>
                </a:lnTo>
                <a:lnTo>
                  <a:pt x="159207" y="19049"/>
                </a:lnTo>
                <a:lnTo>
                  <a:pt x="159732" y="19049"/>
                </a:lnTo>
                <a:lnTo>
                  <a:pt x="160223" y="16509"/>
                </a:lnTo>
                <a:lnTo>
                  <a:pt x="161023" y="15239"/>
                </a:lnTo>
                <a:close/>
              </a:path>
              <a:path w="300990" h="311150">
                <a:moveTo>
                  <a:pt x="159732" y="19049"/>
                </a:moveTo>
                <a:lnTo>
                  <a:pt x="159207" y="19049"/>
                </a:lnTo>
                <a:lnTo>
                  <a:pt x="159486" y="20319"/>
                </a:lnTo>
                <a:lnTo>
                  <a:pt x="159732" y="19049"/>
                </a:lnTo>
                <a:close/>
              </a:path>
              <a:path w="300990" h="311150">
                <a:moveTo>
                  <a:pt x="195891" y="16509"/>
                </a:moveTo>
                <a:lnTo>
                  <a:pt x="187744" y="16509"/>
                </a:lnTo>
                <a:lnTo>
                  <a:pt x="187096" y="20319"/>
                </a:lnTo>
                <a:lnTo>
                  <a:pt x="188442" y="17779"/>
                </a:lnTo>
                <a:lnTo>
                  <a:pt x="195834" y="17779"/>
                </a:lnTo>
                <a:lnTo>
                  <a:pt x="195891" y="16509"/>
                </a:lnTo>
                <a:close/>
              </a:path>
              <a:path w="300990" h="311150">
                <a:moveTo>
                  <a:pt x="171488" y="13969"/>
                </a:moveTo>
                <a:lnTo>
                  <a:pt x="161823" y="13969"/>
                </a:lnTo>
                <a:lnTo>
                  <a:pt x="163652" y="15239"/>
                </a:lnTo>
                <a:lnTo>
                  <a:pt x="163055" y="17779"/>
                </a:lnTo>
                <a:lnTo>
                  <a:pt x="165811" y="17779"/>
                </a:lnTo>
                <a:lnTo>
                  <a:pt x="168757" y="19049"/>
                </a:lnTo>
                <a:lnTo>
                  <a:pt x="171310" y="17779"/>
                </a:lnTo>
                <a:lnTo>
                  <a:pt x="170637" y="16509"/>
                </a:lnTo>
                <a:lnTo>
                  <a:pt x="171488" y="13969"/>
                </a:lnTo>
                <a:close/>
              </a:path>
              <a:path w="300990" h="311150">
                <a:moveTo>
                  <a:pt x="111125" y="17447"/>
                </a:moveTo>
                <a:lnTo>
                  <a:pt x="110998" y="17779"/>
                </a:lnTo>
                <a:lnTo>
                  <a:pt x="111633" y="17779"/>
                </a:lnTo>
                <a:lnTo>
                  <a:pt x="111125" y="17447"/>
                </a:lnTo>
                <a:close/>
              </a:path>
              <a:path w="300990" h="311150">
                <a:moveTo>
                  <a:pt x="108559" y="11429"/>
                </a:moveTo>
                <a:lnTo>
                  <a:pt x="107759" y="15239"/>
                </a:lnTo>
                <a:lnTo>
                  <a:pt x="111125" y="17447"/>
                </a:lnTo>
                <a:lnTo>
                  <a:pt x="111975" y="15239"/>
                </a:lnTo>
                <a:lnTo>
                  <a:pt x="112153" y="15239"/>
                </a:lnTo>
                <a:lnTo>
                  <a:pt x="113237" y="13969"/>
                </a:lnTo>
                <a:lnTo>
                  <a:pt x="113030" y="13969"/>
                </a:lnTo>
                <a:lnTo>
                  <a:pt x="108559" y="11429"/>
                </a:lnTo>
                <a:close/>
              </a:path>
              <a:path w="300990" h="311150">
                <a:moveTo>
                  <a:pt x="112153" y="15239"/>
                </a:moveTo>
                <a:lnTo>
                  <a:pt x="111975" y="15239"/>
                </a:lnTo>
                <a:lnTo>
                  <a:pt x="112471" y="16509"/>
                </a:lnTo>
                <a:lnTo>
                  <a:pt x="112153" y="15239"/>
                </a:lnTo>
                <a:close/>
              </a:path>
              <a:path w="300990" h="311150">
                <a:moveTo>
                  <a:pt x="116243" y="3809"/>
                </a:moveTo>
                <a:lnTo>
                  <a:pt x="114204" y="8523"/>
                </a:lnTo>
                <a:lnTo>
                  <a:pt x="114162" y="9082"/>
                </a:lnTo>
                <a:lnTo>
                  <a:pt x="115582" y="11429"/>
                </a:lnTo>
                <a:lnTo>
                  <a:pt x="115449" y="11562"/>
                </a:lnTo>
                <a:lnTo>
                  <a:pt x="116700" y="15239"/>
                </a:lnTo>
                <a:lnTo>
                  <a:pt x="116596" y="12699"/>
                </a:lnTo>
                <a:lnTo>
                  <a:pt x="120695" y="12699"/>
                </a:lnTo>
                <a:lnTo>
                  <a:pt x="120256" y="10159"/>
                </a:lnTo>
                <a:lnTo>
                  <a:pt x="121310" y="8889"/>
                </a:lnTo>
                <a:lnTo>
                  <a:pt x="125730" y="8889"/>
                </a:lnTo>
                <a:lnTo>
                  <a:pt x="125780" y="7619"/>
                </a:lnTo>
                <a:lnTo>
                  <a:pt x="122301" y="7619"/>
                </a:lnTo>
                <a:lnTo>
                  <a:pt x="116243" y="3809"/>
                </a:lnTo>
                <a:close/>
              </a:path>
              <a:path w="300990" h="311150">
                <a:moveTo>
                  <a:pt x="114404" y="12602"/>
                </a:moveTo>
                <a:lnTo>
                  <a:pt x="113030" y="13969"/>
                </a:lnTo>
                <a:lnTo>
                  <a:pt x="113237" y="13969"/>
                </a:lnTo>
                <a:lnTo>
                  <a:pt x="114404" y="12602"/>
                </a:lnTo>
                <a:close/>
              </a:path>
              <a:path w="300990" h="311150">
                <a:moveTo>
                  <a:pt x="125730" y="8889"/>
                </a:moveTo>
                <a:lnTo>
                  <a:pt x="121310" y="8889"/>
                </a:lnTo>
                <a:lnTo>
                  <a:pt x="122821" y="12699"/>
                </a:lnTo>
                <a:lnTo>
                  <a:pt x="123278" y="13969"/>
                </a:lnTo>
                <a:lnTo>
                  <a:pt x="124091" y="12699"/>
                </a:lnTo>
                <a:lnTo>
                  <a:pt x="124980" y="12699"/>
                </a:lnTo>
                <a:lnTo>
                  <a:pt x="125869" y="11429"/>
                </a:lnTo>
                <a:lnTo>
                  <a:pt x="128644" y="11429"/>
                </a:lnTo>
                <a:lnTo>
                  <a:pt x="127444" y="10159"/>
                </a:lnTo>
                <a:lnTo>
                  <a:pt x="125730" y="8889"/>
                </a:lnTo>
                <a:close/>
              </a:path>
              <a:path w="300990" h="311150">
                <a:moveTo>
                  <a:pt x="148170" y="2539"/>
                </a:moveTo>
                <a:lnTo>
                  <a:pt x="148094" y="3809"/>
                </a:lnTo>
                <a:lnTo>
                  <a:pt x="150698" y="8889"/>
                </a:lnTo>
                <a:lnTo>
                  <a:pt x="148590" y="10159"/>
                </a:lnTo>
                <a:lnTo>
                  <a:pt x="130302" y="10159"/>
                </a:lnTo>
                <a:lnTo>
                  <a:pt x="129844" y="12699"/>
                </a:lnTo>
                <a:lnTo>
                  <a:pt x="169341" y="12699"/>
                </a:lnTo>
                <a:lnTo>
                  <a:pt x="167830" y="11429"/>
                </a:lnTo>
                <a:lnTo>
                  <a:pt x="166916" y="10159"/>
                </a:lnTo>
                <a:lnTo>
                  <a:pt x="166890" y="8889"/>
                </a:lnTo>
                <a:lnTo>
                  <a:pt x="165201" y="7619"/>
                </a:lnTo>
                <a:lnTo>
                  <a:pt x="154813" y="7619"/>
                </a:lnTo>
                <a:lnTo>
                  <a:pt x="151930" y="6349"/>
                </a:lnTo>
                <a:lnTo>
                  <a:pt x="151295" y="3809"/>
                </a:lnTo>
                <a:lnTo>
                  <a:pt x="148170" y="2539"/>
                </a:lnTo>
                <a:close/>
              </a:path>
              <a:path w="300990" h="311150">
                <a:moveTo>
                  <a:pt x="170474" y="6015"/>
                </a:moveTo>
                <a:lnTo>
                  <a:pt x="168529" y="8889"/>
                </a:lnTo>
                <a:lnTo>
                  <a:pt x="169875" y="8889"/>
                </a:lnTo>
                <a:lnTo>
                  <a:pt x="169938" y="10159"/>
                </a:lnTo>
                <a:lnTo>
                  <a:pt x="169341" y="12699"/>
                </a:lnTo>
                <a:lnTo>
                  <a:pt x="176657" y="12699"/>
                </a:lnTo>
                <a:lnTo>
                  <a:pt x="177098" y="11429"/>
                </a:lnTo>
                <a:lnTo>
                  <a:pt x="174523" y="11429"/>
                </a:lnTo>
                <a:lnTo>
                  <a:pt x="172260" y="7249"/>
                </a:lnTo>
                <a:lnTo>
                  <a:pt x="170474" y="6015"/>
                </a:lnTo>
                <a:close/>
              </a:path>
              <a:path w="300990" h="311150">
                <a:moveTo>
                  <a:pt x="187261" y="6349"/>
                </a:moveTo>
                <a:lnTo>
                  <a:pt x="186855" y="10159"/>
                </a:lnTo>
                <a:lnTo>
                  <a:pt x="179133" y="10159"/>
                </a:lnTo>
                <a:lnTo>
                  <a:pt x="177715" y="11562"/>
                </a:lnTo>
                <a:lnTo>
                  <a:pt x="176657" y="12699"/>
                </a:lnTo>
                <a:lnTo>
                  <a:pt x="189001" y="12699"/>
                </a:lnTo>
                <a:lnTo>
                  <a:pt x="189136" y="11429"/>
                </a:lnTo>
                <a:lnTo>
                  <a:pt x="187947" y="11429"/>
                </a:lnTo>
                <a:lnTo>
                  <a:pt x="187261" y="6349"/>
                </a:lnTo>
                <a:close/>
              </a:path>
              <a:path w="300990" h="311150">
                <a:moveTo>
                  <a:pt x="193751" y="10159"/>
                </a:moveTo>
                <a:lnTo>
                  <a:pt x="189001" y="12699"/>
                </a:lnTo>
                <a:lnTo>
                  <a:pt x="192887" y="12699"/>
                </a:lnTo>
                <a:lnTo>
                  <a:pt x="193751" y="10159"/>
                </a:lnTo>
                <a:close/>
              </a:path>
              <a:path w="300990" h="311150">
                <a:moveTo>
                  <a:pt x="115404" y="11429"/>
                </a:moveTo>
                <a:lnTo>
                  <a:pt x="114404" y="12602"/>
                </a:lnTo>
                <a:lnTo>
                  <a:pt x="115449" y="11562"/>
                </a:lnTo>
                <a:lnTo>
                  <a:pt x="115404" y="11429"/>
                </a:lnTo>
                <a:close/>
              </a:path>
              <a:path w="300990" h="311150">
                <a:moveTo>
                  <a:pt x="176987" y="2539"/>
                </a:moveTo>
                <a:lnTo>
                  <a:pt x="174675" y="2539"/>
                </a:lnTo>
                <a:lnTo>
                  <a:pt x="176441" y="5079"/>
                </a:lnTo>
                <a:lnTo>
                  <a:pt x="174523" y="11429"/>
                </a:lnTo>
                <a:lnTo>
                  <a:pt x="177098" y="11429"/>
                </a:lnTo>
                <a:lnTo>
                  <a:pt x="177765" y="9513"/>
                </a:lnTo>
                <a:lnTo>
                  <a:pt x="176987" y="2539"/>
                </a:lnTo>
                <a:close/>
              </a:path>
              <a:path w="300990" h="311150">
                <a:moveTo>
                  <a:pt x="189387" y="9082"/>
                </a:moveTo>
                <a:lnTo>
                  <a:pt x="187947" y="11429"/>
                </a:lnTo>
                <a:lnTo>
                  <a:pt x="189136" y="11429"/>
                </a:lnTo>
                <a:lnTo>
                  <a:pt x="189387" y="9082"/>
                </a:lnTo>
                <a:close/>
              </a:path>
              <a:path w="300990" h="311150">
                <a:moveTo>
                  <a:pt x="130708" y="3809"/>
                </a:moveTo>
                <a:lnTo>
                  <a:pt x="128968" y="6349"/>
                </a:lnTo>
                <a:lnTo>
                  <a:pt x="128948" y="8523"/>
                </a:lnTo>
                <a:lnTo>
                  <a:pt x="128752" y="10159"/>
                </a:lnTo>
                <a:lnTo>
                  <a:pt x="148590" y="10159"/>
                </a:lnTo>
                <a:lnTo>
                  <a:pt x="148374" y="6349"/>
                </a:lnTo>
                <a:lnTo>
                  <a:pt x="144068" y="6349"/>
                </a:lnTo>
                <a:lnTo>
                  <a:pt x="143427" y="5079"/>
                </a:lnTo>
                <a:lnTo>
                  <a:pt x="134454" y="5079"/>
                </a:lnTo>
                <a:lnTo>
                  <a:pt x="130708" y="3809"/>
                </a:lnTo>
                <a:close/>
              </a:path>
              <a:path w="300990" h="311150">
                <a:moveTo>
                  <a:pt x="178866" y="6349"/>
                </a:moveTo>
                <a:lnTo>
                  <a:pt x="177955" y="8969"/>
                </a:lnTo>
                <a:lnTo>
                  <a:pt x="177838" y="10159"/>
                </a:lnTo>
                <a:lnTo>
                  <a:pt x="178866" y="6349"/>
                </a:lnTo>
                <a:close/>
              </a:path>
              <a:path w="300990" h="311150">
                <a:moveTo>
                  <a:pt x="184148" y="7249"/>
                </a:moveTo>
                <a:lnTo>
                  <a:pt x="184099" y="7619"/>
                </a:lnTo>
                <a:lnTo>
                  <a:pt x="182918" y="8889"/>
                </a:lnTo>
                <a:lnTo>
                  <a:pt x="181673" y="8889"/>
                </a:lnTo>
                <a:lnTo>
                  <a:pt x="180403" y="10159"/>
                </a:lnTo>
                <a:lnTo>
                  <a:pt x="186855" y="10159"/>
                </a:lnTo>
                <a:lnTo>
                  <a:pt x="184148" y="7249"/>
                </a:lnTo>
                <a:close/>
              </a:path>
              <a:path w="300990" h="311150">
                <a:moveTo>
                  <a:pt x="192620" y="3809"/>
                </a:moveTo>
                <a:lnTo>
                  <a:pt x="189505" y="8889"/>
                </a:lnTo>
                <a:lnTo>
                  <a:pt x="189525" y="9082"/>
                </a:lnTo>
                <a:lnTo>
                  <a:pt x="190182" y="10159"/>
                </a:lnTo>
                <a:lnTo>
                  <a:pt x="192620" y="3809"/>
                </a:lnTo>
                <a:close/>
              </a:path>
              <a:path w="300990" h="311150">
                <a:moveTo>
                  <a:pt x="167011" y="8523"/>
                </a:moveTo>
                <a:lnTo>
                  <a:pt x="166890" y="8889"/>
                </a:lnTo>
                <a:lnTo>
                  <a:pt x="167011" y="8523"/>
                </a:lnTo>
                <a:close/>
              </a:path>
              <a:path w="300990" h="311150">
                <a:moveTo>
                  <a:pt x="167284" y="3809"/>
                </a:moveTo>
                <a:lnTo>
                  <a:pt x="167011" y="8523"/>
                </a:lnTo>
                <a:lnTo>
                  <a:pt x="168322" y="4527"/>
                </a:lnTo>
                <a:lnTo>
                  <a:pt x="167284" y="3809"/>
                </a:lnTo>
                <a:close/>
              </a:path>
              <a:path w="300990" h="311150">
                <a:moveTo>
                  <a:pt x="125882" y="5079"/>
                </a:moveTo>
                <a:lnTo>
                  <a:pt x="122301" y="7619"/>
                </a:lnTo>
                <a:lnTo>
                  <a:pt x="125780" y="7619"/>
                </a:lnTo>
                <a:lnTo>
                  <a:pt x="125882" y="5079"/>
                </a:lnTo>
                <a:close/>
              </a:path>
              <a:path w="300990" h="311150">
                <a:moveTo>
                  <a:pt x="163855" y="5079"/>
                </a:moveTo>
                <a:lnTo>
                  <a:pt x="154813" y="5079"/>
                </a:lnTo>
                <a:lnTo>
                  <a:pt x="154813" y="7619"/>
                </a:lnTo>
                <a:lnTo>
                  <a:pt x="165061" y="7619"/>
                </a:lnTo>
                <a:lnTo>
                  <a:pt x="163855" y="5079"/>
                </a:lnTo>
                <a:close/>
              </a:path>
              <a:path w="300990" h="311150">
                <a:moveTo>
                  <a:pt x="166611" y="3809"/>
                </a:moveTo>
                <a:lnTo>
                  <a:pt x="165214" y="5079"/>
                </a:lnTo>
                <a:lnTo>
                  <a:pt x="165633" y="5079"/>
                </a:lnTo>
                <a:lnTo>
                  <a:pt x="165061" y="7619"/>
                </a:lnTo>
                <a:lnTo>
                  <a:pt x="165201" y="7619"/>
                </a:lnTo>
                <a:lnTo>
                  <a:pt x="166611" y="3809"/>
                </a:lnTo>
                <a:close/>
              </a:path>
              <a:path w="300990" h="311150">
                <a:moveTo>
                  <a:pt x="172628" y="5079"/>
                </a:moveTo>
                <a:lnTo>
                  <a:pt x="171107" y="5079"/>
                </a:lnTo>
                <a:lnTo>
                  <a:pt x="172282" y="7264"/>
                </a:lnTo>
                <a:lnTo>
                  <a:pt x="172796" y="7619"/>
                </a:lnTo>
                <a:lnTo>
                  <a:pt x="172628" y="5079"/>
                </a:lnTo>
                <a:close/>
              </a:path>
              <a:path w="300990" h="311150">
                <a:moveTo>
                  <a:pt x="182638" y="3809"/>
                </a:moveTo>
                <a:lnTo>
                  <a:pt x="181356" y="6349"/>
                </a:lnTo>
                <a:lnTo>
                  <a:pt x="181114" y="7619"/>
                </a:lnTo>
                <a:lnTo>
                  <a:pt x="183744" y="4751"/>
                </a:lnTo>
                <a:lnTo>
                  <a:pt x="182638" y="3809"/>
                </a:lnTo>
                <a:close/>
              </a:path>
              <a:path w="300990" h="311150">
                <a:moveTo>
                  <a:pt x="171107" y="5079"/>
                </a:moveTo>
                <a:lnTo>
                  <a:pt x="170474" y="6015"/>
                </a:lnTo>
                <a:lnTo>
                  <a:pt x="172282" y="7264"/>
                </a:lnTo>
                <a:lnTo>
                  <a:pt x="171107" y="5079"/>
                </a:lnTo>
                <a:close/>
              </a:path>
              <a:path w="300990" h="311150">
                <a:moveTo>
                  <a:pt x="184268" y="6349"/>
                </a:moveTo>
                <a:lnTo>
                  <a:pt x="183311" y="6349"/>
                </a:lnTo>
                <a:lnTo>
                  <a:pt x="184148" y="7249"/>
                </a:lnTo>
                <a:lnTo>
                  <a:pt x="184268" y="6349"/>
                </a:lnTo>
                <a:close/>
              </a:path>
              <a:path w="300990" h="311150">
                <a:moveTo>
                  <a:pt x="147281" y="2539"/>
                </a:moveTo>
                <a:lnTo>
                  <a:pt x="145567" y="5079"/>
                </a:lnTo>
                <a:lnTo>
                  <a:pt x="145578" y="5314"/>
                </a:lnTo>
                <a:lnTo>
                  <a:pt x="145910" y="6349"/>
                </a:lnTo>
                <a:lnTo>
                  <a:pt x="148374" y="6349"/>
                </a:lnTo>
                <a:lnTo>
                  <a:pt x="146138" y="5079"/>
                </a:lnTo>
                <a:lnTo>
                  <a:pt x="147281" y="2539"/>
                </a:lnTo>
                <a:close/>
              </a:path>
              <a:path w="300990" h="311150">
                <a:moveTo>
                  <a:pt x="154099" y="2749"/>
                </a:moveTo>
                <a:lnTo>
                  <a:pt x="154025" y="3809"/>
                </a:lnTo>
                <a:lnTo>
                  <a:pt x="152209" y="3809"/>
                </a:lnTo>
                <a:lnTo>
                  <a:pt x="152679" y="6349"/>
                </a:lnTo>
                <a:lnTo>
                  <a:pt x="154813" y="5079"/>
                </a:lnTo>
                <a:lnTo>
                  <a:pt x="158318" y="5079"/>
                </a:lnTo>
                <a:lnTo>
                  <a:pt x="155473" y="3809"/>
                </a:lnTo>
                <a:lnTo>
                  <a:pt x="154099" y="2749"/>
                </a:lnTo>
                <a:close/>
              </a:path>
              <a:path w="300990" h="311150">
                <a:moveTo>
                  <a:pt x="184406" y="5314"/>
                </a:moveTo>
                <a:lnTo>
                  <a:pt x="184268" y="6349"/>
                </a:lnTo>
                <a:lnTo>
                  <a:pt x="185623" y="6349"/>
                </a:lnTo>
                <a:lnTo>
                  <a:pt x="184406" y="5314"/>
                </a:lnTo>
                <a:close/>
              </a:path>
              <a:path w="300990" h="311150">
                <a:moveTo>
                  <a:pt x="172377" y="1269"/>
                </a:moveTo>
                <a:lnTo>
                  <a:pt x="169392" y="1269"/>
                </a:lnTo>
                <a:lnTo>
                  <a:pt x="168322" y="4527"/>
                </a:lnTo>
                <a:lnTo>
                  <a:pt x="170474" y="6015"/>
                </a:lnTo>
                <a:lnTo>
                  <a:pt x="171107" y="5079"/>
                </a:lnTo>
                <a:lnTo>
                  <a:pt x="172628" y="5079"/>
                </a:lnTo>
                <a:lnTo>
                  <a:pt x="172377" y="1269"/>
                </a:lnTo>
                <a:close/>
              </a:path>
              <a:path w="300990" h="311150">
                <a:moveTo>
                  <a:pt x="184607" y="3809"/>
                </a:moveTo>
                <a:lnTo>
                  <a:pt x="183744" y="4751"/>
                </a:lnTo>
                <a:lnTo>
                  <a:pt x="184406" y="5314"/>
                </a:lnTo>
                <a:lnTo>
                  <a:pt x="184607" y="3809"/>
                </a:lnTo>
                <a:close/>
              </a:path>
              <a:path w="300990" h="311150">
                <a:moveTo>
                  <a:pt x="137210" y="3809"/>
                </a:moveTo>
                <a:lnTo>
                  <a:pt x="134454" y="5079"/>
                </a:lnTo>
                <a:lnTo>
                  <a:pt x="137439" y="5079"/>
                </a:lnTo>
                <a:lnTo>
                  <a:pt x="137210" y="3809"/>
                </a:lnTo>
                <a:close/>
              </a:path>
              <a:path w="300990" h="311150">
                <a:moveTo>
                  <a:pt x="140271" y="1269"/>
                </a:moveTo>
                <a:lnTo>
                  <a:pt x="137439" y="5079"/>
                </a:lnTo>
                <a:lnTo>
                  <a:pt x="143427" y="5079"/>
                </a:lnTo>
                <a:lnTo>
                  <a:pt x="142786" y="3809"/>
                </a:lnTo>
                <a:lnTo>
                  <a:pt x="141909" y="2539"/>
                </a:lnTo>
                <a:lnTo>
                  <a:pt x="140271" y="1269"/>
                </a:lnTo>
                <a:close/>
              </a:path>
              <a:path w="300990" h="311150">
                <a:moveTo>
                  <a:pt x="145338" y="0"/>
                </a:moveTo>
                <a:lnTo>
                  <a:pt x="144272" y="3809"/>
                </a:lnTo>
                <a:lnTo>
                  <a:pt x="145097" y="3809"/>
                </a:lnTo>
                <a:lnTo>
                  <a:pt x="145503" y="5079"/>
                </a:lnTo>
                <a:lnTo>
                  <a:pt x="145338" y="0"/>
                </a:lnTo>
                <a:close/>
              </a:path>
              <a:path w="300990" h="311150">
                <a:moveTo>
                  <a:pt x="163410" y="1269"/>
                </a:moveTo>
                <a:lnTo>
                  <a:pt x="161315" y="1269"/>
                </a:lnTo>
                <a:lnTo>
                  <a:pt x="161620" y="2539"/>
                </a:lnTo>
                <a:lnTo>
                  <a:pt x="158318" y="5079"/>
                </a:lnTo>
                <a:lnTo>
                  <a:pt x="162763" y="5079"/>
                </a:lnTo>
                <a:lnTo>
                  <a:pt x="163410" y="1269"/>
                </a:lnTo>
                <a:close/>
              </a:path>
              <a:path w="300990" h="311150">
                <a:moveTo>
                  <a:pt x="152184" y="1269"/>
                </a:moveTo>
                <a:lnTo>
                  <a:pt x="154099" y="2749"/>
                </a:lnTo>
                <a:lnTo>
                  <a:pt x="154114" y="2539"/>
                </a:lnTo>
                <a:lnTo>
                  <a:pt x="152184" y="1269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10680" y="531063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65" y="0"/>
                </a:moveTo>
                <a:lnTo>
                  <a:pt x="63" y="330"/>
                </a:lnTo>
                <a:lnTo>
                  <a:pt x="165" y="546"/>
                </a:lnTo>
                <a:lnTo>
                  <a:pt x="292" y="723"/>
                </a:lnTo>
                <a:lnTo>
                  <a:pt x="165" y="0"/>
                </a:lnTo>
                <a:close/>
              </a:path>
              <a:path w="634" h="1270">
                <a:moveTo>
                  <a:pt x="0" y="0"/>
                </a:move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52345" y="5357327"/>
            <a:ext cx="10795" cy="12065"/>
          </a:xfrm>
          <a:custGeom>
            <a:avLst/>
            <a:gdLst/>
            <a:ahLst/>
            <a:cxnLst/>
            <a:rect l="l" t="t" r="r" b="b"/>
            <a:pathLst>
              <a:path w="10794" h="12064">
                <a:moveTo>
                  <a:pt x="5651" y="0"/>
                </a:moveTo>
                <a:lnTo>
                  <a:pt x="1168" y="5105"/>
                </a:lnTo>
                <a:lnTo>
                  <a:pt x="29" y="5105"/>
                </a:lnTo>
                <a:lnTo>
                  <a:pt x="965" y="9512"/>
                </a:lnTo>
                <a:lnTo>
                  <a:pt x="4864" y="10185"/>
                </a:lnTo>
                <a:lnTo>
                  <a:pt x="6667" y="11696"/>
                </a:lnTo>
                <a:lnTo>
                  <a:pt x="7620" y="9715"/>
                </a:lnTo>
                <a:lnTo>
                  <a:pt x="10693" y="6718"/>
                </a:lnTo>
                <a:lnTo>
                  <a:pt x="10087" y="5105"/>
                </a:lnTo>
                <a:lnTo>
                  <a:pt x="1168" y="5105"/>
                </a:lnTo>
                <a:lnTo>
                  <a:pt x="0" y="4965"/>
                </a:lnTo>
                <a:lnTo>
                  <a:pt x="10034" y="4965"/>
                </a:lnTo>
                <a:lnTo>
                  <a:pt x="8826" y="1752"/>
                </a:lnTo>
                <a:lnTo>
                  <a:pt x="5651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18747" y="5368328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368" y="0"/>
                </a:moveTo>
                <a:lnTo>
                  <a:pt x="0" y="2133"/>
                </a:lnTo>
                <a:lnTo>
                  <a:pt x="584" y="5067"/>
                </a:lnTo>
                <a:lnTo>
                  <a:pt x="2844" y="4572"/>
                </a:lnTo>
                <a:lnTo>
                  <a:pt x="4681" y="4572"/>
                </a:lnTo>
                <a:lnTo>
                  <a:pt x="4368" y="0"/>
                </a:lnTo>
                <a:close/>
              </a:path>
              <a:path w="5080" h="5079">
                <a:moveTo>
                  <a:pt x="4681" y="4572"/>
                </a:moveTo>
                <a:lnTo>
                  <a:pt x="2844" y="4572"/>
                </a:lnTo>
                <a:lnTo>
                  <a:pt x="4686" y="4635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58755" y="5122814"/>
            <a:ext cx="88633" cy="1831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42986" y="5062677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4906" y="1587"/>
                </a:moveTo>
                <a:lnTo>
                  <a:pt x="1435" y="1587"/>
                </a:lnTo>
                <a:lnTo>
                  <a:pt x="2870" y="1676"/>
                </a:lnTo>
                <a:lnTo>
                  <a:pt x="4318" y="1701"/>
                </a:lnTo>
                <a:lnTo>
                  <a:pt x="6921" y="2247"/>
                </a:lnTo>
                <a:lnTo>
                  <a:pt x="4906" y="1587"/>
                </a:lnTo>
                <a:close/>
              </a:path>
              <a:path w="6984" h="2539">
                <a:moveTo>
                  <a:pt x="63" y="0"/>
                </a:moveTo>
                <a:lnTo>
                  <a:pt x="0" y="1600"/>
                </a:lnTo>
                <a:lnTo>
                  <a:pt x="4906" y="1587"/>
                </a:lnTo>
                <a:lnTo>
                  <a:pt x="63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00284" y="534054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1371" y="0"/>
                </a:moveTo>
                <a:lnTo>
                  <a:pt x="1028" y="419"/>
                </a:lnTo>
                <a:lnTo>
                  <a:pt x="546" y="888"/>
                </a:lnTo>
                <a:lnTo>
                  <a:pt x="0" y="1371"/>
                </a:lnTo>
                <a:lnTo>
                  <a:pt x="558" y="1206"/>
                </a:lnTo>
                <a:lnTo>
                  <a:pt x="1104" y="1003"/>
                </a:lnTo>
                <a:lnTo>
                  <a:pt x="1625" y="723"/>
                </a:lnTo>
                <a:lnTo>
                  <a:pt x="1371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00994" y="533873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0"/>
                </a:moveTo>
                <a:lnTo>
                  <a:pt x="660" y="1816"/>
                </a:lnTo>
                <a:lnTo>
                  <a:pt x="1333" y="863"/>
                </a:lnTo>
                <a:lnTo>
                  <a:pt x="1384" y="165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87619" y="5338942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7509" y="8663"/>
                </a:moveTo>
                <a:lnTo>
                  <a:pt x="4368" y="9550"/>
                </a:lnTo>
                <a:lnTo>
                  <a:pt x="5727" y="10210"/>
                </a:lnTo>
                <a:lnTo>
                  <a:pt x="7509" y="8663"/>
                </a:lnTo>
                <a:close/>
              </a:path>
              <a:path w="12700" h="10795">
                <a:moveTo>
                  <a:pt x="8518" y="7787"/>
                </a:moveTo>
                <a:lnTo>
                  <a:pt x="7509" y="8663"/>
                </a:lnTo>
                <a:lnTo>
                  <a:pt x="8686" y="8331"/>
                </a:lnTo>
                <a:lnTo>
                  <a:pt x="8518" y="7787"/>
                </a:lnTo>
                <a:close/>
              </a:path>
              <a:path w="12700" h="10795">
                <a:moveTo>
                  <a:pt x="12661" y="2971"/>
                </a:moveTo>
                <a:lnTo>
                  <a:pt x="7720" y="4470"/>
                </a:lnTo>
                <a:lnTo>
                  <a:pt x="7610" y="4851"/>
                </a:lnTo>
                <a:lnTo>
                  <a:pt x="8518" y="7787"/>
                </a:lnTo>
                <a:lnTo>
                  <a:pt x="9004" y="7365"/>
                </a:lnTo>
                <a:lnTo>
                  <a:pt x="10476" y="6400"/>
                </a:lnTo>
                <a:lnTo>
                  <a:pt x="9270" y="6400"/>
                </a:lnTo>
                <a:lnTo>
                  <a:pt x="9905" y="5333"/>
                </a:lnTo>
                <a:lnTo>
                  <a:pt x="11429" y="4089"/>
                </a:lnTo>
                <a:lnTo>
                  <a:pt x="12661" y="2971"/>
                </a:lnTo>
                <a:close/>
              </a:path>
              <a:path w="12700" h="10795">
                <a:moveTo>
                  <a:pt x="0" y="0"/>
                </a:moveTo>
                <a:lnTo>
                  <a:pt x="711" y="6540"/>
                </a:lnTo>
                <a:lnTo>
                  <a:pt x="6400" y="4803"/>
                </a:lnTo>
                <a:lnTo>
                  <a:pt x="0" y="0"/>
                </a:lnTo>
                <a:close/>
              </a:path>
              <a:path w="12700" h="10795">
                <a:moveTo>
                  <a:pt x="10921" y="6108"/>
                </a:moveTo>
                <a:lnTo>
                  <a:pt x="9270" y="6400"/>
                </a:lnTo>
                <a:lnTo>
                  <a:pt x="10476" y="6400"/>
                </a:lnTo>
                <a:lnTo>
                  <a:pt x="10921" y="6108"/>
                </a:lnTo>
                <a:close/>
              </a:path>
              <a:path w="12700" h="10795">
                <a:moveTo>
                  <a:pt x="7492" y="4470"/>
                </a:moveTo>
                <a:lnTo>
                  <a:pt x="6400" y="4803"/>
                </a:lnTo>
                <a:lnTo>
                  <a:pt x="7512" y="4533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79262" y="5344884"/>
            <a:ext cx="9525" cy="5715"/>
          </a:xfrm>
          <a:custGeom>
            <a:avLst/>
            <a:gdLst/>
            <a:ahLst/>
            <a:cxnLst/>
            <a:rect l="l" t="t" r="r" b="b"/>
            <a:pathLst>
              <a:path w="9525" h="5714">
                <a:moveTo>
                  <a:pt x="6121" y="0"/>
                </a:moveTo>
                <a:lnTo>
                  <a:pt x="0" y="5384"/>
                </a:lnTo>
                <a:lnTo>
                  <a:pt x="2705" y="4737"/>
                </a:lnTo>
                <a:lnTo>
                  <a:pt x="9093" y="2857"/>
                </a:lnTo>
                <a:lnTo>
                  <a:pt x="6121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67927" y="5343917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4">
                <a:moveTo>
                  <a:pt x="4558" y="2793"/>
                </a:moveTo>
                <a:lnTo>
                  <a:pt x="1498" y="3213"/>
                </a:lnTo>
                <a:lnTo>
                  <a:pt x="0" y="4432"/>
                </a:lnTo>
                <a:lnTo>
                  <a:pt x="8407" y="5384"/>
                </a:lnTo>
                <a:lnTo>
                  <a:pt x="4558" y="2793"/>
                </a:lnTo>
                <a:close/>
              </a:path>
              <a:path w="8890" h="5714">
                <a:moveTo>
                  <a:pt x="4205" y="1478"/>
                </a:moveTo>
                <a:lnTo>
                  <a:pt x="3238" y="1905"/>
                </a:lnTo>
                <a:lnTo>
                  <a:pt x="4558" y="2793"/>
                </a:lnTo>
                <a:lnTo>
                  <a:pt x="8356" y="2273"/>
                </a:lnTo>
                <a:lnTo>
                  <a:pt x="4205" y="1478"/>
                </a:lnTo>
                <a:close/>
              </a:path>
              <a:path w="8890" h="5714">
                <a:moveTo>
                  <a:pt x="7556" y="0"/>
                </a:moveTo>
                <a:lnTo>
                  <a:pt x="4889" y="558"/>
                </a:lnTo>
                <a:lnTo>
                  <a:pt x="3911" y="1422"/>
                </a:lnTo>
                <a:lnTo>
                  <a:pt x="4205" y="1478"/>
                </a:lnTo>
                <a:lnTo>
                  <a:pt x="7556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75482" y="534323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879" y="0"/>
                </a:moveTo>
                <a:lnTo>
                  <a:pt x="1092" y="203"/>
                </a:lnTo>
                <a:lnTo>
                  <a:pt x="508" y="431"/>
                </a:lnTo>
                <a:lnTo>
                  <a:pt x="0" y="673"/>
                </a:lnTo>
                <a:lnTo>
                  <a:pt x="635" y="520"/>
                </a:lnTo>
                <a:lnTo>
                  <a:pt x="1282" y="330"/>
                </a:lnTo>
                <a:lnTo>
                  <a:pt x="1879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64028" y="5137699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650" y="1816"/>
                </a:moveTo>
                <a:lnTo>
                  <a:pt x="1397" y="1816"/>
                </a:lnTo>
                <a:lnTo>
                  <a:pt x="3111" y="2286"/>
                </a:lnTo>
                <a:lnTo>
                  <a:pt x="2650" y="1816"/>
                </a:lnTo>
                <a:close/>
              </a:path>
              <a:path w="3175" h="2539">
                <a:moveTo>
                  <a:pt x="1066" y="0"/>
                </a:moveTo>
                <a:lnTo>
                  <a:pt x="0" y="1917"/>
                </a:lnTo>
                <a:lnTo>
                  <a:pt x="1397" y="1816"/>
                </a:lnTo>
                <a:lnTo>
                  <a:pt x="2650" y="1816"/>
                </a:lnTo>
                <a:lnTo>
                  <a:pt x="2438" y="1600"/>
                </a:lnTo>
                <a:lnTo>
                  <a:pt x="1778" y="685"/>
                </a:lnTo>
                <a:lnTo>
                  <a:pt x="1066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57378" y="5136371"/>
            <a:ext cx="7620" cy="5715"/>
          </a:xfrm>
          <a:custGeom>
            <a:avLst/>
            <a:gdLst/>
            <a:ahLst/>
            <a:cxnLst/>
            <a:rect l="l" t="t" r="r" b="b"/>
            <a:pathLst>
              <a:path w="7619" h="5714">
                <a:moveTo>
                  <a:pt x="6848" y="596"/>
                </a:moveTo>
                <a:lnTo>
                  <a:pt x="3517" y="596"/>
                </a:lnTo>
                <a:lnTo>
                  <a:pt x="1308" y="5715"/>
                </a:lnTo>
                <a:lnTo>
                  <a:pt x="7620" y="1257"/>
                </a:lnTo>
                <a:lnTo>
                  <a:pt x="6946" y="647"/>
                </a:lnTo>
                <a:close/>
              </a:path>
              <a:path w="7619" h="5714">
                <a:moveTo>
                  <a:pt x="3238" y="0"/>
                </a:moveTo>
                <a:lnTo>
                  <a:pt x="0" y="774"/>
                </a:lnTo>
                <a:lnTo>
                  <a:pt x="3517" y="596"/>
                </a:lnTo>
                <a:lnTo>
                  <a:pt x="6848" y="596"/>
                </a:lnTo>
                <a:lnTo>
                  <a:pt x="6701" y="520"/>
                </a:lnTo>
                <a:lnTo>
                  <a:pt x="5346" y="520"/>
                </a:lnTo>
                <a:lnTo>
                  <a:pt x="6096" y="203"/>
                </a:lnTo>
                <a:lnTo>
                  <a:pt x="3238" y="0"/>
                </a:lnTo>
                <a:close/>
              </a:path>
              <a:path w="7619" h="5714">
                <a:moveTo>
                  <a:pt x="6210" y="266"/>
                </a:moveTo>
                <a:lnTo>
                  <a:pt x="5346" y="520"/>
                </a:lnTo>
                <a:lnTo>
                  <a:pt x="6701" y="520"/>
                </a:lnTo>
                <a:lnTo>
                  <a:pt x="6210" y="266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59036" y="5139502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4">
                <a:moveTo>
                  <a:pt x="2377" y="2169"/>
                </a:moveTo>
                <a:lnTo>
                  <a:pt x="533" y="3428"/>
                </a:lnTo>
                <a:lnTo>
                  <a:pt x="1003" y="5448"/>
                </a:lnTo>
                <a:lnTo>
                  <a:pt x="2377" y="2169"/>
                </a:lnTo>
                <a:close/>
              </a:path>
              <a:path w="5080" h="5714">
                <a:moveTo>
                  <a:pt x="3576" y="1350"/>
                </a:moveTo>
                <a:lnTo>
                  <a:pt x="3438" y="1445"/>
                </a:lnTo>
                <a:lnTo>
                  <a:pt x="3911" y="2311"/>
                </a:lnTo>
                <a:lnTo>
                  <a:pt x="4610" y="2489"/>
                </a:lnTo>
                <a:lnTo>
                  <a:pt x="3576" y="1350"/>
                </a:lnTo>
                <a:close/>
              </a:path>
              <a:path w="5080" h="5714">
                <a:moveTo>
                  <a:pt x="3379" y="1337"/>
                </a:moveTo>
                <a:lnTo>
                  <a:pt x="2681" y="1445"/>
                </a:lnTo>
                <a:lnTo>
                  <a:pt x="2377" y="2169"/>
                </a:lnTo>
                <a:lnTo>
                  <a:pt x="3438" y="1445"/>
                </a:lnTo>
                <a:close/>
              </a:path>
              <a:path w="5080" h="5714">
                <a:moveTo>
                  <a:pt x="2349" y="0"/>
                </a:moveTo>
                <a:lnTo>
                  <a:pt x="457" y="1015"/>
                </a:lnTo>
                <a:lnTo>
                  <a:pt x="0" y="1854"/>
                </a:lnTo>
                <a:lnTo>
                  <a:pt x="2677" y="1445"/>
                </a:lnTo>
                <a:lnTo>
                  <a:pt x="2939" y="827"/>
                </a:lnTo>
                <a:lnTo>
                  <a:pt x="2949" y="660"/>
                </a:lnTo>
                <a:lnTo>
                  <a:pt x="2349" y="0"/>
                </a:lnTo>
                <a:close/>
              </a:path>
              <a:path w="5080" h="5714">
                <a:moveTo>
                  <a:pt x="3101" y="827"/>
                </a:moveTo>
                <a:lnTo>
                  <a:pt x="3379" y="1337"/>
                </a:lnTo>
                <a:lnTo>
                  <a:pt x="3541" y="1313"/>
                </a:lnTo>
                <a:lnTo>
                  <a:pt x="3101" y="827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70464" y="5146735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927" y="0"/>
                </a:moveTo>
                <a:lnTo>
                  <a:pt x="533" y="12"/>
                </a:lnTo>
                <a:lnTo>
                  <a:pt x="241" y="177"/>
                </a:lnTo>
                <a:lnTo>
                  <a:pt x="0" y="431"/>
                </a:lnTo>
                <a:lnTo>
                  <a:pt x="584" y="177"/>
                </a:lnTo>
                <a:lnTo>
                  <a:pt x="927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62414" y="5148169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520" y="0"/>
                </a:moveTo>
                <a:lnTo>
                  <a:pt x="139" y="431"/>
                </a:lnTo>
                <a:lnTo>
                  <a:pt x="0" y="863"/>
                </a:lnTo>
                <a:lnTo>
                  <a:pt x="546" y="1320"/>
                </a:lnTo>
                <a:lnTo>
                  <a:pt x="52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61313" y="5144796"/>
            <a:ext cx="5080" cy="3810"/>
          </a:xfrm>
          <a:custGeom>
            <a:avLst/>
            <a:gdLst/>
            <a:ahLst/>
            <a:cxnLst/>
            <a:rect l="l" t="t" r="r" b="b"/>
            <a:pathLst>
              <a:path w="5080" h="3810">
                <a:moveTo>
                  <a:pt x="3822" y="0"/>
                </a:moveTo>
                <a:lnTo>
                  <a:pt x="0" y="1397"/>
                </a:lnTo>
                <a:lnTo>
                  <a:pt x="1358" y="1943"/>
                </a:lnTo>
                <a:lnTo>
                  <a:pt x="1574" y="2641"/>
                </a:lnTo>
                <a:lnTo>
                  <a:pt x="1625" y="3378"/>
                </a:lnTo>
                <a:lnTo>
                  <a:pt x="2527" y="2349"/>
                </a:lnTo>
                <a:lnTo>
                  <a:pt x="4927" y="1320"/>
                </a:lnTo>
                <a:lnTo>
                  <a:pt x="3822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63079" y="5145036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6451" y="0"/>
                </a:moveTo>
                <a:lnTo>
                  <a:pt x="0" y="4381"/>
                </a:lnTo>
                <a:lnTo>
                  <a:pt x="114" y="4927"/>
                </a:lnTo>
                <a:lnTo>
                  <a:pt x="419" y="5461"/>
                </a:lnTo>
                <a:lnTo>
                  <a:pt x="1358" y="5918"/>
                </a:lnTo>
                <a:lnTo>
                  <a:pt x="1409" y="3937"/>
                </a:lnTo>
                <a:lnTo>
                  <a:pt x="3168" y="3360"/>
                </a:lnTo>
                <a:lnTo>
                  <a:pt x="6451" y="0"/>
                </a:lnTo>
                <a:close/>
              </a:path>
              <a:path w="7619" h="6350">
                <a:moveTo>
                  <a:pt x="7378" y="2133"/>
                </a:moveTo>
                <a:lnTo>
                  <a:pt x="3994" y="3613"/>
                </a:lnTo>
                <a:lnTo>
                  <a:pt x="2476" y="5778"/>
                </a:lnTo>
                <a:lnTo>
                  <a:pt x="5219" y="4699"/>
                </a:lnTo>
                <a:lnTo>
                  <a:pt x="6400" y="4013"/>
                </a:lnTo>
                <a:lnTo>
                  <a:pt x="6743" y="2781"/>
                </a:lnTo>
                <a:lnTo>
                  <a:pt x="7378" y="2133"/>
                </a:lnTo>
                <a:close/>
              </a:path>
              <a:path w="7619" h="6350">
                <a:moveTo>
                  <a:pt x="4470" y="2933"/>
                </a:moveTo>
                <a:lnTo>
                  <a:pt x="3168" y="3360"/>
                </a:lnTo>
                <a:lnTo>
                  <a:pt x="2120" y="4432"/>
                </a:lnTo>
                <a:lnTo>
                  <a:pt x="3994" y="3613"/>
                </a:lnTo>
                <a:lnTo>
                  <a:pt x="4470" y="2933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69878" y="5160354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1384" y="0"/>
                </a:moveTo>
                <a:lnTo>
                  <a:pt x="0" y="508"/>
                </a:lnTo>
                <a:lnTo>
                  <a:pt x="431" y="1485"/>
                </a:lnTo>
                <a:lnTo>
                  <a:pt x="266" y="2247"/>
                </a:lnTo>
                <a:lnTo>
                  <a:pt x="1384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6996" y="5157345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39">
                <a:moveTo>
                  <a:pt x="393" y="0"/>
                </a:moveTo>
                <a:lnTo>
                  <a:pt x="76" y="863"/>
                </a:lnTo>
                <a:lnTo>
                  <a:pt x="0" y="1689"/>
                </a:lnTo>
                <a:lnTo>
                  <a:pt x="254" y="2349"/>
                </a:lnTo>
                <a:lnTo>
                  <a:pt x="723" y="1460"/>
                </a:lnTo>
                <a:lnTo>
                  <a:pt x="850" y="647"/>
                </a:lnTo>
                <a:lnTo>
                  <a:pt x="393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59777" y="5154866"/>
            <a:ext cx="9525" cy="5715"/>
          </a:xfrm>
          <a:custGeom>
            <a:avLst/>
            <a:gdLst/>
            <a:ahLst/>
            <a:cxnLst/>
            <a:rect l="l" t="t" r="r" b="b"/>
            <a:pathLst>
              <a:path w="9525" h="5714">
                <a:moveTo>
                  <a:pt x="7332" y="431"/>
                </a:moveTo>
                <a:lnTo>
                  <a:pt x="5892" y="431"/>
                </a:lnTo>
                <a:lnTo>
                  <a:pt x="0" y="5194"/>
                </a:lnTo>
                <a:lnTo>
                  <a:pt x="5842" y="2827"/>
                </a:lnTo>
                <a:lnTo>
                  <a:pt x="4686" y="2438"/>
                </a:lnTo>
                <a:lnTo>
                  <a:pt x="7332" y="431"/>
                </a:lnTo>
                <a:close/>
              </a:path>
              <a:path w="9525" h="5714">
                <a:moveTo>
                  <a:pt x="7910" y="1520"/>
                </a:moveTo>
                <a:lnTo>
                  <a:pt x="6476" y="2577"/>
                </a:lnTo>
                <a:lnTo>
                  <a:pt x="4584" y="4330"/>
                </a:lnTo>
                <a:lnTo>
                  <a:pt x="7569" y="2501"/>
                </a:lnTo>
                <a:lnTo>
                  <a:pt x="7910" y="1520"/>
                </a:lnTo>
                <a:close/>
              </a:path>
              <a:path w="9525" h="5714">
                <a:moveTo>
                  <a:pt x="6489" y="2565"/>
                </a:moveTo>
                <a:lnTo>
                  <a:pt x="5842" y="2827"/>
                </a:lnTo>
                <a:lnTo>
                  <a:pt x="6045" y="2895"/>
                </a:lnTo>
                <a:lnTo>
                  <a:pt x="6489" y="2565"/>
                </a:lnTo>
                <a:close/>
              </a:path>
              <a:path w="9525" h="5714">
                <a:moveTo>
                  <a:pt x="8902" y="0"/>
                </a:moveTo>
                <a:lnTo>
                  <a:pt x="8369" y="673"/>
                </a:lnTo>
                <a:lnTo>
                  <a:pt x="7910" y="1520"/>
                </a:lnTo>
                <a:lnTo>
                  <a:pt x="8267" y="1257"/>
                </a:lnTo>
                <a:lnTo>
                  <a:pt x="8902" y="0"/>
                </a:lnTo>
                <a:close/>
              </a:path>
              <a:path w="9525" h="5714">
                <a:moveTo>
                  <a:pt x="7785" y="88"/>
                </a:moveTo>
                <a:lnTo>
                  <a:pt x="1866" y="558"/>
                </a:lnTo>
                <a:lnTo>
                  <a:pt x="5892" y="431"/>
                </a:lnTo>
                <a:lnTo>
                  <a:pt x="7332" y="431"/>
                </a:lnTo>
                <a:lnTo>
                  <a:pt x="7785" y="88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66715" y="5151727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762" y="1054"/>
                </a:moveTo>
                <a:lnTo>
                  <a:pt x="88" y="0"/>
                </a:lnTo>
                <a:lnTo>
                  <a:pt x="0" y="850"/>
                </a:lnTo>
                <a:lnTo>
                  <a:pt x="292" y="1104"/>
                </a:lnTo>
                <a:lnTo>
                  <a:pt x="762" y="1054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67480" y="5149887"/>
            <a:ext cx="4445" cy="4445"/>
          </a:xfrm>
          <a:custGeom>
            <a:avLst/>
            <a:gdLst/>
            <a:ahLst/>
            <a:cxnLst/>
            <a:rect l="l" t="t" r="r" b="b"/>
            <a:pathLst>
              <a:path w="4444" h="4445">
                <a:moveTo>
                  <a:pt x="4445" y="0"/>
                </a:moveTo>
                <a:lnTo>
                  <a:pt x="1409" y="2768"/>
                </a:lnTo>
                <a:lnTo>
                  <a:pt x="0" y="2895"/>
                </a:lnTo>
                <a:lnTo>
                  <a:pt x="965" y="4394"/>
                </a:lnTo>
                <a:lnTo>
                  <a:pt x="3949" y="2463"/>
                </a:lnTo>
                <a:lnTo>
                  <a:pt x="4445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55431" y="513727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77" y="0"/>
                </a:moveTo>
                <a:lnTo>
                  <a:pt x="419" y="38"/>
                </a:lnTo>
                <a:lnTo>
                  <a:pt x="177" y="0"/>
                </a:lnTo>
                <a:close/>
              </a:path>
              <a:path w="634" h="635">
                <a:moveTo>
                  <a:pt x="76" y="0"/>
                </a:move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86511" y="5068266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393" y="0"/>
                </a:moveTo>
                <a:lnTo>
                  <a:pt x="204" y="127"/>
                </a:lnTo>
                <a:lnTo>
                  <a:pt x="0" y="774"/>
                </a:lnTo>
                <a:lnTo>
                  <a:pt x="190" y="546"/>
                </a:lnTo>
                <a:lnTo>
                  <a:pt x="660" y="127"/>
                </a:lnTo>
                <a:lnTo>
                  <a:pt x="393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85851" y="5069040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660" y="0"/>
                </a:moveTo>
                <a:lnTo>
                  <a:pt x="254" y="482"/>
                </a:lnTo>
                <a:lnTo>
                  <a:pt x="0" y="1041"/>
                </a:lnTo>
                <a:lnTo>
                  <a:pt x="76" y="1841"/>
                </a:lnTo>
                <a:lnTo>
                  <a:pt x="66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87180" y="5064879"/>
            <a:ext cx="3810" cy="11430"/>
          </a:xfrm>
          <a:custGeom>
            <a:avLst/>
            <a:gdLst/>
            <a:ahLst/>
            <a:cxnLst/>
            <a:rect l="l" t="t" r="r" b="b"/>
            <a:pathLst>
              <a:path w="3809" h="11429">
                <a:moveTo>
                  <a:pt x="1416" y="4417"/>
                </a:moveTo>
                <a:lnTo>
                  <a:pt x="419" y="11201"/>
                </a:lnTo>
                <a:lnTo>
                  <a:pt x="2717" y="5207"/>
                </a:lnTo>
                <a:lnTo>
                  <a:pt x="1416" y="4417"/>
                </a:lnTo>
                <a:close/>
              </a:path>
              <a:path w="3809" h="11429">
                <a:moveTo>
                  <a:pt x="1201" y="4164"/>
                </a:moveTo>
                <a:lnTo>
                  <a:pt x="1210" y="4292"/>
                </a:lnTo>
                <a:lnTo>
                  <a:pt x="1416" y="4417"/>
                </a:lnTo>
                <a:lnTo>
                  <a:pt x="1388" y="4267"/>
                </a:lnTo>
                <a:lnTo>
                  <a:pt x="1201" y="4164"/>
                </a:lnTo>
                <a:close/>
              </a:path>
              <a:path w="3809" h="11429">
                <a:moveTo>
                  <a:pt x="2255" y="950"/>
                </a:moveTo>
                <a:lnTo>
                  <a:pt x="2044" y="1117"/>
                </a:lnTo>
                <a:lnTo>
                  <a:pt x="1346" y="1460"/>
                </a:lnTo>
                <a:lnTo>
                  <a:pt x="1663" y="1854"/>
                </a:lnTo>
                <a:lnTo>
                  <a:pt x="1193" y="2514"/>
                </a:lnTo>
                <a:lnTo>
                  <a:pt x="546" y="3022"/>
                </a:lnTo>
                <a:lnTo>
                  <a:pt x="0" y="3505"/>
                </a:lnTo>
                <a:lnTo>
                  <a:pt x="1201" y="4164"/>
                </a:lnTo>
                <a:lnTo>
                  <a:pt x="2255" y="950"/>
                </a:lnTo>
                <a:close/>
              </a:path>
              <a:path w="3809" h="11429">
                <a:moveTo>
                  <a:pt x="3454" y="0"/>
                </a:moveTo>
                <a:lnTo>
                  <a:pt x="2679" y="614"/>
                </a:lnTo>
                <a:lnTo>
                  <a:pt x="3378" y="1117"/>
                </a:lnTo>
                <a:lnTo>
                  <a:pt x="3454" y="0"/>
                </a:lnTo>
                <a:close/>
              </a:path>
              <a:path w="3809" h="11429">
                <a:moveTo>
                  <a:pt x="2425" y="431"/>
                </a:moveTo>
                <a:lnTo>
                  <a:pt x="2255" y="950"/>
                </a:lnTo>
                <a:lnTo>
                  <a:pt x="2679" y="614"/>
                </a:lnTo>
                <a:lnTo>
                  <a:pt x="2425" y="431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90095" y="5068093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634" y="0"/>
                </a:moveTo>
                <a:lnTo>
                  <a:pt x="0" y="3517"/>
                </a:lnTo>
                <a:lnTo>
                  <a:pt x="2895" y="660"/>
                </a:lnTo>
                <a:lnTo>
                  <a:pt x="2260" y="393"/>
                </a:lnTo>
                <a:lnTo>
                  <a:pt x="634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91185" y="5070777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1061" y="4532"/>
                </a:moveTo>
                <a:lnTo>
                  <a:pt x="0" y="4864"/>
                </a:lnTo>
                <a:lnTo>
                  <a:pt x="330" y="5003"/>
                </a:lnTo>
                <a:lnTo>
                  <a:pt x="584" y="5257"/>
                </a:lnTo>
                <a:lnTo>
                  <a:pt x="1092" y="4673"/>
                </a:lnTo>
                <a:lnTo>
                  <a:pt x="1061" y="4532"/>
                </a:lnTo>
                <a:close/>
              </a:path>
              <a:path w="3175" h="5714">
                <a:moveTo>
                  <a:pt x="673" y="2743"/>
                </a:moveTo>
                <a:lnTo>
                  <a:pt x="1061" y="4532"/>
                </a:lnTo>
                <a:lnTo>
                  <a:pt x="1384" y="4432"/>
                </a:lnTo>
                <a:lnTo>
                  <a:pt x="1495" y="3252"/>
                </a:lnTo>
                <a:lnTo>
                  <a:pt x="673" y="2743"/>
                </a:lnTo>
                <a:close/>
              </a:path>
              <a:path w="3175" h="5714">
                <a:moveTo>
                  <a:pt x="1803" y="0"/>
                </a:moveTo>
                <a:lnTo>
                  <a:pt x="1495" y="3252"/>
                </a:lnTo>
                <a:lnTo>
                  <a:pt x="2171" y="3670"/>
                </a:lnTo>
                <a:lnTo>
                  <a:pt x="2933" y="2819"/>
                </a:lnTo>
                <a:lnTo>
                  <a:pt x="1803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96044" y="507851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8" y="241"/>
                </a:lnTo>
                <a:lnTo>
                  <a:pt x="431" y="190"/>
                </a:lnTo>
                <a:lnTo>
                  <a:pt x="596" y="254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79869" y="5330700"/>
            <a:ext cx="31115" cy="11430"/>
          </a:xfrm>
          <a:custGeom>
            <a:avLst/>
            <a:gdLst/>
            <a:ahLst/>
            <a:cxnLst/>
            <a:rect l="l" t="t" r="r" b="b"/>
            <a:pathLst>
              <a:path w="31115" h="11429">
                <a:moveTo>
                  <a:pt x="30873" y="0"/>
                </a:moveTo>
                <a:lnTo>
                  <a:pt x="30581" y="0"/>
                </a:lnTo>
                <a:lnTo>
                  <a:pt x="22885" y="3594"/>
                </a:lnTo>
                <a:lnTo>
                  <a:pt x="20408" y="4546"/>
                </a:lnTo>
                <a:lnTo>
                  <a:pt x="17919" y="5333"/>
                </a:lnTo>
                <a:lnTo>
                  <a:pt x="15430" y="6197"/>
                </a:lnTo>
                <a:lnTo>
                  <a:pt x="12941" y="7023"/>
                </a:lnTo>
                <a:lnTo>
                  <a:pt x="10464" y="7924"/>
                </a:lnTo>
                <a:lnTo>
                  <a:pt x="7988" y="8686"/>
                </a:lnTo>
                <a:lnTo>
                  <a:pt x="241" y="10502"/>
                </a:lnTo>
                <a:lnTo>
                  <a:pt x="0" y="10693"/>
                </a:lnTo>
                <a:lnTo>
                  <a:pt x="38" y="10985"/>
                </a:lnTo>
                <a:lnTo>
                  <a:pt x="330" y="11061"/>
                </a:lnTo>
                <a:lnTo>
                  <a:pt x="635" y="10972"/>
                </a:lnTo>
                <a:lnTo>
                  <a:pt x="8077" y="9232"/>
                </a:lnTo>
                <a:lnTo>
                  <a:pt x="10553" y="8496"/>
                </a:lnTo>
                <a:lnTo>
                  <a:pt x="13042" y="7594"/>
                </a:lnTo>
                <a:lnTo>
                  <a:pt x="15532" y="6769"/>
                </a:lnTo>
                <a:lnTo>
                  <a:pt x="18021" y="5905"/>
                </a:lnTo>
                <a:lnTo>
                  <a:pt x="20523" y="5105"/>
                </a:lnTo>
                <a:lnTo>
                  <a:pt x="23012" y="4178"/>
                </a:lnTo>
                <a:lnTo>
                  <a:pt x="30759" y="546"/>
                </a:lnTo>
                <a:lnTo>
                  <a:pt x="30873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76059" y="5054391"/>
            <a:ext cx="302260" cy="313690"/>
          </a:xfrm>
          <a:custGeom>
            <a:avLst/>
            <a:gdLst/>
            <a:ahLst/>
            <a:cxnLst/>
            <a:rect l="l" t="t" r="r" b="b"/>
            <a:pathLst>
              <a:path w="302259" h="313689">
                <a:moveTo>
                  <a:pt x="115326" y="300989"/>
                </a:moveTo>
                <a:lnTo>
                  <a:pt x="113852" y="300989"/>
                </a:lnTo>
                <a:lnTo>
                  <a:pt x="112697" y="303529"/>
                </a:lnTo>
                <a:lnTo>
                  <a:pt x="113370" y="306069"/>
                </a:lnTo>
                <a:lnTo>
                  <a:pt x="116011" y="309879"/>
                </a:lnTo>
                <a:lnTo>
                  <a:pt x="120710" y="313689"/>
                </a:lnTo>
                <a:lnTo>
                  <a:pt x="124152" y="308609"/>
                </a:lnTo>
                <a:lnTo>
                  <a:pt x="123365" y="306069"/>
                </a:lnTo>
                <a:lnTo>
                  <a:pt x="123466" y="303529"/>
                </a:lnTo>
                <a:lnTo>
                  <a:pt x="123593" y="302259"/>
                </a:lnTo>
                <a:lnTo>
                  <a:pt x="118564" y="302259"/>
                </a:lnTo>
                <a:lnTo>
                  <a:pt x="115326" y="300989"/>
                </a:lnTo>
                <a:close/>
              </a:path>
              <a:path w="302259" h="313689">
                <a:moveTo>
                  <a:pt x="129689" y="300989"/>
                </a:moveTo>
                <a:lnTo>
                  <a:pt x="128292" y="300989"/>
                </a:lnTo>
                <a:lnTo>
                  <a:pt x="126756" y="306069"/>
                </a:lnTo>
                <a:lnTo>
                  <a:pt x="131493" y="307339"/>
                </a:lnTo>
                <a:lnTo>
                  <a:pt x="132826" y="308609"/>
                </a:lnTo>
                <a:lnTo>
                  <a:pt x="132648" y="306069"/>
                </a:lnTo>
                <a:lnTo>
                  <a:pt x="133169" y="303529"/>
                </a:lnTo>
                <a:lnTo>
                  <a:pt x="130947" y="303529"/>
                </a:lnTo>
                <a:lnTo>
                  <a:pt x="129689" y="300989"/>
                </a:lnTo>
                <a:close/>
              </a:path>
              <a:path w="302259" h="313689">
                <a:moveTo>
                  <a:pt x="133855" y="300989"/>
                </a:moveTo>
                <a:lnTo>
                  <a:pt x="132750" y="300989"/>
                </a:lnTo>
                <a:lnTo>
                  <a:pt x="132687" y="302259"/>
                </a:lnTo>
                <a:lnTo>
                  <a:pt x="130947" y="303529"/>
                </a:lnTo>
                <a:lnTo>
                  <a:pt x="133169" y="303529"/>
                </a:lnTo>
                <a:lnTo>
                  <a:pt x="133855" y="300989"/>
                </a:lnTo>
                <a:close/>
              </a:path>
              <a:path w="302259" h="313689">
                <a:moveTo>
                  <a:pt x="121625" y="300989"/>
                </a:moveTo>
                <a:lnTo>
                  <a:pt x="121358" y="300989"/>
                </a:lnTo>
                <a:lnTo>
                  <a:pt x="121282" y="302259"/>
                </a:lnTo>
                <a:lnTo>
                  <a:pt x="121633" y="301029"/>
                </a:lnTo>
                <a:close/>
              </a:path>
              <a:path w="302259" h="313689">
                <a:moveTo>
                  <a:pt x="134376" y="299719"/>
                </a:moveTo>
                <a:lnTo>
                  <a:pt x="122006" y="299719"/>
                </a:lnTo>
                <a:lnTo>
                  <a:pt x="121633" y="301029"/>
                </a:lnTo>
                <a:lnTo>
                  <a:pt x="121879" y="302259"/>
                </a:lnTo>
                <a:lnTo>
                  <a:pt x="123593" y="302259"/>
                </a:lnTo>
                <a:lnTo>
                  <a:pt x="127645" y="300989"/>
                </a:lnTo>
                <a:lnTo>
                  <a:pt x="135341" y="300989"/>
                </a:lnTo>
                <a:lnTo>
                  <a:pt x="134376" y="299719"/>
                </a:lnTo>
                <a:close/>
              </a:path>
              <a:path w="302259" h="313689">
                <a:moveTo>
                  <a:pt x="162163" y="298449"/>
                </a:moveTo>
                <a:lnTo>
                  <a:pt x="140535" y="298449"/>
                </a:lnTo>
                <a:lnTo>
                  <a:pt x="143177" y="299719"/>
                </a:lnTo>
                <a:lnTo>
                  <a:pt x="146364" y="299719"/>
                </a:lnTo>
                <a:lnTo>
                  <a:pt x="149425" y="300989"/>
                </a:lnTo>
                <a:lnTo>
                  <a:pt x="156804" y="300989"/>
                </a:lnTo>
                <a:lnTo>
                  <a:pt x="158849" y="302259"/>
                </a:lnTo>
                <a:lnTo>
                  <a:pt x="164792" y="302259"/>
                </a:lnTo>
                <a:lnTo>
                  <a:pt x="167002" y="300989"/>
                </a:lnTo>
                <a:lnTo>
                  <a:pt x="162163" y="298449"/>
                </a:lnTo>
                <a:close/>
              </a:path>
              <a:path w="302259" h="313689">
                <a:moveTo>
                  <a:pt x="182344" y="276859"/>
                </a:moveTo>
                <a:lnTo>
                  <a:pt x="86344" y="276859"/>
                </a:lnTo>
                <a:lnTo>
                  <a:pt x="86153" y="277279"/>
                </a:lnTo>
                <a:lnTo>
                  <a:pt x="88440" y="278129"/>
                </a:lnTo>
                <a:lnTo>
                  <a:pt x="90777" y="280669"/>
                </a:lnTo>
                <a:lnTo>
                  <a:pt x="92783" y="283209"/>
                </a:lnTo>
                <a:lnTo>
                  <a:pt x="89570" y="283209"/>
                </a:lnTo>
                <a:lnTo>
                  <a:pt x="91043" y="284479"/>
                </a:lnTo>
                <a:lnTo>
                  <a:pt x="94193" y="285749"/>
                </a:lnTo>
                <a:lnTo>
                  <a:pt x="91577" y="293369"/>
                </a:lnTo>
                <a:lnTo>
                  <a:pt x="99578" y="294639"/>
                </a:lnTo>
                <a:lnTo>
                  <a:pt x="102943" y="295909"/>
                </a:lnTo>
                <a:lnTo>
                  <a:pt x="105077" y="300989"/>
                </a:lnTo>
                <a:lnTo>
                  <a:pt x="109573" y="299719"/>
                </a:lnTo>
                <a:lnTo>
                  <a:pt x="114983" y="298449"/>
                </a:lnTo>
                <a:lnTo>
                  <a:pt x="135036" y="298449"/>
                </a:lnTo>
                <a:lnTo>
                  <a:pt x="135176" y="297179"/>
                </a:lnTo>
                <a:lnTo>
                  <a:pt x="137068" y="297179"/>
                </a:lnTo>
                <a:lnTo>
                  <a:pt x="137347" y="295909"/>
                </a:lnTo>
                <a:lnTo>
                  <a:pt x="140294" y="295909"/>
                </a:lnTo>
                <a:lnTo>
                  <a:pt x="139481" y="294639"/>
                </a:lnTo>
                <a:lnTo>
                  <a:pt x="141805" y="294639"/>
                </a:lnTo>
                <a:lnTo>
                  <a:pt x="140154" y="293369"/>
                </a:lnTo>
                <a:lnTo>
                  <a:pt x="137640" y="290829"/>
                </a:lnTo>
                <a:lnTo>
                  <a:pt x="139011" y="289559"/>
                </a:lnTo>
                <a:lnTo>
                  <a:pt x="189760" y="289559"/>
                </a:lnTo>
                <a:lnTo>
                  <a:pt x="196898" y="288289"/>
                </a:lnTo>
                <a:lnTo>
                  <a:pt x="199637" y="287019"/>
                </a:lnTo>
                <a:lnTo>
                  <a:pt x="189976" y="287019"/>
                </a:lnTo>
                <a:lnTo>
                  <a:pt x="187741" y="285749"/>
                </a:lnTo>
                <a:lnTo>
                  <a:pt x="186598" y="285749"/>
                </a:lnTo>
                <a:lnTo>
                  <a:pt x="192389" y="284479"/>
                </a:lnTo>
                <a:lnTo>
                  <a:pt x="196847" y="284479"/>
                </a:lnTo>
                <a:lnTo>
                  <a:pt x="197808" y="284196"/>
                </a:lnTo>
                <a:lnTo>
                  <a:pt x="204067" y="281939"/>
                </a:lnTo>
                <a:lnTo>
                  <a:pt x="205793" y="281633"/>
                </a:lnTo>
                <a:lnTo>
                  <a:pt x="207363" y="280669"/>
                </a:lnTo>
                <a:lnTo>
                  <a:pt x="209420" y="280669"/>
                </a:lnTo>
                <a:lnTo>
                  <a:pt x="213376" y="278129"/>
                </a:lnTo>
                <a:lnTo>
                  <a:pt x="182102" y="278129"/>
                </a:lnTo>
                <a:lnTo>
                  <a:pt x="182344" y="276859"/>
                </a:lnTo>
                <a:close/>
              </a:path>
              <a:path w="302259" h="313689">
                <a:moveTo>
                  <a:pt x="134973" y="298449"/>
                </a:moveTo>
                <a:lnTo>
                  <a:pt x="118996" y="298449"/>
                </a:lnTo>
                <a:lnTo>
                  <a:pt x="118374" y="300989"/>
                </a:lnTo>
                <a:lnTo>
                  <a:pt x="122006" y="299719"/>
                </a:lnTo>
                <a:lnTo>
                  <a:pt x="134376" y="299719"/>
                </a:lnTo>
                <a:lnTo>
                  <a:pt x="134973" y="298449"/>
                </a:lnTo>
                <a:close/>
              </a:path>
              <a:path w="302259" h="313689">
                <a:moveTo>
                  <a:pt x="117078" y="298449"/>
                </a:moveTo>
                <a:lnTo>
                  <a:pt x="115440" y="298449"/>
                </a:lnTo>
                <a:lnTo>
                  <a:pt x="115961" y="299719"/>
                </a:lnTo>
                <a:lnTo>
                  <a:pt x="116672" y="299719"/>
                </a:lnTo>
                <a:lnTo>
                  <a:pt x="117078" y="298449"/>
                </a:lnTo>
                <a:close/>
              </a:path>
              <a:path w="302259" h="313689">
                <a:moveTo>
                  <a:pt x="141805" y="294639"/>
                </a:moveTo>
                <a:lnTo>
                  <a:pt x="139481" y="294639"/>
                </a:lnTo>
                <a:lnTo>
                  <a:pt x="141335" y="295909"/>
                </a:lnTo>
                <a:lnTo>
                  <a:pt x="143228" y="295909"/>
                </a:lnTo>
                <a:lnTo>
                  <a:pt x="143418" y="297179"/>
                </a:lnTo>
                <a:lnTo>
                  <a:pt x="142847" y="298449"/>
                </a:lnTo>
                <a:lnTo>
                  <a:pt x="143075" y="298449"/>
                </a:lnTo>
                <a:lnTo>
                  <a:pt x="144180" y="297179"/>
                </a:lnTo>
                <a:lnTo>
                  <a:pt x="144840" y="297179"/>
                </a:lnTo>
                <a:lnTo>
                  <a:pt x="143456" y="295909"/>
                </a:lnTo>
                <a:lnTo>
                  <a:pt x="141805" y="294639"/>
                </a:lnTo>
                <a:close/>
              </a:path>
              <a:path w="302259" h="313689">
                <a:moveTo>
                  <a:pt x="145310" y="297179"/>
                </a:moveTo>
                <a:lnTo>
                  <a:pt x="144840" y="297179"/>
                </a:lnTo>
                <a:lnTo>
                  <a:pt x="146225" y="298449"/>
                </a:lnTo>
                <a:lnTo>
                  <a:pt x="145310" y="297179"/>
                </a:lnTo>
                <a:close/>
              </a:path>
              <a:path w="302259" h="313689">
                <a:moveTo>
                  <a:pt x="170291" y="297179"/>
                </a:moveTo>
                <a:lnTo>
                  <a:pt x="150619" y="297179"/>
                </a:lnTo>
                <a:lnTo>
                  <a:pt x="150936" y="298449"/>
                </a:lnTo>
                <a:lnTo>
                  <a:pt x="167104" y="298449"/>
                </a:lnTo>
                <a:lnTo>
                  <a:pt x="170291" y="297179"/>
                </a:lnTo>
                <a:close/>
              </a:path>
              <a:path w="302259" h="313689">
                <a:moveTo>
                  <a:pt x="140294" y="295909"/>
                </a:moveTo>
                <a:lnTo>
                  <a:pt x="137347" y="295909"/>
                </a:lnTo>
                <a:lnTo>
                  <a:pt x="137792" y="297179"/>
                </a:lnTo>
                <a:lnTo>
                  <a:pt x="139341" y="297179"/>
                </a:lnTo>
                <a:lnTo>
                  <a:pt x="140294" y="295909"/>
                </a:lnTo>
                <a:close/>
              </a:path>
              <a:path w="302259" h="313689">
                <a:moveTo>
                  <a:pt x="167192" y="294639"/>
                </a:moveTo>
                <a:lnTo>
                  <a:pt x="144942" y="294639"/>
                </a:lnTo>
                <a:lnTo>
                  <a:pt x="145247" y="295909"/>
                </a:lnTo>
                <a:lnTo>
                  <a:pt x="146644" y="297179"/>
                </a:lnTo>
                <a:lnTo>
                  <a:pt x="158645" y="297179"/>
                </a:lnTo>
                <a:lnTo>
                  <a:pt x="158937" y="295909"/>
                </a:lnTo>
                <a:lnTo>
                  <a:pt x="166265" y="295909"/>
                </a:lnTo>
                <a:lnTo>
                  <a:pt x="167192" y="294639"/>
                </a:lnTo>
                <a:close/>
              </a:path>
              <a:path w="302259" h="313689">
                <a:moveTo>
                  <a:pt x="163408" y="295909"/>
                </a:moveTo>
                <a:lnTo>
                  <a:pt x="160030" y="295909"/>
                </a:lnTo>
                <a:lnTo>
                  <a:pt x="160563" y="297179"/>
                </a:lnTo>
                <a:lnTo>
                  <a:pt x="163382" y="297179"/>
                </a:lnTo>
                <a:lnTo>
                  <a:pt x="163408" y="295909"/>
                </a:lnTo>
                <a:close/>
              </a:path>
              <a:path w="302259" h="313689">
                <a:moveTo>
                  <a:pt x="166265" y="295909"/>
                </a:moveTo>
                <a:lnTo>
                  <a:pt x="164995" y="295909"/>
                </a:lnTo>
                <a:lnTo>
                  <a:pt x="164208" y="297179"/>
                </a:lnTo>
                <a:lnTo>
                  <a:pt x="164919" y="297179"/>
                </a:lnTo>
                <a:lnTo>
                  <a:pt x="166265" y="295909"/>
                </a:lnTo>
                <a:close/>
              </a:path>
              <a:path w="302259" h="313689">
                <a:moveTo>
                  <a:pt x="173936" y="295909"/>
                </a:moveTo>
                <a:lnTo>
                  <a:pt x="171231" y="295909"/>
                </a:lnTo>
                <a:lnTo>
                  <a:pt x="167307" y="297179"/>
                </a:lnTo>
                <a:lnTo>
                  <a:pt x="176362" y="297179"/>
                </a:lnTo>
                <a:lnTo>
                  <a:pt x="173936" y="295909"/>
                </a:lnTo>
                <a:close/>
              </a:path>
              <a:path w="302259" h="313689">
                <a:moveTo>
                  <a:pt x="189760" y="289559"/>
                </a:moveTo>
                <a:lnTo>
                  <a:pt x="169097" y="289559"/>
                </a:lnTo>
                <a:lnTo>
                  <a:pt x="171879" y="290829"/>
                </a:lnTo>
                <a:lnTo>
                  <a:pt x="142377" y="290829"/>
                </a:lnTo>
                <a:lnTo>
                  <a:pt x="143164" y="292099"/>
                </a:lnTo>
                <a:lnTo>
                  <a:pt x="144586" y="293369"/>
                </a:lnTo>
                <a:lnTo>
                  <a:pt x="146123" y="294639"/>
                </a:lnTo>
                <a:lnTo>
                  <a:pt x="171752" y="294639"/>
                </a:lnTo>
                <a:lnTo>
                  <a:pt x="181505" y="292099"/>
                </a:lnTo>
                <a:lnTo>
                  <a:pt x="189760" y="289559"/>
                </a:lnTo>
                <a:close/>
              </a:path>
              <a:path w="302259" h="313689">
                <a:moveTo>
                  <a:pt x="169097" y="289559"/>
                </a:moveTo>
                <a:lnTo>
                  <a:pt x="139011" y="289559"/>
                </a:lnTo>
                <a:lnTo>
                  <a:pt x="140992" y="290829"/>
                </a:lnTo>
                <a:lnTo>
                  <a:pt x="167904" y="290829"/>
                </a:lnTo>
                <a:lnTo>
                  <a:pt x="169097" y="289559"/>
                </a:lnTo>
                <a:close/>
              </a:path>
              <a:path w="302259" h="313689">
                <a:moveTo>
                  <a:pt x="232966" y="273049"/>
                </a:moveTo>
                <a:lnTo>
                  <a:pt x="226197" y="273049"/>
                </a:lnTo>
                <a:lnTo>
                  <a:pt x="225936" y="273167"/>
                </a:lnTo>
                <a:lnTo>
                  <a:pt x="225866" y="274319"/>
                </a:lnTo>
                <a:lnTo>
                  <a:pt x="226247" y="274319"/>
                </a:lnTo>
                <a:lnTo>
                  <a:pt x="223733" y="275589"/>
                </a:lnTo>
                <a:lnTo>
                  <a:pt x="218424" y="278129"/>
                </a:lnTo>
                <a:lnTo>
                  <a:pt x="211207" y="280669"/>
                </a:lnTo>
                <a:lnTo>
                  <a:pt x="205793" y="281633"/>
                </a:lnTo>
                <a:lnTo>
                  <a:pt x="205292" y="281939"/>
                </a:lnTo>
                <a:lnTo>
                  <a:pt x="201152" y="283209"/>
                </a:lnTo>
                <a:lnTo>
                  <a:pt x="197808" y="284196"/>
                </a:lnTo>
                <a:lnTo>
                  <a:pt x="189976" y="287019"/>
                </a:lnTo>
                <a:lnTo>
                  <a:pt x="199637" y="287019"/>
                </a:lnTo>
                <a:lnTo>
                  <a:pt x="205115" y="284479"/>
                </a:lnTo>
                <a:lnTo>
                  <a:pt x="207502" y="284479"/>
                </a:lnTo>
                <a:lnTo>
                  <a:pt x="212201" y="281939"/>
                </a:lnTo>
                <a:lnTo>
                  <a:pt x="219174" y="279399"/>
                </a:lnTo>
                <a:lnTo>
                  <a:pt x="221472" y="279399"/>
                </a:lnTo>
                <a:lnTo>
                  <a:pt x="223822" y="278129"/>
                </a:lnTo>
                <a:lnTo>
                  <a:pt x="232966" y="273049"/>
                </a:lnTo>
                <a:close/>
              </a:path>
              <a:path w="302259" h="313689">
                <a:moveTo>
                  <a:pt x="205793" y="281633"/>
                </a:moveTo>
                <a:lnTo>
                  <a:pt x="204067" y="281939"/>
                </a:lnTo>
                <a:lnTo>
                  <a:pt x="197808" y="284196"/>
                </a:lnTo>
                <a:lnTo>
                  <a:pt x="201152" y="283209"/>
                </a:lnTo>
                <a:lnTo>
                  <a:pt x="205292" y="281939"/>
                </a:lnTo>
                <a:lnTo>
                  <a:pt x="205793" y="281633"/>
                </a:lnTo>
                <a:close/>
              </a:path>
              <a:path w="302259" h="313689">
                <a:moveTo>
                  <a:pt x="192821" y="273049"/>
                </a:moveTo>
                <a:lnTo>
                  <a:pt x="75321" y="273049"/>
                </a:lnTo>
                <a:lnTo>
                  <a:pt x="79016" y="275589"/>
                </a:lnTo>
                <a:lnTo>
                  <a:pt x="80807" y="276859"/>
                </a:lnTo>
                <a:lnTo>
                  <a:pt x="85189" y="279399"/>
                </a:lnTo>
                <a:lnTo>
                  <a:pt x="85766" y="278129"/>
                </a:lnTo>
                <a:lnTo>
                  <a:pt x="83195" y="278129"/>
                </a:lnTo>
                <a:lnTo>
                  <a:pt x="83372" y="275589"/>
                </a:lnTo>
                <a:lnTo>
                  <a:pt x="186738" y="275589"/>
                </a:lnTo>
                <a:lnTo>
                  <a:pt x="187932" y="274319"/>
                </a:lnTo>
                <a:lnTo>
                  <a:pt x="190345" y="274319"/>
                </a:lnTo>
                <a:lnTo>
                  <a:pt x="192821" y="273049"/>
                </a:lnTo>
                <a:close/>
              </a:path>
              <a:path w="302259" h="313689">
                <a:moveTo>
                  <a:pt x="85711" y="277115"/>
                </a:moveTo>
                <a:lnTo>
                  <a:pt x="83195" y="278129"/>
                </a:lnTo>
                <a:lnTo>
                  <a:pt x="85766" y="278129"/>
                </a:lnTo>
                <a:lnTo>
                  <a:pt x="86153" y="277279"/>
                </a:lnTo>
                <a:lnTo>
                  <a:pt x="85711" y="277115"/>
                </a:lnTo>
                <a:close/>
              </a:path>
              <a:path w="302259" h="313689">
                <a:moveTo>
                  <a:pt x="217332" y="275589"/>
                </a:moveTo>
                <a:lnTo>
                  <a:pt x="181861" y="275589"/>
                </a:lnTo>
                <a:lnTo>
                  <a:pt x="179283" y="276859"/>
                </a:lnTo>
                <a:lnTo>
                  <a:pt x="186395" y="276859"/>
                </a:lnTo>
                <a:lnTo>
                  <a:pt x="182102" y="278129"/>
                </a:lnTo>
                <a:lnTo>
                  <a:pt x="213376" y="278129"/>
                </a:lnTo>
                <a:lnTo>
                  <a:pt x="217332" y="275589"/>
                </a:lnTo>
                <a:close/>
              </a:path>
              <a:path w="302259" h="313689">
                <a:moveTo>
                  <a:pt x="86344" y="276859"/>
                </a:moveTo>
                <a:lnTo>
                  <a:pt x="85711" y="277115"/>
                </a:lnTo>
                <a:lnTo>
                  <a:pt x="86153" y="277279"/>
                </a:lnTo>
                <a:lnTo>
                  <a:pt x="86344" y="276859"/>
                </a:lnTo>
                <a:close/>
              </a:path>
              <a:path w="302259" h="313689">
                <a:moveTo>
                  <a:pt x="178876" y="275589"/>
                </a:moveTo>
                <a:lnTo>
                  <a:pt x="84211" y="275589"/>
                </a:lnTo>
                <a:lnTo>
                  <a:pt x="85023" y="276859"/>
                </a:lnTo>
                <a:lnTo>
                  <a:pt x="85711" y="277115"/>
                </a:lnTo>
                <a:lnTo>
                  <a:pt x="86344" y="276859"/>
                </a:lnTo>
                <a:lnTo>
                  <a:pt x="178203" y="276859"/>
                </a:lnTo>
                <a:lnTo>
                  <a:pt x="178876" y="275589"/>
                </a:lnTo>
                <a:close/>
              </a:path>
              <a:path w="302259" h="313689">
                <a:moveTo>
                  <a:pt x="260796" y="255269"/>
                </a:moveTo>
                <a:lnTo>
                  <a:pt x="258239" y="255269"/>
                </a:lnTo>
                <a:lnTo>
                  <a:pt x="254810" y="259079"/>
                </a:lnTo>
                <a:lnTo>
                  <a:pt x="251546" y="262889"/>
                </a:lnTo>
                <a:lnTo>
                  <a:pt x="247837" y="265429"/>
                </a:lnTo>
                <a:lnTo>
                  <a:pt x="240230" y="271779"/>
                </a:lnTo>
                <a:lnTo>
                  <a:pt x="238338" y="274319"/>
                </a:lnTo>
                <a:lnTo>
                  <a:pt x="235722" y="275589"/>
                </a:lnTo>
                <a:lnTo>
                  <a:pt x="235925" y="276859"/>
                </a:lnTo>
                <a:lnTo>
                  <a:pt x="236585" y="276859"/>
                </a:lnTo>
                <a:lnTo>
                  <a:pt x="237182" y="275589"/>
                </a:lnTo>
                <a:lnTo>
                  <a:pt x="245596" y="269239"/>
                </a:lnTo>
                <a:lnTo>
                  <a:pt x="253556" y="262889"/>
                </a:lnTo>
                <a:lnTo>
                  <a:pt x="260796" y="255269"/>
                </a:lnTo>
                <a:close/>
              </a:path>
              <a:path w="302259" h="313689">
                <a:moveTo>
                  <a:pt x="225943" y="273049"/>
                </a:moveTo>
                <a:lnTo>
                  <a:pt x="192821" y="273049"/>
                </a:lnTo>
                <a:lnTo>
                  <a:pt x="193215" y="274319"/>
                </a:lnTo>
                <a:lnTo>
                  <a:pt x="194726" y="274319"/>
                </a:lnTo>
                <a:lnTo>
                  <a:pt x="189608" y="275589"/>
                </a:lnTo>
                <a:lnTo>
                  <a:pt x="220329" y="275589"/>
                </a:lnTo>
                <a:lnTo>
                  <a:pt x="223365" y="274319"/>
                </a:lnTo>
                <a:lnTo>
                  <a:pt x="225936" y="273167"/>
                </a:lnTo>
                <a:close/>
              </a:path>
              <a:path w="302259" h="313689">
                <a:moveTo>
                  <a:pt x="288528" y="203199"/>
                </a:moveTo>
                <a:lnTo>
                  <a:pt x="13980" y="203199"/>
                </a:lnTo>
                <a:lnTo>
                  <a:pt x="14653" y="204469"/>
                </a:lnTo>
                <a:lnTo>
                  <a:pt x="15262" y="205739"/>
                </a:lnTo>
                <a:lnTo>
                  <a:pt x="15834" y="207009"/>
                </a:lnTo>
                <a:lnTo>
                  <a:pt x="16558" y="208279"/>
                </a:lnTo>
                <a:lnTo>
                  <a:pt x="17231" y="208279"/>
                </a:lnTo>
                <a:lnTo>
                  <a:pt x="19174" y="212089"/>
                </a:lnTo>
                <a:lnTo>
                  <a:pt x="20355" y="214629"/>
                </a:lnTo>
                <a:lnTo>
                  <a:pt x="21663" y="215899"/>
                </a:lnTo>
                <a:lnTo>
                  <a:pt x="23213" y="217169"/>
                </a:lnTo>
                <a:lnTo>
                  <a:pt x="24698" y="218439"/>
                </a:lnTo>
                <a:lnTo>
                  <a:pt x="26515" y="219709"/>
                </a:lnTo>
                <a:lnTo>
                  <a:pt x="28064" y="220979"/>
                </a:lnTo>
                <a:lnTo>
                  <a:pt x="27797" y="222249"/>
                </a:lnTo>
                <a:lnTo>
                  <a:pt x="27010" y="224789"/>
                </a:lnTo>
                <a:lnTo>
                  <a:pt x="30591" y="227329"/>
                </a:lnTo>
                <a:lnTo>
                  <a:pt x="28369" y="227329"/>
                </a:lnTo>
                <a:lnTo>
                  <a:pt x="30782" y="231139"/>
                </a:lnTo>
                <a:lnTo>
                  <a:pt x="29702" y="233679"/>
                </a:lnTo>
                <a:lnTo>
                  <a:pt x="39405" y="237489"/>
                </a:lnTo>
                <a:lnTo>
                  <a:pt x="41615" y="238759"/>
                </a:lnTo>
                <a:lnTo>
                  <a:pt x="41818" y="240029"/>
                </a:lnTo>
                <a:lnTo>
                  <a:pt x="42885" y="243839"/>
                </a:lnTo>
                <a:lnTo>
                  <a:pt x="44282" y="245109"/>
                </a:lnTo>
                <a:lnTo>
                  <a:pt x="45298" y="248919"/>
                </a:lnTo>
                <a:lnTo>
                  <a:pt x="46161" y="251459"/>
                </a:lnTo>
                <a:lnTo>
                  <a:pt x="48117" y="252729"/>
                </a:lnTo>
                <a:lnTo>
                  <a:pt x="50835" y="255269"/>
                </a:lnTo>
                <a:lnTo>
                  <a:pt x="53883" y="259079"/>
                </a:lnTo>
                <a:lnTo>
                  <a:pt x="57083" y="261619"/>
                </a:lnTo>
                <a:lnTo>
                  <a:pt x="56017" y="261619"/>
                </a:lnTo>
                <a:lnTo>
                  <a:pt x="54632" y="262889"/>
                </a:lnTo>
                <a:lnTo>
                  <a:pt x="55013" y="265429"/>
                </a:lnTo>
                <a:lnTo>
                  <a:pt x="57249" y="265429"/>
                </a:lnTo>
                <a:lnTo>
                  <a:pt x="58150" y="269239"/>
                </a:lnTo>
                <a:lnTo>
                  <a:pt x="59496" y="270509"/>
                </a:lnTo>
                <a:lnTo>
                  <a:pt x="60855" y="273049"/>
                </a:lnTo>
                <a:lnTo>
                  <a:pt x="62722" y="274319"/>
                </a:lnTo>
                <a:lnTo>
                  <a:pt x="66291" y="270509"/>
                </a:lnTo>
                <a:lnTo>
                  <a:pt x="238414" y="270509"/>
                </a:lnTo>
                <a:lnTo>
                  <a:pt x="241843" y="267969"/>
                </a:lnTo>
                <a:lnTo>
                  <a:pt x="245348" y="265429"/>
                </a:lnTo>
                <a:lnTo>
                  <a:pt x="248726" y="262889"/>
                </a:lnTo>
                <a:lnTo>
                  <a:pt x="258239" y="255269"/>
                </a:lnTo>
                <a:lnTo>
                  <a:pt x="260796" y="255269"/>
                </a:lnTo>
                <a:lnTo>
                  <a:pt x="267053" y="246379"/>
                </a:lnTo>
                <a:lnTo>
                  <a:pt x="269427" y="246379"/>
                </a:lnTo>
                <a:lnTo>
                  <a:pt x="271599" y="243839"/>
                </a:lnTo>
                <a:lnTo>
                  <a:pt x="274012" y="241299"/>
                </a:lnTo>
                <a:lnTo>
                  <a:pt x="276324" y="238759"/>
                </a:lnTo>
                <a:lnTo>
                  <a:pt x="278813" y="236219"/>
                </a:lnTo>
                <a:lnTo>
                  <a:pt x="280070" y="232409"/>
                </a:lnTo>
                <a:lnTo>
                  <a:pt x="281150" y="229869"/>
                </a:lnTo>
                <a:lnTo>
                  <a:pt x="281486" y="228599"/>
                </a:lnTo>
                <a:lnTo>
                  <a:pt x="280743" y="228599"/>
                </a:lnTo>
                <a:lnTo>
                  <a:pt x="281924" y="224789"/>
                </a:lnTo>
                <a:lnTo>
                  <a:pt x="282521" y="222249"/>
                </a:lnTo>
                <a:lnTo>
                  <a:pt x="282521" y="219709"/>
                </a:lnTo>
                <a:lnTo>
                  <a:pt x="282813" y="218439"/>
                </a:lnTo>
                <a:lnTo>
                  <a:pt x="284426" y="215899"/>
                </a:lnTo>
                <a:lnTo>
                  <a:pt x="285683" y="212089"/>
                </a:lnTo>
                <a:lnTo>
                  <a:pt x="286852" y="209549"/>
                </a:lnTo>
                <a:lnTo>
                  <a:pt x="287830" y="205739"/>
                </a:lnTo>
                <a:lnTo>
                  <a:pt x="288528" y="203199"/>
                </a:lnTo>
                <a:close/>
              </a:path>
              <a:path w="302259" h="313689">
                <a:moveTo>
                  <a:pt x="226197" y="273049"/>
                </a:moveTo>
                <a:lnTo>
                  <a:pt x="225943" y="273049"/>
                </a:lnTo>
                <a:lnTo>
                  <a:pt x="226197" y="273049"/>
                </a:lnTo>
                <a:close/>
              </a:path>
              <a:path w="302259" h="313689">
                <a:moveTo>
                  <a:pt x="69999" y="271779"/>
                </a:moveTo>
                <a:lnTo>
                  <a:pt x="65567" y="271779"/>
                </a:lnTo>
                <a:lnTo>
                  <a:pt x="65504" y="273049"/>
                </a:lnTo>
                <a:lnTo>
                  <a:pt x="69453" y="273049"/>
                </a:lnTo>
                <a:lnTo>
                  <a:pt x="69999" y="271779"/>
                </a:lnTo>
                <a:close/>
              </a:path>
              <a:path w="302259" h="313689">
                <a:moveTo>
                  <a:pt x="235785" y="271779"/>
                </a:moveTo>
                <a:lnTo>
                  <a:pt x="73682" y="271779"/>
                </a:lnTo>
                <a:lnTo>
                  <a:pt x="74724" y="273049"/>
                </a:lnTo>
                <a:lnTo>
                  <a:pt x="234883" y="273049"/>
                </a:lnTo>
                <a:lnTo>
                  <a:pt x="235785" y="271779"/>
                </a:lnTo>
                <a:close/>
              </a:path>
              <a:path w="302259" h="313689">
                <a:moveTo>
                  <a:pt x="71282" y="270509"/>
                </a:moveTo>
                <a:lnTo>
                  <a:pt x="66291" y="270509"/>
                </a:lnTo>
                <a:lnTo>
                  <a:pt x="66240" y="271779"/>
                </a:lnTo>
                <a:lnTo>
                  <a:pt x="70647" y="271779"/>
                </a:lnTo>
                <a:lnTo>
                  <a:pt x="71282" y="270509"/>
                </a:lnTo>
                <a:close/>
              </a:path>
              <a:path w="302259" h="313689">
                <a:moveTo>
                  <a:pt x="237576" y="270509"/>
                </a:moveTo>
                <a:lnTo>
                  <a:pt x="71282" y="270509"/>
                </a:lnTo>
                <a:lnTo>
                  <a:pt x="72082" y="271779"/>
                </a:lnTo>
                <a:lnTo>
                  <a:pt x="236700" y="271779"/>
                </a:lnTo>
                <a:lnTo>
                  <a:pt x="237576" y="270509"/>
                </a:lnTo>
                <a:close/>
              </a:path>
              <a:path w="302259" h="313689">
                <a:moveTo>
                  <a:pt x="282356" y="224789"/>
                </a:moveTo>
                <a:lnTo>
                  <a:pt x="280743" y="228599"/>
                </a:lnTo>
                <a:lnTo>
                  <a:pt x="281486" y="228599"/>
                </a:lnTo>
                <a:lnTo>
                  <a:pt x="281823" y="227329"/>
                </a:lnTo>
                <a:lnTo>
                  <a:pt x="282356" y="224789"/>
                </a:lnTo>
                <a:close/>
              </a:path>
              <a:path w="302259" h="313689">
                <a:moveTo>
                  <a:pt x="290649" y="194309"/>
                </a:moveTo>
                <a:lnTo>
                  <a:pt x="11656" y="194309"/>
                </a:lnTo>
                <a:lnTo>
                  <a:pt x="12316" y="196849"/>
                </a:lnTo>
                <a:lnTo>
                  <a:pt x="8696" y="204469"/>
                </a:lnTo>
                <a:lnTo>
                  <a:pt x="12672" y="207009"/>
                </a:lnTo>
                <a:lnTo>
                  <a:pt x="13624" y="203199"/>
                </a:lnTo>
                <a:lnTo>
                  <a:pt x="288528" y="203199"/>
                </a:lnTo>
                <a:lnTo>
                  <a:pt x="289519" y="199389"/>
                </a:lnTo>
                <a:lnTo>
                  <a:pt x="288439" y="199389"/>
                </a:lnTo>
                <a:lnTo>
                  <a:pt x="288935" y="198119"/>
                </a:lnTo>
                <a:lnTo>
                  <a:pt x="289176" y="198119"/>
                </a:lnTo>
                <a:lnTo>
                  <a:pt x="289347" y="197889"/>
                </a:lnTo>
                <a:lnTo>
                  <a:pt x="290001" y="196849"/>
                </a:lnTo>
                <a:lnTo>
                  <a:pt x="290649" y="194309"/>
                </a:lnTo>
                <a:close/>
              </a:path>
              <a:path w="302259" h="313689">
                <a:moveTo>
                  <a:pt x="289347" y="197889"/>
                </a:moveTo>
                <a:lnTo>
                  <a:pt x="289176" y="198119"/>
                </a:lnTo>
                <a:lnTo>
                  <a:pt x="289347" y="197889"/>
                </a:lnTo>
                <a:close/>
              </a:path>
              <a:path w="302259" h="313689">
                <a:moveTo>
                  <a:pt x="290116" y="196849"/>
                </a:moveTo>
                <a:lnTo>
                  <a:pt x="289347" y="197889"/>
                </a:lnTo>
                <a:lnTo>
                  <a:pt x="289201" y="198119"/>
                </a:lnTo>
                <a:lnTo>
                  <a:pt x="289671" y="198119"/>
                </a:lnTo>
                <a:lnTo>
                  <a:pt x="290116" y="196849"/>
                </a:lnTo>
                <a:close/>
              </a:path>
              <a:path w="302259" h="313689">
                <a:moveTo>
                  <a:pt x="5166" y="102869"/>
                </a:moveTo>
                <a:lnTo>
                  <a:pt x="4328" y="105409"/>
                </a:lnTo>
                <a:lnTo>
                  <a:pt x="3223" y="111759"/>
                </a:lnTo>
                <a:lnTo>
                  <a:pt x="2893" y="114299"/>
                </a:lnTo>
                <a:lnTo>
                  <a:pt x="2588" y="115569"/>
                </a:lnTo>
                <a:lnTo>
                  <a:pt x="2473" y="133349"/>
                </a:lnTo>
                <a:lnTo>
                  <a:pt x="3083" y="137159"/>
                </a:lnTo>
                <a:lnTo>
                  <a:pt x="3489" y="140969"/>
                </a:lnTo>
                <a:lnTo>
                  <a:pt x="3629" y="143509"/>
                </a:lnTo>
                <a:lnTo>
                  <a:pt x="3083" y="144779"/>
                </a:lnTo>
                <a:lnTo>
                  <a:pt x="3324" y="146049"/>
                </a:lnTo>
                <a:lnTo>
                  <a:pt x="2829" y="149859"/>
                </a:lnTo>
                <a:lnTo>
                  <a:pt x="2550" y="153669"/>
                </a:lnTo>
                <a:lnTo>
                  <a:pt x="1864" y="156209"/>
                </a:lnTo>
                <a:lnTo>
                  <a:pt x="1267" y="160019"/>
                </a:lnTo>
                <a:lnTo>
                  <a:pt x="403" y="163829"/>
                </a:lnTo>
                <a:lnTo>
                  <a:pt x="344" y="166369"/>
                </a:lnTo>
                <a:lnTo>
                  <a:pt x="236" y="168909"/>
                </a:lnTo>
                <a:lnTo>
                  <a:pt x="0" y="172719"/>
                </a:lnTo>
                <a:lnTo>
                  <a:pt x="48" y="177799"/>
                </a:lnTo>
                <a:lnTo>
                  <a:pt x="137" y="181609"/>
                </a:lnTo>
                <a:lnTo>
                  <a:pt x="1102" y="184149"/>
                </a:lnTo>
                <a:lnTo>
                  <a:pt x="2143" y="186689"/>
                </a:lnTo>
                <a:lnTo>
                  <a:pt x="4569" y="189229"/>
                </a:lnTo>
                <a:lnTo>
                  <a:pt x="6880" y="191769"/>
                </a:lnTo>
                <a:lnTo>
                  <a:pt x="9331" y="193039"/>
                </a:lnTo>
                <a:lnTo>
                  <a:pt x="8747" y="195579"/>
                </a:lnTo>
                <a:lnTo>
                  <a:pt x="11656" y="194309"/>
                </a:lnTo>
                <a:lnTo>
                  <a:pt x="290649" y="194309"/>
                </a:lnTo>
                <a:lnTo>
                  <a:pt x="290852" y="193039"/>
                </a:lnTo>
                <a:lnTo>
                  <a:pt x="291517" y="191769"/>
                </a:lnTo>
                <a:lnTo>
                  <a:pt x="286941" y="191769"/>
                </a:lnTo>
                <a:lnTo>
                  <a:pt x="287436" y="189864"/>
                </a:lnTo>
                <a:lnTo>
                  <a:pt x="288008" y="186689"/>
                </a:lnTo>
                <a:lnTo>
                  <a:pt x="289481" y="182879"/>
                </a:lnTo>
                <a:lnTo>
                  <a:pt x="290713" y="177799"/>
                </a:lnTo>
                <a:lnTo>
                  <a:pt x="291665" y="172719"/>
                </a:lnTo>
                <a:lnTo>
                  <a:pt x="298726" y="172719"/>
                </a:lnTo>
                <a:lnTo>
                  <a:pt x="300111" y="168909"/>
                </a:lnTo>
                <a:lnTo>
                  <a:pt x="300487" y="167639"/>
                </a:lnTo>
                <a:lnTo>
                  <a:pt x="300136" y="167639"/>
                </a:lnTo>
                <a:lnTo>
                  <a:pt x="300466" y="166369"/>
                </a:lnTo>
                <a:lnTo>
                  <a:pt x="300860" y="165099"/>
                </a:lnTo>
                <a:lnTo>
                  <a:pt x="300873" y="163829"/>
                </a:lnTo>
                <a:lnTo>
                  <a:pt x="300276" y="163829"/>
                </a:lnTo>
                <a:lnTo>
                  <a:pt x="301787" y="160019"/>
                </a:lnTo>
                <a:lnTo>
                  <a:pt x="301393" y="153669"/>
                </a:lnTo>
                <a:lnTo>
                  <a:pt x="299584" y="151129"/>
                </a:lnTo>
                <a:lnTo>
                  <a:pt x="294040" y="151129"/>
                </a:lnTo>
                <a:lnTo>
                  <a:pt x="294040" y="143509"/>
                </a:lnTo>
                <a:lnTo>
                  <a:pt x="294281" y="143509"/>
                </a:lnTo>
                <a:lnTo>
                  <a:pt x="294370" y="142239"/>
                </a:lnTo>
                <a:lnTo>
                  <a:pt x="293977" y="140969"/>
                </a:lnTo>
                <a:lnTo>
                  <a:pt x="293697" y="135889"/>
                </a:lnTo>
                <a:lnTo>
                  <a:pt x="293049" y="130809"/>
                </a:lnTo>
                <a:lnTo>
                  <a:pt x="292097" y="125729"/>
                </a:lnTo>
                <a:lnTo>
                  <a:pt x="295031" y="124459"/>
                </a:lnTo>
                <a:lnTo>
                  <a:pt x="291881" y="124459"/>
                </a:lnTo>
                <a:lnTo>
                  <a:pt x="291792" y="123189"/>
                </a:lnTo>
                <a:lnTo>
                  <a:pt x="291665" y="123189"/>
                </a:lnTo>
                <a:lnTo>
                  <a:pt x="292326" y="121919"/>
                </a:lnTo>
                <a:lnTo>
                  <a:pt x="291424" y="121919"/>
                </a:lnTo>
                <a:lnTo>
                  <a:pt x="293977" y="120649"/>
                </a:lnTo>
                <a:lnTo>
                  <a:pt x="293723" y="118109"/>
                </a:lnTo>
                <a:lnTo>
                  <a:pt x="294586" y="116839"/>
                </a:lnTo>
                <a:lnTo>
                  <a:pt x="290814" y="116839"/>
                </a:lnTo>
                <a:lnTo>
                  <a:pt x="292999" y="115569"/>
                </a:lnTo>
                <a:lnTo>
                  <a:pt x="293303" y="114299"/>
                </a:lnTo>
                <a:lnTo>
                  <a:pt x="295462" y="113029"/>
                </a:lnTo>
                <a:lnTo>
                  <a:pt x="291513" y="111759"/>
                </a:lnTo>
                <a:lnTo>
                  <a:pt x="295204" y="109219"/>
                </a:lnTo>
                <a:lnTo>
                  <a:pt x="288236" y="109219"/>
                </a:lnTo>
                <a:lnTo>
                  <a:pt x="286320" y="104139"/>
                </a:lnTo>
                <a:lnTo>
                  <a:pt x="6080" y="104139"/>
                </a:lnTo>
                <a:lnTo>
                  <a:pt x="5166" y="102869"/>
                </a:lnTo>
                <a:close/>
              </a:path>
              <a:path w="302259" h="313689">
                <a:moveTo>
                  <a:pt x="298726" y="172719"/>
                </a:moveTo>
                <a:lnTo>
                  <a:pt x="291665" y="172719"/>
                </a:lnTo>
                <a:lnTo>
                  <a:pt x="291856" y="173989"/>
                </a:lnTo>
                <a:lnTo>
                  <a:pt x="292072" y="173989"/>
                </a:lnTo>
                <a:lnTo>
                  <a:pt x="292313" y="175259"/>
                </a:lnTo>
                <a:lnTo>
                  <a:pt x="291144" y="180339"/>
                </a:lnTo>
                <a:lnTo>
                  <a:pt x="289392" y="184149"/>
                </a:lnTo>
                <a:lnTo>
                  <a:pt x="288401" y="189229"/>
                </a:lnTo>
                <a:lnTo>
                  <a:pt x="288008" y="190499"/>
                </a:lnTo>
                <a:lnTo>
                  <a:pt x="286941" y="191769"/>
                </a:lnTo>
                <a:lnTo>
                  <a:pt x="291517" y="191769"/>
                </a:lnTo>
                <a:lnTo>
                  <a:pt x="292846" y="189229"/>
                </a:lnTo>
                <a:lnTo>
                  <a:pt x="294332" y="185419"/>
                </a:lnTo>
                <a:lnTo>
                  <a:pt x="295412" y="180339"/>
                </a:lnTo>
                <a:lnTo>
                  <a:pt x="295437" y="179069"/>
                </a:lnTo>
                <a:lnTo>
                  <a:pt x="295894" y="179069"/>
                </a:lnTo>
                <a:lnTo>
                  <a:pt x="296263" y="177799"/>
                </a:lnTo>
                <a:lnTo>
                  <a:pt x="296390" y="176529"/>
                </a:lnTo>
                <a:lnTo>
                  <a:pt x="296542" y="176529"/>
                </a:lnTo>
                <a:lnTo>
                  <a:pt x="296669" y="175259"/>
                </a:lnTo>
                <a:lnTo>
                  <a:pt x="298726" y="172719"/>
                </a:lnTo>
                <a:close/>
              </a:path>
              <a:path w="302259" h="313689">
                <a:moveTo>
                  <a:pt x="287601" y="189229"/>
                </a:moveTo>
                <a:lnTo>
                  <a:pt x="287436" y="189864"/>
                </a:lnTo>
                <a:lnTo>
                  <a:pt x="287322" y="190499"/>
                </a:lnTo>
                <a:lnTo>
                  <a:pt x="287601" y="189229"/>
                </a:lnTo>
                <a:close/>
              </a:path>
              <a:path w="302259" h="313689">
                <a:moveTo>
                  <a:pt x="301241" y="165099"/>
                </a:moveTo>
                <a:lnTo>
                  <a:pt x="300136" y="167639"/>
                </a:lnTo>
                <a:lnTo>
                  <a:pt x="300487" y="167639"/>
                </a:lnTo>
                <a:lnTo>
                  <a:pt x="301241" y="165099"/>
                </a:lnTo>
                <a:close/>
              </a:path>
              <a:path w="302259" h="313689">
                <a:moveTo>
                  <a:pt x="297774" y="148589"/>
                </a:moveTo>
                <a:lnTo>
                  <a:pt x="295602" y="149859"/>
                </a:lnTo>
                <a:lnTo>
                  <a:pt x="294040" y="151129"/>
                </a:lnTo>
                <a:lnTo>
                  <a:pt x="299584" y="151129"/>
                </a:lnTo>
                <a:lnTo>
                  <a:pt x="297774" y="148589"/>
                </a:lnTo>
                <a:close/>
              </a:path>
              <a:path w="302259" h="313689">
                <a:moveTo>
                  <a:pt x="297113" y="123189"/>
                </a:moveTo>
                <a:lnTo>
                  <a:pt x="296110" y="124459"/>
                </a:lnTo>
                <a:lnTo>
                  <a:pt x="297761" y="124459"/>
                </a:lnTo>
                <a:lnTo>
                  <a:pt x="297113" y="123189"/>
                </a:lnTo>
                <a:close/>
              </a:path>
              <a:path w="302259" h="313689">
                <a:moveTo>
                  <a:pt x="295450" y="115569"/>
                </a:moveTo>
                <a:lnTo>
                  <a:pt x="293227" y="115569"/>
                </a:lnTo>
                <a:lnTo>
                  <a:pt x="290814" y="116839"/>
                </a:lnTo>
                <a:lnTo>
                  <a:pt x="294586" y="116839"/>
                </a:lnTo>
                <a:lnTo>
                  <a:pt x="295450" y="115569"/>
                </a:lnTo>
                <a:close/>
              </a:path>
              <a:path w="302259" h="313689">
                <a:moveTo>
                  <a:pt x="291183" y="105409"/>
                </a:moveTo>
                <a:lnTo>
                  <a:pt x="290598" y="106679"/>
                </a:lnTo>
                <a:lnTo>
                  <a:pt x="289481" y="107949"/>
                </a:lnTo>
                <a:lnTo>
                  <a:pt x="288236" y="109219"/>
                </a:lnTo>
                <a:lnTo>
                  <a:pt x="295204" y="109219"/>
                </a:lnTo>
                <a:lnTo>
                  <a:pt x="297050" y="107949"/>
                </a:lnTo>
                <a:lnTo>
                  <a:pt x="293291" y="107949"/>
                </a:lnTo>
                <a:lnTo>
                  <a:pt x="293583" y="106679"/>
                </a:lnTo>
                <a:lnTo>
                  <a:pt x="291449" y="106679"/>
                </a:lnTo>
                <a:lnTo>
                  <a:pt x="291183" y="105409"/>
                </a:lnTo>
                <a:close/>
              </a:path>
              <a:path w="302259" h="313689">
                <a:moveTo>
                  <a:pt x="144827" y="0"/>
                </a:moveTo>
                <a:lnTo>
                  <a:pt x="117484" y="2539"/>
                </a:lnTo>
                <a:lnTo>
                  <a:pt x="104086" y="6349"/>
                </a:lnTo>
                <a:lnTo>
                  <a:pt x="95875" y="10159"/>
                </a:lnTo>
                <a:lnTo>
                  <a:pt x="87249" y="15239"/>
                </a:lnTo>
                <a:lnTo>
                  <a:pt x="78647" y="19049"/>
                </a:lnTo>
                <a:lnTo>
                  <a:pt x="70507" y="24129"/>
                </a:lnTo>
                <a:lnTo>
                  <a:pt x="62307" y="30479"/>
                </a:lnTo>
                <a:lnTo>
                  <a:pt x="54712" y="38099"/>
                </a:lnTo>
                <a:lnTo>
                  <a:pt x="47940" y="45719"/>
                </a:lnTo>
                <a:lnTo>
                  <a:pt x="42212" y="52069"/>
                </a:lnTo>
                <a:lnTo>
                  <a:pt x="40866" y="54609"/>
                </a:lnTo>
                <a:lnTo>
                  <a:pt x="37919" y="54609"/>
                </a:lnTo>
                <a:lnTo>
                  <a:pt x="35354" y="55879"/>
                </a:lnTo>
                <a:lnTo>
                  <a:pt x="33741" y="58419"/>
                </a:lnTo>
                <a:lnTo>
                  <a:pt x="31849" y="59689"/>
                </a:lnTo>
                <a:lnTo>
                  <a:pt x="24406" y="69849"/>
                </a:lnTo>
                <a:lnTo>
                  <a:pt x="21574" y="73659"/>
                </a:lnTo>
                <a:lnTo>
                  <a:pt x="20660" y="74929"/>
                </a:lnTo>
                <a:lnTo>
                  <a:pt x="19898" y="76199"/>
                </a:lnTo>
                <a:lnTo>
                  <a:pt x="19085" y="77469"/>
                </a:lnTo>
                <a:lnTo>
                  <a:pt x="17485" y="81279"/>
                </a:lnTo>
                <a:lnTo>
                  <a:pt x="15986" y="83819"/>
                </a:lnTo>
                <a:lnTo>
                  <a:pt x="14704" y="86359"/>
                </a:lnTo>
                <a:lnTo>
                  <a:pt x="15097" y="86359"/>
                </a:lnTo>
                <a:lnTo>
                  <a:pt x="13484" y="88899"/>
                </a:lnTo>
                <a:lnTo>
                  <a:pt x="11960" y="91439"/>
                </a:lnTo>
                <a:lnTo>
                  <a:pt x="10119" y="93979"/>
                </a:lnTo>
                <a:lnTo>
                  <a:pt x="8379" y="96519"/>
                </a:lnTo>
                <a:lnTo>
                  <a:pt x="6537" y="99059"/>
                </a:lnTo>
                <a:lnTo>
                  <a:pt x="5458" y="101599"/>
                </a:lnTo>
                <a:lnTo>
                  <a:pt x="6169" y="101599"/>
                </a:lnTo>
                <a:lnTo>
                  <a:pt x="5877" y="102869"/>
                </a:lnTo>
                <a:lnTo>
                  <a:pt x="6080" y="104139"/>
                </a:lnTo>
                <a:lnTo>
                  <a:pt x="286320" y="104139"/>
                </a:lnTo>
                <a:lnTo>
                  <a:pt x="282487" y="93979"/>
                </a:lnTo>
                <a:lnTo>
                  <a:pt x="276491" y="83819"/>
                </a:lnTo>
                <a:lnTo>
                  <a:pt x="275498" y="83819"/>
                </a:lnTo>
                <a:lnTo>
                  <a:pt x="276161" y="83261"/>
                </a:lnTo>
                <a:lnTo>
                  <a:pt x="274992" y="81279"/>
                </a:lnTo>
                <a:lnTo>
                  <a:pt x="267544" y="69849"/>
                </a:lnTo>
                <a:lnTo>
                  <a:pt x="266811" y="69849"/>
                </a:lnTo>
                <a:lnTo>
                  <a:pt x="267208" y="69334"/>
                </a:lnTo>
                <a:lnTo>
                  <a:pt x="265889" y="67309"/>
                </a:lnTo>
                <a:lnTo>
                  <a:pt x="255318" y="55879"/>
                </a:lnTo>
                <a:lnTo>
                  <a:pt x="257794" y="55879"/>
                </a:lnTo>
                <a:lnTo>
                  <a:pt x="260398" y="53339"/>
                </a:lnTo>
                <a:lnTo>
                  <a:pt x="270863" y="53339"/>
                </a:lnTo>
                <a:lnTo>
                  <a:pt x="272475" y="50799"/>
                </a:lnTo>
                <a:lnTo>
                  <a:pt x="270951" y="50799"/>
                </a:lnTo>
                <a:lnTo>
                  <a:pt x="274266" y="48259"/>
                </a:lnTo>
                <a:lnTo>
                  <a:pt x="272780" y="46989"/>
                </a:lnTo>
                <a:lnTo>
                  <a:pt x="268577" y="46989"/>
                </a:lnTo>
                <a:lnTo>
                  <a:pt x="267764" y="45719"/>
                </a:lnTo>
                <a:lnTo>
                  <a:pt x="264017" y="45719"/>
                </a:lnTo>
                <a:lnTo>
                  <a:pt x="262366" y="43179"/>
                </a:lnTo>
                <a:lnTo>
                  <a:pt x="257667" y="43179"/>
                </a:lnTo>
                <a:lnTo>
                  <a:pt x="259979" y="40639"/>
                </a:lnTo>
                <a:lnTo>
                  <a:pt x="259217" y="38099"/>
                </a:lnTo>
                <a:lnTo>
                  <a:pt x="257032" y="38099"/>
                </a:lnTo>
                <a:lnTo>
                  <a:pt x="257756" y="35559"/>
                </a:lnTo>
                <a:lnTo>
                  <a:pt x="258182" y="34289"/>
                </a:lnTo>
                <a:lnTo>
                  <a:pt x="232788" y="34289"/>
                </a:lnTo>
                <a:lnTo>
                  <a:pt x="230261" y="33019"/>
                </a:lnTo>
                <a:lnTo>
                  <a:pt x="229778" y="33019"/>
                </a:lnTo>
                <a:lnTo>
                  <a:pt x="231353" y="30479"/>
                </a:lnTo>
                <a:lnTo>
                  <a:pt x="216786" y="30479"/>
                </a:lnTo>
                <a:lnTo>
                  <a:pt x="216672" y="30247"/>
                </a:lnTo>
                <a:lnTo>
                  <a:pt x="214297" y="29209"/>
                </a:lnTo>
                <a:lnTo>
                  <a:pt x="212493" y="29209"/>
                </a:lnTo>
                <a:lnTo>
                  <a:pt x="211071" y="27939"/>
                </a:lnTo>
                <a:lnTo>
                  <a:pt x="208175" y="27939"/>
                </a:lnTo>
                <a:lnTo>
                  <a:pt x="210182" y="25399"/>
                </a:lnTo>
                <a:lnTo>
                  <a:pt x="214798" y="25399"/>
                </a:lnTo>
                <a:lnTo>
                  <a:pt x="213865" y="24129"/>
                </a:lnTo>
                <a:lnTo>
                  <a:pt x="211909" y="22859"/>
                </a:lnTo>
                <a:lnTo>
                  <a:pt x="143062" y="22859"/>
                </a:lnTo>
                <a:lnTo>
                  <a:pt x="145729" y="20319"/>
                </a:lnTo>
                <a:lnTo>
                  <a:pt x="148092" y="19049"/>
                </a:lnTo>
                <a:lnTo>
                  <a:pt x="148879" y="15239"/>
                </a:lnTo>
                <a:lnTo>
                  <a:pt x="151686" y="15239"/>
                </a:lnTo>
                <a:lnTo>
                  <a:pt x="152524" y="13969"/>
                </a:lnTo>
                <a:lnTo>
                  <a:pt x="153946" y="13969"/>
                </a:lnTo>
                <a:lnTo>
                  <a:pt x="155826" y="12699"/>
                </a:lnTo>
                <a:lnTo>
                  <a:pt x="156613" y="12699"/>
                </a:lnTo>
                <a:lnTo>
                  <a:pt x="160804" y="10159"/>
                </a:lnTo>
                <a:lnTo>
                  <a:pt x="163840" y="10159"/>
                </a:lnTo>
                <a:lnTo>
                  <a:pt x="162151" y="6349"/>
                </a:lnTo>
                <a:lnTo>
                  <a:pt x="170025" y="6349"/>
                </a:lnTo>
                <a:lnTo>
                  <a:pt x="166926" y="3809"/>
                </a:lnTo>
                <a:lnTo>
                  <a:pt x="162252" y="3809"/>
                </a:lnTo>
                <a:lnTo>
                  <a:pt x="158302" y="1269"/>
                </a:lnTo>
                <a:lnTo>
                  <a:pt x="158468" y="1269"/>
                </a:lnTo>
                <a:lnTo>
                  <a:pt x="144827" y="0"/>
                </a:lnTo>
                <a:close/>
              </a:path>
              <a:path w="302259" h="313689">
                <a:moveTo>
                  <a:pt x="276161" y="83261"/>
                </a:moveTo>
                <a:lnTo>
                  <a:pt x="275498" y="83819"/>
                </a:lnTo>
                <a:lnTo>
                  <a:pt x="276491" y="83819"/>
                </a:lnTo>
                <a:lnTo>
                  <a:pt x="276161" y="83261"/>
                </a:lnTo>
                <a:close/>
              </a:path>
              <a:path w="302259" h="313689">
                <a:moveTo>
                  <a:pt x="287976" y="77469"/>
                </a:moveTo>
                <a:lnTo>
                  <a:pt x="280476" y="77469"/>
                </a:lnTo>
                <a:lnTo>
                  <a:pt x="281531" y="78739"/>
                </a:lnTo>
                <a:lnTo>
                  <a:pt x="276161" y="83261"/>
                </a:lnTo>
                <a:lnTo>
                  <a:pt x="276491" y="83819"/>
                </a:lnTo>
                <a:lnTo>
                  <a:pt x="278914" y="83819"/>
                </a:lnTo>
                <a:lnTo>
                  <a:pt x="278279" y="82549"/>
                </a:lnTo>
                <a:lnTo>
                  <a:pt x="279981" y="81279"/>
                </a:lnTo>
                <a:lnTo>
                  <a:pt x="283016" y="80009"/>
                </a:lnTo>
                <a:lnTo>
                  <a:pt x="285899" y="80009"/>
                </a:lnTo>
                <a:lnTo>
                  <a:pt x="288897" y="78739"/>
                </a:lnTo>
                <a:lnTo>
                  <a:pt x="287976" y="77469"/>
                </a:lnTo>
                <a:close/>
              </a:path>
              <a:path w="302259" h="313689">
                <a:moveTo>
                  <a:pt x="289138" y="78739"/>
                </a:moveTo>
                <a:lnTo>
                  <a:pt x="285899" y="80009"/>
                </a:lnTo>
                <a:lnTo>
                  <a:pt x="283016" y="80009"/>
                </a:lnTo>
                <a:lnTo>
                  <a:pt x="285683" y="82549"/>
                </a:lnTo>
                <a:lnTo>
                  <a:pt x="289138" y="78739"/>
                </a:lnTo>
                <a:close/>
              </a:path>
              <a:path w="302259" h="313689">
                <a:moveTo>
                  <a:pt x="287055" y="76199"/>
                </a:moveTo>
                <a:lnTo>
                  <a:pt x="280857" y="76199"/>
                </a:lnTo>
                <a:lnTo>
                  <a:pt x="277581" y="78739"/>
                </a:lnTo>
                <a:lnTo>
                  <a:pt x="280476" y="77469"/>
                </a:lnTo>
                <a:lnTo>
                  <a:pt x="287976" y="77469"/>
                </a:lnTo>
                <a:lnTo>
                  <a:pt x="287055" y="76199"/>
                </a:lnTo>
                <a:close/>
              </a:path>
              <a:path w="302259" h="313689">
                <a:moveTo>
                  <a:pt x="286692" y="71835"/>
                </a:moveTo>
                <a:lnTo>
                  <a:pt x="284845" y="72389"/>
                </a:lnTo>
                <a:lnTo>
                  <a:pt x="279067" y="72389"/>
                </a:lnTo>
                <a:lnTo>
                  <a:pt x="275816" y="77469"/>
                </a:lnTo>
                <a:lnTo>
                  <a:pt x="277251" y="76199"/>
                </a:lnTo>
                <a:lnTo>
                  <a:pt x="289290" y="76199"/>
                </a:lnTo>
                <a:lnTo>
                  <a:pt x="284858" y="73659"/>
                </a:lnTo>
                <a:lnTo>
                  <a:pt x="286692" y="71835"/>
                </a:lnTo>
                <a:close/>
              </a:path>
              <a:path w="302259" h="313689">
                <a:moveTo>
                  <a:pt x="279067" y="72389"/>
                </a:moveTo>
                <a:lnTo>
                  <a:pt x="271993" y="72389"/>
                </a:lnTo>
                <a:lnTo>
                  <a:pt x="272717" y="74929"/>
                </a:lnTo>
                <a:lnTo>
                  <a:pt x="279067" y="72389"/>
                </a:lnTo>
                <a:close/>
              </a:path>
              <a:path w="302259" h="313689">
                <a:moveTo>
                  <a:pt x="293303" y="69849"/>
                </a:moveTo>
                <a:lnTo>
                  <a:pt x="287258" y="71665"/>
                </a:lnTo>
                <a:lnTo>
                  <a:pt x="286699" y="73659"/>
                </a:lnTo>
                <a:lnTo>
                  <a:pt x="293303" y="69849"/>
                </a:lnTo>
                <a:close/>
              </a:path>
              <a:path w="302259" h="313689">
                <a:moveTo>
                  <a:pt x="284834" y="66954"/>
                </a:moveTo>
                <a:lnTo>
                  <a:pt x="284388" y="67309"/>
                </a:lnTo>
                <a:lnTo>
                  <a:pt x="274177" y="67309"/>
                </a:lnTo>
                <a:lnTo>
                  <a:pt x="275028" y="68579"/>
                </a:lnTo>
                <a:lnTo>
                  <a:pt x="273987" y="68579"/>
                </a:lnTo>
                <a:lnTo>
                  <a:pt x="275257" y="72389"/>
                </a:lnTo>
                <a:lnTo>
                  <a:pt x="284845" y="72389"/>
                </a:lnTo>
                <a:lnTo>
                  <a:pt x="286522" y="69849"/>
                </a:lnTo>
                <a:lnTo>
                  <a:pt x="285201" y="69849"/>
                </a:lnTo>
                <a:lnTo>
                  <a:pt x="284834" y="66954"/>
                </a:lnTo>
                <a:close/>
              </a:path>
              <a:path w="302259" h="313689">
                <a:moveTo>
                  <a:pt x="287411" y="71119"/>
                </a:moveTo>
                <a:lnTo>
                  <a:pt x="286692" y="71835"/>
                </a:lnTo>
                <a:lnTo>
                  <a:pt x="287258" y="71665"/>
                </a:lnTo>
                <a:lnTo>
                  <a:pt x="287411" y="71119"/>
                </a:lnTo>
                <a:close/>
              </a:path>
              <a:path w="302259" h="313689">
                <a:moveTo>
                  <a:pt x="267208" y="69334"/>
                </a:moveTo>
                <a:lnTo>
                  <a:pt x="266811" y="69849"/>
                </a:lnTo>
                <a:lnTo>
                  <a:pt x="267409" y="69643"/>
                </a:lnTo>
                <a:lnTo>
                  <a:pt x="267208" y="69334"/>
                </a:lnTo>
                <a:close/>
              </a:path>
              <a:path w="302259" h="313689">
                <a:moveTo>
                  <a:pt x="267409" y="69643"/>
                </a:moveTo>
                <a:lnTo>
                  <a:pt x="266811" y="69849"/>
                </a:lnTo>
                <a:lnTo>
                  <a:pt x="267544" y="69849"/>
                </a:lnTo>
                <a:lnTo>
                  <a:pt x="267409" y="69643"/>
                </a:lnTo>
                <a:close/>
              </a:path>
              <a:path w="302259" h="313689">
                <a:moveTo>
                  <a:pt x="287360" y="68579"/>
                </a:moveTo>
                <a:lnTo>
                  <a:pt x="285201" y="69849"/>
                </a:lnTo>
                <a:lnTo>
                  <a:pt x="286522" y="69849"/>
                </a:lnTo>
                <a:lnTo>
                  <a:pt x="287360" y="68579"/>
                </a:lnTo>
                <a:close/>
              </a:path>
              <a:path w="302259" h="313689">
                <a:moveTo>
                  <a:pt x="270659" y="63499"/>
                </a:moveTo>
                <a:lnTo>
                  <a:pt x="269745" y="66039"/>
                </a:lnTo>
                <a:lnTo>
                  <a:pt x="267208" y="69334"/>
                </a:lnTo>
                <a:lnTo>
                  <a:pt x="267409" y="69643"/>
                </a:lnTo>
                <a:lnTo>
                  <a:pt x="274177" y="67309"/>
                </a:lnTo>
                <a:lnTo>
                  <a:pt x="282750" y="67309"/>
                </a:lnTo>
                <a:lnTo>
                  <a:pt x="281670" y="66039"/>
                </a:lnTo>
                <a:lnTo>
                  <a:pt x="280464" y="66039"/>
                </a:lnTo>
                <a:lnTo>
                  <a:pt x="279206" y="64769"/>
                </a:lnTo>
                <a:lnTo>
                  <a:pt x="272933" y="64769"/>
                </a:lnTo>
                <a:lnTo>
                  <a:pt x="270659" y="63499"/>
                </a:lnTo>
                <a:close/>
              </a:path>
              <a:path w="302259" h="313689">
                <a:moveTo>
                  <a:pt x="286168" y="65891"/>
                </a:moveTo>
                <a:lnTo>
                  <a:pt x="285333" y="66556"/>
                </a:lnTo>
                <a:lnTo>
                  <a:pt x="286230" y="67309"/>
                </a:lnTo>
                <a:lnTo>
                  <a:pt x="286168" y="65891"/>
                </a:lnTo>
                <a:close/>
              </a:path>
              <a:path w="302259" h="313689">
                <a:moveTo>
                  <a:pt x="284718" y="66039"/>
                </a:moveTo>
                <a:lnTo>
                  <a:pt x="284834" y="66954"/>
                </a:lnTo>
                <a:lnTo>
                  <a:pt x="285333" y="66556"/>
                </a:lnTo>
                <a:lnTo>
                  <a:pt x="284718" y="66039"/>
                </a:lnTo>
                <a:close/>
              </a:path>
              <a:path w="302259" h="313689">
                <a:moveTo>
                  <a:pt x="287576" y="64769"/>
                </a:moveTo>
                <a:lnTo>
                  <a:pt x="286119" y="64769"/>
                </a:lnTo>
                <a:lnTo>
                  <a:pt x="286168" y="65891"/>
                </a:lnTo>
                <a:lnTo>
                  <a:pt x="287576" y="64769"/>
                </a:lnTo>
                <a:close/>
              </a:path>
              <a:path w="302259" h="313689">
                <a:moveTo>
                  <a:pt x="271567" y="54609"/>
                </a:moveTo>
                <a:lnTo>
                  <a:pt x="264779" y="54609"/>
                </a:lnTo>
                <a:lnTo>
                  <a:pt x="264538" y="58419"/>
                </a:lnTo>
                <a:lnTo>
                  <a:pt x="262214" y="59689"/>
                </a:lnTo>
                <a:lnTo>
                  <a:pt x="264411" y="60959"/>
                </a:lnTo>
                <a:lnTo>
                  <a:pt x="265706" y="63499"/>
                </a:lnTo>
                <a:lnTo>
                  <a:pt x="268272" y="64769"/>
                </a:lnTo>
                <a:lnTo>
                  <a:pt x="269173" y="63499"/>
                </a:lnTo>
                <a:lnTo>
                  <a:pt x="271244" y="62229"/>
                </a:lnTo>
                <a:lnTo>
                  <a:pt x="275269" y="62229"/>
                </a:lnTo>
                <a:lnTo>
                  <a:pt x="276006" y="59689"/>
                </a:lnTo>
                <a:lnTo>
                  <a:pt x="270634" y="59689"/>
                </a:lnTo>
                <a:lnTo>
                  <a:pt x="270431" y="58419"/>
                </a:lnTo>
                <a:lnTo>
                  <a:pt x="270609" y="57149"/>
                </a:lnTo>
                <a:lnTo>
                  <a:pt x="271904" y="55879"/>
                </a:lnTo>
                <a:lnTo>
                  <a:pt x="271612" y="55879"/>
                </a:lnTo>
                <a:lnTo>
                  <a:pt x="271567" y="54609"/>
                </a:lnTo>
                <a:close/>
              </a:path>
              <a:path w="302259" h="313689">
                <a:moveTo>
                  <a:pt x="281289" y="57149"/>
                </a:moveTo>
                <a:lnTo>
                  <a:pt x="280883" y="59689"/>
                </a:lnTo>
                <a:lnTo>
                  <a:pt x="275269" y="62229"/>
                </a:lnTo>
                <a:lnTo>
                  <a:pt x="271244" y="62229"/>
                </a:lnTo>
                <a:lnTo>
                  <a:pt x="272387" y="63499"/>
                </a:lnTo>
                <a:lnTo>
                  <a:pt x="272933" y="64769"/>
                </a:lnTo>
                <a:lnTo>
                  <a:pt x="275866" y="64769"/>
                </a:lnTo>
                <a:lnTo>
                  <a:pt x="279054" y="63499"/>
                </a:lnTo>
                <a:lnTo>
                  <a:pt x="278711" y="63499"/>
                </a:lnTo>
                <a:lnTo>
                  <a:pt x="283334" y="58419"/>
                </a:lnTo>
                <a:lnTo>
                  <a:pt x="281289" y="57149"/>
                </a:lnTo>
                <a:close/>
              </a:path>
              <a:path w="302259" h="313689">
                <a:moveTo>
                  <a:pt x="286064" y="63499"/>
                </a:moveTo>
                <a:lnTo>
                  <a:pt x="283207" y="64769"/>
                </a:lnTo>
                <a:lnTo>
                  <a:pt x="286119" y="64769"/>
                </a:lnTo>
                <a:lnTo>
                  <a:pt x="286064" y="63499"/>
                </a:lnTo>
                <a:close/>
              </a:path>
              <a:path w="302259" h="313689">
                <a:moveTo>
                  <a:pt x="282242" y="62229"/>
                </a:moveTo>
                <a:lnTo>
                  <a:pt x="278711" y="63499"/>
                </a:lnTo>
                <a:lnTo>
                  <a:pt x="279054" y="63499"/>
                </a:lnTo>
                <a:lnTo>
                  <a:pt x="282242" y="62229"/>
                </a:lnTo>
                <a:close/>
              </a:path>
              <a:path w="302259" h="313689">
                <a:moveTo>
                  <a:pt x="276576" y="56036"/>
                </a:moveTo>
                <a:lnTo>
                  <a:pt x="272780" y="57149"/>
                </a:lnTo>
                <a:lnTo>
                  <a:pt x="273644" y="57149"/>
                </a:lnTo>
                <a:lnTo>
                  <a:pt x="272348" y="59689"/>
                </a:lnTo>
                <a:lnTo>
                  <a:pt x="276006" y="59689"/>
                </a:lnTo>
                <a:lnTo>
                  <a:pt x="276774" y="57040"/>
                </a:lnTo>
                <a:lnTo>
                  <a:pt x="276576" y="56036"/>
                </a:lnTo>
                <a:close/>
              </a:path>
              <a:path w="302259" h="313689">
                <a:moveTo>
                  <a:pt x="258950" y="57149"/>
                </a:moveTo>
                <a:lnTo>
                  <a:pt x="258315" y="58419"/>
                </a:lnTo>
                <a:lnTo>
                  <a:pt x="258452" y="58281"/>
                </a:lnTo>
                <a:lnTo>
                  <a:pt x="258950" y="57149"/>
                </a:lnTo>
                <a:close/>
              </a:path>
              <a:path w="302259" h="313689">
                <a:moveTo>
                  <a:pt x="273213" y="52220"/>
                </a:moveTo>
                <a:lnTo>
                  <a:pt x="270863" y="53339"/>
                </a:lnTo>
                <a:lnTo>
                  <a:pt x="260398" y="53339"/>
                </a:lnTo>
                <a:lnTo>
                  <a:pt x="259572" y="57149"/>
                </a:lnTo>
                <a:lnTo>
                  <a:pt x="258452" y="58281"/>
                </a:lnTo>
                <a:lnTo>
                  <a:pt x="258391" y="58419"/>
                </a:lnTo>
                <a:lnTo>
                  <a:pt x="260995" y="57149"/>
                </a:lnTo>
                <a:lnTo>
                  <a:pt x="264779" y="54609"/>
                </a:lnTo>
                <a:lnTo>
                  <a:pt x="271567" y="54609"/>
                </a:lnTo>
                <a:lnTo>
                  <a:pt x="271523" y="53339"/>
                </a:lnTo>
                <a:lnTo>
                  <a:pt x="273213" y="52220"/>
                </a:lnTo>
                <a:close/>
              </a:path>
              <a:path w="302259" h="313689">
                <a:moveTo>
                  <a:pt x="279401" y="55879"/>
                </a:moveTo>
                <a:lnTo>
                  <a:pt x="277111" y="55879"/>
                </a:lnTo>
                <a:lnTo>
                  <a:pt x="276774" y="57040"/>
                </a:lnTo>
                <a:lnTo>
                  <a:pt x="277047" y="58419"/>
                </a:lnTo>
                <a:lnTo>
                  <a:pt x="279401" y="55879"/>
                </a:lnTo>
                <a:close/>
              </a:path>
              <a:path w="302259" h="313689">
                <a:moveTo>
                  <a:pt x="277111" y="55879"/>
                </a:moveTo>
                <a:lnTo>
                  <a:pt x="276576" y="56036"/>
                </a:lnTo>
                <a:lnTo>
                  <a:pt x="276774" y="57040"/>
                </a:lnTo>
                <a:lnTo>
                  <a:pt x="277111" y="55879"/>
                </a:lnTo>
                <a:close/>
              </a:path>
              <a:path w="302259" h="313689">
                <a:moveTo>
                  <a:pt x="279016" y="52069"/>
                </a:moveTo>
                <a:lnTo>
                  <a:pt x="276088" y="53576"/>
                </a:lnTo>
                <a:lnTo>
                  <a:pt x="276576" y="56036"/>
                </a:lnTo>
                <a:lnTo>
                  <a:pt x="277111" y="55879"/>
                </a:lnTo>
                <a:lnTo>
                  <a:pt x="279401" y="55879"/>
                </a:lnTo>
                <a:lnTo>
                  <a:pt x="280578" y="54609"/>
                </a:lnTo>
                <a:lnTo>
                  <a:pt x="279016" y="52069"/>
                </a:lnTo>
                <a:close/>
              </a:path>
              <a:path w="302259" h="313689">
                <a:moveTo>
                  <a:pt x="272227" y="55563"/>
                </a:moveTo>
                <a:lnTo>
                  <a:pt x="271612" y="55879"/>
                </a:lnTo>
                <a:lnTo>
                  <a:pt x="271904" y="55879"/>
                </a:lnTo>
                <a:lnTo>
                  <a:pt x="272227" y="55563"/>
                </a:lnTo>
                <a:close/>
              </a:path>
              <a:path w="302259" h="313689">
                <a:moveTo>
                  <a:pt x="275790" y="52069"/>
                </a:moveTo>
                <a:lnTo>
                  <a:pt x="272227" y="55563"/>
                </a:lnTo>
                <a:lnTo>
                  <a:pt x="276088" y="53576"/>
                </a:lnTo>
                <a:lnTo>
                  <a:pt x="275790" y="52069"/>
                </a:lnTo>
                <a:close/>
              </a:path>
              <a:path w="302259" h="313689">
                <a:moveTo>
                  <a:pt x="273526" y="52013"/>
                </a:moveTo>
                <a:lnTo>
                  <a:pt x="273213" y="52220"/>
                </a:lnTo>
                <a:lnTo>
                  <a:pt x="273530" y="52069"/>
                </a:lnTo>
                <a:close/>
              </a:path>
              <a:path w="302259" h="313689">
                <a:moveTo>
                  <a:pt x="275358" y="50799"/>
                </a:moveTo>
                <a:lnTo>
                  <a:pt x="273441" y="50799"/>
                </a:lnTo>
                <a:lnTo>
                  <a:pt x="273526" y="52013"/>
                </a:lnTo>
                <a:lnTo>
                  <a:pt x="275358" y="50799"/>
                </a:lnTo>
                <a:close/>
              </a:path>
              <a:path w="302259" h="313689">
                <a:moveTo>
                  <a:pt x="265059" y="41909"/>
                </a:moveTo>
                <a:lnTo>
                  <a:pt x="264817" y="41909"/>
                </a:lnTo>
                <a:lnTo>
                  <a:pt x="263446" y="43179"/>
                </a:lnTo>
                <a:lnTo>
                  <a:pt x="265529" y="44449"/>
                </a:lnTo>
                <a:lnTo>
                  <a:pt x="264017" y="45719"/>
                </a:lnTo>
                <a:lnTo>
                  <a:pt x="267764" y="45719"/>
                </a:lnTo>
                <a:lnTo>
                  <a:pt x="266951" y="44449"/>
                </a:lnTo>
                <a:lnTo>
                  <a:pt x="266739" y="43179"/>
                </a:lnTo>
                <a:lnTo>
                  <a:pt x="265922" y="43179"/>
                </a:lnTo>
                <a:lnTo>
                  <a:pt x="265059" y="41909"/>
                </a:lnTo>
                <a:close/>
              </a:path>
              <a:path w="302259" h="313689">
                <a:moveTo>
                  <a:pt x="262874" y="38099"/>
                </a:moveTo>
                <a:lnTo>
                  <a:pt x="261668" y="39369"/>
                </a:lnTo>
                <a:lnTo>
                  <a:pt x="260436" y="43179"/>
                </a:lnTo>
                <a:lnTo>
                  <a:pt x="262366" y="43179"/>
                </a:lnTo>
                <a:lnTo>
                  <a:pt x="263954" y="40639"/>
                </a:lnTo>
                <a:lnTo>
                  <a:pt x="262874" y="38099"/>
                </a:lnTo>
                <a:close/>
              </a:path>
              <a:path w="302259" h="313689">
                <a:moveTo>
                  <a:pt x="266535" y="41954"/>
                </a:moveTo>
                <a:lnTo>
                  <a:pt x="265922" y="43179"/>
                </a:lnTo>
                <a:lnTo>
                  <a:pt x="266739" y="43179"/>
                </a:lnTo>
                <a:lnTo>
                  <a:pt x="266535" y="41954"/>
                </a:lnTo>
                <a:close/>
              </a:path>
              <a:path w="302259" h="313689">
                <a:moveTo>
                  <a:pt x="266316" y="40639"/>
                </a:moveTo>
                <a:lnTo>
                  <a:pt x="266535" y="41954"/>
                </a:lnTo>
                <a:lnTo>
                  <a:pt x="266316" y="40639"/>
                </a:lnTo>
                <a:close/>
              </a:path>
              <a:path w="302259" h="313689">
                <a:moveTo>
                  <a:pt x="262989" y="34289"/>
                </a:moveTo>
                <a:lnTo>
                  <a:pt x="259217" y="35559"/>
                </a:lnTo>
                <a:lnTo>
                  <a:pt x="259509" y="35559"/>
                </a:lnTo>
                <a:lnTo>
                  <a:pt x="259737" y="36829"/>
                </a:lnTo>
                <a:lnTo>
                  <a:pt x="258848" y="38099"/>
                </a:lnTo>
                <a:lnTo>
                  <a:pt x="259217" y="38099"/>
                </a:lnTo>
                <a:lnTo>
                  <a:pt x="259512" y="37987"/>
                </a:lnTo>
                <a:lnTo>
                  <a:pt x="262989" y="34289"/>
                </a:lnTo>
                <a:close/>
              </a:path>
              <a:path w="302259" h="313689">
                <a:moveTo>
                  <a:pt x="262569" y="36829"/>
                </a:moveTo>
                <a:lnTo>
                  <a:pt x="259512" y="37987"/>
                </a:lnTo>
                <a:lnTo>
                  <a:pt x="262569" y="36829"/>
                </a:lnTo>
                <a:close/>
              </a:path>
              <a:path w="302259" h="313689">
                <a:moveTo>
                  <a:pt x="233906" y="29209"/>
                </a:moveTo>
                <a:lnTo>
                  <a:pt x="231861" y="31749"/>
                </a:lnTo>
                <a:lnTo>
                  <a:pt x="232788" y="34289"/>
                </a:lnTo>
                <a:lnTo>
                  <a:pt x="233144" y="34289"/>
                </a:lnTo>
                <a:lnTo>
                  <a:pt x="233906" y="29209"/>
                </a:lnTo>
                <a:close/>
              </a:path>
              <a:path w="302259" h="313689">
                <a:moveTo>
                  <a:pt x="236649" y="31749"/>
                </a:moveTo>
                <a:lnTo>
                  <a:pt x="233144" y="34289"/>
                </a:lnTo>
                <a:lnTo>
                  <a:pt x="258182" y="34289"/>
                </a:lnTo>
                <a:lnTo>
                  <a:pt x="258607" y="33019"/>
                </a:lnTo>
                <a:lnTo>
                  <a:pt x="237728" y="33019"/>
                </a:lnTo>
                <a:lnTo>
                  <a:pt x="236649" y="31749"/>
                </a:lnTo>
                <a:close/>
              </a:path>
              <a:path w="302259" h="313689">
                <a:moveTo>
                  <a:pt x="242262" y="27939"/>
                </a:moveTo>
                <a:lnTo>
                  <a:pt x="240979" y="27939"/>
                </a:lnTo>
                <a:lnTo>
                  <a:pt x="240497" y="29209"/>
                </a:lnTo>
                <a:lnTo>
                  <a:pt x="237919" y="33019"/>
                </a:lnTo>
                <a:lnTo>
                  <a:pt x="258607" y="33019"/>
                </a:lnTo>
                <a:lnTo>
                  <a:pt x="257718" y="31749"/>
                </a:lnTo>
                <a:lnTo>
                  <a:pt x="242402" y="31749"/>
                </a:lnTo>
                <a:lnTo>
                  <a:pt x="242503" y="29209"/>
                </a:lnTo>
                <a:lnTo>
                  <a:pt x="242262" y="27939"/>
                </a:lnTo>
                <a:close/>
              </a:path>
              <a:path w="302259" h="313689">
                <a:moveTo>
                  <a:pt x="249501" y="26669"/>
                </a:moveTo>
                <a:lnTo>
                  <a:pt x="246504" y="26669"/>
                </a:lnTo>
                <a:lnTo>
                  <a:pt x="245412" y="27939"/>
                </a:lnTo>
                <a:lnTo>
                  <a:pt x="243608" y="29209"/>
                </a:lnTo>
                <a:lnTo>
                  <a:pt x="245120" y="30479"/>
                </a:lnTo>
                <a:lnTo>
                  <a:pt x="242402" y="31749"/>
                </a:lnTo>
                <a:lnTo>
                  <a:pt x="253997" y="31749"/>
                </a:lnTo>
                <a:lnTo>
                  <a:pt x="254568" y="30479"/>
                </a:lnTo>
                <a:lnTo>
                  <a:pt x="251165" y="30479"/>
                </a:lnTo>
                <a:lnTo>
                  <a:pt x="249501" y="26669"/>
                </a:lnTo>
                <a:close/>
              </a:path>
              <a:path w="302259" h="313689">
                <a:moveTo>
                  <a:pt x="216672" y="30247"/>
                </a:moveTo>
                <a:lnTo>
                  <a:pt x="216786" y="30479"/>
                </a:lnTo>
                <a:lnTo>
                  <a:pt x="217205" y="30479"/>
                </a:lnTo>
                <a:lnTo>
                  <a:pt x="216672" y="30247"/>
                </a:lnTo>
                <a:close/>
              </a:path>
              <a:path w="302259" h="313689">
                <a:moveTo>
                  <a:pt x="226374" y="27939"/>
                </a:moveTo>
                <a:lnTo>
                  <a:pt x="222437" y="29209"/>
                </a:lnTo>
                <a:lnTo>
                  <a:pt x="216164" y="29209"/>
                </a:lnTo>
                <a:lnTo>
                  <a:pt x="216672" y="30247"/>
                </a:lnTo>
                <a:lnTo>
                  <a:pt x="217205" y="30479"/>
                </a:lnTo>
                <a:lnTo>
                  <a:pt x="228737" y="30479"/>
                </a:lnTo>
                <a:lnTo>
                  <a:pt x="226374" y="27939"/>
                </a:lnTo>
                <a:close/>
              </a:path>
              <a:path w="302259" h="313689">
                <a:moveTo>
                  <a:pt x="227695" y="26669"/>
                </a:moveTo>
                <a:lnTo>
                  <a:pt x="229054" y="27939"/>
                </a:lnTo>
                <a:lnTo>
                  <a:pt x="229232" y="29209"/>
                </a:lnTo>
                <a:lnTo>
                  <a:pt x="228737" y="30479"/>
                </a:lnTo>
                <a:lnTo>
                  <a:pt x="231353" y="30479"/>
                </a:lnTo>
                <a:lnTo>
                  <a:pt x="231874" y="29209"/>
                </a:lnTo>
                <a:lnTo>
                  <a:pt x="227695" y="26669"/>
                </a:lnTo>
                <a:close/>
              </a:path>
              <a:path w="302259" h="313689">
                <a:moveTo>
                  <a:pt x="214798" y="25399"/>
                </a:moveTo>
                <a:lnTo>
                  <a:pt x="210182" y="25399"/>
                </a:lnTo>
                <a:lnTo>
                  <a:pt x="211096" y="27939"/>
                </a:lnTo>
                <a:lnTo>
                  <a:pt x="212493" y="29209"/>
                </a:lnTo>
                <a:lnTo>
                  <a:pt x="222437" y="29209"/>
                </a:lnTo>
                <a:lnTo>
                  <a:pt x="222137" y="27939"/>
                </a:lnTo>
                <a:lnTo>
                  <a:pt x="216011" y="27939"/>
                </a:lnTo>
                <a:lnTo>
                  <a:pt x="215732" y="26669"/>
                </a:lnTo>
                <a:lnTo>
                  <a:pt x="214798" y="25399"/>
                </a:lnTo>
                <a:close/>
              </a:path>
              <a:path w="302259" h="313689">
                <a:moveTo>
                  <a:pt x="241170" y="22859"/>
                </a:moveTo>
                <a:lnTo>
                  <a:pt x="237804" y="22859"/>
                </a:lnTo>
                <a:lnTo>
                  <a:pt x="239163" y="24129"/>
                </a:lnTo>
                <a:lnTo>
                  <a:pt x="237843" y="26917"/>
                </a:lnTo>
                <a:lnTo>
                  <a:pt x="236788" y="29209"/>
                </a:lnTo>
                <a:lnTo>
                  <a:pt x="238224" y="27939"/>
                </a:lnTo>
                <a:lnTo>
                  <a:pt x="242262" y="27939"/>
                </a:lnTo>
                <a:lnTo>
                  <a:pt x="242021" y="26669"/>
                </a:lnTo>
                <a:lnTo>
                  <a:pt x="244853" y="24129"/>
                </a:lnTo>
                <a:lnTo>
                  <a:pt x="241170" y="22859"/>
                </a:lnTo>
                <a:close/>
              </a:path>
              <a:path w="302259" h="313689">
                <a:moveTo>
                  <a:pt x="220024" y="25399"/>
                </a:moveTo>
                <a:lnTo>
                  <a:pt x="219135" y="25399"/>
                </a:lnTo>
                <a:lnTo>
                  <a:pt x="218119" y="26669"/>
                </a:lnTo>
                <a:lnTo>
                  <a:pt x="217015" y="26669"/>
                </a:lnTo>
                <a:lnTo>
                  <a:pt x="216608" y="27939"/>
                </a:lnTo>
                <a:lnTo>
                  <a:pt x="220647" y="27939"/>
                </a:lnTo>
                <a:lnTo>
                  <a:pt x="220024" y="25399"/>
                </a:lnTo>
                <a:close/>
              </a:path>
              <a:path w="302259" h="313689">
                <a:moveTo>
                  <a:pt x="221895" y="26917"/>
                </a:moveTo>
                <a:lnTo>
                  <a:pt x="220647" y="27939"/>
                </a:lnTo>
                <a:lnTo>
                  <a:pt x="222137" y="27939"/>
                </a:lnTo>
                <a:lnTo>
                  <a:pt x="221895" y="26917"/>
                </a:lnTo>
                <a:close/>
              </a:path>
              <a:path w="302259" h="313689">
                <a:moveTo>
                  <a:pt x="222196" y="26669"/>
                </a:moveTo>
                <a:lnTo>
                  <a:pt x="221836" y="26669"/>
                </a:lnTo>
                <a:lnTo>
                  <a:pt x="221895" y="26917"/>
                </a:lnTo>
                <a:lnTo>
                  <a:pt x="222196" y="26669"/>
                </a:lnTo>
                <a:close/>
              </a:path>
              <a:path w="302259" h="313689">
                <a:moveTo>
                  <a:pt x="221536" y="25399"/>
                </a:moveTo>
                <a:lnTo>
                  <a:pt x="221612" y="26669"/>
                </a:lnTo>
                <a:lnTo>
                  <a:pt x="221836" y="26669"/>
                </a:lnTo>
                <a:lnTo>
                  <a:pt x="221536" y="25399"/>
                </a:lnTo>
                <a:close/>
              </a:path>
              <a:path w="302259" h="313689">
                <a:moveTo>
                  <a:pt x="239049" y="16509"/>
                </a:moveTo>
                <a:lnTo>
                  <a:pt x="234109" y="17779"/>
                </a:lnTo>
                <a:lnTo>
                  <a:pt x="233525" y="21589"/>
                </a:lnTo>
                <a:lnTo>
                  <a:pt x="233169" y="21589"/>
                </a:lnTo>
                <a:lnTo>
                  <a:pt x="231378" y="25399"/>
                </a:lnTo>
                <a:lnTo>
                  <a:pt x="233733" y="22859"/>
                </a:lnTo>
                <a:lnTo>
                  <a:pt x="241170" y="22859"/>
                </a:lnTo>
                <a:lnTo>
                  <a:pt x="239049" y="16509"/>
                </a:lnTo>
                <a:close/>
              </a:path>
              <a:path w="302259" h="313689">
                <a:moveTo>
                  <a:pt x="237804" y="22859"/>
                </a:moveTo>
                <a:lnTo>
                  <a:pt x="233733" y="22859"/>
                </a:lnTo>
                <a:lnTo>
                  <a:pt x="235096" y="24129"/>
                </a:lnTo>
                <a:lnTo>
                  <a:pt x="236207" y="25399"/>
                </a:lnTo>
                <a:lnTo>
                  <a:pt x="237804" y="22859"/>
                </a:lnTo>
                <a:close/>
              </a:path>
              <a:path w="302259" h="313689">
                <a:moveTo>
                  <a:pt x="202295" y="16509"/>
                </a:moveTo>
                <a:lnTo>
                  <a:pt x="197888" y="16509"/>
                </a:lnTo>
                <a:lnTo>
                  <a:pt x="197647" y="17779"/>
                </a:lnTo>
                <a:lnTo>
                  <a:pt x="195844" y="20319"/>
                </a:lnTo>
                <a:lnTo>
                  <a:pt x="158277" y="20319"/>
                </a:lnTo>
                <a:lnTo>
                  <a:pt x="143062" y="22859"/>
                </a:lnTo>
                <a:lnTo>
                  <a:pt x="211909" y="22859"/>
                </a:lnTo>
                <a:lnTo>
                  <a:pt x="209953" y="21589"/>
                </a:lnTo>
                <a:lnTo>
                  <a:pt x="206562" y="19049"/>
                </a:lnTo>
                <a:lnTo>
                  <a:pt x="204886" y="19049"/>
                </a:lnTo>
                <a:lnTo>
                  <a:pt x="203349" y="17779"/>
                </a:lnTo>
                <a:lnTo>
                  <a:pt x="202295" y="16509"/>
                </a:lnTo>
                <a:close/>
              </a:path>
              <a:path w="302259" h="313689">
                <a:moveTo>
                  <a:pt x="222984" y="20319"/>
                </a:moveTo>
                <a:lnTo>
                  <a:pt x="221853" y="20319"/>
                </a:lnTo>
                <a:lnTo>
                  <a:pt x="223479" y="22859"/>
                </a:lnTo>
                <a:lnTo>
                  <a:pt x="225548" y="22330"/>
                </a:lnTo>
                <a:lnTo>
                  <a:pt x="222984" y="20319"/>
                </a:lnTo>
                <a:close/>
              </a:path>
              <a:path w="302259" h="313689">
                <a:moveTo>
                  <a:pt x="226147" y="22177"/>
                </a:moveTo>
                <a:lnTo>
                  <a:pt x="225548" y="22330"/>
                </a:lnTo>
                <a:lnTo>
                  <a:pt x="226222" y="22859"/>
                </a:lnTo>
                <a:lnTo>
                  <a:pt x="226147" y="22177"/>
                </a:lnTo>
                <a:close/>
              </a:path>
              <a:path w="302259" h="313689">
                <a:moveTo>
                  <a:pt x="228445" y="21589"/>
                </a:moveTo>
                <a:lnTo>
                  <a:pt x="227991" y="21706"/>
                </a:lnTo>
                <a:lnTo>
                  <a:pt x="227898" y="22859"/>
                </a:lnTo>
                <a:lnTo>
                  <a:pt x="228445" y="21589"/>
                </a:lnTo>
                <a:close/>
              </a:path>
              <a:path w="302259" h="313689">
                <a:moveTo>
                  <a:pt x="228330" y="16509"/>
                </a:moveTo>
                <a:lnTo>
                  <a:pt x="225663" y="17779"/>
                </a:lnTo>
                <a:lnTo>
                  <a:pt x="226147" y="22177"/>
                </a:lnTo>
                <a:lnTo>
                  <a:pt x="227991" y="21706"/>
                </a:lnTo>
                <a:lnTo>
                  <a:pt x="229778" y="21589"/>
                </a:lnTo>
                <a:lnTo>
                  <a:pt x="228330" y="16509"/>
                </a:lnTo>
                <a:close/>
              </a:path>
              <a:path w="302259" h="313689">
                <a:moveTo>
                  <a:pt x="166913" y="10159"/>
                </a:moveTo>
                <a:lnTo>
                  <a:pt x="166278" y="10159"/>
                </a:lnTo>
                <a:lnTo>
                  <a:pt x="166799" y="11429"/>
                </a:lnTo>
                <a:lnTo>
                  <a:pt x="164513" y="12699"/>
                </a:lnTo>
                <a:lnTo>
                  <a:pt x="159992" y="12699"/>
                </a:lnTo>
                <a:lnTo>
                  <a:pt x="163840" y="15239"/>
                </a:lnTo>
                <a:lnTo>
                  <a:pt x="166621" y="16509"/>
                </a:lnTo>
                <a:lnTo>
                  <a:pt x="169136" y="17779"/>
                </a:lnTo>
                <a:lnTo>
                  <a:pt x="171968" y="20319"/>
                </a:lnTo>
                <a:lnTo>
                  <a:pt x="195844" y="20319"/>
                </a:lnTo>
                <a:lnTo>
                  <a:pt x="195361" y="16509"/>
                </a:lnTo>
                <a:lnTo>
                  <a:pt x="191157" y="15239"/>
                </a:lnTo>
                <a:lnTo>
                  <a:pt x="190802" y="13969"/>
                </a:lnTo>
                <a:lnTo>
                  <a:pt x="185607" y="13969"/>
                </a:lnTo>
                <a:lnTo>
                  <a:pt x="182344" y="12699"/>
                </a:lnTo>
                <a:lnTo>
                  <a:pt x="178902" y="11429"/>
                </a:lnTo>
                <a:lnTo>
                  <a:pt x="167053" y="11429"/>
                </a:lnTo>
                <a:lnTo>
                  <a:pt x="166913" y="10159"/>
                </a:lnTo>
                <a:close/>
              </a:path>
              <a:path w="302259" h="313689">
                <a:moveTo>
                  <a:pt x="190446" y="12699"/>
                </a:moveTo>
                <a:lnTo>
                  <a:pt x="185607" y="13969"/>
                </a:lnTo>
                <a:lnTo>
                  <a:pt x="190802" y="13969"/>
                </a:lnTo>
                <a:lnTo>
                  <a:pt x="190446" y="12699"/>
                </a:lnTo>
                <a:close/>
              </a:path>
              <a:path w="302259" h="313689">
                <a:moveTo>
                  <a:pt x="171968" y="10159"/>
                </a:moveTo>
                <a:lnTo>
                  <a:pt x="167434" y="11429"/>
                </a:lnTo>
                <a:lnTo>
                  <a:pt x="175498" y="11429"/>
                </a:lnTo>
                <a:lnTo>
                  <a:pt x="171968" y="10159"/>
                </a:lnTo>
                <a:close/>
              </a:path>
              <a:path w="302259" h="313689">
                <a:moveTo>
                  <a:pt x="162430" y="0"/>
                </a:moveTo>
                <a:lnTo>
                  <a:pt x="162252" y="3809"/>
                </a:lnTo>
                <a:lnTo>
                  <a:pt x="166926" y="3809"/>
                </a:lnTo>
                <a:lnTo>
                  <a:pt x="16243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35621" y="534992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304" y="0"/>
                </a:moveTo>
                <a:lnTo>
                  <a:pt x="127" y="279"/>
                </a:lnTo>
                <a:lnTo>
                  <a:pt x="0" y="711"/>
                </a:lnTo>
                <a:lnTo>
                  <a:pt x="389" y="279"/>
                </a:lnTo>
                <a:lnTo>
                  <a:pt x="304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55620" y="5345191"/>
            <a:ext cx="11430" cy="9525"/>
          </a:xfrm>
          <a:custGeom>
            <a:avLst/>
            <a:gdLst/>
            <a:ahLst/>
            <a:cxnLst/>
            <a:rect l="l" t="t" r="r" b="b"/>
            <a:pathLst>
              <a:path w="11430" h="9525">
                <a:moveTo>
                  <a:pt x="2527" y="0"/>
                </a:moveTo>
                <a:lnTo>
                  <a:pt x="0" y="3911"/>
                </a:lnTo>
                <a:lnTo>
                  <a:pt x="2285" y="7137"/>
                </a:lnTo>
                <a:lnTo>
                  <a:pt x="2489" y="9474"/>
                </a:lnTo>
                <a:lnTo>
                  <a:pt x="4559" y="8750"/>
                </a:lnTo>
                <a:lnTo>
                  <a:pt x="8880" y="8750"/>
                </a:lnTo>
                <a:lnTo>
                  <a:pt x="11036" y="3975"/>
                </a:lnTo>
                <a:lnTo>
                  <a:pt x="10615" y="2514"/>
                </a:lnTo>
                <a:lnTo>
                  <a:pt x="7289" y="2514"/>
                </a:lnTo>
                <a:lnTo>
                  <a:pt x="5880" y="2247"/>
                </a:lnTo>
                <a:lnTo>
                  <a:pt x="4508" y="1917"/>
                </a:lnTo>
                <a:lnTo>
                  <a:pt x="3251" y="939"/>
                </a:lnTo>
                <a:lnTo>
                  <a:pt x="2527" y="0"/>
                </a:lnTo>
                <a:close/>
              </a:path>
              <a:path w="11430" h="9525">
                <a:moveTo>
                  <a:pt x="8880" y="8750"/>
                </a:moveTo>
                <a:lnTo>
                  <a:pt x="4559" y="8750"/>
                </a:lnTo>
                <a:lnTo>
                  <a:pt x="8851" y="8813"/>
                </a:lnTo>
                <a:close/>
              </a:path>
              <a:path w="11430" h="9525">
                <a:moveTo>
                  <a:pt x="10032" y="495"/>
                </a:moveTo>
                <a:lnTo>
                  <a:pt x="8813" y="2120"/>
                </a:lnTo>
                <a:lnTo>
                  <a:pt x="7289" y="2514"/>
                </a:lnTo>
                <a:lnTo>
                  <a:pt x="10615" y="2514"/>
                </a:lnTo>
                <a:lnTo>
                  <a:pt x="10032" y="495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26961" y="5327224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1663" y="0"/>
                </a:moveTo>
                <a:lnTo>
                  <a:pt x="0" y="2476"/>
                </a:lnTo>
                <a:lnTo>
                  <a:pt x="1943" y="3733"/>
                </a:lnTo>
                <a:lnTo>
                  <a:pt x="3200" y="5080"/>
                </a:lnTo>
                <a:lnTo>
                  <a:pt x="6261" y="1574"/>
                </a:lnTo>
                <a:lnTo>
                  <a:pt x="1663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56804" y="5140312"/>
            <a:ext cx="155803" cy="129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46298" y="5291617"/>
            <a:ext cx="4445" cy="6985"/>
          </a:xfrm>
          <a:custGeom>
            <a:avLst/>
            <a:gdLst/>
            <a:ahLst/>
            <a:cxnLst/>
            <a:rect l="l" t="t" r="r" b="b"/>
            <a:pathLst>
              <a:path w="4444" h="6985">
                <a:moveTo>
                  <a:pt x="0" y="0"/>
                </a:moveTo>
                <a:lnTo>
                  <a:pt x="3276" y="6451"/>
                </a:lnTo>
                <a:lnTo>
                  <a:pt x="4444" y="5359"/>
                </a:lnTo>
                <a:lnTo>
                  <a:pt x="3416" y="4356"/>
                </a:lnTo>
                <a:lnTo>
                  <a:pt x="2463" y="3276"/>
                </a:lnTo>
                <a:lnTo>
                  <a:pt x="1460" y="2235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04610" y="5059447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1829" y="634"/>
                </a:moveTo>
                <a:lnTo>
                  <a:pt x="533" y="634"/>
                </a:lnTo>
                <a:lnTo>
                  <a:pt x="1206" y="647"/>
                </a:lnTo>
                <a:lnTo>
                  <a:pt x="1943" y="698"/>
                </a:lnTo>
                <a:close/>
              </a:path>
              <a:path w="2539" h="1270">
                <a:moveTo>
                  <a:pt x="330" y="0"/>
                </a:moveTo>
                <a:lnTo>
                  <a:pt x="0" y="685"/>
                </a:lnTo>
                <a:lnTo>
                  <a:pt x="533" y="634"/>
                </a:lnTo>
                <a:lnTo>
                  <a:pt x="1829" y="634"/>
                </a:lnTo>
                <a:lnTo>
                  <a:pt x="1422" y="406"/>
                </a:lnTo>
                <a:lnTo>
                  <a:pt x="901" y="165"/>
                </a:lnTo>
                <a:lnTo>
                  <a:pt x="33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02935" y="506013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863" y="1752"/>
                </a:moveTo>
                <a:lnTo>
                  <a:pt x="1676" y="0"/>
                </a:lnTo>
                <a:lnTo>
                  <a:pt x="533" y="203"/>
                </a:lnTo>
                <a:lnTo>
                  <a:pt x="0" y="647"/>
                </a:lnTo>
                <a:lnTo>
                  <a:pt x="863" y="1752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06551" y="5059161"/>
            <a:ext cx="11430" cy="12065"/>
          </a:xfrm>
          <a:custGeom>
            <a:avLst/>
            <a:gdLst/>
            <a:ahLst/>
            <a:cxnLst/>
            <a:rect l="l" t="t" r="r" b="b"/>
            <a:pathLst>
              <a:path w="11430" h="12064">
                <a:moveTo>
                  <a:pt x="5713" y="4113"/>
                </a:moveTo>
                <a:lnTo>
                  <a:pt x="6845" y="12039"/>
                </a:lnTo>
                <a:lnTo>
                  <a:pt x="10972" y="6908"/>
                </a:lnTo>
                <a:lnTo>
                  <a:pt x="5713" y="4113"/>
                </a:lnTo>
                <a:close/>
              </a:path>
              <a:path w="11430" h="12064">
                <a:moveTo>
                  <a:pt x="4742" y="3523"/>
                </a:moveTo>
                <a:lnTo>
                  <a:pt x="5713" y="4113"/>
                </a:lnTo>
                <a:lnTo>
                  <a:pt x="4742" y="3523"/>
                </a:lnTo>
                <a:close/>
              </a:path>
              <a:path w="11430" h="12064">
                <a:moveTo>
                  <a:pt x="0" y="977"/>
                </a:moveTo>
                <a:lnTo>
                  <a:pt x="4742" y="3523"/>
                </a:lnTo>
                <a:lnTo>
                  <a:pt x="5931" y="1257"/>
                </a:lnTo>
                <a:lnTo>
                  <a:pt x="3606" y="1257"/>
                </a:lnTo>
                <a:lnTo>
                  <a:pt x="1663" y="1054"/>
                </a:lnTo>
                <a:lnTo>
                  <a:pt x="0" y="977"/>
                </a:lnTo>
                <a:close/>
              </a:path>
              <a:path w="11430" h="12064">
                <a:moveTo>
                  <a:pt x="7654" y="595"/>
                </a:moveTo>
                <a:lnTo>
                  <a:pt x="10515" y="2197"/>
                </a:lnTo>
                <a:lnTo>
                  <a:pt x="10020" y="762"/>
                </a:lnTo>
                <a:lnTo>
                  <a:pt x="7654" y="595"/>
                </a:lnTo>
                <a:close/>
              </a:path>
              <a:path w="11430" h="12064">
                <a:moveTo>
                  <a:pt x="3441" y="0"/>
                </a:moveTo>
                <a:lnTo>
                  <a:pt x="4826" y="952"/>
                </a:lnTo>
                <a:lnTo>
                  <a:pt x="3606" y="1257"/>
                </a:lnTo>
                <a:lnTo>
                  <a:pt x="5931" y="1257"/>
                </a:lnTo>
                <a:lnTo>
                  <a:pt x="6327" y="502"/>
                </a:lnTo>
                <a:lnTo>
                  <a:pt x="5689" y="457"/>
                </a:lnTo>
                <a:lnTo>
                  <a:pt x="3441" y="0"/>
                </a:lnTo>
                <a:close/>
              </a:path>
              <a:path w="11430" h="12064">
                <a:moveTo>
                  <a:pt x="6591" y="0"/>
                </a:moveTo>
                <a:lnTo>
                  <a:pt x="6327" y="502"/>
                </a:lnTo>
                <a:lnTo>
                  <a:pt x="7654" y="595"/>
                </a:lnTo>
                <a:lnTo>
                  <a:pt x="6591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219106" y="5064449"/>
            <a:ext cx="8255" cy="5080"/>
          </a:xfrm>
          <a:custGeom>
            <a:avLst/>
            <a:gdLst/>
            <a:ahLst/>
            <a:cxnLst/>
            <a:rect l="l" t="t" r="r" b="b"/>
            <a:pathLst>
              <a:path w="8255" h="5079">
                <a:moveTo>
                  <a:pt x="0" y="0"/>
                </a:moveTo>
                <a:lnTo>
                  <a:pt x="76" y="4127"/>
                </a:lnTo>
                <a:lnTo>
                  <a:pt x="8204" y="4648"/>
                </a:lnTo>
                <a:lnTo>
                  <a:pt x="5842" y="3200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25492" y="5071854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5">
                <a:moveTo>
                  <a:pt x="3213" y="0"/>
                </a:moveTo>
                <a:lnTo>
                  <a:pt x="4102" y="4558"/>
                </a:lnTo>
                <a:lnTo>
                  <a:pt x="6553" y="6426"/>
                </a:lnTo>
                <a:lnTo>
                  <a:pt x="8483" y="6616"/>
                </a:lnTo>
                <a:lnTo>
                  <a:pt x="3213" y="0"/>
                </a:lnTo>
                <a:close/>
              </a:path>
              <a:path w="8889" h="6985">
                <a:moveTo>
                  <a:pt x="1054" y="2235"/>
                </a:moveTo>
                <a:lnTo>
                  <a:pt x="3431" y="5741"/>
                </a:lnTo>
                <a:lnTo>
                  <a:pt x="4406" y="6121"/>
                </a:lnTo>
                <a:lnTo>
                  <a:pt x="4102" y="4558"/>
                </a:lnTo>
                <a:lnTo>
                  <a:pt x="1054" y="2235"/>
                </a:lnTo>
                <a:close/>
              </a:path>
              <a:path w="8889" h="6985">
                <a:moveTo>
                  <a:pt x="0" y="4406"/>
                </a:moveTo>
                <a:lnTo>
                  <a:pt x="1193" y="5168"/>
                </a:lnTo>
                <a:lnTo>
                  <a:pt x="2286" y="5905"/>
                </a:lnTo>
                <a:lnTo>
                  <a:pt x="3594" y="5981"/>
                </a:lnTo>
                <a:lnTo>
                  <a:pt x="3431" y="5741"/>
                </a:lnTo>
                <a:lnTo>
                  <a:pt x="0" y="4406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223692" y="507540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0"/>
                </a:moveTo>
                <a:lnTo>
                  <a:pt x="698" y="431"/>
                </a:lnTo>
                <a:lnTo>
                  <a:pt x="1269" y="673"/>
                </a:lnTo>
                <a:lnTo>
                  <a:pt x="1803" y="863"/>
                </a:lnTo>
                <a:lnTo>
                  <a:pt x="1244" y="520"/>
                </a:lnTo>
                <a:lnTo>
                  <a:pt x="660" y="203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016321" y="5155652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165" y="0"/>
                </a:moveTo>
                <a:lnTo>
                  <a:pt x="64" y="1549"/>
                </a:lnTo>
                <a:lnTo>
                  <a:pt x="0" y="3060"/>
                </a:lnTo>
                <a:lnTo>
                  <a:pt x="2095" y="2463"/>
                </a:lnTo>
                <a:lnTo>
                  <a:pt x="1054" y="1549"/>
                </a:lnTo>
                <a:lnTo>
                  <a:pt x="165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016108" y="515872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63"/>
                </a:moveTo>
                <a:lnTo>
                  <a:pt x="228" y="114"/>
                </a:lnTo>
                <a:lnTo>
                  <a:pt x="0" y="63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016326" y="5158833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342" y="1816"/>
                </a:moveTo>
                <a:lnTo>
                  <a:pt x="2222" y="3987"/>
                </a:lnTo>
                <a:lnTo>
                  <a:pt x="5054" y="5727"/>
                </a:lnTo>
                <a:lnTo>
                  <a:pt x="2438" y="3378"/>
                </a:lnTo>
                <a:lnTo>
                  <a:pt x="5553" y="2133"/>
                </a:lnTo>
                <a:lnTo>
                  <a:pt x="1092" y="2133"/>
                </a:lnTo>
                <a:lnTo>
                  <a:pt x="342" y="1816"/>
                </a:lnTo>
                <a:close/>
              </a:path>
              <a:path w="7619" h="6350">
                <a:moveTo>
                  <a:pt x="0" y="0"/>
                </a:moveTo>
                <a:lnTo>
                  <a:pt x="50" y="901"/>
                </a:lnTo>
                <a:lnTo>
                  <a:pt x="292" y="1689"/>
                </a:lnTo>
                <a:lnTo>
                  <a:pt x="1092" y="2133"/>
                </a:lnTo>
                <a:lnTo>
                  <a:pt x="5553" y="2133"/>
                </a:lnTo>
                <a:lnTo>
                  <a:pt x="7619" y="1308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020215" y="5156699"/>
            <a:ext cx="5080" cy="4445"/>
          </a:xfrm>
          <a:custGeom>
            <a:avLst/>
            <a:gdLst/>
            <a:ahLst/>
            <a:cxnLst/>
            <a:rect l="l" t="t" r="r" b="b"/>
            <a:pathLst>
              <a:path w="5080" h="4445">
                <a:moveTo>
                  <a:pt x="781" y="2105"/>
                </a:moveTo>
                <a:lnTo>
                  <a:pt x="47" y="2406"/>
                </a:lnTo>
                <a:lnTo>
                  <a:pt x="0" y="3365"/>
                </a:lnTo>
                <a:lnTo>
                  <a:pt x="2057" y="3975"/>
                </a:lnTo>
                <a:lnTo>
                  <a:pt x="2971" y="3708"/>
                </a:lnTo>
                <a:lnTo>
                  <a:pt x="781" y="2105"/>
                </a:lnTo>
                <a:close/>
              </a:path>
              <a:path w="5080" h="4445">
                <a:moveTo>
                  <a:pt x="86" y="1596"/>
                </a:moveTo>
                <a:lnTo>
                  <a:pt x="55" y="2238"/>
                </a:lnTo>
                <a:lnTo>
                  <a:pt x="216" y="1692"/>
                </a:lnTo>
                <a:lnTo>
                  <a:pt x="86" y="1596"/>
                </a:lnTo>
                <a:close/>
              </a:path>
              <a:path w="5080" h="4445">
                <a:moveTo>
                  <a:pt x="4800" y="457"/>
                </a:moveTo>
                <a:lnTo>
                  <a:pt x="1504" y="1808"/>
                </a:lnTo>
                <a:lnTo>
                  <a:pt x="3708" y="2222"/>
                </a:lnTo>
                <a:lnTo>
                  <a:pt x="4800" y="457"/>
                </a:lnTo>
                <a:close/>
              </a:path>
              <a:path w="5080" h="4445">
                <a:moveTo>
                  <a:pt x="252" y="1573"/>
                </a:moveTo>
                <a:lnTo>
                  <a:pt x="781" y="2105"/>
                </a:lnTo>
                <a:lnTo>
                  <a:pt x="1504" y="1808"/>
                </a:lnTo>
                <a:lnTo>
                  <a:pt x="252" y="1573"/>
                </a:lnTo>
                <a:close/>
              </a:path>
              <a:path w="5080" h="4445">
                <a:moveTo>
                  <a:pt x="165" y="0"/>
                </a:moveTo>
                <a:lnTo>
                  <a:pt x="89" y="1543"/>
                </a:lnTo>
                <a:lnTo>
                  <a:pt x="252" y="1573"/>
                </a:lnTo>
                <a:lnTo>
                  <a:pt x="533" y="622"/>
                </a:lnTo>
                <a:lnTo>
                  <a:pt x="165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018249" y="514786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965" y="355"/>
                </a:moveTo>
                <a:lnTo>
                  <a:pt x="0" y="0"/>
                </a:lnTo>
                <a:lnTo>
                  <a:pt x="292" y="279"/>
                </a:lnTo>
                <a:lnTo>
                  <a:pt x="622" y="355"/>
                </a:lnTo>
                <a:lnTo>
                  <a:pt x="965" y="355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025248" y="51518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774" y="0"/>
                </a:moveTo>
                <a:lnTo>
                  <a:pt x="558" y="355"/>
                </a:lnTo>
                <a:lnTo>
                  <a:pt x="0" y="977"/>
                </a:lnTo>
                <a:lnTo>
                  <a:pt x="571" y="939"/>
                </a:lnTo>
                <a:lnTo>
                  <a:pt x="977" y="736"/>
                </a:lnTo>
                <a:lnTo>
                  <a:pt x="914" y="25"/>
                </a:lnTo>
                <a:lnTo>
                  <a:pt x="774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21306" y="5151952"/>
            <a:ext cx="4445" cy="3810"/>
          </a:xfrm>
          <a:custGeom>
            <a:avLst/>
            <a:gdLst/>
            <a:ahLst/>
            <a:cxnLst/>
            <a:rect l="l" t="t" r="r" b="b"/>
            <a:pathLst>
              <a:path w="4444" h="3810">
                <a:moveTo>
                  <a:pt x="152" y="0"/>
                </a:moveTo>
                <a:lnTo>
                  <a:pt x="0" y="1714"/>
                </a:lnTo>
                <a:lnTo>
                  <a:pt x="3695" y="3428"/>
                </a:lnTo>
                <a:lnTo>
                  <a:pt x="3111" y="2082"/>
                </a:lnTo>
                <a:lnTo>
                  <a:pt x="3454" y="1435"/>
                </a:lnTo>
                <a:lnTo>
                  <a:pt x="3860" y="965"/>
                </a:lnTo>
                <a:lnTo>
                  <a:pt x="2578" y="965"/>
                </a:lnTo>
                <a:lnTo>
                  <a:pt x="152" y="0"/>
                </a:lnTo>
                <a:close/>
              </a:path>
              <a:path w="4444" h="3810">
                <a:moveTo>
                  <a:pt x="3937" y="876"/>
                </a:moveTo>
                <a:lnTo>
                  <a:pt x="2578" y="965"/>
                </a:lnTo>
                <a:lnTo>
                  <a:pt x="3860" y="965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018369" y="5147584"/>
            <a:ext cx="8255" cy="4445"/>
          </a:xfrm>
          <a:custGeom>
            <a:avLst/>
            <a:gdLst/>
            <a:ahLst/>
            <a:cxnLst/>
            <a:rect l="l" t="t" r="r" b="b"/>
            <a:pathLst>
              <a:path w="8255" h="4445">
                <a:moveTo>
                  <a:pt x="4692" y="2749"/>
                </a:moveTo>
                <a:lnTo>
                  <a:pt x="0" y="2806"/>
                </a:lnTo>
                <a:lnTo>
                  <a:pt x="7658" y="4279"/>
                </a:lnTo>
                <a:lnTo>
                  <a:pt x="7962" y="3797"/>
                </a:lnTo>
                <a:lnTo>
                  <a:pt x="8019" y="3581"/>
                </a:lnTo>
                <a:lnTo>
                  <a:pt x="6349" y="3581"/>
                </a:lnTo>
                <a:lnTo>
                  <a:pt x="4692" y="2749"/>
                </a:lnTo>
                <a:close/>
              </a:path>
              <a:path w="8255" h="4445">
                <a:moveTo>
                  <a:pt x="7785" y="2222"/>
                </a:moveTo>
                <a:lnTo>
                  <a:pt x="6349" y="3581"/>
                </a:lnTo>
                <a:lnTo>
                  <a:pt x="8019" y="3581"/>
                </a:lnTo>
                <a:lnTo>
                  <a:pt x="8115" y="3213"/>
                </a:lnTo>
                <a:lnTo>
                  <a:pt x="7785" y="2222"/>
                </a:lnTo>
                <a:close/>
              </a:path>
              <a:path w="8255" h="4445">
                <a:moveTo>
                  <a:pt x="4303" y="1988"/>
                </a:moveTo>
                <a:lnTo>
                  <a:pt x="3467" y="2133"/>
                </a:lnTo>
                <a:lnTo>
                  <a:pt x="4692" y="2749"/>
                </a:lnTo>
                <a:lnTo>
                  <a:pt x="6197" y="2730"/>
                </a:lnTo>
                <a:lnTo>
                  <a:pt x="4303" y="1988"/>
                </a:lnTo>
                <a:close/>
              </a:path>
              <a:path w="8255" h="4445">
                <a:moveTo>
                  <a:pt x="2870" y="0"/>
                </a:moveTo>
                <a:lnTo>
                  <a:pt x="1752" y="635"/>
                </a:lnTo>
                <a:lnTo>
                  <a:pt x="850" y="635"/>
                </a:lnTo>
                <a:lnTo>
                  <a:pt x="4303" y="1988"/>
                </a:lnTo>
                <a:lnTo>
                  <a:pt x="6896" y="1536"/>
                </a:lnTo>
                <a:lnTo>
                  <a:pt x="4190" y="355"/>
                </a:lnTo>
                <a:lnTo>
                  <a:pt x="287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027980" y="5137530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2374" y="0"/>
                </a:moveTo>
                <a:lnTo>
                  <a:pt x="0" y="800"/>
                </a:lnTo>
                <a:lnTo>
                  <a:pt x="1333" y="1422"/>
                </a:lnTo>
                <a:lnTo>
                  <a:pt x="1714" y="431"/>
                </a:lnTo>
                <a:lnTo>
                  <a:pt x="2374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028637" y="514163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1714" y="0"/>
                </a:moveTo>
                <a:lnTo>
                  <a:pt x="749" y="292"/>
                </a:lnTo>
                <a:lnTo>
                  <a:pt x="76" y="774"/>
                </a:lnTo>
                <a:lnTo>
                  <a:pt x="0" y="1574"/>
                </a:lnTo>
                <a:lnTo>
                  <a:pt x="787" y="1181"/>
                </a:lnTo>
                <a:lnTo>
                  <a:pt x="1422" y="647"/>
                </a:lnTo>
                <a:lnTo>
                  <a:pt x="1714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025914" y="5143214"/>
            <a:ext cx="10160" cy="5715"/>
          </a:xfrm>
          <a:custGeom>
            <a:avLst/>
            <a:gdLst/>
            <a:ahLst/>
            <a:cxnLst/>
            <a:rect l="l" t="t" r="r" b="b"/>
            <a:pathLst>
              <a:path w="10160" h="5714">
                <a:moveTo>
                  <a:pt x="863" y="1549"/>
                </a:moveTo>
                <a:lnTo>
                  <a:pt x="5372" y="5410"/>
                </a:lnTo>
                <a:lnTo>
                  <a:pt x="2438" y="2654"/>
                </a:lnTo>
                <a:lnTo>
                  <a:pt x="8112" y="2654"/>
                </a:lnTo>
                <a:lnTo>
                  <a:pt x="6765" y="2082"/>
                </a:lnTo>
                <a:lnTo>
                  <a:pt x="4711" y="2082"/>
                </a:lnTo>
                <a:lnTo>
                  <a:pt x="863" y="1549"/>
                </a:lnTo>
                <a:close/>
              </a:path>
              <a:path w="10160" h="5714">
                <a:moveTo>
                  <a:pt x="8112" y="2654"/>
                </a:moveTo>
                <a:lnTo>
                  <a:pt x="2438" y="2654"/>
                </a:lnTo>
                <a:lnTo>
                  <a:pt x="9969" y="3441"/>
                </a:lnTo>
                <a:lnTo>
                  <a:pt x="8112" y="2654"/>
                </a:lnTo>
                <a:close/>
              </a:path>
              <a:path w="10160" h="5714">
                <a:moveTo>
                  <a:pt x="4166" y="980"/>
                </a:moveTo>
                <a:lnTo>
                  <a:pt x="4711" y="2082"/>
                </a:lnTo>
                <a:lnTo>
                  <a:pt x="6765" y="2082"/>
                </a:lnTo>
                <a:lnTo>
                  <a:pt x="4166" y="980"/>
                </a:lnTo>
                <a:close/>
              </a:path>
              <a:path w="10160" h="5714">
                <a:moveTo>
                  <a:pt x="3559" y="723"/>
                </a:moveTo>
                <a:lnTo>
                  <a:pt x="4166" y="980"/>
                </a:lnTo>
                <a:lnTo>
                  <a:pt x="4076" y="800"/>
                </a:lnTo>
                <a:lnTo>
                  <a:pt x="3559" y="723"/>
                </a:lnTo>
                <a:close/>
              </a:path>
              <a:path w="10160" h="5714">
                <a:moveTo>
                  <a:pt x="1333" y="393"/>
                </a:moveTo>
                <a:lnTo>
                  <a:pt x="0" y="825"/>
                </a:lnTo>
                <a:lnTo>
                  <a:pt x="907" y="711"/>
                </a:lnTo>
                <a:lnTo>
                  <a:pt x="1773" y="458"/>
                </a:lnTo>
                <a:lnTo>
                  <a:pt x="1333" y="393"/>
                </a:lnTo>
                <a:close/>
              </a:path>
              <a:path w="10160" h="5714">
                <a:moveTo>
                  <a:pt x="5695" y="711"/>
                </a:moveTo>
                <a:lnTo>
                  <a:pt x="3530" y="711"/>
                </a:lnTo>
                <a:lnTo>
                  <a:pt x="6121" y="812"/>
                </a:lnTo>
                <a:lnTo>
                  <a:pt x="5695" y="711"/>
                </a:lnTo>
                <a:close/>
              </a:path>
              <a:path w="10160" h="5714">
                <a:moveTo>
                  <a:pt x="2717" y="0"/>
                </a:moveTo>
                <a:lnTo>
                  <a:pt x="1866" y="431"/>
                </a:lnTo>
                <a:lnTo>
                  <a:pt x="3559" y="723"/>
                </a:lnTo>
                <a:lnTo>
                  <a:pt x="5695" y="711"/>
                </a:lnTo>
                <a:lnTo>
                  <a:pt x="2717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025028" y="5146364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266" y="0"/>
                </a:moveTo>
                <a:lnTo>
                  <a:pt x="0" y="1219"/>
                </a:lnTo>
                <a:lnTo>
                  <a:pt x="660" y="685"/>
                </a:lnTo>
                <a:lnTo>
                  <a:pt x="634" y="304"/>
                </a:lnTo>
                <a:lnTo>
                  <a:pt x="266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020101" y="5143874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2095" y="0"/>
                </a:moveTo>
                <a:lnTo>
                  <a:pt x="0" y="1397"/>
                </a:lnTo>
                <a:lnTo>
                  <a:pt x="4102" y="1587"/>
                </a:lnTo>
                <a:lnTo>
                  <a:pt x="5194" y="2489"/>
                </a:lnTo>
                <a:lnTo>
                  <a:pt x="5575" y="736"/>
                </a:lnTo>
                <a:lnTo>
                  <a:pt x="2095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22581" y="516552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139" y="203"/>
                </a:lnTo>
                <a:lnTo>
                  <a:pt x="266" y="330"/>
                </a:lnTo>
                <a:lnTo>
                  <a:pt x="139" y="114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22407" y="526281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101" y="279"/>
                </a:lnTo>
                <a:lnTo>
                  <a:pt x="254" y="368"/>
                </a:lnTo>
                <a:lnTo>
                  <a:pt x="879" y="38"/>
                </a:lnTo>
                <a:lnTo>
                  <a:pt x="0" y="0"/>
                </a:lnTo>
                <a:close/>
              </a:path>
              <a:path w="1269" h="635">
                <a:moveTo>
                  <a:pt x="927" y="12"/>
                </a:moveTo>
                <a:lnTo>
                  <a:pt x="635" y="38"/>
                </a:lnTo>
                <a:lnTo>
                  <a:pt x="879" y="38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023334" y="526194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889"/>
                </a:moveTo>
                <a:lnTo>
                  <a:pt x="635" y="825"/>
                </a:lnTo>
                <a:lnTo>
                  <a:pt x="1206" y="622"/>
                </a:lnTo>
                <a:lnTo>
                  <a:pt x="1701" y="0"/>
                </a:lnTo>
                <a:lnTo>
                  <a:pt x="0" y="889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017468" y="5257078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60" h="6350">
                <a:moveTo>
                  <a:pt x="4548" y="4425"/>
                </a:moveTo>
                <a:lnTo>
                  <a:pt x="1529" y="5950"/>
                </a:lnTo>
                <a:lnTo>
                  <a:pt x="1803" y="5981"/>
                </a:lnTo>
                <a:lnTo>
                  <a:pt x="2527" y="6235"/>
                </a:lnTo>
                <a:lnTo>
                  <a:pt x="2590" y="5740"/>
                </a:lnTo>
                <a:lnTo>
                  <a:pt x="3390" y="5600"/>
                </a:lnTo>
                <a:lnTo>
                  <a:pt x="4898" y="5600"/>
                </a:lnTo>
                <a:lnTo>
                  <a:pt x="4548" y="4425"/>
                </a:lnTo>
                <a:close/>
              </a:path>
              <a:path w="10160" h="6350">
                <a:moveTo>
                  <a:pt x="990" y="5890"/>
                </a:moveTo>
                <a:lnTo>
                  <a:pt x="1041" y="6197"/>
                </a:lnTo>
                <a:lnTo>
                  <a:pt x="1529" y="5950"/>
                </a:lnTo>
                <a:lnTo>
                  <a:pt x="990" y="5890"/>
                </a:lnTo>
                <a:close/>
              </a:path>
              <a:path w="10160" h="6350">
                <a:moveTo>
                  <a:pt x="850" y="5041"/>
                </a:moveTo>
                <a:lnTo>
                  <a:pt x="0" y="5778"/>
                </a:lnTo>
                <a:lnTo>
                  <a:pt x="990" y="5890"/>
                </a:lnTo>
                <a:lnTo>
                  <a:pt x="850" y="5041"/>
                </a:lnTo>
                <a:close/>
              </a:path>
              <a:path w="10160" h="6350">
                <a:moveTo>
                  <a:pt x="4898" y="5600"/>
                </a:moveTo>
                <a:lnTo>
                  <a:pt x="3390" y="5600"/>
                </a:lnTo>
                <a:lnTo>
                  <a:pt x="4203" y="5689"/>
                </a:lnTo>
                <a:lnTo>
                  <a:pt x="4940" y="5740"/>
                </a:lnTo>
                <a:lnTo>
                  <a:pt x="4898" y="5600"/>
                </a:lnTo>
                <a:close/>
              </a:path>
              <a:path w="10160" h="6350">
                <a:moveTo>
                  <a:pt x="10071" y="0"/>
                </a:moveTo>
                <a:lnTo>
                  <a:pt x="4203" y="2616"/>
                </a:lnTo>
                <a:lnTo>
                  <a:pt x="4565" y="4094"/>
                </a:lnTo>
                <a:lnTo>
                  <a:pt x="10071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018541" y="5258452"/>
            <a:ext cx="4445" cy="2540"/>
          </a:xfrm>
          <a:custGeom>
            <a:avLst/>
            <a:gdLst/>
            <a:ahLst/>
            <a:cxnLst/>
            <a:rect l="l" t="t" r="r" b="b"/>
            <a:pathLst>
              <a:path w="4444" h="2539">
                <a:moveTo>
                  <a:pt x="0" y="0"/>
                </a:moveTo>
                <a:lnTo>
                  <a:pt x="266" y="647"/>
                </a:lnTo>
                <a:lnTo>
                  <a:pt x="1142" y="2070"/>
                </a:lnTo>
                <a:lnTo>
                  <a:pt x="4076" y="25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019983" y="5254167"/>
            <a:ext cx="5080" cy="3175"/>
          </a:xfrm>
          <a:custGeom>
            <a:avLst/>
            <a:gdLst/>
            <a:ahLst/>
            <a:cxnLst/>
            <a:rect l="l" t="t" r="r" b="b"/>
            <a:pathLst>
              <a:path w="5080" h="3175">
                <a:moveTo>
                  <a:pt x="2324" y="0"/>
                </a:moveTo>
                <a:lnTo>
                  <a:pt x="1193" y="63"/>
                </a:lnTo>
                <a:lnTo>
                  <a:pt x="0" y="2857"/>
                </a:lnTo>
                <a:lnTo>
                  <a:pt x="2512" y="772"/>
                </a:lnTo>
                <a:lnTo>
                  <a:pt x="2324" y="0"/>
                </a:lnTo>
                <a:close/>
              </a:path>
              <a:path w="5080" h="3175">
                <a:moveTo>
                  <a:pt x="3428" y="12"/>
                </a:moveTo>
                <a:lnTo>
                  <a:pt x="2512" y="772"/>
                </a:lnTo>
                <a:lnTo>
                  <a:pt x="2743" y="1714"/>
                </a:lnTo>
                <a:lnTo>
                  <a:pt x="3723" y="167"/>
                </a:lnTo>
                <a:lnTo>
                  <a:pt x="3428" y="12"/>
                </a:lnTo>
                <a:close/>
              </a:path>
              <a:path w="5080" h="3175">
                <a:moveTo>
                  <a:pt x="4571" y="0"/>
                </a:moveTo>
                <a:lnTo>
                  <a:pt x="3797" y="50"/>
                </a:lnTo>
                <a:lnTo>
                  <a:pt x="4711" y="685"/>
                </a:lnTo>
                <a:lnTo>
                  <a:pt x="4571" y="368"/>
                </a:lnTo>
                <a:lnTo>
                  <a:pt x="4571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023050" y="524878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41" y="609"/>
                </a:moveTo>
                <a:lnTo>
                  <a:pt x="381" y="406"/>
                </a:lnTo>
                <a:lnTo>
                  <a:pt x="76" y="177"/>
                </a:lnTo>
                <a:lnTo>
                  <a:pt x="0" y="0"/>
                </a:lnTo>
                <a:lnTo>
                  <a:pt x="241" y="609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191213" y="5060372"/>
            <a:ext cx="29845" cy="14604"/>
          </a:xfrm>
          <a:custGeom>
            <a:avLst/>
            <a:gdLst/>
            <a:ahLst/>
            <a:cxnLst/>
            <a:rect l="l" t="t" r="r" b="b"/>
            <a:pathLst>
              <a:path w="29844" h="14604">
                <a:moveTo>
                  <a:pt x="469" y="0"/>
                </a:moveTo>
                <a:lnTo>
                  <a:pt x="152" y="25"/>
                </a:lnTo>
                <a:lnTo>
                  <a:pt x="0" y="304"/>
                </a:lnTo>
                <a:lnTo>
                  <a:pt x="215" y="507"/>
                </a:lnTo>
                <a:lnTo>
                  <a:pt x="8191" y="3403"/>
                </a:lnTo>
                <a:lnTo>
                  <a:pt x="10617" y="4483"/>
                </a:lnTo>
                <a:lnTo>
                  <a:pt x="12941" y="5702"/>
                </a:lnTo>
                <a:lnTo>
                  <a:pt x="15316" y="6845"/>
                </a:lnTo>
                <a:lnTo>
                  <a:pt x="17652" y="8013"/>
                </a:lnTo>
                <a:lnTo>
                  <a:pt x="20053" y="9131"/>
                </a:lnTo>
                <a:lnTo>
                  <a:pt x="22326" y="10350"/>
                </a:lnTo>
                <a:lnTo>
                  <a:pt x="29095" y="14528"/>
                </a:lnTo>
                <a:lnTo>
                  <a:pt x="29400" y="14579"/>
                </a:lnTo>
                <a:lnTo>
                  <a:pt x="29578" y="14338"/>
                </a:lnTo>
                <a:lnTo>
                  <a:pt x="29425" y="14071"/>
                </a:lnTo>
                <a:lnTo>
                  <a:pt x="29146" y="13919"/>
                </a:lnTo>
                <a:lnTo>
                  <a:pt x="22669" y="9893"/>
                </a:lnTo>
                <a:lnTo>
                  <a:pt x="20383" y="8661"/>
                </a:lnTo>
                <a:lnTo>
                  <a:pt x="17983" y="7543"/>
                </a:lnTo>
                <a:lnTo>
                  <a:pt x="15633" y="6362"/>
                </a:lnTo>
                <a:lnTo>
                  <a:pt x="13271" y="5206"/>
                </a:lnTo>
                <a:lnTo>
                  <a:pt x="10934" y="4013"/>
                </a:lnTo>
                <a:lnTo>
                  <a:pt x="8521" y="2908"/>
                </a:lnTo>
                <a:lnTo>
                  <a:pt x="469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999188" y="5058305"/>
            <a:ext cx="312420" cy="299720"/>
          </a:xfrm>
          <a:custGeom>
            <a:avLst/>
            <a:gdLst/>
            <a:ahLst/>
            <a:cxnLst/>
            <a:rect l="l" t="t" r="r" b="b"/>
            <a:pathLst>
              <a:path w="312419" h="299720">
                <a:moveTo>
                  <a:pt x="273088" y="251460"/>
                </a:moveTo>
                <a:lnTo>
                  <a:pt x="51434" y="251460"/>
                </a:lnTo>
                <a:lnTo>
                  <a:pt x="60110" y="261620"/>
                </a:lnTo>
                <a:lnTo>
                  <a:pt x="70026" y="271780"/>
                </a:lnTo>
                <a:lnTo>
                  <a:pt x="80986" y="279400"/>
                </a:lnTo>
                <a:lnTo>
                  <a:pt x="92798" y="287020"/>
                </a:lnTo>
                <a:lnTo>
                  <a:pt x="110856" y="292100"/>
                </a:lnTo>
                <a:lnTo>
                  <a:pt x="119975" y="295910"/>
                </a:lnTo>
                <a:lnTo>
                  <a:pt x="129324" y="298450"/>
                </a:lnTo>
                <a:lnTo>
                  <a:pt x="139638" y="299720"/>
                </a:lnTo>
                <a:lnTo>
                  <a:pt x="150067" y="299720"/>
                </a:lnTo>
                <a:lnTo>
                  <a:pt x="160133" y="298450"/>
                </a:lnTo>
                <a:lnTo>
                  <a:pt x="169354" y="298450"/>
                </a:lnTo>
                <a:lnTo>
                  <a:pt x="172110" y="297180"/>
                </a:lnTo>
                <a:lnTo>
                  <a:pt x="200736" y="297180"/>
                </a:lnTo>
                <a:lnTo>
                  <a:pt x="202310" y="295910"/>
                </a:lnTo>
                <a:lnTo>
                  <a:pt x="203873" y="295910"/>
                </a:lnTo>
                <a:lnTo>
                  <a:pt x="206997" y="294640"/>
                </a:lnTo>
                <a:lnTo>
                  <a:pt x="210070" y="294640"/>
                </a:lnTo>
                <a:lnTo>
                  <a:pt x="212978" y="293370"/>
                </a:lnTo>
                <a:lnTo>
                  <a:pt x="212369" y="293370"/>
                </a:lnTo>
                <a:lnTo>
                  <a:pt x="215506" y="292100"/>
                </a:lnTo>
                <a:lnTo>
                  <a:pt x="218376" y="292100"/>
                </a:lnTo>
                <a:lnTo>
                  <a:pt x="221322" y="290830"/>
                </a:lnTo>
                <a:lnTo>
                  <a:pt x="227228" y="290830"/>
                </a:lnTo>
                <a:lnTo>
                  <a:pt x="230212" y="289560"/>
                </a:lnTo>
                <a:lnTo>
                  <a:pt x="229882" y="288290"/>
                </a:lnTo>
                <a:lnTo>
                  <a:pt x="230797" y="288290"/>
                </a:lnTo>
                <a:lnTo>
                  <a:pt x="231076" y="287020"/>
                </a:lnTo>
                <a:lnTo>
                  <a:pt x="234035" y="287020"/>
                </a:lnTo>
                <a:lnTo>
                  <a:pt x="238747" y="283210"/>
                </a:lnTo>
                <a:lnTo>
                  <a:pt x="240512" y="281940"/>
                </a:lnTo>
                <a:lnTo>
                  <a:pt x="242354" y="280670"/>
                </a:lnTo>
                <a:lnTo>
                  <a:pt x="245910" y="278130"/>
                </a:lnTo>
                <a:lnTo>
                  <a:pt x="251256" y="271780"/>
                </a:lnTo>
                <a:lnTo>
                  <a:pt x="254698" y="269240"/>
                </a:lnTo>
                <a:lnTo>
                  <a:pt x="257009" y="265430"/>
                </a:lnTo>
                <a:lnTo>
                  <a:pt x="259435" y="262890"/>
                </a:lnTo>
                <a:lnTo>
                  <a:pt x="261251" y="260350"/>
                </a:lnTo>
                <a:lnTo>
                  <a:pt x="262026" y="260350"/>
                </a:lnTo>
                <a:lnTo>
                  <a:pt x="262826" y="259080"/>
                </a:lnTo>
                <a:lnTo>
                  <a:pt x="263283" y="259080"/>
                </a:lnTo>
                <a:lnTo>
                  <a:pt x="266039" y="256540"/>
                </a:lnTo>
                <a:lnTo>
                  <a:pt x="268668" y="255270"/>
                </a:lnTo>
                <a:lnTo>
                  <a:pt x="271640" y="252730"/>
                </a:lnTo>
                <a:lnTo>
                  <a:pt x="273088" y="251460"/>
                </a:lnTo>
                <a:close/>
              </a:path>
              <a:path w="312419" h="299720">
                <a:moveTo>
                  <a:pt x="199148" y="297180"/>
                </a:moveTo>
                <a:lnTo>
                  <a:pt x="172110" y="297180"/>
                </a:lnTo>
                <a:lnTo>
                  <a:pt x="174116" y="299720"/>
                </a:lnTo>
                <a:lnTo>
                  <a:pt x="185140" y="299720"/>
                </a:lnTo>
                <a:lnTo>
                  <a:pt x="194398" y="298450"/>
                </a:lnTo>
                <a:lnTo>
                  <a:pt x="199148" y="297180"/>
                </a:lnTo>
                <a:close/>
              </a:path>
              <a:path w="312419" h="299720">
                <a:moveTo>
                  <a:pt x="234035" y="287020"/>
                </a:moveTo>
                <a:lnTo>
                  <a:pt x="231076" y="287020"/>
                </a:lnTo>
                <a:lnTo>
                  <a:pt x="231686" y="288290"/>
                </a:lnTo>
                <a:lnTo>
                  <a:pt x="234035" y="287020"/>
                </a:lnTo>
                <a:close/>
              </a:path>
              <a:path w="312419" h="299720">
                <a:moveTo>
                  <a:pt x="67195" y="247650"/>
                </a:moveTo>
                <a:lnTo>
                  <a:pt x="50114" y="247650"/>
                </a:lnTo>
                <a:lnTo>
                  <a:pt x="50926" y="252730"/>
                </a:lnTo>
                <a:lnTo>
                  <a:pt x="51434" y="251460"/>
                </a:lnTo>
                <a:lnTo>
                  <a:pt x="273088" y="251460"/>
                </a:lnTo>
                <a:lnTo>
                  <a:pt x="274535" y="250190"/>
                </a:lnTo>
                <a:lnTo>
                  <a:pt x="277710" y="248920"/>
                </a:lnTo>
                <a:lnTo>
                  <a:pt x="67881" y="248920"/>
                </a:lnTo>
                <a:lnTo>
                  <a:pt x="67195" y="247650"/>
                </a:lnTo>
                <a:close/>
              </a:path>
              <a:path w="312419" h="299720">
                <a:moveTo>
                  <a:pt x="46266" y="240030"/>
                </a:moveTo>
                <a:lnTo>
                  <a:pt x="47053" y="243840"/>
                </a:lnTo>
                <a:lnTo>
                  <a:pt x="47751" y="248920"/>
                </a:lnTo>
                <a:lnTo>
                  <a:pt x="50114" y="247650"/>
                </a:lnTo>
                <a:lnTo>
                  <a:pt x="64808" y="247650"/>
                </a:lnTo>
                <a:lnTo>
                  <a:pt x="64401" y="246380"/>
                </a:lnTo>
                <a:lnTo>
                  <a:pt x="62991" y="246380"/>
                </a:lnTo>
                <a:lnTo>
                  <a:pt x="61036" y="245110"/>
                </a:lnTo>
                <a:lnTo>
                  <a:pt x="52412" y="245110"/>
                </a:lnTo>
                <a:lnTo>
                  <a:pt x="46266" y="240030"/>
                </a:lnTo>
                <a:close/>
              </a:path>
              <a:path w="312419" h="299720">
                <a:moveTo>
                  <a:pt x="70561" y="246380"/>
                </a:moveTo>
                <a:lnTo>
                  <a:pt x="67881" y="248920"/>
                </a:lnTo>
                <a:lnTo>
                  <a:pt x="277710" y="248920"/>
                </a:lnTo>
                <a:lnTo>
                  <a:pt x="278974" y="247650"/>
                </a:lnTo>
                <a:lnTo>
                  <a:pt x="73748" y="247650"/>
                </a:lnTo>
                <a:lnTo>
                  <a:pt x="70561" y="246380"/>
                </a:lnTo>
                <a:close/>
              </a:path>
              <a:path w="312419" h="299720">
                <a:moveTo>
                  <a:pt x="65455" y="246380"/>
                </a:moveTo>
                <a:lnTo>
                  <a:pt x="65227" y="247650"/>
                </a:lnTo>
                <a:lnTo>
                  <a:pt x="65900" y="247650"/>
                </a:lnTo>
                <a:lnTo>
                  <a:pt x="65455" y="246380"/>
                </a:lnTo>
                <a:close/>
              </a:path>
              <a:path w="312419" h="299720">
                <a:moveTo>
                  <a:pt x="292620" y="227330"/>
                </a:moveTo>
                <a:lnTo>
                  <a:pt x="54305" y="227330"/>
                </a:lnTo>
                <a:lnTo>
                  <a:pt x="55676" y="228600"/>
                </a:lnTo>
                <a:lnTo>
                  <a:pt x="57073" y="231140"/>
                </a:lnTo>
                <a:lnTo>
                  <a:pt x="58521" y="232410"/>
                </a:lnTo>
                <a:lnTo>
                  <a:pt x="59486" y="232410"/>
                </a:lnTo>
                <a:lnTo>
                  <a:pt x="64871" y="238760"/>
                </a:lnTo>
                <a:lnTo>
                  <a:pt x="70777" y="242570"/>
                </a:lnTo>
                <a:lnTo>
                  <a:pt x="77088" y="247650"/>
                </a:lnTo>
                <a:lnTo>
                  <a:pt x="278974" y="247650"/>
                </a:lnTo>
                <a:lnTo>
                  <a:pt x="280238" y="246380"/>
                </a:lnTo>
                <a:lnTo>
                  <a:pt x="282905" y="243840"/>
                </a:lnTo>
                <a:lnTo>
                  <a:pt x="285495" y="241300"/>
                </a:lnTo>
                <a:lnTo>
                  <a:pt x="290169" y="236220"/>
                </a:lnTo>
                <a:lnTo>
                  <a:pt x="291642" y="233680"/>
                </a:lnTo>
                <a:lnTo>
                  <a:pt x="292938" y="231140"/>
                </a:lnTo>
                <a:lnTo>
                  <a:pt x="292620" y="227330"/>
                </a:lnTo>
                <a:close/>
              </a:path>
              <a:path w="312419" h="299720">
                <a:moveTo>
                  <a:pt x="53073" y="242570"/>
                </a:moveTo>
                <a:lnTo>
                  <a:pt x="52412" y="245110"/>
                </a:lnTo>
                <a:lnTo>
                  <a:pt x="60210" y="245110"/>
                </a:lnTo>
                <a:lnTo>
                  <a:pt x="55791" y="243840"/>
                </a:lnTo>
                <a:lnTo>
                  <a:pt x="53073" y="242570"/>
                </a:lnTo>
                <a:close/>
              </a:path>
              <a:path w="312419" h="299720">
                <a:moveTo>
                  <a:pt x="59791" y="243840"/>
                </a:moveTo>
                <a:lnTo>
                  <a:pt x="59461" y="243840"/>
                </a:lnTo>
                <a:lnTo>
                  <a:pt x="60210" y="245110"/>
                </a:lnTo>
                <a:lnTo>
                  <a:pt x="60413" y="245110"/>
                </a:lnTo>
                <a:lnTo>
                  <a:pt x="59791" y="243840"/>
                </a:lnTo>
                <a:close/>
              </a:path>
              <a:path w="312419" h="299720">
                <a:moveTo>
                  <a:pt x="300625" y="212090"/>
                </a:moveTo>
                <a:lnTo>
                  <a:pt x="37617" y="212090"/>
                </a:lnTo>
                <a:lnTo>
                  <a:pt x="36029" y="214630"/>
                </a:lnTo>
                <a:lnTo>
                  <a:pt x="37972" y="218440"/>
                </a:lnTo>
                <a:lnTo>
                  <a:pt x="36715" y="220980"/>
                </a:lnTo>
                <a:lnTo>
                  <a:pt x="40881" y="223520"/>
                </a:lnTo>
                <a:lnTo>
                  <a:pt x="42100" y="227330"/>
                </a:lnTo>
                <a:lnTo>
                  <a:pt x="43929" y="229870"/>
                </a:lnTo>
                <a:lnTo>
                  <a:pt x="45694" y="232410"/>
                </a:lnTo>
                <a:lnTo>
                  <a:pt x="47586" y="236220"/>
                </a:lnTo>
                <a:lnTo>
                  <a:pt x="51930" y="238760"/>
                </a:lnTo>
                <a:lnTo>
                  <a:pt x="54508" y="240030"/>
                </a:lnTo>
                <a:lnTo>
                  <a:pt x="56908" y="241300"/>
                </a:lnTo>
                <a:lnTo>
                  <a:pt x="59131" y="243840"/>
                </a:lnTo>
                <a:lnTo>
                  <a:pt x="58381" y="242570"/>
                </a:lnTo>
                <a:lnTo>
                  <a:pt x="56641" y="238760"/>
                </a:lnTo>
                <a:lnTo>
                  <a:pt x="55613" y="236220"/>
                </a:lnTo>
                <a:lnTo>
                  <a:pt x="55181" y="232410"/>
                </a:lnTo>
                <a:lnTo>
                  <a:pt x="54597" y="228600"/>
                </a:lnTo>
                <a:lnTo>
                  <a:pt x="54305" y="227330"/>
                </a:lnTo>
                <a:lnTo>
                  <a:pt x="292620" y="227330"/>
                </a:lnTo>
                <a:lnTo>
                  <a:pt x="292569" y="224790"/>
                </a:lnTo>
                <a:lnTo>
                  <a:pt x="291782" y="222250"/>
                </a:lnTo>
                <a:lnTo>
                  <a:pt x="293928" y="220980"/>
                </a:lnTo>
                <a:lnTo>
                  <a:pt x="291312" y="219710"/>
                </a:lnTo>
                <a:lnTo>
                  <a:pt x="292531" y="217170"/>
                </a:lnTo>
                <a:lnTo>
                  <a:pt x="301015" y="213360"/>
                </a:lnTo>
                <a:lnTo>
                  <a:pt x="300625" y="212090"/>
                </a:lnTo>
                <a:close/>
              </a:path>
              <a:path w="312419" h="299720">
                <a:moveTo>
                  <a:pt x="51993" y="238760"/>
                </a:moveTo>
                <a:lnTo>
                  <a:pt x="51561" y="238760"/>
                </a:lnTo>
                <a:lnTo>
                  <a:pt x="52006" y="240030"/>
                </a:lnTo>
                <a:lnTo>
                  <a:pt x="51993" y="238760"/>
                </a:lnTo>
                <a:close/>
              </a:path>
              <a:path w="312419" h="299720">
                <a:moveTo>
                  <a:pt x="298932" y="189230"/>
                </a:moveTo>
                <a:lnTo>
                  <a:pt x="30454" y="189230"/>
                </a:lnTo>
                <a:lnTo>
                  <a:pt x="30835" y="190500"/>
                </a:lnTo>
                <a:lnTo>
                  <a:pt x="31661" y="191770"/>
                </a:lnTo>
                <a:lnTo>
                  <a:pt x="28752" y="191770"/>
                </a:lnTo>
                <a:lnTo>
                  <a:pt x="28879" y="193040"/>
                </a:lnTo>
                <a:lnTo>
                  <a:pt x="28028" y="194310"/>
                </a:lnTo>
                <a:lnTo>
                  <a:pt x="28232" y="196850"/>
                </a:lnTo>
                <a:lnTo>
                  <a:pt x="29108" y="200660"/>
                </a:lnTo>
                <a:lnTo>
                  <a:pt x="29540" y="203200"/>
                </a:lnTo>
                <a:lnTo>
                  <a:pt x="29971" y="204470"/>
                </a:lnTo>
                <a:lnTo>
                  <a:pt x="30505" y="207010"/>
                </a:lnTo>
                <a:lnTo>
                  <a:pt x="30949" y="208280"/>
                </a:lnTo>
                <a:lnTo>
                  <a:pt x="31026" y="209550"/>
                </a:lnTo>
                <a:lnTo>
                  <a:pt x="33781" y="213360"/>
                </a:lnTo>
                <a:lnTo>
                  <a:pt x="34886" y="212090"/>
                </a:lnTo>
                <a:lnTo>
                  <a:pt x="300625" y="212090"/>
                </a:lnTo>
                <a:lnTo>
                  <a:pt x="300236" y="210820"/>
                </a:lnTo>
                <a:lnTo>
                  <a:pt x="296392" y="210820"/>
                </a:lnTo>
                <a:lnTo>
                  <a:pt x="296583" y="209550"/>
                </a:lnTo>
                <a:lnTo>
                  <a:pt x="296824" y="208280"/>
                </a:lnTo>
                <a:lnTo>
                  <a:pt x="297116" y="207010"/>
                </a:lnTo>
                <a:lnTo>
                  <a:pt x="297345" y="205740"/>
                </a:lnTo>
                <a:lnTo>
                  <a:pt x="298500" y="201930"/>
                </a:lnTo>
                <a:lnTo>
                  <a:pt x="299148" y="199390"/>
                </a:lnTo>
                <a:lnTo>
                  <a:pt x="299345" y="198120"/>
                </a:lnTo>
                <a:lnTo>
                  <a:pt x="31203" y="198120"/>
                </a:lnTo>
                <a:lnTo>
                  <a:pt x="32435" y="195580"/>
                </a:lnTo>
                <a:lnTo>
                  <a:pt x="32435" y="194310"/>
                </a:lnTo>
                <a:lnTo>
                  <a:pt x="299504" y="194310"/>
                </a:lnTo>
                <a:lnTo>
                  <a:pt x="299516" y="193040"/>
                </a:lnTo>
                <a:lnTo>
                  <a:pt x="299110" y="190500"/>
                </a:lnTo>
                <a:lnTo>
                  <a:pt x="298932" y="189230"/>
                </a:lnTo>
                <a:close/>
              </a:path>
              <a:path w="312419" h="299720">
                <a:moveTo>
                  <a:pt x="299846" y="209550"/>
                </a:moveTo>
                <a:lnTo>
                  <a:pt x="296608" y="210820"/>
                </a:lnTo>
                <a:lnTo>
                  <a:pt x="300236" y="210820"/>
                </a:lnTo>
                <a:lnTo>
                  <a:pt x="299846" y="209550"/>
                </a:lnTo>
                <a:close/>
              </a:path>
              <a:path w="312419" h="299720">
                <a:moveTo>
                  <a:pt x="299504" y="194310"/>
                </a:moveTo>
                <a:lnTo>
                  <a:pt x="32435" y="194310"/>
                </a:lnTo>
                <a:lnTo>
                  <a:pt x="33705" y="196850"/>
                </a:lnTo>
                <a:lnTo>
                  <a:pt x="34391" y="198120"/>
                </a:lnTo>
                <a:lnTo>
                  <a:pt x="299345" y="198120"/>
                </a:lnTo>
                <a:lnTo>
                  <a:pt x="299542" y="196850"/>
                </a:lnTo>
                <a:lnTo>
                  <a:pt x="299504" y="194310"/>
                </a:lnTo>
                <a:close/>
              </a:path>
              <a:path w="312419" h="299720">
                <a:moveTo>
                  <a:pt x="14564" y="186883"/>
                </a:moveTo>
                <a:lnTo>
                  <a:pt x="12242" y="191770"/>
                </a:lnTo>
                <a:lnTo>
                  <a:pt x="15189" y="193040"/>
                </a:lnTo>
                <a:lnTo>
                  <a:pt x="18207" y="189329"/>
                </a:lnTo>
                <a:lnTo>
                  <a:pt x="15468" y="187960"/>
                </a:lnTo>
                <a:lnTo>
                  <a:pt x="16281" y="187960"/>
                </a:lnTo>
                <a:lnTo>
                  <a:pt x="14564" y="186883"/>
                </a:lnTo>
                <a:close/>
              </a:path>
              <a:path w="312419" h="299720">
                <a:moveTo>
                  <a:pt x="18297" y="189374"/>
                </a:moveTo>
                <a:lnTo>
                  <a:pt x="18541" y="193040"/>
                </a:lnTo>
                <a:lnTo>
                  <a:pt x="20040" y="193040"/>
                </a:lnTo>
                <a:lnTo>
                  <a:pt x="20548" y="190500"/>
                </a:lnTo>
                <a:lnTo>
                  <a:pt x="18297" y="189374"/>
                </a:lnTo>
                <a:close/>
              </a:path>
              <a:path w="312419" h="299720">
                <a:moveTo>
                  <a:pt x="27851" y="191770"/>
                </a:moveTo>
                <a:lnTo>
                  <a:pt x="27520" y="191770"/>
                </a:lnTo>
                <a:lnTo>
                  <a:pt x="27724" y="193040"/>
                </a:lnTo>
                <a:lnTo>
                  <a:pt x="28079" y="193040"/>
                </a:lnTo>
                <a:lnTo>
                  <a:pt x="27851" y="191770"/>
                </a:lnTo>
                <a:close/>
              </a:path>
              <a:path w="312419" h="299720">
                <a:moveTo>
                  <a:pt x="298754" y="187960"/>
                </a:moveTo>
                <a:lnTo>
                  <a:pt x="26327" y="187960"/>
                </a:lnTo>
                <a:lnTo>
                  <a:pt x="24244" y="191770"/>
                </a:lnTo>
                <a:lnTo>
                  <a:pt x="30060" y="191770"/>
                </a:lnTo>
                <a:lnTo>
                  <a:pt x="30238" y="190500"/>
                </a:lnTo>
                <a:lnTo>
                  <a:pt x="30454" y="189230"/>
                </a:lnTo>
                <a:lnTo>
                  <a:pt x="298932" y="189230"/>
                </a:lnTo>
                <a:lnTo>
                  <a:pt x="298754" y="187960"/>
                </a:lnTo>
                <a:close/>
              </a:path>
              <a:path w="312419" h="299720">
                <a:moveTo>
                  <a:pt x="303529" y="181610"/>
                </a:moveTo>
                <a:lnTo>
                  <a:pt x="22199" y="181610"/>
                </a:lnTo>
                <a:lnTo>
                  <a:pt x="22085" y="184150"/>
                </a:lnTo>
                <a:lnTo>
                  <a:pt x="25120" y="186690"/>
                </a:lnTo>
                <a:lnTo>
                  <a:pt x="23279" y="190500"/>
                </a:lnTo>
                <a:lnTo>
                  <a:pt x="24269" y="189230"/>
                </a:lnTo>
                <a:lnTo>
                  <a:pt x="24041" y="189230"/>
                </a:lnTo>
                <a:lnTo>
                  <a:pt x="26327" y="187960"/>
                </a:lnTo>
                <a:lnTo>
                  <a:pt x="299923" y="187960"/>
                </a:lnTo>
                <a:lnTo>
                  <a:pt x="301701" y="186690"/>
                </a:lnTo>
                <a:lnTo>
                  <a:pt x="301307" y="182880"/>
                </a:lnTo>
                <a:lnTo>
                  <a:pt x="303199" y="182880"/>
                </a:lnTo>
                <a:lnTo>
                  <a:pt x="303529" y="181610"/>
                </a:lnTo>
                <a:close/>
              </a:path>
              <a:path w="312419" h="299720">
                <a:moveTo>
                  <a:pt x="13000" y="185164"/>
                </a:moveTo>
                <a:lnTo>
                  <a:pt x="12230" y="185420"/>
                </a:lnTo>
                <a:lnTo>
                  <a:pt x="14564" y="186883"/>
                </a:lnTo>
                <a:lnTo>
                  <a:pt x="14655" y="186690"/>
                </a:lnTo>
                <a:lnTo>
                  <a:pt x="13000" y="185164"/>
                </a:lnTo>
                <a:close/>
              </a:path>
              <a:path w="312419" h="299720">
                <a:moveTo>
                  <a:pt x="11645" y="173990"/>
                </a:moveTo>
                <a:lnTo>
                  <a:pt x="6172" y="173990"/>
                </a:lnTo>
                <a:lnTo>
                  <a:pt x="7810" y="177800"/>
                </a:lnTo>
                <a:lnTo>
                  <a:pt x="4737" y="184150"/>
                </a:lnTo>
                <a:lnTo>
                  <a:pt x="9550" y="186690"/>
                </a:lnTo>
                <a:lnTo>
                  <a:pt x="11899" y="184150"/>
                </a:lnTo>
                <a:lnTo>
                  <a:pt x="12624" y="184150"/>
                </a:lnTo>
                <a:lnTo>
                  <a:pt x="12804" y="181610"/>
                </a:lnTo>
                <a:lnTo>
                  <a:pt x="13016" y="180340"/>
                </a:lnTo>
                <a:lnTo>
                  <a:pt x="10528" y="180340"/>
                </a:lnTo>
                <a:lnTo>
                  <a:pt x="9664" y="179070"/>
                </a:lnTo>
                <a:lnTo>
                  <a:pt x="12877" y="177800"/>
                </a:lnTo>
                <a:lnTo>
                  <a:pt x="14973" y="176530"/>
                </a:lnTo>
                <a:lnTo>
                  <a:pt x="13766" y="176530"/>
                </a:lnTo>
                <a:lnTo>
                  <a:pt x="12750" y="175260"/>
                </a:lnTo>
                <a:lnTo>
                  <a:pt x="11645" y="173990"/>
                </a:lnTo>
                <a:close/>
              </a:path>
              <a:path w="312419" h="299720">
                <a:moveTo>
                  <a:pt x="16052" y="184150"/>
                </a:moveTo>
                <a:lnTo>
                  <a:pt x="11899" y="184150"/>
                </a:lnTo>
                <a:lnTo>
                  <a:pt x="13000" y="185164"/>
                </a:lnTo>
                <a:lnTo>
                  <a:pt x="16052" y="184150"/>
                </a:lnTo>
                <a:close/>
              </a:path>
              <a:path w="312419" h="299720">
                <a:moveTo>
                  <a:pt x="305984" y="176530"/>
                </a:moveTo>
                <a:lnTo>
                  <a:pt x="21462" y="176530"/>
                </a:lnTo>
                <a:lnTo>
                  <a:pt x="23126" y="177800"/>
                </a:lnTo>
                <a:lnTo>
                  <a:pt x="22872" y="179070"/>
                </a:lnTo>
                <a:lnTo>
                  <a:pt x="20180" y="179070"/>
                </a:lnTo>
                <a:lnTo>
                  <a:pt x="18440" y="180340"/>
                </a:lnTo>
                <a:lnTo>
                  <a:pt x="20192" y="184150"/>
                </a:lnTo>
                <a:lnTo>
                  <a:pt x="20281" y="182880"/>
                </a:lnTo>
                <a:lnTo>
                  <a:pt x="21094" y="181610"/>
                </a:lnTo>
                <a:lnTo>
                  <a:pt x="303529" y="181610"/>
                </a:lnTo>
                <a:lnTo>
                  <a:pt x="304190" y="179070"/>
                </a:lnTo>
                <a:lnTo>
                  <a:pt x="306654" y="177800"/>
                </a:lnTo>
                <a:lnTo>
                  <a:pt x="305984" y="176530"/>
                </a:lnTo>
                <a:close/>
              </a:path>
              <a:path w="312419" h="299720">
                <a:moveTo>
                  <a:pt x="303199" y="182880"/>
                </a:moveTo>
                <a:lnTo>
                  <a:pt x="301307" y="182880"/>
                </a:lnTo>
                <a:lnTo>
                  <a:pt x="302869" y="184150"/>
                </a:lnTo>
                <a:lnTo>
                  <a:pt x="303199" y="182880"/>
                </a:lnTo>
                <a:close/>
              </a:path>
              <a:path w="312419" h="299720">
                <a:moveTo>
                  <a:pt x="13227" y="179070"/>
                </a:moveTo>
                <a:lnTo>
                  <a:pt x="10528" y="180340"/>
                </a:lnTo>
                <a:lnTo>
                  <a:pt x="13016" y="180340"/>
                </a:lnTo>
                <a:lnTo>
                  <a:pt x="13227" y="179070"/>
                </a:lnTo>
                <a:close/>
              </a:path>
              <a:path w="312419" h="299720">
                <a:moveTo>
                  <a:pt x="303976" y="172720"/>
                </a:moveTo>
                <a:lnTo>
                  <a:pt x="17157" y="172720"/>
                </a:lnTo>
                <a:lnTo>
                  <a:pt x="16967" y="173990"/>
                </a:lnTo>
                <a:lnTo>
                  <a:pt x="17170" y="175260"/>
                </a:lnTo>
                <a:lnTo>
                  <a:pt x="21132" y="176530"/>
                </a:lnTo>
                <a:lnTo>
                  <a:pt x="17627" y="179070"/>
                </a:lnTo>
                <a:lnTo>
                  <a:pt x="20231" y="179070"/>
                </a:lnTo>
                <a:lnTo>
                  <a:pt x="21462" y="176530"/>
                </a:lnTo>
                <a:lnTo>
                  <a:pt x="305984" y="176530"/>
                </a:lnTo>
                <a:lnTo>
                  <a:pt x="303976" y="172720"/>
                </a:lnTo>
                <a:close/>
              </a:path>
              <a:path w="312419" h="299720">
                <a:moveTo>
                  <a:pt x="302637" y="170180"/>
                </a:moveTo>
                <a:lnTo>
                  <a:pt x="13614" y="170180"/>
                </a:lnTo>
                <a:lnTo>
                  <a:pt x="11061" y="172720"/>
                </a:lnTo>
                <a:lnTo>
                  <a:pt x="10032" y="173990"/>
                </a:lnTo>
                <a:lnTo>
                  <a:pt x="13131" y="173990"/>
                </a:lnTo>
                <a:lnTo>
                  <a:pt x="17157" y="172720"/>
                </a:lnTo>
                <a:lnTo>
                  <a:pt x="303976" y="172720"/>
                </a:lnTo>
                <a:lnTo>
                  <a:pt x="302637" y="170180"/>
                </a:lnTo>
                <a:close/>
              </a:path>
              <a:path w="312419" h="299720">
                <a:moveTo>
                  <a:pt x="307041" y="149860"/>
                </a:moveTo>
                <a:lnTo>
                  <a:pt x="8966" y="149860"/>
                </a:lnTo>
                <a:lnTo>
                  <a:pt x="10782" y="151130"/>
                </a:lnTo>
                <a:lnTo>
                  <a:pt x="7289" y="152400"/>
                </a:lnTo>
                <a:lnTo>
                  <a:pt x="6134" y="153670"/>
                </a:lnTo>
                <a:lnTo>
                  <a:pt x="2527" y="153670"/>
                </a:lnTo>
                <a:lnTo>
                  <a:pt x="5283" y="154940"/>
                </a:lnTo>
                <a:lnTo>
                  <a:pt x="6426" y="154940"/>
                </a:lnTo>
                <a:lnTo>
                  <a:pt x="6553" y="156210"/>
                </a:lnTo>
                <a:lnTo>
                  <a:pt x="7137" y="156210"/>
                </a:lnTo>
                <a:lnTo>
                  <a:pt x="4838" y="157480"/>
                </a:lnTo>
                <a:lnTo>
                  <a:pt x="2755" y="158750"/>
                </a:lnTo>
                <a:lnTo>
                  <a:pt x="2387" y="160020"/>
                </a:lnTo>
                <a:lnTo>
                  <a:pt x="5105" y="162560"/>
                </a:lnTo>
                <a:lnTo>
                  <a:pt x="3771" y="162560"/>
                </a:lnTo>
                <a:lnTo>
                  <a:pt x="5841" y="166370"/>
                </a:lnTo>
                <a:lnTo>
                  <a:pt x="4419" y="170180"/>
                </a:lnTo>
                <a:lnTo>
                  <a:pt x="6934" y="171450"/>
                </a:lnTo>
                <a:lnTo>
                  <a:pt x="10807" y="171450"/>
                </a:lnTo>
                <a:lnTo>
                  <a:pt x="10236" y="170180"/>
                </a:lnTo>
                <a:lnTo>
                  <a:pt x="302637" y="170180"/>
                </a:lnTo>
                <a:lnTo>
                  <a:pt x="301967" y="168910"/>
                </a:lnTo>
                <a:lnTo>
                  <a:pt x="301561" y="166370"/>
                </a:lnTo>
                <a:lnTo>
                  <a:pt x="302082" y="166370"/>
                </a:lnTo>
                <a:lnTo>
                  <a:pt x="302145" y="165100"/>
                </a:lnTo>
                <a:lnTo>
                  <a:pt x="303085" y="163830"/>
                </a:lnTo>
                <a:lnTo>
                  <a:pt x="303898" y="162560"/>
                </a:lnTo>
                <a:lnTo>
                  <a:pt x="304507" y="160020"/>
                </a:lnTo>
                <a:lnTo>
                  <a:pt x="304698" y="158750"/>
                </a:lnTo>
                <a:lnTo>
                  <a:pt x="305866" y="157480"/>
                </a:lnTo>
                <a:lnTo>
                  <a:pt x="306997" y="154940"/>
                </a:lnTo>
                <a:lnTo>
                  <a:pt x="307041" y="149860"/>
                </a:lnTo>
                <a:close/>
              </a:path>
              <a:path w="312419" h="299720">
                <a:moveTo>
                  <a:pt x="4030" y="156143"/>
                </a:moveTo>
                <a:lnTo>
                  <a:pt x="4254" y="156210"/>
                </a:lnTo>
                <a:lnTo>
                  <a:pt x="4030" y="156143"/>
                </a:lnTo>
                <a:close/>
              </a:path>
              <a:path w="312419" h="299720">
                <a:moveTo>
                  <a:pt x="4343" y="154940"/>
                </a:moveTo>
                <a:lnTo>
                  <a:pt x="0" y="154940"/>
                </a:lnTo>
                <a:lnTo>
                  <a:pt x="4030" y="156143"/>
                </a:lnTo>
                <a:lnTo>
                  <a:pt x="4343" y="154940"/>
                </a:lnTo>
                <a:close/>
              </a:path>
              <a:path w="312419" h="299720">
                <a:moveTo>
                  <a:pt x="307064" y="146050"/>
                </a:moveTo>
                <a:lnTo>
                  <a:pt x="8013" y="146050"/>
                </a:lnTo>
                <a:lnTo>
                  <a:pt x="7454" y="148590"/>
                </a:lnTo>
                <a:lnTo>
                  <a:pt x="4584" y="148590"/>
                </a:lnTo>
                <a:lnTo>
                  <a:pt x="2984" y="152400"/>
                </a:lnTo>
                <a:lnTo>
                  <a:pt x="4610" y="152400"/>
                </a:lnTo>
                <a:lnTo>
                  <a:pt x="8966" y="149860"/>
                </a:lnTo>
                <a:lnTo>
                  <a:pt x="307041" y="149860"/>
                </a:lnTo>
                <a:lnTo>
                  <a:pt x="307064" y="146050"/>
                </a:lnTo>
                <a:close/>
              </a:path>
              <a:path w="312419" h="299720">
                <a:moveTo>
                  <a:pt x="16103" y="137160"/>
                </a:moveTo>
                <a:lnTo>
                  <a:pt x="2120" y="137160"/>
                </a:lnTo>
                <a:lnTo>
                  <a:pt x="2108" y="138430"/>
                </a:lnTo>
                <a:lnTo>
                  <a:pt x="3187" y="138430"/>
                </a:lnTo>
                <a:lnTo>
                  <a:pt x="5054" y="142240"/>
                </a:lnTo>
                <a:lnTo>
                  <a:pt x="4521" y="144780"/>
                </a:lnTo>
                <a:lnTo>
                  <a:pt x="2133" y="148590"/>
                </a:lnTo>
                <a:lnTo>
                  <a:pt x="3733" y="146050"/>
                </a:lnTo>
                <a:lnTo>
                  <a:pt x="307064" y="146050"/>
                </a:lnTo>
                <a:lnTo>
                  <a:pt x="306992" y="144780"/>
                </a:lnTo>
                <a:lnTo>
                  <a:pt x="21488" y="144780"/>
                </a:lnTo>
                <a:lnTo>
                  <a:pt x="19126" y="143510"/>
                </a:lnTo>
                <a:lnTo>
                  <a:pt x="16001" y="142240"/>
                </a:lnTo>
                <a:lnTo>
                  <a:pt x="18770" y="140970"/>
                </a:lnTo>
                <a:lnTo>
                  <a:pt x="20650" y="140970"/>
                </a:lnTo>
                <a:lnTo>
                  <a:pt x="17703" y="139700"/>
                </a:lnTo>
                <a:lnTo>
                  <a:pt x="13944" y="138430"/>
                </a:lnTo>
                <a:lnTo>
                  <a:pt x="16103" y="137160"/>
                </a:lnTo>
                <a:close/>
              </a:path>
              <a:path w="312419" h="299720">
                <a:moveTo>
                  <a:pt x="5880" y="146050"/>
                </a:moveTo>
                <a:lnTo>
                  <a:pt x="4533" y="146050"/>
                </a:lnTo>
                <a:lnTo>
                  <a:pt x="4800" y="147320"/>
                </a:lnTo>
                <a:lnTo>
                  <a:pt x="4279" y="148590"/>
                </a:lnTo>
                <a:lnTo>
                  <a:pt x="6680" y="147320"/>
                </a:lnTo>
                <a:lnTo>
                  <a:pt x="5880" y="146050"/>
                </a:lnTo>
                <a:close/>
              </a:path>
              <a:path w="312419" h="299720">
                <a:moveTo>
                  <a:pt x="25770" y="109687"/>
                </a:moveTo>
                <a:lnTo>
                  <a:pt x="24779" y="113030"/>
                </a:lnTo>
                <a:lnTo>
                  <a:pt x="22427" y="126804"/>
                </a:lnTo>
                <a:lnTo>
                  <a:pt x="22783" y="127000"/>
                </a:lnTo>
                <a:lnTo>
                  <a:pt x="22394" y="127000"/>
                </a:lnTo>
                <a:lnTo>
                  <a:pt x="22177" y="128270"/>
                </a:lnTo>
                <a:lnTo>
                  <a:pt x="21488" y="144780"/>
                </a:lnTo>
                <a:lnTo>
                  <a:pt x="306992" y="144780"/>
                </a:lnTo>
                <a:lnTo>
                  <a:pt x="306920" y="143510"/>
                </a:lnTo>
                <a:lnTo>
                  <a:pt x="306450" y="139700"/>
                </a:lnTo>
                <a:lnTo>
                  <a:pt x="309676" y="139700"/>
                </a:lnTo>
                <a:lnTo>
                  <a:pt x="310603" y="138430"/>
                </a:lnTo>
                <a:lnTo>
                  <a:pt x="309549" y="135890"/>
                </a:lnTo>
                <a:lnTo>
                  <a:pt x="311149" y="133350"/>
                </a:lnTo>
                <a:lnTo>
                  <a:pt x="312343" y="128270"/>
                </a:lnTo>
                <a:lnTo>
                  <a:pt x="311759" y="127000"/>
                </a:lnTo>
                <a:lnTo>
                  <a:pt x="22783" y="127000"/>
                </a:lnTo>
                <a:lnTo>
                  <a:pt x="22427" y="126804"/>
                </a:lnTo>
                <a:lnTo>
                  <a:pt x="310999" y="126804"/>
                </a:lnTo>
                <a:lnTo>
                  <a:pt x="306831" y="125730"/>
                </a:lnTo>
                <a:lnTo>
                  <a:pt x="308559" y="125730"/>
                </a:lnTo>
                <a:lnTo>
                  <a:pt x="306958" y="123190"/>
                </a:lnTo>
                <a:lnTo>
                  <a:pt x="303301" y="123190"/>
                </a:lnTo>
                <a:lnTo>
                  <a:pt x="302615" y="120650"/>
                </a:lnTo>
                <a:lnTo>
                  <a:pt x="302386" y="119380"/>
                </a:lnTo>
                <a:lnTo>
                  <a:pt x="302577" y="119380"/>
                </a:lnTo>
                <a:lnTo>
                  <a:pt x="302234" y="118110"/>
                </a:lnTo>
                <a:lnTo>
                  <a:pt x="301777" y="115570"/>
                </a:lnTo>
                <a:lnTo>
                  <a:pt x="301243" y="114300"/>
                </a:lnTo>
                <a:lnTo>
                  <a:pt x="300520" y="111760"/>
                </a:lnTo>
                <a:lnTo>
                  <a:pt x="300135" y="110490"/>
                </a:lnTo>
                <a:lnTo>
                  <a:pt x="26746" y="110490"/>
                </a:lnTo>
                <a:lnTo>
                  <a:pt x="25770" y="109687"/>
                </a:lnTo>
                <a:close/>
              </a:path>
              <a:path w="312419" h="299720">
                <a:moveTo>
                  <a:pt x="19030" y="130810"/>
                </a:moveTo>
                <a:lnTo>
                  <a:pt x="13182" y="130810"/>
                </a:lnTo>
                <a:lnTo>
                  <a:pt x="11950" y="132080"/>
                </a:lnTo>
                <a:lnTo>
                  <a:pt x="10794" y="133350"/>
                </a:lnTo>
                <a:lnTo>
                  <a:pt x="9347" y="133350"/>
                </a:lnTo>
                <a:lnTo>
                  <a:pt x="7785" y="134620"/>
                </a:lnTo>
                <a:lnTo>
                  <a:pt x="5372" y="134620"/>
                </a:lnTo>
                <a:lnTo>
                  <a:pt x="8585" y="135890"/>
                </a:lnTo>
                <a:lnTo>
                  <a:pt x="5079" y="135890"/>
                </a:lnTo>
                <a:lnTo>
                  <a:pt x="6159" y="137160"/>
                </a:lnTo>
                <a:lnTo>
                  <a:pt x="18795" y="137160"/>
                </a:lnTo>
                <a:lnTo>
                  <a:pt x="18453" y="134620"/>
                </a:lnTo>
                <a:lnTo>
                  <a:pt x="19557" y="132080"/>
                </a:lnTo>
                <a:lnTo>
                  <a:pt x="19030" y="130810"/>
                </a:lnTo>
                <a:close/>
              </a:path>
              <a:path w="312419" h="299720">
                <a:moveTo>
                  <a:pt x="3771" y="133350"/>
                </a:moveTo>
                <a:lnTo>
                  <a:pt x="5092" y="134620"/>
                </a:lnTo>
                <a:lnTo>
                  <a:pt x="7785" y="134620"/>
                </a:lnTo>
                <a:lnTo>
                  <a:pt x="3771" y="133350"/>
                </a:lnTo>
                <a:close/>
              </a:path>
              <a:path w="312419" h="299720">
                <a:moveTo>
                  <a:pt x="4699" y="131869"/>
                </a:moveTo>
                <a:lnTo>
                  <a:pt x="3822" y="133350"/>
                </a:lnTo>
                <a:lnTo>
                  <a:pt x="9347" y="133350"/>
                </a:lnTo>
                <a:lnTo>
                  <a:pt x="4699" y="131869"/>
                </a:lnTo>
                <a:close/>
              </a:path>
              <a:path w="312419" h="299720">
                <a:moveTo>
                  <a:pt x="18160" y="124460"/>
                </a:moveTo>
                <a:lnTo>
                  <a:pt x="5778" y="124460"/>
                </a:lnTo>
                <a:lnTo>
                  <a:pt x="11798" y="125730"/>
                </a:lnTo>
                <a:lnTo>
                  <a:pt x="6243" y="129260"/>
                </a:lnTo>
                <a:lnTo>
                  <a:pt x="5996" y="129678"/>
                </a:lnTo>
                <a:lnTo>
                  <a:pt x="9334" y="132080"/>
                </a:lnTo>
                <a:lnTo>
                  <a:pt x="9461" y="130810"/>
                </a:lnTo>
                <a:lnTo>
                  <a:pt x="19030" y="130810"/>
                </a:lnTo>
                <a:lnTo>
                  <a:pt x="18503" y="129540"/>
                </a:lnTo>
                <a:lnTo>
                  <a:pt x="16548" y="129540"/>
                </a:lnTo>
                <a:lnTo>
                  <a:pt x="14477" y="128270"/>
                </a:lnTo>
                <a:lnTo>
                  <a:pt x="14046" y="128270"/>
                </a:lnTo>
                <a:lnTo>
                  <a:pt x="15036" y="125730"/>
                </a:lnTo>
                <a:lnTo>
                  <a:pt x="20472" y="125730"/>
                </a:lnTo>
                <a:lnTo>
                  <a:pt x="18160" y="124460"/>
                </a:lnTo>
                <a:close/>
              </a:path>
              <a:path w="312419" h="299720">
                <a:moveTo>
                  <a:pt x="7581" y="127000"/>
                </a:moveTo>
                <a:lnTo>
                  <a:pt x="2146" y="128270"/>
                </a:lnTo>
                <a:lnTo>
                  <a:pt x="1371" y="130810"/>
                </a:lnTo>
                <a:lnTo>
                  <a:pt x="4699" y="131869"/>
                </a:lnTo>
                <a:lnTo>
                  <a:pt x="5996" y="129678"/>
                </a:lnTo>
                <a:lnTo>
                  <a:pt x="5803" y="129540"/>
                </a:lnTo>
                <a:lnTo>
                  <a:pt x="6243" y="129260"/>
                </a:lnTo>
                <a:lnTo>
                  <a:pt x="7581" y="127000"/>
                </a:lnTo>
                <a:close/>
              </a:path>
              <a:path w="312419" h="299720">
                <a:moveTo>
                  <a:pt x="6243" y="129260"/>
                </a:moveTo>
                <a:lnTo>
                  <a:pt x="5803" y="129540"/>
                </a:lnTo>
                <a:lnTo>
                  <a:pt x="5996" y="129678"/>
                </a:lnTo>
                <a:lnTo>
                  <a:pt x="6243" y="129260"/>
                </a:lnTo>
                <a:close/>
              </a:path>
              <a:path w="312419" h="299720">
                <a:moveTo>
                  <a:pt x="20472" y="125730"/>
                </a:moveTo>
                <a:lnTo>
                  <a:pt x="15036" y="125730"/>
                </a:lnTo>
                <a:lnTo>
                  <a:pt x="15874" y="128270"/>
                </a:lnTo>
                <a:lnTo>
                  <a:pt x="17830" y="127000"/>
                </a:lnTo>
                <a:lnTo>
                  <a:pt x="22394" y="127000"/>
                </a:lnTo>
                <a:lnTo>
                  <a:pt x="22427" y="126804"/>
                </a:lnTo>
                <a:lnTo>
                  <a:pt x="20472" y="125730"/>
                </a:lnTo>
                <a:close/>
              </a:path>
              <a:path w="312419" h="299720">
                <a:moveTo>
                  <a:pt x="17767" y="113030"/>
                </a:moveTo>
                <a:lnTo>
                  <a:pt x="10109" y="113030"/>
                </a:lnTo>
                <a:lnTo>
                  <a:pt x="7467" y="116520"/>
                </a:lnTo>
                <a:lnTo>
                  <a:pt x="8470" y="116840"/>
                </a:lnTo>
                <a:lnTo>
                  <a:pt x="9626" y="116840"/>
                </a:lnTo>
                <a:lnTo>
                  <a:pt x="9905" y="118110"/>
                </a:lnTo>
                <a:lnTo>
                  <a:pt x="10350" y="119380"/>
                </a:lnTo>
                <a:lnTo>
                  <a:pt x="10858" y="120650"/>
                </a:lnTo>
                <a:lnTo>
                  <a:pt x="11468" y="121920"/>
                </a:lnTo>
                <a:lnTo>
                  <a:pt x="13106" y="123190"/>
                </a:lnTo>
                <a:lnTo>
                  <a:pt x="2857" y="123190"/>
                </a:lnTo>
                <a:lnTo>
                  <a:pt x="3454" y="125730"/>
                </a:lnTo>
                <a:lnTo>
                  <a:pt x="5778" y="124460"/>
                </a:lnTo>
                <a:lnTo>
                  <a:pt x="18160" y="124460"/>
                </a:lnTo>
                <a:lnTo>
                  <a:pt x="15849" y="123190"/>
                </a:lnTo>
                <a:lnTo>
                  <a:pt x="13106" y="123190"/>
                </a:lnTo>
                <a:lnTo>
                  <a:pt x="8192" y="122273"/>
                </a:lnTo>
                <a:lnTo>
                  <a:pt x="15941" y="122273"/>
                </a:lnTo>
                <a:lnTo>
                  <a:pt x="15976" y="121920"/>
                </a:lnTo>
                <a:lnTo>
                  <a:pt x="16992" y="121920"/>
                </a:lnTo>
                <a:lnTo>
                  <a:pt x="18770" y="119380"/>
                </a:lnTo>
                <a:lnTo>
                  <a:pt x="22402" y="119380"/>
                </a:lnTo>
                <a:lnTo>
                  <a:pt x="16192" y="115570"/>
                </a:lnTo>
                <a:lnTo>
                  <a:pt x="21856" y="115570"/>
                </a:lnTo>
                <a:lnTo>
                  <a:pt x="20307" y="114300"/>
                </a:lnTo>
                <a:lnTo>
                  <a:pt x="17767" y="113030"/>
                </a:lnTo>
                <a:close/>
              </a:path>
              <a:path w="312419" h="299720">
                <a:moveTo>
                  <a:pt x="306158" y="121920"/>
                </a:moveTo>
                <a:lnTo>
                  <a:pt x="305269" y="123190"/>
                </a:lnTo>
                <a:lnTo>
                  <a:pt x="306958" y="123190"/>
                </a:lnTo>
                <a:lnTo>
                  <a:pt x="306158" y="121920"/>
                </a:lnTo>
                <a:close/>
              </a:path>
              <a:path w="312419" h="299720">
                <a:moveTo>
                  <a:pt x="10248" y="121920"/>
                </a:moveTo>
                <a:lnTo>
                  <a:pt x="6299" y="121920"/>
                </a:lnTo>
                <a:lnTo>
                  <a:pt x="8192" y="122273"/>
                </a:lnTo>
                <a:lnTo>
                  <a:pt x="10248" y="121920"/>
                </a:lnTo>
                <a:close/>
              </a:path>
              <a:path w="312419" h="299720">
                <a:moveTo>
                  <a:pt x="22402" y="119380"/>
                </a:moveTo>
                <a:lnTo>
                  <a:pt x="18770" y="119380"/>
                </a:lnTo>
                <a:lnTo>
                  <a:pt x="20916" y="121920"/>
                </a:lnTo>
                <a:lnTo>
                  <a:pt x="22402" y="119380"/>
                </a:lnTo>
                <a:close/>
              </a:path>
              <a:path w="312419" h="299720">
                <a:moveTo>
                  <a:pt x="5630" y="116752"/>
                </a:moveTo>
                <a:lnTo>
                  <a:pt x="4648" y="118110"/>
                </a:lnTo>
                <a:lnTo>
                  <a:pt x="7404" y="119380"/>
                </a:lnTo>
                <a:lnTo>
                  <a:pt x="8178" y="119380"/>
                </a:lnTo>
                <a:lnTo>
                  <a:pt x="5630" y="116752"/>
                </a:lnTo>
                <a:close/>
              </a:path>
              <a:path w="312419" h="299720">
                <a:moveTo>
                  <a:pt x="7253" y="116452"/>
                </a:moveTo>
                <a:lnTo>
                  <a:pt x="7226" y="116840"/>
                </a:lnTo>
                <a:lnTo>
                  <a:pt x="7467" y="116520"/>
                </a:lnTo>
                <a:lnTo>
                  <a:pt x="7253" y="116452"/>
                </a:lnTo>
                <a:close/>
              </a:path>
              <a:path w="312419" h="299720">
                <a:moveTo>
                  <a:pt x="4483" y="115570"/>
                </a:moveTo>
                <a:lnTo>
                  <a:pt x="5630" y="116752"/>
                </a:lnTo>
                <a:lnTo>
                  <a:pt x="6110" y="116088"/>
                </a:lnTo>
                <a:lnTo>
                  <a:pt x="4483" y="115570"/>
                </a:lnTo>
                <a:close/>
              </a:path>
              <a:path w="312419" h="299720">
                <a:moveTo>
                  <a:pt x="7404" y="114300"/>
                </a:moveTo>
                <a:lnTo>
                  <a:pt x="6110" y="116088"/>
                </a:lnTo>
                <a:lnTo>
                  <a:pt x="7253" y="116452"/>
                </a:lnTo>
                <a:lnTo>
                  <a:pt x="7404" y="114300"/>
                </a:lnTo>
                <a:close/>
              </a:path>
              <a:path w="312419" h="299720">
                <a:moveTo>
                  <a:pt x="4394" y="107950"/>
                </a:moveTo>
                <a:lnTo>
                  <a:pt x="11683" y="113030"/>
                </a:lnTo>
                <a:lnTo>
                  <a:pt x="21107" y="113030"/>
                </a:lnTo>
                <a:lnTo>
                  <a:pt x="18364" y="111760"/>
                </a:lnTo>
                <a:lnTo>
                  <a:pt x="12725" y="111760"/>
                </a:lnTo>
                <a:lnTo>
                  <a:pt x="9512" y="110490"/>
                </a:lnTo>
                <a:lnTo>
                  <a:pt x="11315" y="110490"/>
                </a:lnTo>
                <a:lnTo>
                  <a:pt x="4394" y="107950"/>
                </a:lnTo>
                <a:close/>
              </a:path>
              <a:path w="312419" h="299720">
                <a:moveTo>
                  <a:pt x="11201" y="106680"/>
                </a:moveTo>
                <a:lnTo>
                  <a:pt x="12725" y="111760"/>
                </a:lnTo>
                <a:lnTo>
                  <a:pt x="18364" y="111760"/>
                </a:lnTo>
                <a:lnTo>
                  <a:pt x="18732" y="110490"/>
                </a:lnTo>
                <a:lnTo>
                  <a:pt x="25532" y="110490"/>
                </a:lnTo>
                <a:lnTo>
                  <a:pt x="25770" y="109687"/>
                </a:lnTo>
                <a:lnTo>
                  <a:pt x="25203" y="109220"/>
                </a:lnTo>
                <a:lnTo>
                  <a:pt x="21970" y="109220"/>
                </a:lnTo>
                <a:lnTo>
                  <a:pt x="18478" y="107950"/>
                </a:lnTo>
                <a:lnTo>
                  <a:pt x="13500" y="107950"/>
                </a:lnTo>
                <a:lnTo>
                  <a:pt x="11201" y="106680"/>
                </a:lnTo>
                <a:close/>
              </a:path>
              <a:path w="312419" h="299720">
                <a:moveTo>
                  <a:pt x="28752" y="77470"/>
                </a:moveTo>
                <a:lnTo>
                  <a:pt x="31153" y="81280"/>
                </a:lnTo>
                <a:lnTo>
                  <a:pt x="30606" y="81280"/>
                </a:lnTo>
                <a:lnTo>
                  <a:pt x="31419" y="82550"/>
                </a:lnTo>
                <a:lnTo>
                  <a:pt x="31483" y="83820"/>
                </a:lnTo>
                <a:lnTo>
                  <a:pt x="35737" y="83820"/>
                </a:lnTo>
                <a:lnTo>
                  <a:pt x="29298" y="97790"/>
                </a:lnTo>
                <a:lnTo>
                  <a:pt x="25770" y="109687"/>
                </a:lnTo>
                <a:lnTo>
                  <a:pt x="26746" y="110490"/>
                </a:lnTo>
                <a:lnTo>
                  <a:pt x="297929" y="110490"/>
                </a:lnTo>
                <a:lnTo>
                  <a:pt x="297624" y="109220"/>
                </a:lnTo>
                <a:lnTo>
                  <a:pt x="297334" y="108131"/>
                </a:lnTo>
                <a:lnTo>
                  <a:pt x="296938" y="107950"/>
                </a:lnTo>
                <a:lnTo>
                  <a:pt x="297239" y="107776"/>
                </a:lnTo>
                <a:lnTo>
                  <a:pt x="296608" y="105410"/>
                </a:lnTo>
                <a:lnTo>
                  <a:pt x="296379" y="101600"/>
                </a:lnTo>
                <a:lnTo>
                  <a:pt x="296722" y="99060"/>
                </a:lnTo>
                <a:lnTo>
                  <a:pt x="298881" y="99060"/>
                </a:lnTo>
                <a:lnTo>
                  <a:pt x="297802" y="96520"/>
                </a:lnTo>
                <a:lnTo>
                  <a:pt x="304596" y="92710"/>
                </a:lnTo>
                <a:lnTo>
                  <a:pt x="300405" y="85090"/>
                </a:lnTo>
                <a:lnTo>
                  <a:pt x="298615" y="82550"/>
                </a:lnTo>
                <a:lnTo>
                  <a:pt x="299472" y="80010"/>
                </a:lnTo>
                <a:lnTo>
                  <a:pt x="35115" y="80010"/>
                </a:lnTo>
                <a:lnTo>
                  <a:pt x="28752" y="77470"/>
                </a:lnTo>
                <a:close/>
              </a:path>
              <a:path w="312419" h="299720">
                <a:moveTo>
                  <a:pt x="299135" y="106680"/>
                </a:moveTo>
                <a:lnTo>
                  <a:pt x="297239" y="107776"/>
                </a:lnTo>
                <a:lnTo>
                  <a:pt x="297334" y="108131"/>
                </a:lnTo>
                <a:lnTo>
                  <a:pt x="299707" y="109220"/>
                </a:lnTo>
                <a:lnTo>
                  <a:pt x="298259" y="110490"/>
                </a:lnTo>
                <a:lnTo>
                  <a:pt x="300135" y="110490"/>
                </a:lnTo>
                <a:lnTo>
                  <a:pt x="299135" y="106680"/>
                </a:lnTo>
                <a:close/>
              </a:path>
              <a:path w="312419" h="299720">
                <a:moveTo>
                  <a:pt x="23927" y="108170"/>
                </a:moveTo>
                <a:lnTo>
                  <a:pt x="24053" y="109220"/>
                </a:lnTo>
                <a:lnTo>
                  <a:pt x="25203" y="109220"/>
                </a:lnTo>
                <a:lnTo>
                  <a:pt x="23927" y="108170"/>
                </a:lnTo>
                <a:close/>
              </a:path>
              <a:path w="312419" h="299720">
                <a:moveTo>
                  <a:pt x="23901" y="107950"/>
                </a:moveTo>
                <a:lnTo>
                  <a:pt x="23660" y="107950"/>
                </a:lnTo>
                <a:lnTo>
                  <a:pt x="23927" y="108170"/>
                </a:lnTo>
                <a:lnTo>
                  <a:pt x="23901" y="107950"/>
                </a:lnTo>
                <a:close/>
              </a:path>
              <a:path w="312419" h="299720">
                <a:moveTo>
                  <a:pt x="297239" y="107776"/>
                </a:moveTo>
                <a:lnTo>
                  <a:pt x="296938" y="107950"/>
                </a:lnTo>
                <a:lnTo>
                  <a:pt x="297334" y="108131"/>
                </a:lnTo>
                <a:lnTo>
                  <a:pt x="297239" y="107776"/>
                </a:lnTo>
                <a:close/>
              </a:path>
              <a:path w="312419" h="299720">
                <a:moveTo>
                  <a:pt x="13131" y="105410"/>
                </a:moveTo>
                <a:lnTo>
                  <a:pt x="13500" y="107950"/>
                </a:lnTo>
                <a:lnTo>
                  <a:pt x="18478" y="107950"/>
                </a:lnTo>
                <a:lnTo>
                  <a:pt x="18448" y="106680"/>
                </a:lnTo>
                <a:lnTo>
                  <a:pt x="16192" y="106680"/>
                </a:lnTo>
                <a:lnTo>
                  <a:pt x="13131" y="105410"/>
                </a:lnTo>
                <a:close/>
              </a:path>
              <a:path w="312419" h="299720">
                <a:moveTo>
                  <a:pt x="18389" y="104140"/>
                </a:moveTo>
                <a:lnTo>
                  <a:pt x="13741" y="104140"/>
                </a:lnTo>
                <a:lnTo>
                  <a:pt x="16192" y="106680"/>
                </a:lnTo>
                <a:lnTo>
                  <a:pt x="18448" y="106680"/>
                </a:lnTo>
                <a:lnTo>
                  <a:pt x="18389" y="104140"/>
                </a:lnTo>
                <a:close/>
              </a:path>
              <a:path w="312419" h="299720">
                <a:moveTo>
                  <a:pt x="298881" y="99060"/>
                </a:moveTo>
                <a:lnTo>
                  <a:pt x="296722" y="99060"/>
                </a:lnTo>
                <a:lnTo>
                  <a:pt x="299326" y="100330"/>
                </a:lnTo>
                <a:lnTo>
                  <a:pt x="298881" y="99060"/>
                </a:lnTo>
                <a:close/>
              </a:path>
              <a:path w="312419" h="299720">
                <a:moveTo>
                  <a:pt x="32994" y="76200"/>
                </a:moveTo>
                <a:lnTo>
                  <a:pt x="35115" y="80010"/>
                </a:lnTo>
                <a:lnTo>
                  <a:pt x="299472" y="80010"/>
                </a:lnTo>
                <a:lnTo>
                  <a:pt x="300329" y="77470"/>
                </a:lnTo>
                <a:lnTo>
                  <a:pt x="35293" y="77470"/>
                </a:lnTo>
                <a:lnTo>
                  <a:pt x="32994" y="76200"/>
                </a:lnTo>
                <a:close/>
              </a:path>
              <a:path w="312419" h="299720">
                <a:moveTo>
                  <a:pt x="36423" y="76200"/>
                </a:moveTo>
                <a:lnTo>
                  <a:pt x="35293" y="77470"/>
                </a:lnTo>
                <a:lnTo>
                  <a:pt x="38696" y="77470"/>
                </a:lnTo>
                <a:lnTo>
                  <a:pt x="36423" y="76200"/>
                </a:lnTo>
                <a:close/>
              </a:path>
              <a:path w="312419" h="299720">
                <a:moveTo>
                  <a:pt x="291985" y="71120"/>
                </a:moveTo>
                <a:lnTo>
                  <a:pt x="41960" y="71120"/>
                </a:lnTo>
                <a:lnTo>
                  <a:pt x="41363" y="72390"/>
                </a:lnTo>
                <a:lnTo>
                  <a:pt x="39331" y="72390"/>
                </a:lnTo>
                <a:lnTo>
                  <a:pt x="37769" y="73660"/>
                </a:lnTo>
                <a:lnTo>
                  <a:pt x="35331" y="73660"/>
                </a:lnTo>
                <a:lnTo>
                  <a:pt x="35420" y="74930"/>
                </a:lnTo>
                <a:lnTo>
                  <a:pt x="36639" y="76200"/>
                </a:lnTo>
                <a:lnTo>
                  <a:pt x="38696" y="77470"/>
                </a:lnTo>
                <a:lnTo>
                  <a:pt x="300329" y="77470"/>
                </a:lnTo>
                <a:lnTo>
                  <a:pt x="296671" y="74930"/>
                </a:lnTo>
                <a:lnTo>
                  <a:pt x="292023" y="72390"/>
                </a:lnTo>
                <a:lnTo>
                  <a:pt x="291985" y="71120"/>
                </a:lnTo>
                <a:close/>
              </a:path>
              <a:path w="312419" h="299720">
                <a:moveTo>
                  <a:pt x="267334" y="49530"/>
                </a:moveTo>
                <a:lnTo>
                  <a:pt x="61442" y="49530"/>
                </a:lnTo>
                <a:lnTo>
                  <a:pt x="60528" y="50800"/>
                </a:lnTo>
                <a:lnTo>
                  <a:pt x="59588" y="50800"/>
                </a:lnTo>
                <a:lnTo>
                  <a:pt x="57746" y="53340"/>
                </a:lnTo>
                <a:lnTo>
                  <a:pt x="56857" y="54610"/>
                </a:lnTo>
                <a:lnTo>
                  <a:pt x="55943" y="54610"/>
                </a:lnTo>
                <a:lnTo>
                  <a:pt x="55435" y="55880"/>
                </a:lnTo>
                <a:lnTo>
                  <a:pt x="54927" y="55880"/>
                </a:lnTo>
                <a:lnTo>
                  <a:pt x="54279" y="57150"/>
                </a:lnTo>
                <a:lnTo>
                  <a:pt x="50571" y="60960"/>
                </a:lnTo>
                <a:lnTo>
                  <a:pt x="47218" y="64770"/>
                </a:lnTo>
                <a:lnTo>
                  <a:pt x="44132" y="69850"/>
                </a:lnTo>
                <a:lnTo>
                  <a:pt x="43827" y="69850"/>
                </a:lnTo>
                <a:lnTo>
                  <a:pt x="43484" y="71120"/>
                </a:lnTo>
                <a:lnTo>
                  <a:pt x="290398" y="71120"/>
                </a:lnTo>
                <a:lnTo>
                  <a:pt x="289839" y="69850"/>
                </a:lnTo>
                <a:lnTo>
                  <a:pt x="44132" y="69850"/>
                </a:lnTo>
                <a:lnTo>
                  <a:pt x="43421" y="69487"/>
                </a:lnTo>
                <a:lnTo>
                  <a:pt x="289723" y="69487"/>
                </a:lnTo>
                <a:lnTo>
                  <a:pt x="289432" y="68580"/>
                </a:lnTo>
                <a:lnTo>
                  <a:pt x="291579" y="68580"/>
                </a:lnTo>
                <a:lnTo>
                  <a:pt x="287693" y="67310"/>
                </a:lnTo>
                <a:lnTo>
                  <a:pt x="289737" y="66040"/>
                </a:lnTo>
                <a:lnTo>
                  <a:pt x="289432" y="66040"/>
                </a:lnTo>
                <a:lnTo>
                  <a:pt x="289290" y="64855"/>
                </a:lnTo>
                <a:lnTo>
                  <a:pt x="289153" y="64770"/>
                </a:lnTo>
                <a:lnTo>
                  <a:pt x="298789" y="64770"/>
                </a:lnTo>
                <a:lnTo>
                  <a:pt x="298843" y="63500"/>
                </a:lnTo>
                <a:lnTo>
                  <a:pt x="288328" y="63500"/>
                </a:lnTo>
                <a:lnTo>
                  <a:pt x="284416" y="62230"/>
                </a:lnTo>
                <a:lnTo>
                  <a:pt x="268719" y="62230"/>
                </a:lnTo>
                <a:lnTo>
                  <a:pt x="268465" y="59690"/>
                </a:lnTo>
                <a:lnTo>
                  <a:pt x="267436" y="58420"/>
                </a:lnTo>
                <a:lnTo>
                  <a:pt x="267652" y="57150"/>
                </a:lnTo>
                <a:lnTo>
                  <a:pt x="267423" y="54610"/>
                </a:lnTo>
                <a:lnTo>
                  <a:pt x="267055" y="53340"/>
                </a:lnTo>
                <a:lnTo>
                  <a:pt x="268439" y="53340"/>
                </a:lnTo>
                <a:lnTo>
                  <a:pt x="269112" y="52070"/>
                </a:lnTo>
                <a:lnTo>
                  <a:pt x="268490" y="50800"/>
                </a:lnTo>
                <a:lnTo>
                  <a:pt x="267334" y="49530"/>
                </a:lnTo>
                <a:close/>
              </a:path>
              <a:path w="312419" h="299720">
                <a:moveTo>
                  <a:pt x="298789" y="64770"/>
                </a:moveTo>
                <a:lnTo>
                  <a:pt x="289280" y="64770"/>
                </a:lnTo>
                <a:lnTo>
                  <a:pt x="291185" y="66040"/>
                </a:lnTo>
                <a:lnTo>
                  <a:pt x="292099" y="67310"/>
                </a:lnTo>
                <a:lnTo>
                  <a:pt x="293573" y="69850"/>
                </a:lnTo>
                <a:lnTo>
                  <a:pt x="294271" y="71120"/>
                </a:lnTo>
                <a:lnTo>
                  <a:pt x="296976" y="71120"/>
                </a:lnTo>
                <a:lnTo>
                  <a:pt x="298627" y="68580"/>
                </a:lnTo>
                <a:lnTo>
                  <a:pt x="298789" y="64770"/>
                </a:lnTo>
                <a:close/>
              </a:path>
              <a:path w="312419" h="299720">
                <a:moveTo>
                  <a:pt x="40576" y="67451"/>
                </a:moveTo>
                <a:lnTo>
                  <a:pt x="41643" y="68580"/>
                </a:lnTo>
                <a:lnTo>
                  <a:pt x="43421" y="69487"/>
                </a:lnTo>
                <a:lnTo>
                  <a:pt x="42405" y="68580"/>
                </a:lnTo>
                <a:lnTo>
                  <a:pt x="40576" y="67451"/>
                </a:lnTo>
                <a:close/>
              </a:path>
              <a:path w="312419" h="299720">
                <a:moveTo>
                  <a:pt x="39242" y="66040"/>
                </a:moveTo>
                <a:lnTo>
                  <a:pt x="38861" y="67310"/>
                </a:lnTo>
                <a:lnTo>
                  <a:pt x="40347" y="67310"/>
                </a:lnTo>
                <a:lnTo>
                  <a:pt x="40576" y="67451"/>
                </a:lnTo>
                <a:lnTo>
                  <a:pt x="39242" y="66040"/>
                </a:lnTo>
                <a:close/>
              </a:path>
              <a:path w="312419" h="299720">
                <a:moveTo>
                  <a:pt x="289280" y="64770"/>
                </a:moveTo>
                <a:close/>
              </a:path>
              <a:path w="312419" h="299720">
                <a:moveTo>
                  <a:pt x="299059" y="57150"/>
                </a:moveTo>
                <a:lnTo>
                  <a:pt x="292798" y="58420"/>
                </a:lnTo>
                <a:lnTo>
                  <a:pt x="291477" y="60960"/>
                </a:lnTo>
                <a:lnTo>
                  <a:pt x="288328" y="63500"/>
                </a:lnTo>
                <a:lnTo>
                  <a:pt x="298843" y="63500"/>
                </a:lnTo>
                <a:lnTo>
                  <a:pt x="299059" y="57150"/>
                </a:lnTo>
                <a:close/>
              </a:path>
              <a:path w="312419" h="299720">
                <a:moveTo>
                  <a:pt x="270624" y="52070"/>
                </a:moveTo>
                <a:lnTo>
                  <a:pt x="269599" y="52070"/>
                </a:lnTo>
                <a:lnTo>
                  <a:pt x="269989" y="54610"/>
                </a:lnTo>
                <a:lnTo>
                  <a:pt x="270276" y="57072"/>
                </a:lnTo>
                <a:lnTo>
                  <a:pt x="270340" y="59690"/>
                </a:lnTo>
                <a:lnTo>
                  <a:pt x="270154" y="62230"/>
                </a:lnTo>
                <a:lnTo>
                  <a:pt x="284416" y="62230"/>
                </a:lnTo>
                <a:lnTo>
                  <a:pt x="283387" y="60960"/>
                </a:lnTo>
                <a:lnTo>
                  <a:pt x="282308" y="59690"/>
                </a:lnTo>
                <a:lnTo>
                  <a:pt x="281190" y="58420"/>
                </a:lnTo>
                <a:lnTo>
                  <a:pt x="274713" y="58420"/>
                </a:lnTo>
                <a:lnTo>
                  <a:pt x="274739" y="57150"/>
                </a:lnTo>
                <a:lnTo>
                  <a:pt x="271856" y="57150"/>
                </a:lnTo>
                <a:lnTo>
                  <a:pt x="271017" y="55880"/>
                </a:lnTo>
                <a:lnTo>
                  <a:pt x="271284" y="55880"/>
                </a:lnTo>
                <a:lnTo>
                  <a:pt x="270281" y="54610"/>
                </a:lnTo>
                <a:lnTo>
                  <a:pt x="270878" y="53340"/>
                </a:lnTo>
                <a:lnTo>
                  <a:pt x="271818" y="53340"/>
                </a:lnTo>
                <a:lnTo>
                  <a:pt x="270624" y="52070"/>
                </a:lnTo>
                <a:close/>
              </a:path>
              <a:path w="312419" h="299720">
                <a:moveTo>
                  <a:pt x="286651" y="52070"/>
                </a:moveTo>
                <a:lnTo>
                  <a:pt x="284556" y="54610"/>
                </a:lnTo>
                <a:lnTo>
                  <a:pt x="282447" y="55880"/>
                </a:lnTo>
                <a:lnTo>
                  <a:pt x="280466" y="57150"/>
                </a:lnTo>
                <a:lnTo>
                  <a:pt x="281800" y="57150"/>
                </a:lnTo>
                <a:lnTo>
                  <a:pt x="283832" y="58420"/>
                </a:lnTo>
                <a:lnTo>
                  <a:pt x="283425" y="59690"/>
                </a:lnTo>
                <a:lnTo>
                  <a:pt x="284416" y="60960"/>
                </a:lnTo>
                <a:lnTo>
                  <a:pt x="288620" y="58420"/>
                </a:lnTo>
                <a:lnTo>
                  <a:pt x="286308" y="54610"/>
                </a:lnTo>
                <a:lnTo>
                  <a:pt x="286651" y="52070"/>
                </a:lnTo>
                <a:close/>
              </a:path>
              <a:path w="312419" h="299720">
                <a:moveTo>
                  <a:pt x="269049" y="46990"/>
                </a:moveTo>
                <a:lnTo>
                  <a:pt x="266166" y="46990"/>
                </a:lnTo>
                <a:lnTo>
                  <a:pt x="269951" y="50800"/>
                </a:lnTo>
                <a:lnTo>
                  <a:pt x="271818" y="53340"/>
                </a:lnTo>
                <a:lnTo>
                  <a:pt x="271970" y="53340"/>
                </a:lnTo>
                <a:lnTo>
                  <a:pt x="273811" y="54610"/>
                </a:lnTo>
                <a:lnTo>
                  <a:pt x="275615" y="57150"/>
                </a:lnTo>
                <a:lnTo>
                  <a:pt x="277380" y="58420"/>
                </a:lnTo>
                <a:lnTo>
                  <a:pt x="277545" y="58420"/>
                </a:lnTo>
                <a:lnTo>
                  <a:pt x="275831" y="55880"/>
                </a:lnTo>
                <a:lnTo>
                  <a:pt x="274027" y="54610"/>
                </a:lnTo>
                <a:lnTo>
                  <a:pt x="272529" y="52070"/>
                </a:lnTo>
                <a:lnTo>
                  <a:pt x="270636" y="49530"/>
                </a:lnTo>
                <a:lnTo>
                  <a:pt x="269049" y="46990"/>
                </a:lnTo>
                <a:close/>
              </a:path>
              <a:path w="312419" h="299720">
                <a:moveTo>
                  <a:pt x="279819" y="55880"/>
                </a:moveTo>
                <a:lnTo>
                  <a:pt x="279476" y="55880"/>
                </a:lnTo>
                <a:lnTo>
                  <a:pt x="279044" y="58420"/>
                </a:lnTo>
                <a:lnTo>
                  <a:pt x="281190" y="58420"/>
                </a:lnTo>
                <a:lnTo>
                  <a:pt x="281558" y="57150"/>
                </a:lnTo>
                <a:lnTo>
                  <a:pt x="280123" y="57150"/>
                </a:lnTo>
                <a:lnTo>
                  <a:pt x="279819" y="55880"/>
                </a:lnTo>
                <a:close/>
              </a:path>
              <a:path w="312419" h="299720">
                <a:moveTo>
                  <a:pt x="271971" y="57072"/>
                </a:moveTo>
                <a:close/>
              </a:path>
              <a:path w="312419" h="299720">
                <a:moveTo>
                  <a:pt x="273748" y="55880"/>
                </a:moveTo>
                <a:lnTo>
                  <a:pt x="271971" y="57072"/>
                </a:lnTo>
                <a:lnTo>
                  <a:pt x="274739" y="57150"/>
                </a:lnTo>
                <a:lnTo>
                  <a:pt x="273748" y="55880"/>
                </a:lnTo>
                <a:close/>
              </a:path>
              <a:path w="312419" h="299720">
                <a:moveTo>
                  <a:pt x="269405" y="50800"/>
                </a:moveTo>
                <a:lnTo>
                  <a:pt x="269599" y="52070"/>
                </a:lnTo>
                <a:lnTo>
                  <a:pt x="269405" y="50800"/>
                </a:lnTo>
                <a:close/>
              </a:path>
              <a:path w="312419" h="299720">
                <a:moveTo>
                  <a:pt x="222427" y="36830"/>
                </a:moveTo>
                <a:lnTo>
                  <a:pt x="65646" y="36830"/>
                </a:lnTo>
                <a:lnTo>
                  <a:pt x="61721" y="38100"/>
                </a:lnTo>
                <a:lnTo>
                  <a:pt x="58000" y="43180"/>
                </a:lnTo>
                <a:lnTo>
                  <a:pt x="56908" y="49530"/>
                </a:lnTo>
                <a:lnTo>
                  <a:pt x="58661" y="50800"/>
                </a:lnTo>
                <a:lnTo>
                  <a:pt x="61442" y="49530"/>
                </a:lnTo>
                <a:lnTo>
                  <a:pt x="266204" y="49530"/>
                </a:lnTo>
                <a:lnTo>
                  <a:pt x="265645" y="48260"/>
                </a:lnTo>
                <a:lnTo>
                  <a:pt x="265506" y="48260"/>
                </a:lnTo>
                <a:lnTo>
                  <a:pt x="262839" y="45720"/>
                </a:lnTo>
                <a:lnTo>
                  <a:pt x="268173" y="45720"/>
                </a:lnTo>
                <a:lnTo>
                  <a:pt x="267296" y="44450"/>
                </a:lnTo>
                <a:lnTo>
                  <a:pt x="232562" y="44450"/>
                </a:lnTo>
                <a:lnTo>
                  <a:pt x="230974" y="43180"/>
                </a:lnTo>
                <a:lnTo>
                  <a:pt x="227639" y="40640"/>
                </a:lnTo>
                <a:lnTo>
                  <a:pt x="226987" y="40640"/>
                </a:lnTo>
                <a:lnTo>
                  <a:pt x="226421" y="39713"/>
                </a:lnTo>
                <a:lnTo>
                  <a:pt x="225971" y="39370"/>
                </a:lnTo>
                <a:lnTo>
                  <a:pt x="228841" y="39370"/>
                </a:lnTo>
                <a:lnTo>
                  <a:pt x="227476" y="38100"/>
                </a:lnTo>
                <a:lnTo>
                  <a:pt x="223519" y="38100"/>
                </a:lnTo>
                <a:lnTo>
                  <a:pt x="222427" y="36830"/>
                </a:lnTo>
                <a:close/>
              </a:path>
              <a:path w="312419" h="299720">
                <a:moveTo>
                  <a:pt x="268173" y="45720"/>
                </a:moveTo>
                <a:lnTo>
                  <a:pt x="264325" y="45720"/>
                </a:lnTo>
                <a:lnTo>
                  <a:pt x="264896" y="46990"/>
                </a:lnTo>
                <a:lnTo>
                  <a:pt x="265506" y="48260"/>
                </a:lnTo>
                <a:lnTo>
                  <a:pt x="266191" y="48260"/>
                </a:lnTo>
                <a:lnTo>
                  <a:pt x="266166" y="46990"/>
                </a:lnTo>
                <a:lnTo>
                  <a:pt x="269049" y="46990"/>
                </a:lnTo>
                <a:lnTo>
                  <a:pt x="268173" y="45720"/>
                </a:lnTo>
                <a:close/>
              </a:path>
              <a:path w="312419" h="299720">
                <a:moveTo>
                  <a:pt x="263182" y="39370"/>
                </a:moveTo>
                <a:lnTo>
                  <a:pt x="257378" y="39370"/>
                </a:lnTo>
                <a:lnTo>
                  <a:pt x="258787" y="40640"/>
                </a:lnTo>
                <a:lnTo>
                  <a:pt x="258670" y="41257"/>
                </a:lnTo>
                <a:lnTo>
                  <a:pt x="259511" y="41910"/>
                </a:lnTo>
                <a:lnTo>
                  <a:pt x="259689" y="41910"/>
                </a:lnTo>
                <a:lnTo>
                  <a:pt x="259765" y="43180"/>
                </a:lnTo>
                <a:lnTo>
                  <a:pt x="232295" y="43180"/>
                </a:lnTo>
                <a:lnTo>
                  <a:pt x="232562" y="44450"/>
                </a:lnTo>
                <a:lnTo>
                  <a:pt x="267296" y="44450"/>
                </a:lnTo>
                <a:lnTo>
                  <a:pt x="265874" y="41910"/>
                </a:lnTo>
                <a:lnTo>
                  <a:pt x="263182" y="39370"/>
                </a:lnTo>
                <a:close/>
              </a:path>
              <a:path w="312419" h="299720">
                <a:moveTo>
                  <a:pt x="256959" y="39370"/>
                </a:moveTo>
                <a:lnTo>
                  <a:pt x="256057" y="39370"/>
                </a:lnTo>
                <a:lnTo>
                  <a:pt x="256070" y="40640"/>
                </a:lnTo>
                <a:lnTo>
                  <a:pt x="228650" y="40640"/>
                </a:lnTo>
                <a:lnTo>
                  <a:pt x="230987" y="41910"/>
                </a:lnTo>
                <a:lnTo>
                  <a:pt x="231724" y="43180"/>
                </a:lnTo>
                <a:lnTo>
                  <a:pt x="258889" y="43180"/>
                </a:lnTo>
                <a:lnTo>
                  <a:pt x="258432" y="41910"/>
                </a:lnTo>
                <a:lnTo>
                  <a:pt x="258670" y="41257"/>
                </a:lnTo>
                <a:lnTo>
                  <a:pt x="257873" y="40640"/>
                </a:lnTo>
                <a:lnTo>
                  <a:pt x="256959" y="39370"/>
                </a:lnTo>
                <a:close/>
              </a:path>
              <a:path w="312419" h="299720">
                <a:moveTo>
                  <a:pt x="248704" y="30480"/>
                </a:moveTo>
                <a:lnTo>
                  <a:pt x="247243" y="30480"/>
                </a:lnTo>
                <a:lnTo>
                  <a:pt x="248742" y="31750"/>
                </a:lnTo>
                <a:lnTo>
                  <a:pt x="250710" y="34290"/>
                </a:lnTo>
                <a:lnTo>
                  <a:pt x="253733" y="36830"/>
                </a:lnTo>
                <a:lnTo>
                  <a:pt x="255511" y="38100"/>
                </a:lnTo>
                <a:lnTo>
                  <a:pt x="256044" y="38100"/>
                </a:lnTo>
                <a:lnTo>
                  <a:pt x="257873" y="40640"/>
                </a:lnTo>
                <a:lnTo>
                  <a:pt x="258670" y="41257"/>
                </a:lnTo>
                <a:lnTo>
                  <a:pt x="258787" y="40640"/>
                </a:lnTo>
                <a:lnTo>
                  <a:pt x="257378" y="39370"/>
                </a:lnTo>
                <a:lnTo>
                  <a:pt x="258851" y="39370"/>
                </a:lnTo>
                <a:lnTo>
                  <a:pt x="257162" y="38100"/>
                </a:lnTo>
                <a:lnTo>
                  <a:pt x="254761" y="35560"/>
                </a:lnTo>
                <a:lnTo>
                  <a:pt x="252171" y="34290"/>
                </a:lnTo>
                <a:lnTo>
                  <a:pt x="248704" y="30480"/>
                </a:lnTo>
                <a:close/>
              </a:path>
              <a:path w="312419" h="299720">
                <a:moveTo>
                  <a:pt x="226421" y="39713"/>
                </a:moveTo>
                <a:lnTo>
                  <a:pt x="226987" y="40640"/>
                </a:lnTo>
                <a:lnTo>
                  <a:pt x="227639" y="40640"/>
                </a:lnTo>
                <a:lnTo>
                  <a:pt x="226421" y="39713"/>
                </a:lnTo>
                <a:close/>
              </a:path>
              <a:path w="312419" h="299720">
                <a:moveTo>
                  <a:pt x="238239" y="36830"/>
                </a:moveTo>
                <a:lnTo>
                  <a:pt x="226110" y="36830"/>
                </a:lnTo>
                <a:lnTo>
                  <a:pt x="229869" y="39370"/>
                </a:lnTo>
                <a:lnTo>
                  <a:pt x="226212" y="39370"/>
                </a:lnTo>
                <a:lnTo>
                  <a:pt x="226421" y="39713"/>
                </a:lnTo>
                <a:lnTo>
                  <a:pt x="227639" y="40640"/>
                </a:lnTo>
                <a:lnTo>
                  <a:pt x="247243" y="40640"/>
                </a:lnTo>
                <a:lnTo>
                  <a:pt x="245973" y="38100"/>
                </a:lnTo>
                <a:lnTo>
                  <a:pt x="239394" y="38100"/>
                </a:lnTo>
                <a:lnTo>
                  <a:pt x="238239" y="36830"/>
                </a:lnTo>
                <a:close/>
              </a:path>
              <a:path w="312419" h="299720">
                <a:moveTo>
                  <a:pt x="254152" y="38100"/>
                </a:moveTo>
                <a:lnTo>
                  <a:pt x="245973" y="38100"/>
                </a:lnTo>
                <a:lnTo>
                  <a:pt x="249504" y="40640"/>
                </a:lnTo>
                <a:lnTo>
                  <a:pt x="255447" y="40640"/>
                </a:lnTo>
                <a:lnTo>
                  <a:pt x="255041" y="39370"/>
                </a:lnTo>
                <a:lnTo>
                  <a:pt x="253847" y="39370"/>
                </a:lnTo>
                <a:lnTo>
                  <a:pt x="254152" y="38100"/>
                </a:lnTo>
                <a:close/>
              </a:path>
              <a:path w="312419" h="299720">
                <a:moveTo>
                  <a:pt x="257149" y="33020"/>
                </a:moveTo>
                <a:lnTo>
                  <a:pt x="258851" y="39370"/>
                </a:lnTo>
                <a:lnTo>
                  <a:pt x="263156" y="39370"/>
                </a:lnTo>
                <a:lnTo>
                  <a:pt x="261111" y="36830"/>
                </a:lnTo>
                <a:lnTo>
                  <a:pt x="259143" y="34290"/>
                </a:lnTo>
                <a:lnTo>
                  <a:pt x="257149" y="33020"/>
                </a:lnTo>
                <a:close/>
              </a:path>
              <a:path w="312419" h="299720">
                <a:moveTo>
                  <a:pt x="233908" y="33020"/>
                </a:moveTo>
                <a:lnTo>
                  <a:pt x="219265" y="33020"/>
                </a:lnTo>
                <a:lnTo>
                  <a:pt x="219290" y="33273"/>
                </a:lnTo>
                <a:lnTo>
                  <a:pt x="223304" y="35560"/>
                </a:lnTo>
                <a:lnTo>
                  <a:pt x="223558" y="36830"/>
                </a:lnTo>
                <a:lnTo>
                  <a:pt x="224027" y="38100"/>
                </a:lnTo>
                <a:lnTo>
                  <a:pt x="227476" y="38100"/>
                </a:lnTo>
                <a:lnTo>
                  <a:pt x="226110" y="36830"/>
                </a:lnTo>
                <a:lnTo>
                  <a:pt x="238239" y="36830"/>
                </a:lnTo>
                <a:lnTo>
                  <a:pt x="235927" y="34290"/>
                </a:lnTo>
                <a:lnTo>
                  <a:pt x="233908" y="33020"/>
                </a:lnTo>
                <a:close/>
              </a:path>
              <a:path w="312419" h="299720">
                <a:moveTo>
                  <a:pt x="186740" y="5080"/>
                </a:moveTo>
                <a:lnTo>
                  <a:pt x="124967" y="5080"/>
                </a:lnTo>
                <a:lnTo>
                  <a:pt x="121919" y="6350"/>
                </a:lnTo>
                <a:lnTo>
                  <a:pt x="119456" y="7620"/>
                </a:lnTo>
                <a:lnTo>
                  <a:pt x="117474" y="10160"/>
                </a:lnTo>
                <a:lnTo>
                  <a:pt x="196303" y="10160"/>
                </a:lnTo>
                <a:lnTo>
                  <a:pt x="199085" y="11430"/>
                </a:lnTo>
                <a:lnTo>
                  <a:pt x="201472" y="12700"/>
                </a:lnTo>
                <a:lnTo>
                  <a:pt x="204076" y="13970"/>
                </a:lnTo>
                <a:lnTo>
                  <a:pt x="210968" y="17780"/>
                </a:lnTo>
                <a:lnTo>
                  <a:pt x="217635" y="20320"/>
                </a:lnTo>
                <a:lnTo>
                  <a:pt x="224094" y="24130"/>
                </a:lnTo>
                <a:lnTo>
                  <a:pt x="230365" y="27940"/>
                </a:lnTo>
                <a:lnTo>
                  <a:pt x="231241" y="30480"/>
                </a:lnTo>
                <a:lnTo>
                  <a:pt x="237540" y="35560"/>
                </a:lnTo>
                <a:lnTo>
                  <a:pt x="239394" y="38100"/>
                </a:lnTo>
                <a:lnTo>
                  <a:pt x="252729" y="38100"/>
                </a:lnTo>
                <a:lnTo>
                  <a:pt x="244652" y="33020"/>
                </a:lnTo>
                <a:lnTo>
                  <a:pt x="240309" y="30480"/>
                </a:lnTo>
                <a:lnTo>
                  <a:pt x="232816" y="25400"/>
                </a:lnTo>
                <a:lnTo>
                  <a:pt x="226644" y="21590"/>
                </a:lnTo>
                <a:lnTo>
                  <a:pt x="218617" y="17780"/>
                </a:lnTo>
                <a:lnTo>
                  <a:pt x="216319" y="17780"/>
                </a:lnTo>
                <a:lnTo>
                  <a:pt x="214198" y="16510"/>
                </a:lnTo>
                <a:lnTo>
                  <a:pt x="204990" y="11430"/>
                </a:lnTo>
                <a:lnTo>
                  <a:pt x="202666" y="11430"/>
                </a:lnTo>
                <a:lnTo>
                  <a:pt x="200520" y="10160"/>
                </a:lnTo>
                <a:lnTo>
                  <a:pt x="190665" y="6350"/>
                </a:lnTo>
                <a:lnTo>
                  <a:pt x="188747" y="6350"/>
                </a:lnTo>
                <a:lnTo>
                  <a:pt x="186740" y="5080"/>
                </a:lnTo>
                <a:close/>
              </a:path>
              <a:path w="312419" h="299720">
                <a:moveTo>
                  <a:pt x="79209" y="34290"/>
                </a:moveTo>
                <a:lnTo>
                  <a:pt x="68071" y="34290"/>
                </a:lnTo>
                <a:lnTo>
                  <a:pt x="66992" y="35560"/>
                </a:lnTo>
                <a:lnTo>
                  <a:pt x="65849" y="35560"/>
                </a:lnTo>
                <a:lnTo>
                  <a:pt x="64909" y="36830"/>
                </a:lnTo>
                <a:lnTo>
                  <a:pt x="78117" y="36830"/>
                </a:lnTo>
                <a:lnTo>
                  <a:pt x="78879" y="35560"/>
                </a:lnTo>
                <a:lnTo>
                  <a:pt x="79209" y="34290"/>
                </a:lnTo>
                <a:close/>
              </a:path>
              <a:path w="312419" h="299720">
                <a:moveTo>
                  <a:pt x="226258" y="26670"/>
                </a:moveTo>
                <a:lnTo>
                  <a:pt x="93319" y="26670"/>
                </a:lnTo>
                <a:lnTo>
                  <a:pt x="90614" y="29210"/>
                </a:lnTo>
                <a:lnTo>
                  <a:pt x="86347" y="31750"/>
                </a:lnTo>
                <a:lnTo>
                  <a:pt x="82168" y="33020"/>
                </a:lnTo>
                <a:lnTo>
                  <a:pt x="78117" y="36830"/>
                </a:lnTo>
                <a:lnTo>
                  <a:pt x="221335" y="36830"/>
                </a:lnTo>
                <a:lnTo>
                  <a:pt x="219252" y="35560"/>
                </a:lnTo>
                <a:lnTo>
                  <a:pt x="219290" y="33273"/>
                </a:lnTo>
                <a:lnTo>
                  <a:pt x="218846" y="33020"/>
                </a:lnTo>
                <a:lnTo>
                  <a:pt x="233908" y="33020"/>
                </a:lnTo>
                <a:lnTo>
                  <a:pt x="231889" y="31750"/>
                </a:lnTo>
                <a:lnTo>
                  <a:pt x="227393" y="27940"/>
                </a:lnTo>
                <a:lnTo>
                  <a:pt x="226258" y="26670"/>
                </a:lnTo>
                <a:close/>
              </a:path>
              <a:path w="312419" h="299720">
                <a:moveTo>
                  <a:pt x="213994" y="19050"/>
                </a:moveTo>
                <a:lnTo>
                  <a:pt x="99504" y="19050"/>
                </a:lnTo>
                <a:lnTo>
                  <a:pt x="98336" y="20320"/>
                </a:lnTo>
                <a:lnTo>
                  <a:pt x="95961" y="20320"/>
                </a:lnTo>
                <a:lnTo>
                  <a:pt x="94310" y="21590"/>
                </a:lnTo>
                <a:lnTo>
                  <a:pt x="92963" y="22860"/>
                </a:lnTo>
                <a:lnTo>
                  <a:pt x="89039" y="24130"/>
                </a:lnTo>
                <a:lnTo>
                  <a:pt x="84785" y="25400"/>
                </a:lnTo>
                <a:lnTo>
                  <a:pt x="80479" y="29210"/>
                </a:lnTo>
                <a:lnTo>
                  <a:pt x="78549" y="29210"/>
                </a:lnTo>
                <a:lnTo>
                  <a:pt x="77660" y="30480"/>
                </a:lnTo>
                <a:lnTo>
                  <a:pt x="76746" y="30480"/>
                </a:lnTo>
                <a:lnTo>
                  <a:pt x="72961" y="31750"/>
                </a:lnTo>
                <a:lnTo>
                  <a:pt x="69329" y="33020"/>
                </a:lnTo>
                <a:lnTo>
                  <a:pt x="65570" y="35560"/>
                </a:lnTo>
                <a:lnTo>
                  <a:pt x="68071" y="34290"/>
                </a:lnTo>
                <a:lnTo>
                  <a:pt x="79209" y="34290"/>
                </a:lnTo>
                <a:lnTo>
                  <a:pt x="83400" y="31750"/>
                </a:lnTo>
                <a:lnTo>
                  <a:pt x="87896" y="29210"/>
                </a:lnTo>
                <a:lnTo>
                  <a:pt x="92176" y="26670"/>
                </a:lnTo>
                <a:lnTo>
                  <a:pt x="226258" y="26670"/>
                </a:lnTo>
                <a:lnTo>
                  <a:pt x="223989" y="24130"/>
                </a:lnTo>
                <a:lnTo>
                  <a:pt x="219811" y="22860"/>
                </a:lnTo>
                <a:lnTo>
                  <a:pt x="215976" y="20320"/>
                </a:lnTo>
                <a:lnTo>
                  <a:pt x="213994" y="19050"/>
                </a:lnTo>
                <a:close/>
              </a:path>
              <a:path w="312419" h="299720">
                <a:moveTo>
                  <a:pt x="219265" y="33020"/>
                </a:moveTo>
                <a:lnTo>
                  <a:pt x="218846" y="33020"/>
                </a:lnTo>
                <a:lnTo>
                  <a:pt x="219290" y="33273"/>
                </a:lnTo>
                <a:lnTo>
                  <a:pt x="219265" y="33020"/>
                </a:lnTo>
                <a:close/>
              </a:path>
              <a:path w="312419" h="299720">
                <a:moveTo>
                  <a:pt x="196303" y="10160"/>
                </a:moveTo>
                <a:lnTo>
                  <a:pt x="116801" y="10160"/>
                </a:lnTo>
                <a:lnTo>
                  <a:pt x="107378" y="13970"/>
                </a:lnTo>
                <a:lnTo>
                  <a:pt x="104368" y="15240"/>
                </a:lnTo>
                <a:lnTo>
                  <a:pt x="101511" y="17780"/>
                </a:lnTo>
                <a:lnTo>
                  <a:pt x="98551" y="19050"/>
                </a:lnTo>
                <a:lnTo>
                  <a:pt x="212140" y="19050"/>
                </a:lnTo>
                <a:lnTo>
                  <a:pt x="200990" y="13970"/>
                </a:lnTo>
                <a:lnTo>
                  <a:pt x="198310" y="12700"/>
                </a:lnTo>
                <a:lnTo>
                  <a:pt x="195211" y="11430"/>
                </a:lnTo>
                <a:lnTo>
                  <a:pt x="196303" y="11430"/>
                </a:lnTo>
                <a:lnTo>
                  <a:pt x="196303" y="10160"/>
                </a:lnTo>
                <a:close/>
              </a:path>
              <a:path w="312419" h="299720">
                <a:moveTo>
                  <a:pt x="145668" y="0"/>
                </a:moveTo>
                <a:lnTo>
                  <a:pt x="135635" y="0"/>
                </a:lnTo>
                <a:lnTo>
                  <a:pt x="131622" y="1270"/>
                </a:lnTo>
                <a:lnTo>
                  <a:pt x="128409" y="2540"/>
                </a:lnTo>
                <a:lnTo>
                  <a:pt x="125945" y="3810"/>
                </a:lnTo>
                <a:lnTo>
                  <a:pt x="123786" y="5080"/>
                </a:lnTo>
                <a:lnTo>
                  <a:pt x="121716" y="6350"/>
                </a:lnTo>
                <a:lnTo>
                  <a:pt x="124967" y="5080"/>
                </a:lnTo>
                <a:lnTo>
                  <a:pt x="184619" y="5080"/>
                </a:lnTo>
                <a:lnTo>
                  <a:pt x="180505" y="3810"/>
                </a:lnTo>
                <a:lnTo>
                  <a:pt x="176453" y="3810"/>
                </a:lnTo>
                <a:lnTo>
                  <a:pt x="172364" y="2540"/>
                </a:lnTo>
                <a:lnTo>
                  <a:pt x="159842" y="1270"/>
                </a:lnTo>
                <a:lnTo>
                  <a:pt x="147840" y="1270"/>
                </a:lnTo>
                <a:lnTo>
                  <a:pt x="145668" y="0"/>
                </a:lnTo>
                <a:close/>
              </a:path>
              <a:path w="312419" h="299720">
                <a:moveTo>
                  <a:pt x="190817" y="2540"/>
                </a:moveTo>
                <a:lnTo>
                  <a:pt x="187286" y="2540"/>
                </a:lnTo>
                <a:lnTo>
                  <a:pt x="190296" y="3810"/>
                </a:lnTo>
                <a:lnTo>
                  <a:pt x="190817" y="2540"/>
                </a:lnTo>
                <a:close/>
              </a:path>
              <a:path w="312419" h="299720">
                <a:moveTo>
                  <a:pt x="179278" y="0"/>
                </a:moveTo>
                <a:lnTo>
                  <a:pt x="158243" y="0"/>
                </a:lnTo>
                <a:lnTo>
                  <a:pt x="147840" y="1270"/>
                </a:lnTo>
                <a:lnTo>
                  <a:pt x="174853" y="1270"/>
                </a:lnTo>
                <a:lnTo>
                  <a:pt x="184772" y="2540"/>
                </a:lnTo>
                <a:lnTo>
                  <a:pt x="189560" y="2540"/>
                </a:lnTo>
                <a:lnTo>
                  <a:pt x="179278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257718" y="5099693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723" y="0"/>
                </a:moveTo>
                <a:lnTo>
                  <a:pt x="25" y="38"/>
                </a:lnTo>
                <a:lnTo>
                  <a:pt x="0" y="292"/>
                </a:lnTo>
                <a:lnTo>
                  <a:pt x="357" y="215"/>
                </a:lnTo>
                <a:lnTo>
                  <a:pt x="546" y="126"/>
                </a:lnTo>
                <a:lnTo>
                  <a:pt x="723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304408" y="5147624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11090" y="4749"/>
                </a:moveTo>
                <a:lnTo>
                  <a:pt x="2006" y="4749"/>
                </a:lnTo>
                <a:lnTo>
                  <a:pt x="3365" y="5562"/>
                </a:lnTo>
                <a:lnTo>
                  <a:pt x="4178" y="6743"/>
                </a:lnTo>
                <a:lnTo>
                  <a:pt x="4914" y="7950"/>
                </a:lnTo>
                <a:lnTo>
                  <a:pt x="5105" y="9525"/>
                </a:lnTo>
                <a:lnTo>
                  <a:pt x="4965" y="10693"/>
                </a:lnTo>
                <a:lnTo>
                  <a:pt x="9512" y="9728"/>
                </a:lnTo>
                <a:lnTo>
                  <a:pt x="10185" y="5829"/>
                </a:lnTo>
                <a:lnTo>
                  <a:pt x="11090" y="4749"/>
                </a:lnTo>
                <a:close/>
              </a:path>
              <a:path w="12064" h="10795">
                <a:moveTo>
                  <a:pt x="6731" y="0"/>
                </a:moveTo>
                <a:lnTo>
                  <a:pt x="1752" y="1866"/>
                </a:lnTo>
                <a:lnTo>
                  <a:pt x="0" y="5041"/>
                </a:lnTo>
                <a:lnTo>
                  <a:pt x="2006" y="4749"/>
                </a:lnTo>
                <a:lnTo>
                  <a:pt x="11090" y="4749"/>
                </a:lnTo>
                <a:lnTo>
                  <a:pt x="11696" y="4025"/>
                </a:lnTo>
                <a:lnTo>
                  <a:pt x="9715" y="3073"/>
                </a:lnTo>
                <a:lnTo>
                  <a:pt x="6731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315409" y="5187231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635" y="0"/>
                </a:moveTo>
                <a:lnTo>
                  <a:pt x="0" y="317"/>
                </a:lnTo>
                <a:lnTo>
                  <a:pt x="2133" y="4686"/>
                </a:lnTo>
                <a:lnTo>
                  <a:pt x="5067" y="4102"/>
                </a:lnTo>
                <a:lnTo>
                  <a:pt x="4572" y="1841"/>
                </a:lnTo>
                <a:lnTo>
                  <a:pt x="4635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093051" y="5122526"/>
            <a:ext cx="151158" cy="1445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510581" y="5355628"/>
            <a:ext cx="6985" cy="2540"/>
          </a:xfrm>
          <a:custGeom>
            <a:avLst/>
            <a:gdLst/>
            <a:ahLst/>
            <a:cxnLst/>
            <a:rect l="l" t="t" r="r" b="b"/>
            <a:pathLst>
              <a:path w="6985" h="2539">
                <a:moveTo>
                  <a:pt x="0" y="0"/>
                </a:moveTo>
                <a:lnTo>
                  <a:pt x="6870" y="2247"/>
                </a:lnTo>
                <a:lnTo>
                  <a:pt x="6933" y="660"/>
                </a:lnTo>
                <a:lnTo>
                  <a:pt x="5499" y="660"/>
                </a:lnTo>
                <a:lnTo>
                  <a:pt x="4063" y="571"/>
                </a:lnTo>
                <a:lnTo>
                  <a:pt x="2616" y="546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458590" y="507863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1625" y="0"/>
                </a:moveTo>
                <a:lnTo>
                  <a:pt x="1066" y="165"/>
                </a:lnTo>
                <a:lnTo>
                  <a:pt x="520" y="368"/>
                </a:lnTo>
                <a:lnTo>
                  <a:pt x="0" y="647"/>
                </a:lnTo>
                <a:lnTo>
                  <a:pt x="254" y="1371"/>
                </a:lnTo>
                <a:lnTo>
                  <a:pt x="596" y="952"/>
                </a:lnTo>
                <a:lnTo>
                  <a:pt x="1079" y="482"/>
                </a:lnTo>
                <a:lnTo>
                  <a:pt x="1625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458121" y="507999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1384" y="1816"/>
                </a:moveTo>
                <a:lnTo>
                  <a:pt x="723" y="0"/>
                </a:lnTo>
                <a:lnTo>
                  <a:pt x="50" y="952"/>
                </a:lnTo>
                <a:lnTo>
                  <a:pt x="0" y="1651"/>
                </a:lnTo>
                <a:lnTo>
                  <a:pt x="1384" y="1816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460221" y="5071398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11950" y="3670"/>
                </a:moveTo>
                <a:lnTo>
                  <a:pt x="6261" y="5407"/>
                </a:lnTo>
                <a:lnTo>
                  <a:pt x="12661" y="10210"/>
                </a:lnTo>
                <a:lnTo>
                  <a:pt x="11950" y="3670"/>
                </a:lnTo>
                <a:close/>
              </a:path>
              <a:path w="12700" h="10795">
                <a:moveTo>
                  <a:pt x="4572" y="3809"/>
                </a:moveTo>
                <a:lnTo>
                  <a:pt x="3390" y="3809"/>
                </a:lnTo>
                <a:lnTo>
                  <a:pt x="2755" y="4876"/>
                </a:lnTo>
                <a:lnTo>
                  <a:pt x="1231" y="6121"/>
                </a:lnTo>
                <a:lnTo>
                  <a:pt x="0" y="7238"/>
                </a:lnTo>
                <a:lnTo>
                  <a:pt x="5149" y="5677"/>
                </a:lnTo>
                <a:lnTo>
                  <a:pt x="4572" y="3809"/>
                </a:lnTo>
                <a:close/>
              </a:path>
              <a:path w="12700" h="10795">
                <a:moveTo>
                  <a:pt x="6197" y="5359"/>
                </a:moveTo>
                <a:lnTo>
                  <a:pt x="5149" y="5677"/>
                </a:lnTo>
                <a:lnTo>
                  <a:pt x="6261" y="5407"/>
                </a:lnTo>
                <a:close/>
              </a:path>
              <a:path w="12700" h="10795">
                <a:moveTo>
                  <a:pt x="4143" y="2423"/>
                </a:moveTo>
                <a:lnTo>
                  <a:pt x="3657" y="2844"/>
                </a:lnTo>
                <a:lnTo>
                  <a:pt x="1739" y="4102"/>
                </a:lnTo>
                <a:lnTo>
                  <a:pt x="3390" y="3809"/>
                </a:lnTo>
                <a:lnTo>
                  <a:pt x="4572" y="3809"/>
                </a:lnTo>
                <a:lnTo>
                  <a:pt x="4143" y="2423"/>
                </a:lnTo>
                <a:close/>
              </a:path>
              <a:path w="12700" h="10795">
                <a:moveTo>
                  <a:pt x="5152" y="1547"/>
                </a:moveTo>
                <a:lnTo>
                  <a:pt x="3975" y="1879"/>
                </a:lnTo>
                <a:lnTo>
                  <a:pt x="4143" y="2423"/>
                </a:lnTo>
                <a:lnTo>
                  <a:pt x="5152" y="1547"/>
                </a:lnTo>
                <a:close/>
              </a:path>
              <a:path w="12700" h="10795">
                <a:moveTo>
                  <a:pt x="6934" y="0"/>
                </a:moveTo>
                <a:lnTo>
                  <a:pt x="5152" y="1547"/>
                </a:lnTo>
                <a:lnTo>
                  <a:pt x="8293" y="660"/>
                </a:lnTo>
                <a:lnTo>
                  <a:pt x="6934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472145" y="5070281"/>
            <a:ext cx="9525" cy="5715"/>
          </a:xfrm>
          <a:custGeom>
            <a:avLst/>
            <a:gdLst/>
            <a:ahLst/>
            <a:cxnLst/>
            <a:rect l="l" t="t" r="r" b="b"/>
            <a:pathLst>
              <a:path w="9525" h="5714">
                <a:moveTo>
                  <a:pt x="9093" y="0"/>
                </a:moveTo>
                <a:lnTo>
                  <a:pt x="6388" y="647"/>
                </a:lnTo>
                <a:lnTo>
                  <a:pt x="0" y="2527"/>
                </a:lnTo>
                <a:lnTo>
                  <a:pt x="2971" y="5384"/>
                </a:lnTo>
                <a:lnTo>
                  <a:pt x="9093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484165" y="5071250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4202" y="3906"/>
                </a:moveTo>
                <a:lnTo>
                  <a:pt x="850" y="5384"/>
                </a:lnTo>
                <a:lnTo>
                  <a:pt x="3517" y="4825"/>
                </a:lnTo>
                <a:lnTo>
                  <a:pt x="4495" y="3962"/>
                </a:lnTo>
                <a:lnTo>
                  <a:pt x="4202" y="3906"/>
                </a:lnTo>
                <a:close/>
              </a:path>
              <a:path w="8889" h="5714">
                <a:moveTo>
                  <a:pt x="3848" y="2591"/>
                </a:moveTo>
                <a:lnTo>
                  <a:pt x="50" y="3111"/>
                </a:lnTo>
                <a:lnTo>
                  <a:pt x="4202" y="3906"/>
                </a:lnTo>
                <a:lnTo>
                  <a:pt x="5168" y="3479"/>
                </a:lnTo>
                <a:lnTo>
                  <a:pt x="3848" y="2591"/>
                </a:lnTo>
                <a:close/>
              </a:path>
              <a:path w="8889" h="5714">
                <a:moveTo>
                  <a:pt x="0" y="0"/>
                </a:moveTo>
                <a:lnTo>
                  <a:pt x="3848" y="2591"/>
                </a:lnTo>
                <a:lnTo>
                  <a:pt x="6908" y="2171"/>
                </a:lnTo>
                <a:lnTo>
                  <a:pt x="8407" y="952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483139" y="507664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879" y="0"/>
                </a:moveTo>
                <a:lnTo>
                  <a:pt x="1244" y="152"/>
                </a:lnTo>
                <a:lnTo>
                  <a:pt x="596" y="342"/>
                </a:lnTo>
                <a:lnTo>
                  <a:pt x="0" y="673"/>
                </a:lnTo>
                <a:lnTo>
                  <a:pt x="787" y="469"/>
                </a:lnTo>
                <a:lnTo>
                  <a:pt x="1371" y="241"/>
                </a:lnTo>
                <a:lnTo>
                  <a:pt x="1879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393360" y="5280567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0" y="0"/>
                </a:moveTo>
                <a:lnTo>
                  <a:pt x="673" y="685"/>
                </a:lnTo>
                <a:lnTo>
                  <a:pt x="1333" y="1600"/>
                </a:lnTo>
                <a:lnTo>
                  <a:pt x="2044" y="2286"/>
                </a:lnTo>
                <a:lnTo>
                  <a:pt x="3054" y="469"/>
                </a:lnTo>
                <a:lnTo>
                  <a:pt x="1714" y="469"/>
                </a:lnTo>
                <a:lnTo>
                  <a:pt x="0" y="0"/>
                </a:lnTo>
                <a:close/>
              </a:path>
              <a:path w="3175" h="2539">
                <a:moveTo>
                  <a:pt x="3111" y="368"/>
                </a:moveTo>
                <a:lnTo>
                  <a:pt x="1714" y="469"/>
                </a:lnTo>
                <a:lnTo>
                  <a:pt x="3054" y="469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95501" y="5278465"/>
            <a:ext cx="7620" cy="5715"/>
          </a:xfrm>
          <a:custGeom>
            <a:avLst/>
            <a:gdLst/>
            <a:ahLst/>
            <a:cxnLst/>
            <a:rect l="l" t="t" r="r" b="b"/>
            <a:pathLst>
              <a:path w="7619" h="5714">
                <a:moveTo>
                  <a:pt x="6558" y="5194"/>
                </a:moveTo>
                <a:lnTo>
                  <a:pt x="2273" y="5194"/>
                </a:lnTo>
                <a:lnTo>
                  <a:pt x="1523" y="5511"/>
                </a:lnTo>
                <a:lnTo>
                  <a:pt x="4381" y="5714"/>
                </a:lnTo>
                <a:lnTo>
                  <a:pt x="6558" y="5194"/>
                </a:lnTo>
                <a:close/>
              </a:path>
              <a:path w="7619" h="5714">
                <a:moveTo>
                  <a:pt x="6311" y="0"/>
                </a:moveTo>
                <a:lnTo>
                  <a:pt x="0" y="4457"/>
                </a:lnTo>
                <a:lnTo>
                  <a:pt x="673" y="5067"/>
                </a:lnTo>
                <a:lnTo>
                  <a:pt x="1409" y="5448"/>
                </a:lnTo>
                <a:lnTo>
                  <a:pt x="2273" y="5194"/>
                </a:lnTo>
                <a:lnTo>
                  <a:pt x="6558" y="5194"/>
                </a:lnTo>
                <a:lnTo>
                  <a:pt x="6876" y="5118"/>
                </a:lnTo>
                <a:lnTo>
                  <a:pt x="4102" y="5118"/>
                </a:lnTo>
                <a:lnTo>
                  <a:pt x="6311" y="0"/>
                </a:lnTo>
                <a:close/>
              </a:path>
              <a:path w="7619" h="5714">
                <a:moveTo>
                  <a:pt x="7619" y="4940"/>
                </a:moveTo>
                <a:lnTo>
                  <a:pt x="4102" y="5118"/>
                </a:lnTo>
                <a:lnTo>
                  <a:pt x="6876" y="5118"/>
                </a:lnTo>
                <a:lnTo>
                  <a:pt x="7619" y="494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396854" y="5275600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4">
                <a:moveTo>
                  <a:pt x="4610" y="3594"/>
                </a:moveTo>
                <a:lnTo>
                  <a:pt x="1932" y="4003"/>
                </a:lnTo>
                <a:lnTo>
                  <a:pt x="1749" y="4432"/>
                </a:lnTo>
                <a:lnTo>
                  <a:pt x="1660" y="4787"/>
                </a:lnTo>
                <a:lnTo>
                  <a:pt x="2260" y="5448"/>
                </a:lnTo>
                <a:lnTo>
                  <a:pt x="4152" y="4432"/>
                </a:lnTo>
                <a:lnTo>
                  <a:pt x="4610" y="3594"/>
                </a:lnTo>
                <a:close/>
              </a:path>
              <a:path w="5080" h="5714">
                <a:moveTo>
                  <a:pt x="1230" y="4110"/>
                </a:moveTo>
                <a:lnTo>
                  <a:pt x="1068" y="4135"/>
                </a:lnTo>
                <a:lnTo>
                  <a:pt x="1508" y="4620"/>
                </a:lnTo>
                <a:lnTo>
                  <a:pt x="1230" y="4110"/>
                </a:lnTo>
                <a:close/>
              </a:path>
              <a:path w="5080" h="5714">
                <a:moveTo>
                  <a:pt x="2232" y="3278"/>
                </a:moveTo>
                <a:lnTo>
                  <a:pt x="1171" y="4003"/>
                </a:lnTo>
                <a:lnTo>
                  <a:pt x="1929" y="4003"/>
                </a:lnTo>
                <a:lnTo>
                  <a:pt x="2232" y="3278"/>
                </a:lnTo>
                <a:close/>
              </a:path>
              <a:path w="5080" h="5714">
                <a:moveTo>
                  <a:pt x="0" y="2959"/>
                </a:moveTo>
                <a:lnTo>
                  <a:pt x="1033" y="4097"/>
                </a:lnTo>
                <a:lnTo>
                  <a:pt x="1171" y="4003"/>
                </a:lnTo>
                <a:lnTo>
                  <a:pt x="698" y="3136"/>
                </a:lnTo>
                <a:lnTo>
                  <a:pt x="0" y="2959"/>
                </a:lnTo>
                <a:close/>
              </a:path>
              <a:path w="5080" h="5714">
                <a:moveTo>
                  <a:pt x="3606" y="0"/>
                </a:moveTo>
                <a:lnTo>
                  <a:pt x="2232" y="3278"/>
                </a:lnTo>
                <a:lnTo>
                  <a:pt x="4076" y="2019"/>
                </a:lnTo>
                <a:lnTo>
                  <a:pt x="3606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389109" y="527338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927" y="0"/>
                </a:moveTo>
                <a:lnTo>
                  <a:pt x="342" y="253"/>
                </a:lnTo>
                <a:lnTo>
                  <a:pt x="0" y="431"/>
                </a:lnTo>
                <a:lnTo>
                  <a:pt x="393" y="419"/>
                </a:lnTo>
                <a:lnTo>
                  <a:pt x="685" y="253"/>
                </a:lnTo>
                <a:lnTo>
                  <a:pt x="927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397509" y="5271061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30" y="0"/>
                </a:moveTo>
                <a:lnTo>
                  <a:pt x="0" y="457"/>
                </a:lnTo>
                <a:lnTo>
                  <a:pt x="56" y="1320"/>
                </a:lnTo>
                <a:lnTo>
                  <a:pt x="437" y="889"/>
                </a:lnTo>
                <a:lnTo>
                  <a:pt x="577" y="457"/>
                </a:lnTo>
                <a:lnTo>
                  <a:pt x="3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394259" y="5272377"/>
            <a:ext cx="5080" cy="3810"/>
          </a:xfrm>
          <a:custGeom>
            <a:avLst/>
            <a:gdLst/>
            <a:ahLst/>
            <a:cxnLst/>
            <a:rect l="l" t="t" r="r" b="b"/>
            <a:pathLst>
              <a:path w="5080" h="3810">
                <a:moveTo>
                  <a:pt x="3301" y="0"/>
                </a:moveTo>
                <a:lnTo>
                  <a:pt x="2400" y="1028"/>
                </a:lnTo>
                <a:lnTo>
                  <a:pt x="0" y="2057"/>
                </a:lnTo>
                <a:lnTo>
                  <a:pt x="1104" y="3378"/>
                </a:lnTo>
                <a:lnTo>
                  <a:pt x="4927" y="1981"/>
                </a:lnTo>
                <a:lnTo>
                  <a:pt x="3568" y="1435"/>
                </a:lnTo>
                <a:lnTo>
                  <a:pt x="3352" y="736"/>
                </a:lnTo>
                <a:lnTo>
                  <a:pt x="3301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390042" y="5269596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6019" y="0"/>
                </a:moveTo>
                <a:lnTo>
                  <a:pt x="5968" y="1981"/>
                </a:lnTo>
                <a:lnTo>
                  <a:pt x="4210" y="2557"/>
                </a:lnTo>
                <a:lnTo>
                  <a:pt x="927" y="5918"/>
                </a:lnTo>
                <a:lnTo>
                  <a:pt x="7378" y="1536"/>
                </a:lnTo>
                <a:lnTo>
                  <a:pt x="7264" y="990"/>
                </a:lnTo>
                <a:lnTo>
                  <a:pt x="6959" y="457"/>
                </a:lnTo>
                <a:lnTo>
                  <a:pt x="6019" y="0"/>
                </a:lnTo>
                <a:close/>
              </a:path>
              <a:path w="7619" h="6350">
                <a:moveTo>
                  <a:pt x="4902" y="139"/>
                </a:moveTo>
                <a:lnTo>
                  <a:pt x="2158" y="1219"/>
                </a:lnTo>
                <a:lnTo>
                  <a:pt x="977" y="1905"/>
                </a:lnTo>
                <a:lnTo>
                  <a:pt x="634" y="3136"/>
                </a:lnTo>
                <a:lnTo>
                  <a:pt x="0" y="3784"/>
                </a:lnTo>
                <a:lnTo>
                  <a:pt x="3384" y="2304"/>
                </a:lnTo>
                <a:lnTo>
                  <a:pt x="4902" y="139"/>
                </a:lnTo>
                <a:close/>
              </a:path>
              <a:path w="7619" h="6350">
                <a:moveTo>
                  <a:pt x="5257" y="1485"/>
                </a:moveTo>
                <a:lnTo>
                  <a:pt x="3384" y="2304"/>
                </a:lnTo>
                <a:lnTo>
                  <a:pt x="2908" y="2984"/>
                </a:lnTo>
                <a:lnTo>
                  <a:pt x="4210" y="2557"/>
                </a:lnTo>
                <a:lnTo>
                  <a:pt x="5257" y="1485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389238" y="5257949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1117" y="0"/>
                </a:moveTo>
                <a:lnTo>
                  <a:pt x="0" y="2247"/>
                </a:lnTo>
                <a:lnTo>
                  <a:pt x="1384" y="1739"/>
                </a:lnTo>
                <a:lnTo>
                  <a:pt x="952" y="762"/>
                </a:lnTo>
                <a:lnTo>
                  <a:pt x="1117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392653" y="5260856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39">
                <a:moveTo>
                  <a:pt x="609" y="0"/>
                </a:moveTo>
                <a:lnTo>
                  <a:pt x="127" y="889"/>
                </a:lnTo>
                <a:lnTo>
                  <a:pt x="0" y="1701"/>
                </a:lnTo>
                <a:lnTo>
                  <a:pt x="457" y="2349"/>
                </a:lnTo>
                <a:lnTo>
                  <a:pt x="774" y="1485"/>
                </a:lnTo>
                <a:lnTo>
                  <a:pt x="850" y="660"/>
                </a:lnTo>
                <a:lnTo>
                  <a:pt x="609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391820" y="5260491"/>
            <a:ext cx="9525" cy="5715"/>
          </a:xfrm>
          <a:custGeom>
            <a:avLst/>
            <a:gdLst/>
            <a:ahLst/>
            <a:cxnLst/>
            <a:rect l="l" t="t" r="r" b="b"/>
            <a:pathLst>
              <a:path w="9525" h="5714">
                <a:moveTo>
                  <a:pt x="991" y="3673"/>
                </a:moveTo>
                <a:lnTo>
                  <a:pt x="634" y="3936"/>
                </a:lnTo>
                <a:lnTo>
                  <a:pt x="0" y="5194"/>
                </a:lnTo>
                <a:lnTo>
                  <a:pt x="533" y="4508"/>
                </a:lnTo>
                <a:lnTo>
                  <a:pt x="991" y="3673"/>
                </a:lnTo>
                <a:close/>
              </a:path>
              <a:path w="9525" h="5714">
                <a:moveTo>
                  <a:pt x="8902" y="0"/>
                </a:moveTo>
                <a:lnTo>
                  <a:pt x="3044" y="2361"/>
                </a:lnTo>
                <a:lnTo>
                  <a:pt x="4216" y="2755"/>
                </a:lnTo>
                <a:lnTo>
                  <a:pt x="1117" y="5105"/>
                </a:lnTo>
                <a:lnTo>
                  <a:pt x="5436" y="4762"/>
                </a:lnTo>
                <a:lnTo>
                  <a:pt x="3009" y="4762"/>
                </a:lnTo>
                <a:lnTo>
                  <a:pt x="8902" y="0"/>
                </a:lnTo>
                <a:close/>
              </a:path>
              <a:path w="9525" h="5714">
                <a:moveTo>
                  <a:pt x="7035" y="4635"/>
                </a:moveTo>
                <a:lnTo>
                  <a:pt x="3009" y="4762"/>
                </a:lnTo>
                <a:lnTo>
                  <a:pt x="5436" y="4762"/>
                </a:lnTo>
                <a:lnTo>
                  <a:pt x="7035" y="4635"/>
                </a:lnTo>
                <a:close/>
              </a:path>
              <a:path w="9525" h="5714">
                <a:moveTo>
                  <a:pt x="4317" y="863"/>
                </a:moveTo>
                <a:lnTo>
                  <a:pt x="1333" y="2692"/>
                </a:lnTo>
                <a:lnTo>
                  <a:pt x="1028" y="3606"/>
                </a:lnTo>
                <a:lnTo>
                  <a:pt x="2426" y="2603"/>
                </a:lnTo>
                <a:lnTo>
                  <a:pt x="4317" y="863"/>
                </a:lnTo>
                <a:close/>
              </a:path>
              <a:path w="9525" h="5714">
                <a:moveTo>
                  <a:pt x="2857" y="2298"/>
                </a:moveTo>
                <a:lnTo>
                  <a:pt x="2443" y="2603"/>
                </a:lnTo>
                <a:lnTo>
                  <a:pt x="3044" y="2361"/>
                </a:lnTo>
                <a:lnTo>
                  <a:pt x="2857" y="2298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393022" y="5267731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38"/>
                </a:moveTo>
                <a:lnTo>
                  <a:pt x="673" y="1092"/>
                </a:lnTo>
                <a:lnTo>
                  <a:pt x="762" y="241"/>
                </a:lnTo>
                <a:lnTo>
                  <a:pt x="469" y="0"/>
                </a:lnTo>
                <a:lnTo>
                  <a:pt x="0" y="38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388575" y="5266270"/>
            <a:ext cx="4445" cy="4445"/>
          </a:xfrm>
          <a:custGeom>
            <a:avLst/>
            <a:gdLst/>
            <a:ahLst/>
            <a:cxnLst/>
            <a:rect l="l" t="t" r="r" b="b"/>
            <a:pathLst>
              <a:path w="4444" h="4445">
                <a:moveTo>
                  <a:pt x="3479" y="0"/>
                </a:moveTo>
                <a:lnTo>
                  <a:pt x="495" y="1930"/>
                </a:lnTo>
                <a:lnTo>
                  <a:pt x="0" y="4394"/>
                </a:lnTo>
                <a:lnTo>
                  <a:pt x="3035" y="1625"/>
                </a:lnTo>
                <a:lnTo>
                  <a:pt x="4444" y="1498"/>
                </a:lnTo>
                <a:lnTo>
                  <a:pt x="3479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404649" y="528321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77" y="0"/>
                </a:moveTo>
                <a:lnTo>
                  <a:pt x="0" y="25"/>
                </a:lnTo>
                <a:lnTo>
                  <a:pt x="241" y="63"/>
                </a:lnTo>
                <a:lnTo>
                  <a:pt x="370" y="50"/>
                </a:lnTo>
                <a:lnTo>
                  <a:pt x="177" y="0"/>
                </a:lnTo>
                <a:close/>
              </a:path>
              <a:path w="635" h="635">
                <a:moveTo>
                  <a:pt x="370" y="50"/>
                </a:move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473330" y="53515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660" y="0"/>
                </a:moveTo>
                <a:lnTo>
                  <a:pt x="469" y="228"/>
                </a:lnTo>
                <a:lnTo>
                  <a:pt x="0" y="647"/>
                </a:lnTo>
                <a:lnTo>
                  <a:pt x="266" y="774"/>
                </a:lnTo>
                <a:lnTo>
                  <a:pt x="455" y="647"/>
                </a:lnTo>
                <a:lnTo>
                  <a:pt x="66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73990" y="5349669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0" y="1841"/>
                </a:moveTo>
                <a:lnTo>
                  <a:pt x="406" y="1358"/>
                </a:lnTo>
                <a:lnTo>
                  <a:pt x="660" y="800"/>
                </a:lnTo>
                <a:lnTo>
                  <a:pt x="584" y="0"/>
                </a:lnTo>
                <a:lnTo>
                  <a:pt x="0" y="1841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469865" y="5344471"/>
            <a:ext cx="3810" cy="11430"/>
          </a:xfrm>
          <a:custGeom>
            <a:avLst/>
            <a:gdLst/>
            <a:ahLst/>
            <a:cxnLst/>
            <a:rect l="l" t="t" r="r" b="b"/>
            <a:pathLst>
              <a:path w="3810" h="11429">
                <a:moveTo>
                  <a:pt x="76" y="10083"/>
                </a:moveTo>
                <a:lnTo>
                  <a:pt x="0" y="11201"/>
                </a:lnTo>
                <a:lnTo>
                  <a:pt x="775" y="10586"/>
                </a:lnTo>
                <a:lnTo>
                  <a:pt x="76" y="10083"/>
                </a:lnTo>
                <a:close/>
              </a:path>
              <a:path w="3810" h="11429">
                <a:moveTo>
                  <a:pt x="1198" y="10251"/>
                </a:moveTo>
                <a:lnTo>
                  <a:pt x="775" y="10586"/>
                </a:lnTo>
                <a:lnTo>
                  <a:pt x="1028" y="10769"/>
                </a:lnTo>
                <a:lnTo>
                  <a:pt x="1198" y="10251"/>
                </a:lnTo>
                <a:close/>
              </a:path>
              <a:path w="3810" h="11429">
                <a:moveTo>
                  <a:pt x="2252" y="7036"/>
                </a:moveTo>
                <a:lnTo>
                  <a:pt x="1198" y="10251"/>
                </a:lnTo>
                <a:lnTo>
                  <a:pt x="1409" y="10083"/>
                </a:lnTo>
                <a:lnTo>
                  <a:pt x="2108" y="9740"/>
                </a:lnTo>
                <a:lnTo>
                  <a:pt x="1790" y="9347"/>
                </a:lnTo>
                <a:lnTo>
                  <a:pt x="2260" y="8686"/>
                </a:lnTo>
                <a:lnTo>
                  <a:pt x="2908" y="8178"/>
                </a:lnTo>
                <a:lnTo>
                  <a:pt x="3454" y="7696"/>
                </a:lnTo>
                <a:lnTo>
                  <a:pt x="2252" y="7036"/>
                </a:lnTo>
                <a:close/>
              </a:path>
              <a:path w="3810" h="11429">
                <a:moveTo>
                  <a:pt x="2037" y="6783"/>
                </a:moveTo>
                <a:lnTo>
                  <a:pt x="2065" y="6934"/>
                </a:lnTo>
                <a:lnTo>
                  <a:pt x="2252" y="7036"/>
                </a:lnTo>
                <a:lnTo>
                  <a:pt x="2244" y="6908"/>
                </a:lnTo>
                <a:lnTo>
                  <a:pt x="2037" y="6783"/>
                </a:lnTo>
                <a:close/>
              </a:path>
              <a:path w="3810" h="11429">
                <a:moveTo>
                  <a:pt x="3035" y="0"/>
                </a:moveTo>
                <a:lnTo>
                  <a:pt x="736" y="5994"/>
                </a:lnTo>
                <a:lnTo>
                  <a:pt x="2037" y="6783"/>
                </a:lnTo>
                <a:lnTo>
                  <a:pt x="3035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467511" y="5348940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2895" y="0"/>
                </a:moveTo>
                <a:lnTo>
                  <a:pt x="0" y="2857"/>
                </a:lnTo>
                <a:lnTo>
                  <a:pt x="635" y="3124"/>
                </a:lnTo>
                <a:lnTo>
                  <a:pt x="2260" y="3517"/>
                </a:lnTo>
                <a:lnTo>
                  <a:pt x="2895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466383" y="5344516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762" y="1587"/>
                </a:moveTo>
                <a:lnTo>
                  <a:pt x="0" y="2438"/>
                </a:lnTo>
                <a:lnTo>
                  <a:pt x="1130" y="5257"/>
                </a:lnTo>
                <a:lnTo>
                  <a:pt x="1437" y="2005"/>
                </a:lnTo>
                <a:lnTo>
                  <a:pt x="762" y="1587"/>
                </a:lnTo>
                <a:close/>
              </a:path>
              <a:path w="3175" h="5714">
                <a:moveTo>
                  <a:pt x="1872" y="724"/>
                </a:moveTo>
                <a:lnTo>
                  <a:pt x="1549" y="825"/>
                </a:lnTo>
                <a:lnTo>
                  <a:pt x="1437" y="2005"/>
                </a:lnTo>
                <a:lnTo>
                  <a:pt x="2260" y="2514"/>
                </a:lnTo>
                <a:lnTo>
                  <a:pt x="1872" y="724"/>
                </a:lnTo>
                <a:close/>
              </a:path>
              <a:path w="3175" h="5714">
                <a:moveTo>
                  <a:pt x="2349" y="0"/>
                </a:moveTo>
                <a:lnTo>
                  <a:pt x="1841" y="584"/>
                </a:lnTo>
                <a:lnTo>
                  <a:pt x="1872" y="724"/>
                </a:lnTo>
                <a:lnTo>
                  <a:pt x="2933" y="393"/>
                </a:lnTo>
                <a:lnTo>
                  <a:pt x="2603" y="253"/>
                </a:lnTo>
                <a:lnTo>
                  <a:pt x="2349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463861" y="534178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596" y="253"/>
                </a:moveTo>
                <a:lnTo>
                  <a:pt x="558" y="12"/>
                </a:lnTo>
                <a:lnTo>
                  <a:pt x="165" y="63"/>
                </a:lnTo>
                <a:lnTo>
                  <a:pt x="0" y="0"/>
                </a:lnTo>
                <a:lnTo>
                  <a:pt x="596" y="253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449758" y="5078789"/>
            <a:ext cx="31115" cy="11430"/>
          </a:xfrm>
          <a:custGeom>
            <a:avLst/>
            <a:gdLst/>
            <a:ahLst/>
            <a:cxnLst/>
            <a:rect l="l" t="t" r="r" b="b"/>
            <a:pathLst>
              <a:path w="31114" h="11429">
                <a:moveTo>
                  <a:pt x="30543" y="0"/>
                </a:moveTo>
                <a:lnTo>
                  <a:pt x="30238" y="88"/>
                </a:lnTo>
                <a:lnTo>
                  <a:pt x="22796" y="1828"/>
                </a:lnTo>
                <a:lnTo>
                  <a:pt x="20319" y="2565"/>
                </a:lnTo>
                <a:lnTo>
                  <a:pt x="17830" y="3467"/>
                </a:lnTo>
                <a:lnTo>
                  <a:pt x="15341" y="4292"/>
                </a:lnTo>
                <a:lnTo>
                  <a:pt x="12852" y="5156"/>
                </a:lnTo>
                <a:lnTo>
                  <a:pt x="10350" y="5956"/>
                </a:lnTo>
                <a:lnTo>
                  <a:pt x="7861" y="6883"/>
                </a:lnTo>
                <a:lnTo>
                  <a:pt x="114" y="10515"/>
                </a:lnTo>
                <a:lnTo>
                  <a:pt x="0" y="11061"/>
                </a:lnTo>
                <a:lnTo>
                  <a:pt x="292" y="11061"/>
                </a:lnTo>
                <a:lnTo>
                  <a:pt x="7988" y="7467"/>
                </a:lnTo>
                <a:lnTo>
                  <a:pt x="10464" y="6515"/>
                </a:lnTo>
                <a:lnTo>
                  <a:pt x="12953" y="5727"/>
                </a:lnTo>
                <a:lnTo>
                  <a:pt x="15443" y="4864"/>
                </a:lnTo>
                <a:lnTo>
                  <a:pt x="17932" y="4038"/>
                </a:lnTo>
                <a:lnTo>
                  <a:pt x="20408" y="3136"/>
                </a:lnTo>
                <a:lnTo>
                  <a:pt x="22885" y="2374"/>
                </a:lnTo>
                <a:lnTo>
                  <a:pt x="30632" y="558"/>
                </a:lnTo>
                <a:lnTo>
                  <a:pt x="30873" y="368"/>
                </a:lnTo>
                <a:lnTo>
                  <a:pt x="30835" y="76"/>
                </a:lnTo>
                <a:lnTo>
                  <a:pt x="30543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382653" y="5052588"/>
            <a:ext cx="302260" cy="313690"/>
          </a:xfrm>
          <a:custGeom>
            <a:avLst/>
            <a:gdLst/>
            <a:ahLst/>
            <a:cxnLst/>
            <a:rect l="l" t="t" r="r" b="b"/>
            <a:pathLst>
              <a:path w="302260" h="313689">
                <a:moveTo>
                  <a:pt x="229244" y="292100"/>
                </a:moveTo>
                <a:lnTo>
                  <a:pt x="158724" y="292100"/>
                </a:lnTo>
                <a:lnTo>
                  <a:pt x="156057" y="294640"/>
                </a:lnTo>
                <a:lnTo>
                  <a:pt x="153695" y="295910"/>
                </a:lnTo>
                <a:lnTo>
                  <a:pt x="152908" y="299720"/>
                </a:lnTo>
                <a:lnTo>
                  <a:pt x="150101" y="299720"/>
                </a:lnTo>
                <a:lnTo>
                  <a:pt x="149263" y="300990"/>
                </a:lnTo>
                <a:lnTo>
                  <a:pt x="147840" y="300990"/>
                </a:lnTo>
                <a:lnTo>
                  <a:pt x="145961" y="302260"/>
                </a:lnTo>
                <a:lnTo>
                  <a:pt x="145173" y="302260"/>
                </a:lnTo>
                <a:lnTo>
                  <a:pt x="140982" y="304800"/>
                </a:lnTo>
                <a:lnTo>
                  <a:pt x="137947" y="304800"/>
                </a:lnTo>
                <a:lnTo>
                  <a:pt x="139636" y="307340"/>
                </a:lnTo>
                <a:lnTo>
                  <a:pt x="131762" y="308610"/>
                </a:lnTo>
                <a:lnTo>
                  <a:pt x="134861" y="311150"/>
                </a:lnTo>
                <a:lnTo>
                  <a:pt x="139357" y="313690"/>
                </a:lnTo>
                <a:lnTo>
                  <a:pt x="139534" y="311150"/>
                </a:lnTo>
                <a:lnTo>
                  <a:pt x="188769" y="311150"/>
                </a:lnTo>
                <a:lnTo>
                  <a:pt x="197700" y="308610"/>
                </a:lnTo>
                <a:lnTo>
                  <a:pt x="205912" y="304800"/>
                </a:lnTo>
                <a:lnTo>
                  <a:pt x="214537" y="299720"/>
                </a:lnTo>
                <a:lnTo>
                  <a:pt x="223139" y="295910"/>
                </a:lnTo>
                <a:lnTo>
                  <a:pt x="229244" y="292100"/>
                </a:lnTo>
                <a:close/>
              </a:path>
              <a:path w="302260" h="313689">
                <a:moveTo>
                  <a:pt x="188769" y="311150"/>
                </a:moveTo>
                <a:lnTo>
                  <a:pt x="139534" y="311150"/>
                </a:lnTo>
                <a:lnTo>
                  <a:pt x="143484" y="313690"/>
                </a:lnTo>
                <a:lnTo>
                  <a:pt x="143319" y="312420"/>
                </a:lnTo>
                <a:lnTo>
                  <a:pt x="184303" y="312420"/>
                </a:lnTo>
                <a:lnTo>
                  <a:pt x="188769" y="311150"/>
                </a:lnTo>
                <a:close/>
              </a:path>
              <a:path w="302260" h="313689">
                <a:moveTo>
                  <a:pt x="184303" y="312420"/>
                </a:moveTo>
                <a:lnTo>
                  <a:pt x="143319" y="312420"/>
                </a:lnTo>
                <a:lnTo>
                  <a:pt x="156960" y="313690"/>
                </a:lnTo>
                <a:lnTo>
                  <a:pt x="170672" y="313690"/>
                </a:lnTo>
                <a:lnTo>
                  <a:pt x="184303" y="312420"/>
                </a:lnTo>
                <a:close/>
              </a:path>
              <a:path w="302260" h="313689">
                <a:moveTo>
                  <a:pt x="134353" y="303530"/>
                </a:moveTo>
                <a:lnTo>
                  <a:pt x="126276" y="303530"/>
                </a:lnTo>
                <a:lnTo>
                  <a:pt x="129819" y="304800"/>
                </a:lnTo>
                <a:lnTo>
                  <a:pt x="134353" y="303530"/>
                </a:lnTo>
                <a:close/>
              </a:path>
              <a:path w="302260" h="313689">
                <a:moveTo>
                  <a:pt x="141795" y="300990"/>
                </a:moveTo>
                <a:lnTo>
                  <a:pt x="116179" y="300990"/>
                </a:lnTo>
                <a:lnTo>
                  <a:pt x="119443" y="302260"/>
                </a:lnTo>
                <a:lnTo>
                  <a:pt x="122885" y="303530"/>
                </a:lnTo>
                <a:lnTo>
                  <a:pt x="134874" y="303530"/>
                </a:lnTo>
                <a:lnTo>
                  <a:pt x="134861" y="304800"/>
                </a:lnTo>
                <a:lnTo>
                  <a:pt x="135509" y="304800"/>
                </a:lnTo>
                <a:lnTo>
                  <a:pt x="134988" y="303530"/>
                </a:lnTo>
                <a:lnTo>
                  <a:pt x="137274" y="302260"/>
                </a:lnTo>
                <a:lnTo>
                  <a:pt x="143230" y="302260"/>
                </a:lnTo>
                <a:lnTo>
                  <a:pt x="141795" y="300990"/>
                </a:lnTo>
                <a:close/>
              </a:path>
              <a:path w="302260" h="313689">
                <a:moveTo>
                  <a:pt x="129819" y="294640"/>
                </a:moveTo>
                <a:lnTo>
                  <a:pt x="105943" y="294640"/>
                </a:lnTo>
                <a:lnTo>
                  <a:pt x="106426" y="298450"/>
                </a:lnTo>
                <a:lnTo>
                  <a:pt x="110629" y="299720"/>
                </a:lnTo>
                <a:lnTo>
                  <a:pt x="111340" y="302260"/>
                </a:lnTo>
                <a:lnTo>
                  <a:pt x="116179" y="300990"/>
                </a:lnTo>
                <a:lnTo>
                  <a:pt x="141109" y="300990"/>
                </a:lnTo>
                <a:lnTo>
                  <a:pt x="137947" y="299720"/>
                </a:lnTo>
                <a:lnTo>
                  <a:pt x="135166" y="298450"/>
                </a:lnTo>
                <a:lnTo>
                  <a:pt x="132651" y="297180"/>
                </a:lnTo>
                <a:lnTo>
                  <a:pt x="129819" y="294640"/>
                </a:lnTo>
                <a:close/>
              </a:path>
              <a:path w="302260" h="313689">
                <a:moveTo>
                  <a:pt x="63868" y="281940"/>
                </a:moveTo>
                <a:lnTo>
                  <a:pt x="59385" y="281940"/>
                </a:lnTo>
                <a:lnTo>
                  <a:pt x="59283" y="285750"/>
                </a:lnTo>
                <a:lnTo>
                  <a:pt x="59766" y="288290"/>
                </a:lnTo>
                <a:lnTo>
                  <a:pt x="56934" y="290830"/>
                </a:lnTo>
                <a:lnTo>
                  <a:pt x="60617" y="292100"/>
                </a:lnTo>
                <a:lnTo>
                  <a:pt x="62738" y="298450"/>
                </a:lnTo>
                <a:lnTo>
                  <a:pt x="67678" y="297180"/>
                </a:lnTo>
                <a:lnTo>
                  <a:pt x="68262" y="293370"/>
                </a:lnTo>
                <a:lnTo>
                  <a:pt x="68618" y="293370"/>
                </a:lnTo>
                <a:lnTo>
                  <a:pt x="69215" y="292100"/>
                </a:lnTo>
                <a:lnTo>
                  <a:pt x="68054" y="292100"/>
                </a:lnTo>
                <a:lnTo>
                  <a:pt x="66690" y="290830"/>
                </a:lnTo>
                <a:lnTo>
                  <a:pt x="62623" y="290830"/>
                </a:lnTo>
                <a:lnTo>
                  <a:pt x="64414" y="287020"/>
                </a:lnTo>
                <a:lnTo>
                  <a:pt x="60807" y="287020"/>
                </a:lnTo>
                <a:lnTo>
                  <a:pt x="61290" y="284480"/>
                </a:lnTo>
                <a:lnTo>
                  <a:pt x="63868" y="281940"/>
                </a:lnTo>
                <a:close/>
              </a:path>
              <a:path w="302260" h="313689">
                <a:moveTo>
                  <a:pt x="75640" y="292782"/>
                </a:moveTo>
                <a:lnTo>
                  <a:pt x="73796" y="293253"/>
                </a:lnTo>
                <a:lnTo>
                  <a:pt x="72009" y="293370"/>
                </a:lnTo>
                <a:lnTo>
                  <a:pt x="73469" y="298450"/>
                </a:lnTo>
                <a:lnTo>
                  <a:pt x="76123" y="297180"/>
                </a:lnTo>
                <a:lnTo>
                  <a:pt x="75640" y="292782"/>
                </a:lnTo>
                <a:close/>
              </a:path>
              <a:path w="302260" h="313689">
                <a:moveTo>
                  <a:pt x="90690" y="287020"/>
                </a:moveTo>
                <a:lnTo>
                  <a:pt x="85775" y="287020"/>
                </a:lnTo>
                <a:lnTo>
                  <a:pt x="86055" y="288290"/>
                </a:lnTo>
                <a:lnTo>
                  <a:pt x="87922" y="290830"/>
                </a:lnTo>
                <a:lnTo>
                  <a:pt x="91833" y="293370"/>
                </a:lnTo>
                <a:lnTo>
                  <a:pt x="95224" y="294640"/>
                </a:lnTo>
                <a:lnTo>
                  <a:pt x="96901" y="295910"/>
                </a:lnTo>
                <a:lnTo>
                  <a:pt x="98437" y="297180"/>
                </a:lnTo>
                <a:lnTo>
                  <a:pt x="99491" y="298450"/>
                </a:lnTo>
                <a:lnTo>
                  <a:pt x="103898" y="298450"/>
                </a:lnTo>
                <a:lnTo>
                  <a:pt x="104140" y="297180"/>
                </a:lnTo>
                <a:lnTo>
                  <a:pt x="105943" y="294640"/>
                </a:lnTo>
                <a:lnTo>
                  <a:pt x="143510" y="294640"/>
                </a:lnTo>
                <a:lnTo>
                  <a:pt x="158724" y="292100"/>
                </a:lnTo>
                <a:lnTo>
                  <a:pt x="229244" y="292100"/>
                </a:lnTo>
                <a:lnTo>
                  <a:pt x="231279" y="290830"/>
                </a:lnTo>
                <a:lnTo>
                  <a:pt x="232919" y="289560"/>
                </a:lnTo>
                <a:lnTo>
                  <a:pt x="91617" y="289560"/>
                </a:lnTo>
                <a:lnTo>
                  <a:pt x="90690" y="287020"/>
                </a:lnTo>
                <a:close/>
              </a:path>
              <a:path w="302260" h="313689">
                <a:moveTo>
                  <a:pt x="78308" y="292100"/>
                </a:moveTo>
                <a:lnTo>
                  <a:pt x="76239" y="292629"/>
                </a:lnTo>
                <a:lnTo>
                  <a:pt x="78803" y="294640"/>
                </a:lnTo>
                <a:lnTo>
                  <a:pt x="79933" y="293370"/>
                </a:lnTo>
                <a:lnTo>
                  <a:pt x="78308" y="292100"/>
                </a:lnTo>
                <a:close/>
              </a:path>
              <a:path w="302260" h="313689">
                <a:moveTo>
                  <a:pt x="73888" y="292100"/>
                </a:moveTo>
                <a:lnTo>
                  <a:pt x="73342" y="293370"/>
                </a:lnTo>
                <a:lnTo>
                  <a:pt x="73796" y="293253"/>
                </a:lnTo>
                <a:lnTo>
                  <a:pt x="73888" y="292100"/>
                </a:lnTo>
                <a:close/>
              </a:path>
              <a:path w="302260" h="313689">
                <a:moveTo>
                  <a:pt x="75565" y="292100"/>
                </a:moveTo>
                <a:lnTo>
                  <a:pt x="75640" y="292782"/>
                </a:lnTo>
                <a:lnTo>
                  <a:pt x="76239" y="292629"/>
                </a:lnTo>
                <a:lnTo>
                  <a:pt x="75565" y="292100"/>
                </a:lnTo>
                <a:close/>
              </a:path>
              <a:path w="302260" h="313689">
                <a:moveTo>
                  <a:pt x="70408" y="289560"/>
                </a:moveTo>
                <a:lnTo>
                  <a:pt x="68054" y="292100"/>
                </a:lnTo>
                <a:lnTo>
                  <a:pt x="69215" y="292100"/>
                </a:lnTo>
                <a:lnTo>
                  <a:pt x="70408" y="289560"/>
                </a:lnTo>
                <a:close/>
              </a:path>
              <a:path w="302260" h="313689">
                <a:moveTo>
                  <a:pt x="65579" y="289560"/>
                </a:moveTo>
                <a:lnTo>
                  <a:pt x="63982" y="290830"/>
                </a:lnTo>
                <a:lnTo>
                  <a:pt x="66690" y="290830"/>
                </a:lnTo>
                <a:lnTo>
                  <a:pt x="65579" y="289560"/>
                </a:lnTo>
                <a:close/>
              </a:path>
              <a:path w="302260" h="313689">
                <a:moveTo>
                  <a:pt x="80175" y="288290"/>
                </a:moveTo>
                <a:lnTo>
                  <a:pt x="79950" y="288290"/>
                </a:lnTo>
                <a:lnTo>
                  <a:pt x="80251" y="289560"/>
                </a:lnTo>
                <a:lnTo>
                  <a:pt x="80175" y="288290"/>
                </a:lnTo>
                <a:close/>
              </a:path>
              <a:path w="302260" h="313689">
                <a:moveTo>
                  <a:pt x="89293" y="285750"/>
                </a:moveTo>
                <a:lnTo>
                  <a:pt x="81140" y="285750"/>
                </a:lnTo>
                <a:lnTo>
                  <a:pt x="81762" y="289560"/>
                </a:lnTo>
                <a:lnTo>
                  <a:pt x="82651" y="289560"/>
                </a:lnTo>
                <a:lnTo>
                  <a:pt x="83667" y="288290"/>
                </a:lnTo>
                <a:lnTo>
                  <a:pt x="84772" y="288290"/>
                </a:lnTo>
                <a:lnTo>
                  <a:pt x="85178" y="287020"/>
                </a:lnTo>
                <a:lnTo>
                  <a:pt x="90690" y="287020"/>
                </a:lnTo>
                <a:lnTo>
                  <a:pt x="89293" y="285750"/>
                </a:lnTo>
                <a:close/>
              </a:path>
              <a:path w="302260" h="313689">
                <a:moveTo>
                  <a:pt x="239479" y="284480"/>
                </a:moveTo>
                <a:lnTo>
                  <a:pt x="87490" y="284480"/>
                </a:lnTo>
                <a:lnTo>
                  <a:pt x="87058" y="285750"/>
                </a:lnTo>
                <a:lnTo>
                  <a:pt x="90716" y="285750"/>
                </a:lnTo>
                <a:lnTo>
                  <a:pt x="92151" y="287020"/>
                </a:lnTo>
                <a:lnTo>
                  <a:pt x="93611" y="287020"/>
                </a:lnTo>
                <a:lnTo>
                  <a:pt x="91617" y="289560"/>
                </a:lnTo>
                <a:lnTo>
                  <a:pt x="232919" y="289560"/>
                </a:lnTo>
                <a:lnTo>
                  <a:pt x="239479" y="284480"/>
                </a:lnTo>
                <a:close/>
              </a:path>
              <a:path w="302260" h="313689">
                <a:moveTo>
                  <a:pt x="248203" y="275590"/>
                </a:moveTo>
                <a:lnTo>
                  <a:pt x="42938" y="275590"/>
                </a:lnTo>
                <a:lnTo>
                  <a:pt x="44005" y="276860"/>
                </a:lnTo>
                <a:lnTo>
                  <a:pt x="44754" y="276860"/>
                </a:lnTo>
                <a:lnTo>
                  <a:pt x="44030" y="279400"/>
                </a:lnTo>
                <a:lnTo>
                  <a:pt x="43180" y="281940"/>
                </a:lnTo>
                <a:lnTo>
                  <a:pt x="44069" y="283210"/>
                </a:lnTo>
                <a:lnTo>
                  <a:pt x="47790" y="283210"/>
                </a:lnTo>
                <a:lnTo>
                  <a:pt x="47218" y="284480"/>
                </a:lnTo>
                <a:lnTo>
                  <a:pt x="50622" y="284480"/>
                </a:lnTo>
                <a:lnTo>
                  <a:pt x="52285" y="288290"/>
                </a:lnTo>
                <a:lnTo>
                  <a:pt x="55283" y="288290"/>
                </a:lnTo>
                <a:lnTo>
                  <a:pt x="56375" y="287020"/>
                </a:lnTo>
                <a:lnTo>
                  <a:pt x="58178" y="285750"/>
                </a:lnTo>
                <a:lnTo>
                  <a:pt x="56667" y="284480"/>
                </a:lnTo>
                <a:lnTo>
                  <a:pt x="59385" y="281940"/>
                </a:lnTo>
                <a:lnTo>
                  <a:pt x="66890" y="281940"/>
                </a:lnTo>
                <a:lnTo>
                  <a:pt x="68643" y="280670"/>
                </a:lnTo>
                <a:lnTo>
                  <a:pt x="243277" y="280670"/>
                </a:lnTo>
                <a:lnTo>
                  <a:pt x="247179" y="276742"/>
                </a:lnTo>
                <a:lnTo>
                  <a:pt x="248203" y="275590"/>
                </a:lnTo>
                <a:close/>
              </a:path>
              <a:path w="302260" h="313689">
                <a:moveTo>
                  <a:pt x="243277" y="280670"/>
                </a:moveTo>
                <a:lnTo>
                  <a:pt x="71526" y="280670"/>
                </a:lnTo>
                <a:lnTo>
                  <a:pt x="71640" y="281940"/>
                </a:lnTo>
                <a:lnTo>
                  <a:pt x="72009" y="281940"/>
                </a:lnTo>
                <a:lnTo>
                  <a:pt x="70434" y="284480"/>
                </a:lnTo>
                <a:lnTo>
                  <a:pt x="69913" y="285750"/>
                </a:lnTo>
                <a:lnTo>
                  <a:pt x="74091" y="288290"/>
                </a:lnTo>
                <a:lnTo>
                  <a:pt x="72732" y="287020"/>
                </a:lnTo>
                <a:lnTo>
                  <a:pt x="72555" y="284480"/>
                </a:lnTo>
                <a:lnTo>
                  <a:pt x="239479" y="284480"/>
                </a:lnTo>
                <a:lnTo>
                  <a:pt x="243277" y="280670"/>
                </a:lnTo>
                <a:close/>
              </a:path>
              <a:path w="302260" h="313689">
                <a:moveTo>
                  <a:pt x="79850" y="287865"/>
                </a:moveTo>
                <a:lnTo>
                  <a:pt x="79590" y="288290"/>
                </a:lnTo>
                <a:lnTo>
                  <a:pt x="79950" y="288290"/>
                </a:lnTo>
                <a:lnTo>
                  <a:pt x="79850" y="287865"/>
                </a:lnTo>
                <a:close/>
              </a:path>
              <a:path w="302260" h="313689">
                <a:moveTo>
                  <a:pt x="81140" y="285750"/>
                </a:moveTo>
                <a:lnTo>
                  <a:pt x="79349" y="285750"/>
                </a:lnTo>
                <a:lnTo>
                  <a:pt x="79850" y="287865"/>
                </a:lnTo>
                <a:lnTo>
                  <a:pt x="81140" y="285750"/>
                </a:lnTo>
                <a:close/>
              </a:path>
              <a:path w="302260" h="313689">
                <a:moveTo>
                  <a:pt x="64998" y="285750"/>
                </a:moveTo>
                <a:lnTo>
                  <a:pt x="63563" y="287020"/>
                </a:lnTo>
                <a:lnTo>
                  <a:pt x="64414" y="287020"/>
                </a:lnTo>
                <a:lnTo>
                  <a:pt x="64998" y="285750"/>
                </a:lnTo>
                <a:close/>
              </a:path>
              <a:path w="302260" h="313689">
                <a:moveTo>
                  <a:pt x="85001" y="284480"/>
                </a:moveTo>
                <a:lnTo>
                  <a:pt x="73050" y="284480"/>
                </a:lnTo>
                <a:lnTo>
                  <a:pt x="75425" y="287020"/>
                </a:lnTo>
                <a:lnTo>
                  <a:pt x="79349" y="285750"/>
                </a:lnTo>
                <a:lnTo>
                  <a:pt x="85623" y="285750"/>
                </a:lnTo>
                <a:lnTo>
                  <a:pt x="85001" y="284480"/>
                </a:lnTo>
                <a:close/>
              </a:path>
              <a:path w="302260" h="313689">
                <a:moveTo>
                  <a:pt x="68999" y="280670"/>
                </a:moveTo>
                <a:lnTo>
                  <a:pt x="68643" y="280670"/>
                </a:lnTo>
                <a:lnTo>
                  <a:pt x="67881" y="285750"/>
                </a:lnTo>
                <a:lnTo>
                  <a:pt x="69926" y="283210"/>
                </a:lnTo>
                <a:lnTo>
                  <a:pt x="68999" y="280670"/>
                </a:lnTo>
                <a:close/>
              </a:path>
              <a:path w="302260" h="313689">
                <a:moveTo>
                  <a:pt x="66890" y="281940"/>
                </a:moveTo>
                <a:lnTo>
                  <a:pt x="64058" y="281940"/>
                </a:lnTo>
                <a:lnTo>
                  <a:pt x="65138" y="283210"/>
                </a:lnTo>
                <a:lnTo>
                  <a:pt x="66890" y="281940"/>
                </a:lnTo>
                <a:close/>
              </a:path>
              <a:path w="302260" h="313689">
                <a:moveTo>
                  <a:pt x="42482" y="276893"/>
                </a:moveTo>
                <a:lnTo>
                  <a:pt x="42274" y="276972"/>
                </a:lnTo>
                <a:lnTo>
                  <a:pt x="38798" y="280670"/>
                </a:lnTo>
                <a:lnTo>
                  <a:pt x="42570" y="279400"/>
                </a:lnTo>
                <a:lnTo>
                  <a:pt x="42278" y="279400"/>
                </a:lnTo>
                <a:lnTo>
                  <a:pt x="42049" y="278130"/>
                </a:lnTo>
                <a:lnTo>
                  <a:pt x="42482" y="276893"/>
                </a:lnTo>
                <a:close/>
              </a:path>
              <a:path w="302260" h="313689">
                <a:moveTo>
                  <a:pt x="42379" y="276860"/>
                </a:moveTo>
                <a:lnTo>
                  <a:pt x="39217" y="278130"/>
                </a:lnTo>
                <a:lnTo>
                  <a:pt x="42274" y="276972"/>
                </a:lnTo>
                <a:close/>
              </a:path>
              <a:path w="302260" h="313689">
                <a:moveTo>
                  <a:pt x="253846" y="269240"/>
                </a:moveTo>
                <a:lnTo>
                  <a:pt x="37769" y="269240"/>
                </a:lnTo>
                <a:lnTo>
                  <a:pt x="39420" y="271780"/>
                </a:lnTo>
                <a:lnTo>
                  <a:pt x="37833" y="274320"/>
                </a:lnTo>
                <a:lnTo>
                  <a:pt x="38912" y="276860"/>
                </a:lnTo>
                <a:lnTo>
                  <a:pt x="40119" y="275590"/>
                </a:lnTo>
                <a:lnTo>
                  <a:pt x="41351" y="270510"/>
                </a:lnTo>
                <a:lnTo>
                  <a:pt x="252718" y="270510"/>
                </a:lnTo>
                <a:lnTo>
                  <a:pt x="253846" y="269240"/>
                </a:lnTo>
                <a:close/>
              </a:path>
              <a:path w="302260" h="313689">
                <a:moveTo>
                  <a:pt x="252718" y="270510"/>
                </a:moveTo>
                <a:lnTo>
                  <a:pt x="41351" y="270510"/>
                </a:lnTo>
                <a:lnTo>
                  <a:pt x="44119" y="271780"/>
                </a:lnTo>
                <a:lnTo>
                  <a:pt x="41808" y="274320"/>
                </a:lnTo>
                <a:lnTo>
                  <a:pt x="42535" y="276742"/>
                </a:lnTo>
                <a:lnTo>
                  <a:pt x="42938" y="275590"/>
                </a:lnTo>
                <a:lnTo>
                  <a:pt x="248203" y="275590"/>
                </a:lnTo>
                <a:lnTo>
                  <a:pt x="252718" y="270510"/>
                </a:lnTo>
                <a:close/>
              </a:path>
              <a:path w="302260" h="313689">
                <a:moveTo>
                  <a:pt x="285800" y="231140"/>
                </a:moveTo>
                <a:lnTo>
                  <a:pt x="26289" y="231140"/>
                </a:lnTo>
                <a:lnTo>
                  <a:pt x="25699" y="231636"/>
                </a:lnTo>
                <a:lnTo>
                  <a:pt x="26795" y="233680"/>
                </a:lnTo>
                <a:lnTo>
                  <a:pt x="35898" y="246380"/>
                </a:lnTo>
                <a:lnTo>
                  <a:pt x="46469" y="259080"/>
                </a:lnTo>
                <a:lnTo>
                  <a:pt x="43992" y="259080"/>
                </a:lnTo>
                <a:lnTo>
                  <a:pt x="41389" y="261620"/>
                </a:lnTo>
                <a:lnTo>
                  <a:pt x="30924" y="261620"/>
                </a:lnTo>
                <a:lnTo>
                  <a:pt x="29311" y="264160"/>
                </a:lnTo>
                <a:lnTo>
                  <a:pt x="30835" y="264160"/>
                </a:lnTo>
                <a:lnTo>
                  <a:pt x="27520" y="266700"/>
                </a:lnTo>
                <a:lnTo>
                  <a:pt x="29006" y="267970"/>
                </a:lnTo>
                <a:lnTo>
                  <a:pt x="33210" y="267970"/>
                </a:lnTo>
                <a:lnTo>
                  <a:pt x="34836" y="270510"/>
                </a:lnTo>
                <a:lnTo>
                  <a:pt x="35471" y="274320"/>
                </a:lnTo>
                <a:lnTo>
                  <a:pt x="35229" y="271780"/>
                </a:lnTo>
                <a:lnTo>
                  <a:pt x="38341" y="271780"/>
                </a:lnTo>
                <a:lnTo>
                  <a:pt x="36258" y="270510"/>
                </a:lnTo>
                <a:lnTo>
                  <a:pt x="37769" y="269240"/>
                </a:lnTo>
                <a:lnTo>
                  <a:pt x="253846" y="269240"/>
                </a:lnTo>
                <a:lnTo>
                  <a:pt x="259575" y="262890"/>
                </a:lnTo>
                <a:lnTo>
                  <a:pt x="260921" y="260350"/>
                </a:lnTo>
                <a:lnTo>
                  <a:pt x="263867" y="260350"/>
                </a:lnTo>
                <a:lnTo>
                  <a:pt x="266433" y="259080"/>
                </a:lnTo>
                <a:lnTo>
                  <a:pt x="268046" y="256540"/>
                </a:lnTo>
                <a:lnTo>
                  <a:pt x="269938" y="255270"/>
                </a:lnTo>
                <a:lnTo>
                  <a:pt x="277380" y="245110"/>
                </a:lnTo>
                <a:lnTo>
                  <a:pt x="280212" y="241300"/>
                </a:lnTo>
                <a:lnTo>
                  <a:pt x="281127" y="240030"/>
                </a:lnTo>
                <a:lnTo>
                  <a:pt x="281889" y="238760"/>
                </a:lnTo>
                <a:lnTo>
                  <a:pt x="282702" y="236220"/>
                </a:lnTo>
                <a:lnTo>
                  <a:pt x="284302" y="233680"/>
                </a:lnTo>
                <a:lnTo>
                  <a:pt x="285800" y="231140"/>
                </a:lnTo>
                <a:close/>
              </a:path>
              <a:path w="302260" h="313689">
                <a:moveTo>
                  <a:pt x="38341" y="271780"/>
                </a:moveTo>
                <a:lnTo>
                  <a:pt x="36728" y="271780"/>
                </a:lnTo>
                <a:lnTo>
                  <a:pt x="36969" y="273050"/>
                </a:lnTo>
                <a:lnTo>
                  <a:pt x="38341" y="271780"/>
                </a:lnTo>
                <a:close/>
              </a:path>
              <a:path w="302260" h="313689">
                <a:moveTo>
                  <a:pt x="24739" y="256540"/>
                </a:moveTo>
                <a:lnTo>
                  <a:pt x="21209" y="260350"/>
                </a:lnTo>
                <a:lnTo>
                  <a:pt x="22771" y="262890"/>
                </a:lnTo>
                <a:lnTo>
                  <a:pt x="25698" y="261383"/>
                </a:lnTo>
                <a:lnTo>
                  <a:pt x="25242" y="259080"/>
                </a:lnTo>
                <a:lnTo>
                  <a:pt x="24676" y="259080"/>
                </a:lnTo>
                <a:lnTo>
                  <a:pt x="25012" y="257919"/>
                </a:lnTo>
                <a:lnTo>
                  <a:pt x="24739" y="256540"/>
                </a:lnTo>
                <a:close/>
              </a:path>
              <a:path w="302260" h="313689">
                <a:moveTo>
                  <a:pt x="29560" y="259396"/>
                </a:moveTo>
                <a:lnTo>
                  <a:pt x="25698" y="261383"/>
                </a:lnTo>
                <a:lnTo>
                  <a:pt x="25996" y="262890"/>
                </a:lnTo>
                <a:lnTo>
                  <a:pt x="29560" y="259396"/>
                </a:lnTo>
                <a:close/>
              </a:path>
              <a:path w="302260" h="313689">
                <a:moveTo>
                  <a:pt x="43395" y="256540"/>
                </a:moveTo>
                <a:lnTo>
                  <a:pt x="40792" y="257810"/>
                </a:lnTo>
                <a:lnTo>
                  <a:pt x="37007" y="259080"/>
                </a:lnTo>
                <a:lnTo>
                  <a:pt x="30175" y="259080"/>
                </a:lnTo>
                <a:lnTo>
                  <a:pt x="30264" y="261620"/>
                </a:lnTo>
                <a:lnTo>
                  <a:pt x="26428" y="262890"/>
                </a:lnTo>
                <a:lnTo>
                  <a:pt x="28257" y="262890"/>
                </a:lnTo>
                <a:lnTo>
                  <a:pt x="30924" y="261620"/>
                </a:lnTo>
                <a:lnTo>
                  <a:pt x="41389" y="261620"/>
                </a:lnTo>
                <a:lnTo>
                  <a:pt x="42214" y="257810"/>
                </a:lnTo>
                <a:lnTo>
                  <a:pt x="43334" y="256678"/>
                </a:lnTo>
                <a:lnTo>
                  <a:pt x="43395" y="256540"/>
                </a:lnTo>
                <a:close/>
              </a:path>
              <a:path w="302260" h="313689">
                <a:moveTo>
                  <a:pt x="39573" y="255270"/>
                </a:moveTo>
                <a:lnTo>
                  <a:pt x="31153" y="255270"/>
                </a:lnTo>
                <a:lnTo>
                  <a:pt x="31356" y="256540"/>
                </a:lnTo>
                <a:lnTo>
                  <a:pt x="31178" y="257810"/>
                </a:lnTo>
                <a:lnTo>
                  <a:pt x="29560" y="259396"/>
                </a:lnTo>
                <a:lnTo>
                  <a:pt x="30175" y="259080"/>
                </a:lnTo>
                <a:lnTo>
                  <a:pt x="37007" y="259080"/>
                </a:lnTo>
                <a:lnTo>
                  <a:pt x="37249" y="256540"/>
                </a:lnTo>
                <a:lnTo>
                  <a:pt x="39573" y="255270"/>
                </a:lnTo>
                <a:close/>
              </a:path>
              <a:path w="302260" h="313689">
                <a:moveTo>
                  <a:pt x="25012" y="257919"/>
                </a:moveTo>
                <a:lnTo>
                  <a:pt x="24676" y="259080"/>
                </a:lnTo>
                <a:lnTo>
                  <a:pt x="25211" y="258923"/>
                </a:lnTo>
                <a:lnTo>
                  <a:pt x="25012" y="257919"/>
                </a:lnTo>
                <a:close/>
              </a:path>
              <a:path w="302260" h="313689">
                <a:moveTo>
                  <a:pt x="25211" y="258923"/>
                </a:moveTo>
                <a:lnTo>
                  <a:pt x="24676" y="259080"/>
                </a:lnTo>
                <a:lnTo>
                  <a:pt x="25242" y="259080"/>
                </a:lnTo>
                <a:lnTo>
                  <a:pt x="25211" y="258923"/>
                </a:lnTo>
                <a:close/>
              </a:path>
              <a:path w="302260" h="313689">
                <a:moveTo>
                  <a:pt x="36080" y="250190"/>
                </a:moveTo>
                <a:lnTo>
                  <a:pt x="33515" y="250190"/>
                </a:lnTo>
                <a:lnTo>
                  <a:pt x="32613" y="251460"/>
                </a:lnTo>
                <a:lnTo>
                  <a:pt x="30543" y="252730"/>
                </a:lnTo>
                <a:lnTo>
                  <a:pt x="26517" y="252730"/>
                </a:lnTo>
                <a:lnTo>
                  <a:pt x="25012" y="257919"/>
                </a:lnTo>
                <a:lnTo>
                  <a:pt x="25211" y="258923"/>
                </a:lnTo>
                <a:lnTo>
                  <a:pt x="29006" y="257810"/>
                </a:lnTo>
                <a:lnTo>
                  <a:pt x="28143" y="256540"/>
                </a:lnTo>
                <a:lnTo>
                  <a:pt x="29438" y="255270"/>
                </a:lnTo>
                <a:lnTo>
                  <a:pt x="39573" y="255270"/>
                </a:lnTo>
                <a:lnTo>
                  <a:pt x="37376" y="254000"/>
                </a:lnTo>
                <a:lnTo>
                  <a:pt x="36080" y="250190"/>
                </a:lnTo>
                <a:close/>
              </a:path>
              <a:path w="302260" h="313689">
                <a:moveTo>
                  <a:pt x="29400" y="251460"/>
                </a:moveTo>
                <a:lnTo>
                  <a:pt x="23075" y="251460"/>
                </a:lnTo>
                <a:lnTo>
                  <a:pt x="18453" y="256540"/>
                </a:lnTo>
                <a:lnTo>
                  <a:pt x="20497" y="257810"/>
                </a:lnTo>
                <a:lnTo>
                  <a:pt x="20904" y="255270"/>
                </a:lnTo>
                <a:lnTo>
                  <a:pt x="26517" y="252730"/>
                </a:lnTo>
                <a:lnTo>
                  <a:pt x="30543" y="252730"/>
                </a:lnTo>
                <a:lnTo>
                  <a:pt x="29400" y="251460"/>
                </a:lnTo>
                <a:close/>
              </a:path>
              <a:path w="302260" h="313689">
                <a:moveTo>
                  <a:pt x="43472" y="256540"/>
                </a:moveTo>
                <a:lnTo>
                  <a:pt x="43334" y="256678"/>
                </a:lnTo>
                <a:lnTo>
                  <a:pt x="42837" y="257810"/>
                </a:lnTo>
                <a:lnTo>
                  <a:pt x="43472" y="256540"/>
                </a:lnTo>
                <a:close/>
              </a:path>
              <a:path w="302260" h="313689">
                <a:moveTo>
                  <a:pt x="28854" y="250190"/>
                </a:moveTo>
                <a:lnTo>
                  <a:pt x="25920" y="250190"/>
                </a:lnTo>
                <a:lnTo>
                  <a:pt x="19545" y="252730"/>
                </a:lnTo>
                <a:lnTo>
                  <a:pt x="23075" y="251460"/>
                </a:lnTo>
                <a:lnTo>
                  <a:pt x="29400" y="251460"/>
                </a:lnTo>
                <a:lnTo>
                  <a:pt x="28854" y="250190"/>
                </a:lnTo>
                <a:close/>
              </a:path>
              <a:path w="302260" h="313689">
                <a:moveTo>
                  <a:pt x="18580" y="250190"/>
                </a:moveTo>
                <a:lnTo>
                  <a:pt x="15667" y="250190"/>
                </a:lnTo>
                <a:lnTo>
                  <a:pt x="15722" y="251460"/>
                </a:lnTo>
                <a:lnTo>
                  <a:pt x="18580" y="250190"/>
                </a:lnTo>
                <a:close/>
              </a:path>
              <a:path w="302260" h="313689">
                <a:moveTo>
                  <a:pt x="34975" y="245110"/>
                </a:moveTo>
                <a:lnTo>
                  <a:pt x="27609" y="247650"/>
                </a:lnTo>
                <a:lnTo>
                  <a:pt x="19037" y="247650"/>
                </a:lnTo>
                <a:lnTo>
                  <a:pt x="20116" y="248920"/>
                </a:lnTo>
                <a:lnTo>
                  <a:pt x="21323" y="248920"/>
                </a:lnTo>
                <a:lnTo>
                  <a:pt x="22580" y="250190"/>
                </a:lnTo>
                <a:lnTo>
                  <a:pt x="28854" y="250190"/>
                </a:lnTo>
                <a:lnTo>
                  <a:pt x="31127" y="251460"/>
                </a:lnTo>
                <a:lnTo>
                  <a:pt x="32042" y="248920"/>
                </a:lnTo>
                <a:lnTo>
                  <a:pt x="34975" y="245110"/>
                </a:lnTo>
                <a:close/>
              </a:path>
              <a:path w="302260" h="313689">
                <a:moveTo>
                  <a:pt x="15618" y="249068"/>
                </a:moveTo>
                <a:lnTo>
                  <a:pt x="14211" y="250190"/>
                </a:lnTo>
                <a:lnTo>
                  <a:pt x="15667" y="250190"/>
                </a:lnTo>
                <a:lnTo>
                  <a:pt x="15618" y="249068"/>
                </a:lnTo>
                <a:close/>
              </a:path>
              <a:path w="302260" h="313689">
                <a:moveTo>
                  <a:pt x="15557" y="247650"/>
                </a:moveTo>
                <a:lnTo>
                  <a:pt x="15618" y="249068"/>
                </a:lnTo>
                <a:lnTo>
                  <a:pt x="16453" y="248403"/>
                </a:lnTo>
                <a:lnTo>
                  <a:pt x="15557" y="247650"/>
                </a:lnTo>
                <a:close/>
              </a:path>
              <a:path w="302260" h="313689">
                <a:moveTo>
                  <a:pt x="16952" y="248005"/>
                </a:moveTo>
                <a:lnTo>
                  <a:pt x="16453" y="248403"/>
                </a:lnTo>
                <a:lnTo>
                  <a:pt x="17068" y="248920"/>
                </a:lnTo>
                <a:lnTo>
                  <a:pt x="16952" y="248005"/>
                </a:lnTo>
                <a:close/>
              </a:path>
              <a:path w="302260" h="313689">
                <a:moveTo>
                  <a:pt x="27385" y="245110"/>
                </a:moveTo>
                <a:lnTo>
                  <a:pt x="16586" y="245110"/>
                </a:lnTo>
                <a:lnTo>
                  <a:pt x="16952" y="248005"/>
                </a:lnTo>
                <a:lnTo>
                  <a:pt x="17399" y="247650"/>
                </a:lnTo>
                <a:lnTo>
                  <a:pt x="27609" y="247650"/>
                </a:lnTo>
                <a:lnTo>
                  <a:pt x="26758" y="246380"/>
                </a:lnTo>
                <a:lnTo>
                  <a:pt x="27813" y="246380"/>
                </a:lnTo>
                <a:lnTo>
                  <a:pt x="27385" y="245110"/>
                </a:lnTo>
                <a:close/>
              </a:path>
              <a:path w="302260" h="313689">
                <a:moveTo>
                  <a:pt x="26530" y="242570"/>
                </a:moveTo>
                <a:lnTo>
                  <a:pt x="16941" y="242570"/>
                </a:lnTo>
                <a:lnTo>
                  <a:pt x="14427" y="246380"/>
                </a:lnTo>
                <a:lnTo>
                  <a:pt x="16586" y="245110"/>
                </a:lnTo>
                <a:lnTo>
                  <a:pt x="27385" y="245110"/>
                </a:lnTo>
                <a:lnTo>
                  <a:pt x="26530" y="242570"/>
                </a:lnTo>
                <a:close/>
              </a:path>
              <a:path w="302260" h="313689">
                <a:moveTo>
                  <a:pt x="15087" y="241300"/>
                </a:moveTo>
                <a:lnTo>
                  <a:pt x="8483" y="245110"/>
                </a:lnTo>
                <a:lnTo>
                  <a:pt x="14529" y="243294"/>
                </a:lnTo>
                <a:lnTo>
                  <a:pt x="15087" y="241300"/>
                </a:lnTo>
                <a:close/>
              </a:path>
              <a:path w="302260" h="313689">
                <a:moveTo>
                  <a:pt x="15095" y="243124"/>
                </a:moveTo>
                <a:lnTo>
                  <a:pt x="14529" y="243294"/>
                </a:lnTo>
                <a:lnTo>
                  <a:pt x="14376" y="243840"/>
                </a:lnTo>
                <a:lnTo>
                  <a:pt x="15095" y="243124"/>
                </a:lnTo>
                <a:close/>
              </a:path>
              <a:path w="302260" h="313689">
                <a:moveTo>
                  <a:pt x="25432" y="231140"/>
                </a:moveTo>
                <a:lnTo>
                  <a:pt x="22872" y="231140"/>
                </a:lnTo>
                <a:lnTo>
                  <a:pt x="23507" y="232410"/>
                </a:lnTo>
                <a:lnTo>
                  <a:pt x="21805" y="233680"/>
                </a:lnTo>
                <a:lnTo>
                  <a:pt x="18770" y="234950"/>
                </a:lnTo>
                <a:lnTo>
                  <a:pt x="15887" y="234950"/>
                </a:lnTo>
                <a:lnTo>
                  <a:pt x="12890" y="236220"/>
                </a:lnTo>
                <a:lnTo>
                  <a:pt x="14732" y="237490"/>
                </a:lnTo>
                <a:lnTo>
                  <a:pt x="12496" y="238760"/>
                </a:lnTo>
                <a:lnTo>
                  <a:pt x="16929" y="241300"/>
                </a:lnTo>
                <a:lnTo>
                  <a:pt x="15095" y="243124"/>
                </a:lnTo>
                <a:lnTo>
                  <a:pt x="16941" y="242570"/>
                </a:lnTo>
                <a:lnTo>
                  <a:pt x="22720" y="242570"/>
                </a:lnTo>
                <a:lnTo>
                  <a:pt x="25158" y="238760"/>
                </a:lnTo>
                <a:lnTo>
                  <a:pt x="20929" y="238760"/>
                </a:lnTo>
                <a:lnTo>
                  <a:pt x="22567" y="237490"/>
                </a:lnTo>
                <a:lnTo>
                  <a:pt x="21310" y="237490"/>
                </a:lnTo>
                <a:lnTo>
                  <a:pt x="20256" y="236220"/>
                </a:lnTo>
                <a:lnTo>
                  <a:pt x="25699" y="231636"/>
                </a:lnTo>
                <a:lnTo>
                  <a:pt x="25432" y="231140"/>
                </a:lnTo>
                <a:close/>
              </a:path>
              <a:path w="302260" h="313689">
                <a:moveTo>
                  <a:pt x="29070" y="240030"/>
                </a:moveTo>
                <a:lnTo>
                  <a:pt x="22720" y="242570"/>
                </a:lnTo>
                <a:lnTo>
                  <a:pt x="29794" y="242570"/>
                </a:lnTo>
                <a:lnTo>
                  <a:pt x="29070" y="240030"/>
                </a:lnTo>
                <a:close/>
              </a:path>
              <a:path w="302260" h="313689">
                <a:moveTo>
                  <a:pt x="25971" y="237490"/>
                </a:moveTo>
                <a:lnTo>
                  <a:pt x="24536" y="238760"/>
                </a:lnTo>
                <a:lnTo>
                  <a:pt x="25158" y="238760"/>
                </a:lnTo>
                <a:lnTo>
                  <a:pt x="25971" y="237490"/>
                </a:lnTo>
                <a:close/>
              </a:path>
              <a:path w="302260" h="313689">
                <a:moveTo>
                  <a:pt x="24206" y="236220"/>
                </a:moveTo>
                <a:lnTo>
                  <a:pt x="21310" y="237490"/>
                </a:lnTo>
                <a:lnTo>
                  <a:pt x="22567" y="237490"/>
                </a:lnTo>
                <a:lnTo>
                  <a:pt x="24206" y="236220"/>
                </a:lnTo>
                <a:close/>
              </a:path>
              <a:path w="302260" h="313689">
                <a:moveTo>
                  <a:pt x="16103" y="232410"/>
                </a:moveTo>
                <a:lnTo>
                  <a:pt x="12649" y="236220"/>
                </a:lnTo>
                <a:lnTo>
                  <a:pt x="15887" y="234950"/>
                </a:lnTo>
                <a:lnTo>
                  <a:pt x="18770" y="234950"/>
                </a:lnTo>
                <a:lnTo>
                  <a:pt x="16103" y="232410"/>
                </a:lnTo>
                <a:close/>
              </a:path>
              <a:path w="302260" h="313689">
                <a:moveTo>
                  <a:pt x="298011" y="205740"/>
                </a:moveTo>
                <a:lnTo>
                  <a:pt x="13550" y="205740"/>
                </a:lnTo>
                <a:lnTo>
                  <a:pt x="19299" y="219710"/>
                </a:lnTo>
                <a:lnTo>
                  <a:pt x="25699" y="231636"/>
                </a:lnTo>
                <a:lnTo>
                  <a:pt x="26289" y="231140"/>
                </a:lnTo>
                <a:lnTo>
                  <a:pt x="285800" y="231140"/>
                </a:lnTo>
                <a:lnTo>
                  <a:pt x="287083" y="228600"/>
                </a:lnTo>
                <a:lnTo>
                  <a:pt x="286689" y="228600"/>
                </a:lnTo>
                <a:lnTo>
                  <a:pt x="288302" y="226060"/>
                </a:lnTo>
                <a:lnTo>
                  <a:pt x="289826" y="223520"/>
                </a:lnTo>
                <a:lnTo>
                  <a:pt x="291668" y="220980"/>
                </a:lnTo>
                <a:lnTo>
                  <a:pt x="293408" y="218440"/>
                </a:lnTo>
                <a:lnTo>
                  <a:pt x="295249" y="215900"/>
                </a:lnTo>
                <a:lnTo>
                  <a:pt x="296329" y="213360"/>
                </a:lnTo>
                <a:lnTo>
                  <a:pt x="295617" y="213360"/>
                </a:lnTo>
                <a:lnTo>
                  <a:pt x="295910" y="212090"/>
                </a:lnTo>
                <a:lnTo>
                  <a:pt x="295706" y="210820"/>
                </a:lnTo>
                <a:lnTo>
                  <a:pt x="296621" y="210820"/>
                </a:lnTo>
                <a:lnTo>
                  <a:pt x="297459" y="208280"/>
                </a:lnTo>
                <a:lnTo>
                  <a:pt x="298011" y="205740"/>
                </a:lnTo>
                <a:close/>
              </a:path>
              <a:path w="302260" h="313689">
                <a:moveTo>
                  <a:pt x="8483" y="207010"/>
                </a:moveTo>
                <a:lnTo>
                  <a:pt x="8039" y="208280"/>
                </a:lnTo>
                <a:lnTo>
                  <a:pt x="8204" y="208280"/>
                </a:lnTo>
                <a:lnTo>
                  <a:pt x="8483" y="207010"/>
                </a:lnTo>
                <a:close/>
              </a:path>
              <a:path w="302260" h="313689">
                <a:moveTo>
                  <a:pt x="299294" y="198120"/>
                </a:moveTo>
                <a:lnTo>
                  <a:pt x="10972" y="198120"/>
                </a:lnTo>
                <a:lnTo>
                  <a:pt x="8788" y="199390"/>
                </a:lnTo>
                <a:lnTo>
                  <a:pt x="8483" y="200660"/>
                </a:lnTo>
                <a:lnTo>
                  <a:pt x="6324" y="201930"/>
                </a:lnTo>
                <a:lnTo>
                  <a:pt x="10274" y="203200"/>
                </a:lnTo>
                <a:lnTo>
                  <a:pt x="4737" y="207010"/>
                </a:lnTo>
                <a:lnTo>
                  <a:pt x="8496" y="207010"/>
                </a:lnTo>
                <a:lnTo>
                  <a:pt x="9715" y="208280"/>
                </a:lnTo>
                <a:lnTo>
                  <a:pt x="11188" y="208280"/>
                </a:lnTo>
                <a:lnTo>
                  <a:pt x="12306" y="207010"/>
                </a:lnTo>
                <a:lnTo>
                  <a:pt x="13550" y="205740"/>
                </a:lnTo>
                <a:lnTo>
                  <a:pt x="298011" y="205740"/>
                </a:lnTo>
                <a:lnTo>
                  <a:pt x="298564" y="203200"/>
                </a:lnTo>
                <a:lnTo>
                  <a:pt x="298894" y="200660"/>
                </a:lnTo>
                <a:lnTo>
                  <a:pt x="299199" y="199390"/>
                </a:lnTo>
                <a:lnTo>
                  <a:pt x="299294" y="198120"/>
                </a:lnTo>
                <a:close/>
              </a:path>
              <a:path w="302260" h="313689">
                <a:moveTo>
                  <a:pt x="299046" y="163830"/>
                </a:moveTo>
                <a:lnTo>
                  <a:pt x="7747" y="163830"/>
                </a:lnTo>
                <a:lnTo>
                  <a:pt x="7747" y="171450"/>
                </a:lnTo>
                <a:lnTo>
                  <a:pt x="7505" y="171450"/>
                </a:lnTo>
                <a:lnTo>
                  <a:pt x="7416" y="172720"/>
                </a:lnTo>
                <a:lnTo>
                  <a:pt x="7810" y="173990"/>
                </a:lnTo>
                <a:lnTo>
                  <a:pt x="8089" y="179070"/>
                </a:lnTo>
                <a:lnTo>
                  <a:pt x="8737" y="184150"/>
                </a:lnTo>
                <a:lnTo>
                  <a:pt x="9690" y="189230"/>
                </a:lnTo>
                <a:lnTo>
                  <a:pt x="6756" y="190500"/>
                </a:lnTo>
                <a:lnTo>
                  <a:pt x="9906" y="190500"/>
                </a:lnTo>
                <a:lnTo>
                  <a:pt x="9994" y="191770"/>
                </a:lnTo>
                <a:lnTo>
                  <a:pt x="10121" y="191770"/>
                </a:lnTo>
                <a:lnTo>
                  <a:pt x="9461" y="193040"/>
                </a:lnTo>
                <a:lnTo>
                  <a:pt x="10363" y="193040"/>
                </a:lnTo>
                <a:lnTo>
                  <a:pt x="7810" y="194310"/>
                </a:lnTo>
                <a:lnTo>
                  <a:pt x="8064" y="196850"/>
                </a:lnTo>
                <a:lnTo>
                  <a:pt x="6337" y="198120"/>
                </a:lnTo>
                <a:lnTo>
                  <a:pt x="7289" y="199390"/>
                </a:lnTo>
                <a:lnTo>
                  <a:pt x="8559" y="199390"/>
                </a:lnTo>
                <a:lnTo>
                  <a:pt x="10972" y="198120"/>
                </a:lnTo>
                <a:lnTo>
                  <a:pt x="299294" y="198120"/>
                </a:lnTo>
                <a:lnTo>
                  <a:pt x="299313" y="181610"/>
                </a:lnTo>
                <a:lnTo>
                  <a:pt x="298704" y="177800"/>
                </a:lnTo>
                <a:lnTo>
                  <a:pt x="298297" y="173990"/>
                </a:lnTo>
                <a:lnTo>
                  <a:pt x="298157" y="171450"/>
                </a:lnTo>
                <a:lnTo>
                  <a:pt x="298704" y="170180"/>
                </a:lnTo>
                <a:lnTo>
                  <a:pt x="298462" y="168910"/>
                </a:lnTo>
                <a:lnTo>
                  <a:pt x="298958" y="165100"/>
                </a:lnTo>
                <a:lnTo>
                  <a:pt x="299046" y="163830"/>
                </a:lnTo>
                <a:close/>
              </a:path>
              <a:path w="302260" h="313689">
                <a:moveTo>
                  <a:pt x="5676" y="190500"/>
                </a:moveTo>
                <a:lnTo>
                  <a:pt x="4025" y="190500"/>
                </a:lnTo>
                <a:lnTo>
                  <a:pt x="4673" y="191770"/>
                </a:lnTo>
                <a:lnTo>
                  <a:pt x="5676" y="190500"/>
                </a:lnTo>
                <a:close/>
              </a:path>
              <a:path w="302260" h="313689">
                <a:moveTo>
                  <a:pt x="301472" y="147320"/>
                </a:moveTo>
                <a:lnTo>
                  <a:pt x="1651" y="147320"/>
                </a:lnTo>
                <a:lnTo>
                  <a:pt x="1320" y="148590"/>
                </a:lnTo>
                <a:lnTo>
                  <a:pt x="927" y="149860"/>
                </a:lnTo>
                <a:lnTo>
                  <a:pt x="914" y="151130"/>
                </a:lnTo>
                <a:lnTo>
                  <a:pt x="1511" y="151130"/>
                </a:lnTo>
                <a:lnTo>
                  <a:pt x="0" y="154940"/>
                </a:lnTo>
                <a:lnTo>
                  <a:pt x="393" y="161290"/>
                </a:lnTo>
                <a:lnTo>
                  <a:pt x="4013" y="166370"/>
                </a:lnTo>
                <a:lnTo>
                  <a:pt x="6184" y="165100"/>
                </a:lnTo>
                <a:lnTo>
                  <a:pt x="7747" y="163830"/>
                </a:lnTo>
                <a:lnTo>
                  <a:pt x="299046" y="163830"/>
                </a:lnTo>
                <a:lnTo>
                  <a:pt x="299224" y="161290"/>
                </a:lnTo>
                <a:lnTo>
                  <a:pt x="299923" y="158750"/>
                </a:lnTo>
                <a:lnTo>
                  <a:pt x="300520" y="154940"/>
                </a:lnTo>
                <a:lnTo>
                  <a:pt x="301383" y="151130"/>
                </a:lnTo>
                <a:lnTo>
                  <a:pt x="301472" y="147320"/>
                </a:lnTo>
                <a:close/>
              </a:path>
              <a:path w="302260" h="313689">
                <a:moveTo>
                  <a:pt x="289988" y="116840"/>
                </a:moveTo>
                <a:lnTo>
                  <a:pt x="12611" y="116840"/>
                </a:lnTo>
                <a:lnTo>
                  <a:pt x="12440" y="117070"/>
                </a:lnTo>
                <a:lnTo>
                  <a:pt x="11785" y="118110"/>
                </a:lnTo>
                <a:lnTo>
                  <a:pt x="11137" y="120650"/>
                </a:lnTo>
                <a:lnTo>
                  <a:pt x="10934" y="121920"/>
                </a:lnTo>
                <a:lnTo>
                  <a:pt x="8940" y="125730"/>
                </a:lnTo>
                <a:lnTo>
                  <a:pt x="7454" y="129540"/>
                </a:lnTo>
                <a:lnTo>
                  <a:pt x="6375" y="134620"/>
                </a:lnTo>
                <a:lnTo>
                  <a:pt x="6350" y="135890"/>
                </a:lnTo>
                <a:lnTo>
                  <a:pt x="5892" y="135890"/>
                </a:lnTo>
                <a:lnTo>
                  <a:pt x="5524" y="137160"/>
                </a:lnTo>
                <a:lnTo>
                  <a:pt x="5397" y="138430"/>
                </a:lnTo>
                <a:lnTo>
                  <a:pt x="5118" y="138430"/>
                </a:lnTo>
                <a:lnTo>
                  <a:pt x="3060" y="142240"/>
                </a:lnTo>
                <a:lnTo>
                  <a:pt x="1676" y="146050"/>
                </a:lnTo>
                <a:lnTo>
                  <a:pt x="546" y="149860"/>
                </a:lnTo>
                <a:lnTo>
                  <a:pt x="1651" y="147320"/>
                </a:lnTo>
                <a:lnTo>
                  <a:pt x="301472" y="147320"/>
                </a:lnTo>
                <a:lnTo>
                  <a:pt x="301787" y="142240"/>
                </a:lnTo>
                <a:lnTo>
                  <a:pt x="10121" y="142240"/>
                </a:lnTo>
                <a:lnTo>
                  <a:pt x="9931" y="140970"/>
                </a:lnTo>
                <a:lnTo>
                  <a:pt x="9715" y="140970"/>
                </a:lnTo>
                <a:lnTo>
                  <a:pt x="9474" y="139700"/>
                </a:lnTo>
                <a:lnTo>
                  <a:pt x="10642" y="134620"/>
                </a:lnTo>
                <a:lnTo>
                  <a:pt x="12395" y="130810"/>
                </a:lnTo>
                <a:lnTo>
                  <a:pt x="13385" y="125730"/>
                </a:lnTo>
                <a:lnTo>
                  <a:pt x="13779" y="124460"/>
                </a:lnTo>
                <a:lnTo>
                  <a:pt x="14846" y="123190"/>
                </a:lnTo>
                <a:lnTo>
                  <a:pt x="294906" y="123190"/>
                </a:lnTo>
                <a:lnTo>
                  <a:pt x="292455" y="121920"/>
                </a:lnTo>
                <a:lnTo>
                  <a:pt x="292747" y="120650"/>
                </a:lnTo>
                <a:lnTo>
                  <a:pt x="290131" y="120650"/>
                </a:lnTo>
                <a:lnTo>
                  <a:pt x="289471" y="118110"/>
                </a:lnTo>
                <a:lnTo>
                  <a:pt x="289988" y="116840"/>
                </a:lnTo>
                <a:close/>
              </a:path>
              <a:path w="302260" h="313689">
                <a:moveTo>
                  <a:pt x="294906" y="123190"/>
                </a:moveTo>
                <a:lnTo>
                  <a:pt x="14846" y="123190"/>
                </a:lnTo>
                <a:lnTo>
                  <a:pt x="14351" y="125095"/>
                </a:lnTo>
                <a:lnTo>
                  <a:pt x="13779" y="128270"/>
                </a:lnTo>
                <a:lnTo>
                  <a:pt x="12306" y="132080"/>
                </a:lnTo>
                <a:lnTo>
                  <a:pt x="11074" y="137160"/>
                </a:lnTo>
                <a:lnTo>
                  <a:pt x="10121" y="142240"/>
                </a:lnTo>
                <a:lnTo>
                  <a:pt x="301787" y="142240"/>
                </a:lnTo>
                <a:lnTo>
                  <a:pt x="301650" y="133350"/>
                </a:lnTo>
                <a:lnTo>
                  <a:pt x="300685" y="130810"/>
                </a:lnTo>
                <a:lnTo>
                  <a:pt x="299643" y="128270"/>
                </a:lnTo>
                <a:lnTo>
                  <a:pt x="297218" y="125730"/>
                </a:lnTo>
                <a:lnTo>
                  <a:pt x="294906" y="123190"/>
                </a:lnTo>
                <a:close/>
              </a:path>
              <a:path w="302260" h="313689">
                <a:moveTo>
                  <a:pt x="14465" y="124460"/>
                </a:moveTo>
                <a:lnTo>
                  <a:pt x="14185" y="125730"/>
                </a:lnTo>
                <a:lnTo>
                  <a:pt x="14351" y="125095"/>
                </a:lnTo>
                <a:lnTo>
                  <a:pt x="14465" y="124460"/>
                </a:lnTo>
                <a:close/>
              </a:path>
              <a:path w="302260" h="313689">
                <a:moveTo>
                  <a:pt x="293039" y="119380"/>
                </a:moveTo>
                <a:lnTo>
                  <a:pt x="290131" y="120650"/>
                </a:lnTo>
                <a:lnTo>
                  <a:pt x="292747" y="120650"/>
                </a:lnTo>
                <a:lnTo>
                  <a:pt x="293039" y="119380"/>
                </a:lnTo>
                <a:close/>
              </a:path>
              <a:path w="302260" h="313689">
                <a:moveTo>
                  <a:pt x="272613" y="86360"/>
                </a:moveTo>
                <a:lnTo>
                  <a:pt x="21043" y="86360"/>
                </a:lnTo>
                <a:lnTo>
                  <a:pt x="19862" y="90170"/>
                </a:lnTo>
                <a:lnTo>
                  <a:pt x="19265" y="92710"/>
                </a:lnTo>
                <a:lnTo>
                  <a:pt x="19265" y="95250"/>
                </a:lnTo>
                <a:lnTo>
                  <a:pt x="18973" y="96520"/>
                </a:lnTo>
                <a:lnTo>
                  <a:pt x="17360" y="99060"/>
                </a:lnTo>
                <a:lnTo>
                  <a:pt x="16103" y="101600"/>
                </a:lnTo>
                <a:lnTo>
                  <a:pt x="14935" y="105410"/>
                </a:lnTo>
                <a:lnTo>
                  <a:pt x="13957" y="109220"/>
                </a:lnTo>
                <a:lnTo>
                  <a:pt x="13258" y="111760"/>
                </a:lnTo>
                <a:lnTo>
                  <a:pt x="12268" y="115570"/>
                </a:lnTo>
                <a:lnTo>
                  <a:pt x="12852" y="115570"/>
                </a:lnTo>
                <a:lnTo>
                  <a:pt x="12115" y="116840"/>
                </a:lnTo>
                <a:lnTo>
                  <a:pt x="11671" y="118110"/>
                </a:lnTo>
                <a:lnTo>
                  <a:pt x="12440" y="117070"/>
                </a:lnTo>
                <a:lnTo>
                  <a:pt x="12585" y="116840"/>
                </a:lnTo>
                <a:lnTo>
                  <a:pt x="289988" y="116840"/>
                </a:lnTo>
                <a:lnTo>
                  <a:pt x="292573" y="110490"/>
                </a:lnTo>
                <a:lnTo>
                  <a:pt x="287134" y="110490"/>
                </a:lnTo>
                <a:lnTo>
                  <a:pt x="286524" y="109220"/>
                </a:lnTo>
                <a:lnTo>
                  <a:pt x="285953" y="107950"/>
                </a:lnTo>
                <a:lnTo>
                  <a:pt x="285229" y="106680"/>
                </a:lnTo>
                <a:lnTo>
                  <a:pt x="284556" y="105410"/>
                </a:lnTo>
                <a:lnTo>
                  <a:pt x="282613" y="102870"/>
                </a:lnTo>
                <a:lnTo>
                  <a:pt x="281432" y="100330"/>
                </a:lnTo>
                <a:lnTo>
                  <a:pt x="280123" y="99060"/>
                </a:lnTo>
                <a:lnTo>
                  <a:pt x="278574" y="97790"/>
                </a:lnTo>
                <a:lnTo>
                  <a:pt x="277088" y="95250"/>
                </a:lnTo>
                <a:lnTo>
                  <a:pt x="275272" y="95250"/>
                </a:lnTo>
                <a:lnTo>
                  <a:pt x="273723" y="93980"/>
                </a:lnTo>
                <a:lnTo>
                  <a:pt x="273977" y="92710"/>
                </a:lnTo>
                <a:lnTo>
                  <a:pt x="274777" y="90170"/>
                </a:lnTo>
                <a:lnTo>
                  <a:pt x="271195" y="87630"/>
                </a:lnTo>
                <a:lnTo>
                  <a:pt x="273418" y="87630"/>
                </a:lnTo>
                <a:lnTo>
                  <a:pt x="272613" y="86360"/>
                </a:lnTo>
                <a:close/>
              </a:path>
              <a:path w="302260" h="313689">
                <a:moveTo>
                  <a:pt x="12611" y="116840"/>
                </a:moveTo>
                <a:lnTo>
                  <a:pt x="12440" y="117070"/>
                </a:lnTo>
                <a:lnTo>
                  <a:pt x="12611" y="116840"/>
                </a:lnTo>
                <a:close/>
              </a:path>
              <a:path w="302260" h="313689">
                <a:moveTo>
                  <a:pt x="289115" y="107950"/>
                </a:moveTo>
                <a:lnTo>
                  <a:pt x="288163" y="110490"/>
                </a:lnTo>
                <a:lnTo>
                  <a:pt x="292573" y="110490"/>
                </a:lnTo>
                <a:lnTo>
                  <a:pt x="293090" y="109220"/>
                </a:lnTo>
                <a:lnTo>
                  <a:pt x="289115" y="107950"/>
                </a:lnTo>
                <a:close/>
              </a:path>
              <a:path w="302260" h="313689">
                <a:moveTo>
                  <a:pt x="66128" y="38100"/>
                </a:moveTo>
                <a:lnTo>
                  <a:pt x="65201" y="38100"/>
                </a:lnTo>
                <a:lnTo>
                  <a:pt x="64604" y="39370"/>
                </a:lnTo>
                <a:lnTo>
                  <a:pt x="56190" y="44450"/>
                </a:lnTo>
                <a:lnTo>
                  <a:pt x="48231" y="52070"/>
                </a:lnTo>
                <a:lnTo>
                  <a:pt x="40991" y="59690"/>
                </a:lnTo>
                <a:lnTo>
                  <a:pt x="34734" y="68580"/>
                </a:lnTo>
                <a:lnTo>
                  <a:pt x="32359" y="68580"/>
                </a:lnTo>
                <a:lnTo>
                  <a:pt x="30187" y="71120"/>
                </a:lnTo>
                <a:lnTo>
                  <a:pt x="27774" y="73660"/>
                </a:lnTo>
                <a:lnTo>
                  <a:pt x="25463" y="76200"/>
                </a:lnTo>
                <a:lnTo>
                  <a:pt x="22974" y="78740"/>
                </a:lnTo>
                <a:lnTo>
                  <a:pt x="21717" y="82550"/>
                </a:lnTo>
                <a:lnTo>
                  <a:pt x="20637" y="85090"/>
                </a:lnTo>
                <a:lnTo>
                  <a:pt x="19964" y="87630"/>
                </a:lnTo>
                <a:lnTo>
                  <a:pt x="19431" y="90170"/>
                </a:lnTo>
                <a:lnTo>
                  <a:pt x="21043" y="86360"/>
                </a:lnTo>
                <a:lnTo>
                  <a:pt x="272613" y="86360"/>
                </a:lnTo>
                <a:lnTo>
                  <a:pt x="271005" y="83820"/>
                </a:lnTo>
                <a:lnTo>
                  <a:pt x="272084" y="81280"/>
                </a:lnTo>
                <a:lnTo>
                  <a:pt x="262382" y="77470"/>
                </a:lnTo>
                <a:lnTo>
                  <a:pt x="260172" y="76200"/>
                </a:lnTo>
                <a:lnTo>
                  <a:pt x="260299" y="76200"/>
                </a:lnTo>
                <a:lnTo>
                  <a:pt x="260146" y="74930"/>
                </a:lnTo>
                <a:lnTo>
                  <a:pt x="259969" y="74930"/>
                </a:lnTo>
                <a:lnTo>
                  <a:pt x="258902" y="71120"/>
                </a:lnTo>
                <a:lnTo>
                  <a:pt x="257505" y="69850"/>
                </a:lnTo>
                <a:lnTo>
                  <a:pt x="257454" y="68580"/>
                </a:lnTo>
                <a:lnTo>
                  <a:pt x="256489" y="66040"/>
                </a:lnTo>
                <a:lnTo>
                  <a:pt x="255625" y="63500"/>
                </a:lnTo>
                <a:lnTo>
                  <a:pt x="253669" y="62230"/>
                </a:lnTo>
                <a:lnTo>
                  <a:pt x="251857" y="59690"/>
                </a:lnTo>
                <a:lnTo>
                  <a:pt x="43548" y="59690"/>
                </a:lnTo>
                <a:lnTo>
                  <a:pt x="46977" y="55880"/>
                </a:lnTo>
                <a:lnTo>
                  <a:pt x="50241" y="52070"/>
                </a:lnTo>
                <a:lnTo>
                  <a:pt x="53949" y="49530"/>
                </a:lnTo>
                <a:lnTo>
                  <a:pt x="61556" y="43180"/>
                </a:lnTo>
                <a:lnTo>
                  <a:pt x="63449" y="40640"/>
                </a:lnTo>
                <a:lnTo>
                  <a:pt x="66065" y="39370"/>
                </a:lnTo>
                <a:lnTo>
                  <a:pt x="66332" y="39370"/>
                </a:lnTo>
                <a:lnTo>
                  <a:pt x="66128" y="38100"/>
                </a:lnTo>
                <a:close/>
              </a:path>
              <a:path w="302260" h="313689">
                <a:moveTo>
                  <a:pt x="239064" y="40640"/>
                </a:moveTo>
                <a:lnTo>
                  <a:pt x="235496" y="44450"/>
                </a:lnTo>
                <a:lnTo>
                  <a:pt x="63373" y="44450"/>
                </a:lnTo>
                <a:lnTo>
                  <a:pt x="59944" y="46990"/>
                </a:lnTo>
                <a:lnTo>
                  <a:pt x="56438" y="49530"/>
                </a:lnTo>
                <a:lnTo>
                  <a:pt x="53060" y="52070"/>
                </a:lnTo>
                <a:lnTo>
                  <a:pt x="43548" y="59690"/>
                </a:lnTo>
                <a:lnTo>
                  <a:pt x="251857" y="59690"/>
                </a:lnTo>
                <a:lnTo>
                  <a:pt x="250952" y="58420"/>
                </a:lnTo>
                <a:lnTo>
                  <a:pt x="247904" y="55880"/>
                </a:lnTo>
                <a:lnTo>
                  <a:pt x="244703" y="53340"/>
                </a:lnTo>
                <a:lnTo>
                  <a:pt x="245757" y="53340"/>
                </a:lnTo>
                <a:lnTo>
                  <a:pt x="247154" y="52070"/>
                </a:lnTo>
                <a:lnTo>
                  <a:pt x="246773" y="49530"/>
                </a:lnTo>
                <a:lnTo>
                  <a:pt x="244538" y="49530"/>
                </a:lnTo>
                <a:lnTo>
                  <a:pt x="243636" y="45720"/>
                </a:lnTo>
                <a:lnTo>
                  <a:pt x="242290" y="43180"/>
                </a:lnTo>
                <a:lnTo>
                  <a:pt x="240931" y="41910"/>
                </a:lnTo>
                <a:lnTo>
                  <a:pt x="239064" y="40640"/>
                </a:lnTo>
                <a:close/>
              </a:path>
              <a:path w="302260" h="313689">
                <a:moveTo>
                  <a:pt x="228104" y="41910"/>
                </a:moveTo>
                <a:lnTo>
                  <a:pt x="66903" y="41910"/>
                </a:lnTo>
                <a:lnTo>
                  <a:pt x="66001" y="43180"/>
                </a:lnTo>
                <a:lnTo>
                  <a:pt x="65087" y="43180"/>
                </a:lnTo>
                <a:lnTo>
                  <a:pt x="64211" y="44450"/>
                </a:lnTo>
                <a:lnTo>
                  <a:pt x="230505" y="44450"/>
                </a:lnTo>
                <a:lnTo>
                  <a:pt x="228104" y="41910"/>
                </a:lnTo>
                <a:close/>
              </a:path>
              <a:path w="302260" h="313689">
                <a:moveTo>
                  <a:pt x="236283" y="41910"/>
                </a:moveTo>
                <a:lnTo>
                  <a:pt x="231787" y="41910"/>
                </a:lnTo>
                <a:lnTo>
                  <a:pt x="230505" y="44450"/>
                </a:lnTo>
                <a:lnTo>
                  <a:pt x="235496" y="44450"/>
                </a:lnTo>
                <a:lnTo>
                  <a:pt x="235546" y="43180"/>
                </a:lnTo>
                <a:lnTo>
                  <a:pt x="236220" y="43180"/>
                </a:lnTo>
                <a:lnTo>
                  <a:pt x="236283" y="41910"/>
                </a:lnTo>
                <a:close/>
              </a:path>
              <a:path w="302260" h="313689">
                <a:moveTo>
                  <a:pt x="155676" y="20320"/>
                </a:moveTo>
                <a:lnTo>
                  <a:pt x="130035" y="20320"/>
                </a:lnTo>
                <a:lnTo>
                  <a:pt x="120281" y="22860"/>
                </a:lnTo>
                <a:lnTo>
                  <a:pt x="112026" y="25400"/>
                </a:lnTo>
                <a:lnTo>
                  <a:pt x="104889" y="26670"/>
                </a:lnTo>
                <a:lnTo>
                  <a:pt x="96672" y="30480"/>
                </a:lnTo>
                <a:lnTo>
                  <a:pt x="94284" y="30480"/>
                </a:lnTo>
                <a:lnTo>
                  <a:pt x="91922" y="31750"/>
                </a:lnTo>
                <a:lnTo>
                  <a:pt x="89585" y="31750"/>
                </a:lnTo>
                <a:lnTo>
                  <a:pt x="82613" y="35560"/>
                </a:lnTo>
                <a:lnTo>
                  <a:pt x="80314" y="35560"/>
                </a:lnTo>
                <a:lnTo>
                  <a:pt x="77965" y="36830"/>
                </a:lnTo>
                <a:lnTo>
                  <a:pt x="68821" y="41910"/>
                </a:lnTo>
                <a:lnTo>
                  <a:pt x="75590" y="41910"/>
                </a:lnTo>
                <a:lnTo>
                  <a:pt x="75851" y="41792"/>
                </a:lnTo>
                <a:lnTo>
                  <a:pt x="75920" y="40640"/>
                </a:lnTo>
                <a:lnTo>
                  <a:pt x="75539" y="40640"/>
                </a:lnTo>
                <a:lnTo>
                  <a:pt x="78054" y="39370"/>
                </a:lnTo>
                <a:lnTo>
                  <a:pt x="83362" y="36830"/>
                </a:lnTo>
                <a:lnTo>
                  <a:pt x="97724" y="31750"/>
                </a:lnTo>
                <a:lnTo>
                  <a:pt x="104795" y="30480"/>
                </a:lnTo>
                <a:lnTo>
                  <a:pt x="111810" y="27940"/>
                </a:lnTo>
                <a:lnTo>
                  <a:pt x="208040" y="27940"/>
                </a:lnTo>
                <a:lnTo>
                  <a:pt x="208908" y="25400"/>
                </a:lnTo>
                <a:lnTo>
                  <a:pt x="132689" y="25400"/>
                </a:lnTo>
                <a:lnTo>
                  <a:pt x="129908" y="24130"/>
                </a:lnTo>
                <a:lnTo>
                  <a:pt x="159410" y="24130"/>
                </a:lnTo>
                <a:lnTo>
                  <a:pt x="158623" y="22860"/>
                </a:lnTo>
                <a:lnTo>
                  <a:pt x="157200" y="21590"/>
                </a:lnTo>
                <a:lnTo>
                  <a:pt x="155676" y="20320"/>
                </a:lnTo>
                <a:close/>
              </a:path>
              <a:path w="302260" h="313689">
                <a:moveTo>
                  <a:pt x="75851" y="41792"/>
                </a:moveTo>
                <a:lnTo>
                  <a:pt x="75590" y="41910"/>
                </a:lnTo>
                <a:lnTo>
                  <a:pt x="75844" y="41910"/>
                </a:lnTo>
                <a:close/>
              </a:path>
              <a:path w="302260" h="313689">
                <a:moveTo>
                  <a:pt x="208040" y="27940"/>
                </a:moveTo>
                <a:lnTo>
                  <a:pt x="122097" y="27940"/>
                </a:lnTo>
                <a:lnTo>
                  <a:pt x="125857" y="29210"/>
                </a:lnTo>
                <a:lnTo>
                  <a:pt x="115189" y="29210"/>
                </a:lnTo>
                <a:lnTo>
                  <a:pt x="109397" y="30480"/>
                </a:lnTo>
                <a:lnTo>
                  <a:pt x="104940" y="30480"/>
                </a:lnTo>
                <a:lnTo>
                  <a:pt x="100634" y="31750"/>
                </a:lnTo>
                <a:lnTo>
                  <a:pt x="96494" y="33020"/>
                </a:lnTo>
                <a:lnTo>
                  <a:pt x="94424" y="34290"/>
                </a:lnTo>
                <a:lnTo>
                  <a:pt x="92367" y="34290"/>
                </a:lnTo>
                <a:lnTo>
                  <a:pt x="84455" y="38100"/>
                </a:lnTo>
                <a:lnTo>
                  <a:pt x="78422" y="40640"/>
                </a:lnTo>
                <a:lnTo>
                  <a:pt x="75851" y="41792"/>
                </a:lnTo>
                <a:lnTo>
                  <a:pt x="226466" y="41910"/>
                </a:lnTo>
                <a:lnTo>
                  <a:pt x="224618" y="40640"/>
                </a:lnTo>
                <a:lnTo>
                  <a:pt x="107899" y="40640"/>
                </a:lnTo>
                <a:lnTo>
                  <a:pt x="107061" y="39370"/>
                </a:lnTo>
                <a:lnTo>
                  <a:pt x="116954" y="39370"/>
                </a:lnTo>
                <a:lnTo>
                  <a:pt x="122194" y="38252"/>
                </a:lnTo>
                <a:lnTo>
                  <a:pt x="122504" y="38100"/>
                </a:lnTo>
                <a:lnTo>
                  <a:pt x="115392" y="38100"/>
                </a:lnTo>
                <a:lnTo>
                  <a:pt x="119684" y="36830"/>
                </a:lnTo>
                <a:lnTo>
                  <a:pt x="213347" y="36830"/>
                </a:lnTo>
                <a:lnTo>
                  <a:pt x="211010" y="34290"/>
                </a:lnTo>
                <a:lnTo>
                  <a:pt x="209003" y="31750"/>
                </a:lnTo>
                <a:lnTo>
                  <a:pt x="212217" y="31750"/>
                </a:lnTo>
                <a:lnTo>
                  <a:pt x="210743" y="30480"/>
                </a:lnTo>
                <a:lnTo>
                  <a:pt x="207606" y="29210"/>
                </a:lnTo>
                <a:lnTo>
                  <a:pt x="208040" y="27940"/>
                </a:lnTo>
                <a:close/>
              </a:path>
              <a:path w="302260" h="313689">
                <a:moveTo>
                  <a:pt x="218770" y="36830"/>
                </a:moveTo>
                <a:lnTo>
                  <a:pt x="218592" y="36830"/>
                </a:lnTo>
                <a:lnTo>
                  <a:pt x="218414" y="39370"/>
                </a:lnTo>
                <a:lnTo>
                  <a:pt x="115049" y="39370"/>
                </a:lnTo>
                <a:lnTo>
                  <a:pt x="113855" y="40640"/>
                </a:lnTo>
                <a:lnTo>
                  <a:pt x="224618" y="40640"/>
                </a:lnTo>
                <a:lnTo>
                  <a:pt x="222770" y="39370"/>
                </a:lnTo>
                <a:lnTo>
                  <a:pt x="220980" y="38100"/>
                </a:lnTo>
                <a:lnTo>
                  <a:pt x="218770" y="36830"/>
                </a:lnTo>
                <a:close/>
              </a:path>
              <a:path w="302260" h="313689">
                <a:moveTo>
                  <a:pt x="122194" y="38252"/>
                </a:moveTo>
                <a:lnTo>
                  <a:pt x="116954" y="39370"/>
                </a:lnTo>
                <a:lnTo>
                  <a:pt x="119926" y="39370"/>
                </a:lnTo>
                <a:lnTo>
                  <a:pt x="122194" y="38252"/>
                </a:lnTo>
                <a:close/>
              </a:path>
              <a:path w="302260" h="313689">
                <a:moveTo>
                  <a:pt x="217576" y="38100"/>
                </a:moveTo>
                <a:lnTo>
                  <a:pt x="122910" y="38100"/>
                </a:lnTo>
                <a:lnTo>
                  <a:pt x="122194" y="38252"/>
                </a:lnTo>
                <a:lnTo>
                  <a:pt x="119926" y="39370"/>
                </a:lnTo>
                <a:lnTo>
                  <a:pt x="218414" y="39370"/>
                </a:lnTo>
                <a:lnTo>
                  <a:pt x="217576" y="38100"/>
                </a:lnTo>
                <a:close/>
              </a:path>
              <a:path w="302260" h="313689">
                <a:moveTo>
                  <a:pt x="213347" y="36830"/>
                </a:moveTo>
                <a:lnTo>
                  <a:pt x="119684" y="36830"/>
                </a:lnTo>
                <a:lnTo>
                  <a:pt x="119443" y="38100"/>
                </a:lnTo>
                <a:lnTo>
                  <a:pt x="215442" y="38100"/>
                </a:lnTo>
                <a:lnTo>
                  <a:pt x="215540" y="37884"/>
                </a:lnTo>
                <a:lnTo>
                  <a:pt x="213347" y="36830"/>
                </a:lnTo>
                <a:close/>
              </a:path>
              <a:path w="302260" h="313689">
                <a:moveTo>
                  <a:pt x="215540" y="37884"/>
                </a:moveTo>
                <a:lnTo>
                  <a:pt x="215442" y="38100"/>
                </a:lnTo>
                <a:lnTo>
                  <a:pt x="215739" y="37980"/>
                </a:lnTo>
                <a:lnTo>
                  <a:pt x="215540" y="37884"/>
                </a:lnTo>
                <a:close/>
              </a:path>
              <a:path w="302260" h="313689">
                <a:moveTo>
                  <a:pt x="215739" y="37980"/>
                </a:moveTo>
                <a:lnTo>
                  <a:pt x="215442" y="38100"/>
                </a:lnTo>
                <a:lnTo>
                  <a:pt x="215988" y="38100"/>
                </a:lnTo>
                <a:lnTo>
                  <a:pt x="215739" y="37980"/>
                </a:lnTo>
                <a:close/>
              </a:path>
              <a:path w="302260" h="313689">
                <a:moveTo>
                  <a:pt x="216598" y="35560"/>
                </a:moveTo>
                <a:lnTo>
                  <a:pt x="215540" y="37884"/>
                </a:lnTo>
                <a:lnTo>
                  <a:pt x="215739" y="37980"/>
                </a:lnTo>
                <a:lnTo>
                  <a:pt x="218592" y="36830"/>
                </a:lnTo>
                <a:lnTo>
                  <a:pt x="218770" y="36830"/>
                </a:lnTo>
                <a:lnTo>
                  <a:pt x="216598" y="35560"/>
                </a:lnTo>
                <a:close/>
              </a:path>
              <a:path w="302260" h="313689">
                <a:moveTo>
                  <a:pt x="122097" y="27940"/>
                </a:moveTo>
                <a:lnTo>
                  <a:pt x="111810" y="27940"/>
                </a:lnTo>
                <a:lnTo>
                  <a:pt x="114046" y="29210"/>
                </a:lnTo>
                <a:lnTo>
                  <a:pt x="122097" y="27940"/>
                </a:lnTo>
                <a:close/>
              </a:path>
              <a:path w="302260" h="313689">
                <a:moveTo>
                  <a:pt x="160794" y="22860"/>
                </a:moveTo>
                <a:lnTo>
                  <a:pt x="159410" y="24130"/>
                </a:lnTo>
                <a:lnTo>
                  <a:pt x="133883" y="24130"/>
                </a:lnTo>
                <a:lnTo>
                  <a:pt x="132689" y="25400"/>
                </a:lnTo>
                <a:lnTo>
                  <a:pt x="162775" y="25400"/>
                </a:lnTo>
                <a:lnTo>
                  <a:pt x="160794" y="22860"/>
                </a:lnTo>
                <a:close/>
              </a:path>
              <a:path w="302260" h="313689">
                <a:moveTo>
                  <a:pt x="158940" y="16510"/>
                </a:moveTo>
                <a:lnTo>
                  <a:pt x="158711" y="16510"/>
                </a:lnTo>
                <a:lnTo>
                  <a:pt x="157607" y="17780"/>
                </a:lnTo>
                <a:lnTo>
                  <a:pt x="156946" y="17780"/>
                </a:lnTo>
                <a:lnTo>
                  <a:pt x="158330" y="19050"/>
                </a:lnTo>
                <a:lnTo>
                  <a:pt x="161632" y="21590"/>
                </a:lnTo>
                <a:lnTo>
                  <a:pt x="164147" y="24130"/>
                </a:lnTo>
                <a:lnTo>
                  <a:pt x="162775" y="25400"/>
                </a:lnTo>
                <a:lnTo>
                  <a:pt x="208908" y="25400"/>
                </a:lnTo>
                <a:lnTo>
                  <a:pt x="210210" y="21590"/>
                </a:lnTo>
                <a:lnTo>
                  <a:pt x="202209" y="20320"/>
                </a:lnTo>
                <a:lnTo>
                  <a:pt x="162306" y="20320"/>
                </a:lnTo>
                <a:lnTo>
                  <a:pt x="160451" y="19050"/>
                </a:lnTo>
                <a:lnTo>
                  <a:pt x="158559" y="19050"/>
                </a:lnTo>
                <a:lnTo>
                  <a:pt x="158369" y="17780"/>
                </a:lnTo>
                <a:lnTo>
                  <a:pt x="158940" y="16510"/>
                </a:lnTo>
                <a:close/>
              </a:path>
              <a:path w="302260" h="313689">
                <a:moveTo>
                  <a:pt x="156540" y="17780"/>
                </a:moveTo>
                <a:lnTo>
                  <a:pt x="143141" y="17780"/>
                </a:lnTo>
                <a:lnTo>
                  <a:pt x="142849" y="19050"/>
                </a:lnTo>
                <a:lnTo>
                  <a:pt x="134594" y="19050"/>
                </a:lnTo>
                <a:lnTo>
                  <a:pt x="134835" y="20320"/>
                </a:lnTo>
                <a:lnTo>
                  <a:pt x="156387" y="20320"/>
                </a:lnTo>
                <a:lnTo>
                  <a:pt x="156845" y="19050"/>
                </a:lnTo>
                <a:lnTo>
                  <a:pt x="156540" y="17780"/>
                </a:lnTo>
                <a:close/>
              </a:path>
              <a:path w="302260" h="313689">
                <a:moveTo>
                  <a:pt x="196710" y="13970"/>
                </a:moveTo>
                <a:lnTo>
                  <a:pt x="192214" y="15240"/>
                </a:lnTo>
                <a:lnTo>
                  <a:pt x="186804" y="16510"/>
                </a:lnTo>
                <a:lnTo>
                  <a:pt x="166751" y="16510"/>
                </a:lnTo>
                <a:lnTo>
                  <a:pt x="166611" y="17780"/>
                </a:lnTo>
                <a:lnTo>
                  <a:pt x="162445" y="17780"/>
                </a:lnTo>
                <a:lnTo>
                  <a:pt x="161493" y="19050"/>
                </a:lnTo>
                <a:lnTo>
                  <a:pt x="162306" y="20320"/>
                </a:lnTo>
                <a:lnTo>
                  <a:pt x="202209" y="20320"/>
                </a:lnTo>
                <a:lnTo>
                  <a:pt x="198843" y="19050"/>
                </a:lnTo>
                <a:lnTo>
                  <a:pt x="196710" y="13970"/>
                </a:lnTo>
                <a:close/>
              </a:path>
              <a:path w="302260" h="313689">
                <a:moveTo>
                  <a:pt x="130556" y="17780"/>
                </a:moveTo>
                <a:lnTo>
                  <a:pt x="125425" y="17780"/>
                </a:lnTo>
                <a:lnTo>
                  <a:pt x="127850" y="19050"/>
                </a:lnTo>
                <a:lnTo>
                  <a:pt x="130556" y="17780"/>
                </a:lnTo>
                <a:close/>
              </a:path>
              <a:path w="302260" h="313689">
                <a:moveTo>
                  <a:pt x="137579" y="17780"/>
                </a:moveTo>
                <a:lnTo>
                  <a:pt x="136867" y="17780"/>
                </a:lnTo>
                <a:lnTo>
                  <a:pt x="135521" y="19050"/>
                </a:lnTo>
                <a:lnTo>
                  <a:pt x="136791" y="19050"/>
                </a:lnTo>
                <a:lnTo>
                  <a:pt x="137579" y="17780"/>
                </a:lnTo>
                <a:close/>
              </a:path>
              <a:path w="302260" h="313689">
                <a:moveTo>
                  <a:pt x="141224" y="17780"/>
                </a:moveTo>
                <a:lnTo>
                  <a:pt x="138404" y="17780"/>
                </a:lnTo>
                <a:lnTo>
                  <a:pt x="138379" y="19050"/>
                </a:lnTo>
                <a:lnTo>
                  <a:pt x="141757" y="19050"/>
                </a:lnTo>
                <a:lnTo>
                  <a:pt x="141224" y="17780"/>
                </a:lnTo>
                <a:close/>
              </a:path>
              <a:path w="302260" h="313689">
                <a:moveTo>
                  <a:pt x="151168" y="16510"/>
                </a:moveTo>
                <a:lnTo>
                  <a:pt x="134683" y="16510"/>
                </a:lnTo>
                <a:lnTo>
                  <a:pt x="131495" y="17780"/>
                </a:lnTo>
                <a:lnTo>
                  <a:pt x="151358" y="17780"/>
                </a:lnTo>
                <a:lnTo>
                  <a:pt x="151168" y="16510"/>
                </a:lnTo>
                <a:close/>
              </a:path>
              <a:path w="302260" h="313689">
                <a:moveTo>
                  <a:pt x="155562" y="16510"/>
                </a:moveTo>
                <a:lnTo>
                  <a:pt x="156476" y="17780"/>
                </a:lnTo>
                <a:lnTo>
                  <a:pt x="156946" y="17780"/>
                </a:lnTo>
                <a:lnTo>
                  <a:pt x="155562" y="16510"/>
                </a:lnTo>
                <a:close/>
              </a:path>
              <a:path w="302260" h="313689">
                <a:moveTo>
                  <a:pt x="144983" y="12700"/>
                </a:moveTo>
                <a:lnTo>
                  <a:pt x="136994" y="12700"/>
                </a:lnTo>
                <a:lnTo>
                  <a:pt x="134785" y="13970"/>
                </a:lnTo>
                <a:lnTo>
                  <a:pt x="139623" y="16510"/>
                </a:lnTo>
                <a:lnTo>
                  <a:pt x="161251" y="16510"/>
                </a:lnTo>
                <a:lnTo>
                  <a:pt x="158610" y="15240"/>
                </a:lnTo>
                <a:lnTo>
                  <a:pt x="155422" y="15240"/>
                </a:lnTo>
                <a:lnTo>
                  <a:pt x="152361" y="13970"/>
                </a:lnTo>
                <a:lnTo>
                  <a:pt x="147142" y="13970"/>
                </a:lnTo>
                <a:lnTo>
                  <a:pt x="144983" y="12700"/>
                </a:lnTo>
                <a:close/>
              </a:path>
              <a:path w="302260" h="313689">
                <a:moveTo>
                  <a:pt x="181076" y="0"/>
                </a:moveTo>
                <a:lnTo>
                  <a:pt x="177634" y="6350"/>
                </a:lnTo>
                <a:lnTo>
                  <a:pt x="178422" y="8890"/>
                </a:lnTo>
                <a:lnTo>
                  <a:pt x="178320" y="11430"/>
                </a:lnTo>
                <a:lnTo>
                  <a:pt x="178193" y="12700"/>
                </a:lnTo>
                <a:lnTo>
                  <a:pt x="174142" y="13970"/>
                </a:lnTo>
                <a:lnTo>
                  <a:pt x="166446" y="13970"/>
                </a:lnTo>
                <a:lnTo>
                  <a:pt x="167411" y="15240"/>
                </a:lnTo>
                <a:lnTo>
                  <a:pt x="166814" y="16510"/>
                </a:lnTo>
                <a:lnTo>
                  <a:pt x="183718" y="16510"/>
                </a:lnTo>
                <a:lnTo>
                  <a:pt x="182791" y="15240"/>
                </a:lnTo>
                <a:lnTo>
                  <a:pt x="179781" y="15240"/>
                </a:lnTo>
                <a:lnTo>
                  <a:pt x="180505" y="12700"/>
                </a:lnTo>
                <a:lnTo>
                  <a:pt x="179666" y="12700"/>
                </a:lnTo>
                <a:lnTo>
                  <a:pt x="181483" y="11430"/>
                </a:lnTo>
                <a:lnTo>
                  <a:pt x="189090" y="11430"/>
                </a:lnTo>
                <a:lnTo>
                  <a:pt x="188417" y="8890"/>
                </a:lnTo>
                <a:lnTo>
                  <a:pt x="185775" y="5080"/>
                </a:lnTo>
                <a:lnTo>
                  <a:pt x="181076" y="0"/>
                </a:lnTo>
                <a:close/>
              </a:path>
              <a:path w="302260" h="313689">
                <a:moveTo>
                  <a:pt x="186347" y="15240"/>
                </a:moveTo>
                <a:lnTo>
                  <a:pt x="185115" y="15240"/>
                </a:lnTo>
                <a:lnTo>
                  <a:pt x="184708" y="16510"/>
                </a:lnTo>
                <a:lnTo>
                  <a:pt x="186804" y="16510"/>
                </a:lnTo>
                <a:lnTo>
                  <a:pt x="186347" y="15240"/>
                </a:lnTo>
                <a:close/>
              </a:path>
              <a:path w="302260" h="313689">
                <a:moveTo>
                  <a:pt x="183413" y="13970"/>
                </a:moveTo>
                <a:lnTo>
                  <a:pt x="179781" y="15240"/>
                </a:lnTo>
                <a:lnTo>
                  <a:pt x="182791" y="15240"/>
                </a:lnTo>
                <a:lnTo>
                  <a:pt x="183413" y="13970"/>
                </a:lnTo>
                <a:close/>
              </a:path>
              <a:path w="302260" h="313689">
                <a:moveTo>
                  <a:pt x="168960" y="6350"/>
                </a:moveTo>
                <a:lnTo>
                  <a:pt x="169138" y="8890"/>
                </a:lnTo>
                <a:lnTo>
                  <a:pt x="168617" y="11430"/>
                </a:lnTo>
                <a:lnTo>
                  <a:pt x="167932" y="13970"/>
                </a:lnTo>
                <a:lnTo>
                  <a:pt x="169037" y="13970"/>
                </a:lnTo>
                <a:lnTo>
                  <a:pt x="169100" y="12700"/>
                </a:lnTo>
                <a:lnTo>
                  <a:pt x="170840" y="11430"/>
                </a:lnTo>
                <a:lnTo>
                  <a:pt x="174263" y="11430"/>
                </a:lnTo>
                <a:lnTo>
                  <a:pt x="175031" y="8890"/>
                </a:lnTo>
                <a:lnTo>
                  <a:pt x="170294" y="7620"/>
                </a:lnTo>
                <a:lnTo>
                  <a:pt x="168960" y="6350"/>
                </a:lnTo>
                <a:close/>
              </a:path>
              <a:path w="302260" h="313689">
                <a:moveTo>
                  <a:pt x="174263" y="11430"/>
                </a:moveTo>
                <a:lnTo>
                  <a:pt x="170840" y="11430"/>
                </a:lnTo>
                <a:lnTo>
                  <a:pt x="172097" y="13970"/>
                </a:lnTo>
                <a:lnTo>
                  <a:pt x="173494" y="13970"/>
                </a:lnTo>
                <a:lnTo>
                  <a:pt x="174263" y="11430"/>
                </a:lnTo>
                <a:close/>
              </a:path>
              <a:path w="302260" h="313689">
                <a:moveTo>
                  <a:pt x="189090" y="11430"/>
                </a:moveTo>
                <a:lnTo>
                  <a:pt x="181483" y="11430"/>
                </a:lnTo>
                <a:lnTo>
                  <a:pt x="183222" y="12700"/>
                </a:lnTo>
                <a:lnTo>
                  <a:pt x="186461" y="13970"/>
                </a:lnTo>
                <a:lnTo>
                  <a:pt x="187934" y="13970"/>
                </a:lnTo>
                <a:lnTo>
                  <a:pt x="189090" y="1143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524461" y="5069916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419" y="0"/>
                </a:moveTo>
                <a:lnTo>
                  <a:pt x="29" y="431"/>
                </a:lnTo>
                <a:lnTo>
                  <a:pt x="0" y="596"/>
                </a:lnTo>
                <a:lnTo>
                  <a:pt x="292" y="431"/>
                </a:lnTo>
                <a:lnTo>
                  <a:pt x="419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593844" y="5065886"/>
            <a:ext cx="11430" cy="9525"/>
          </a:xfrm>
          <a:custGeom>
            <a:avLst/>
            <a:gdLst/>
            <a:ahLst/>
            <a:cxnLst/>
            <a:rect l="l" t="t" r="r" b="b"/>
            <a:pathLst>
              <a:path w="11430" h="9525">
                <a:moveTo>
                  <a:pt x="10133" y="6959"/>
                </a:moveTo>
                <a:lnTo>
                  <a:pt x="3746" y="6959"/>
                </a:lnTo>
                <a:lnTo>
                  <a:pt x="5156" y="7226"/>
                </a:lnTo>
                <a:lnTo>
                  <a:pt x="6527" y="7556"/>
                </a:lnTo>
                <a:lnTo>
                  <a:pt x="7785" y="8534"/>
                </a:lnTo>
                <a:lnTo>
                  <a:pt x="8509" y="9474"/>
                </a:lnTo>
                <a:lnTo>
                  <a:pt x="10133" y="6959"/>
                </a:lnTo>
                <a:close/>
              </a:path>
              <a:path w="11430" h="9525">
                <a:moveTo>
                  <a:pt x="8547" y="0"/>
                </a:moveTo>
                <a:lnTo>
                  <a:pt x="6477" y="723"/>
                </a:lnTo>
                <a:lnTo>
                  <a:pt x="2155" y="723"/>
                </a:lnTo>
                <a:lnTo>
                  <a:pt x="0" y="5499"/>
                </a:lnTo>
                <a:lnTo>
                  <a:pt x="1003" y="8978"/>
                </a:lnTo>
                <a:lnTo>
                  <a:pt x="2222" y="7353"/>
                </a:lnTo>
                <a:lnTo>
                  <a:pt x="3746" y="6959"/>
                </a:lnTo>
                <a:lnTo>
                  <a:pt x="10133" y="6959"/>
                </a:lnTo>
                <a:lnTo>
                  <a:pt x="11036" y="5562"/>
                </a:lnTo>
                <a:lnTo>
                  <a:pt x="8750" y="2336"/>
                </a:lnTo>
                <a:lnTo>
                  <a:pt x="8610" y="723"/>
                </a:lnTo>
                <a:lnTo>
                  <a:pt x="6477" y="723"/>
                </a:lnTo>
                <a:lnTo>
                  <a:pt x="2184" y="660"/>
                </a:lnTo>
                <a:lnTo>
                  <a:pt x="8604" y="660"/>
                </a:lnTo>
                <a:lnTo>
                  <a:pt x="8547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27278" y="5088247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3060" y="0"/>
                </a:moveTo>
                <a:lnTo>
                  <a:pt x="0" y="3505"/>
                </a:lnTo>
                <a:lnTo>
                  <a:pt x="4610" y="5080"/>
                </a:lnTo>
                <a:lnTo>
                  <a:pt x="6261" y="2603"/>
                </a:lnTo>
                <a:lnTo>
                  <a:pt x="4318" y="1346"/>
                </a:lnTo>
                <a:lnTo>
                  <a:pt x="306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458476" y="5134178"/>
            <a:ext cx="153285" cy="153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639331" y="5182289"/>
            <a:ext cx="2540" cy="6985"/>
          </a:xfrm>
          <a:custGeom>
            <a:avLst/>
            <a:gdLst/>
            <a:ahLst/>
            <a:cxnLst/>
            <a:rect l="l" t="t" r="r" b="b"/>
            <a:pathLst>
              <a:path w="2539" h="6985">
                <a:moveTo>
                  <a:pt x="2247" y="0"/>
                </a:moveTo>
                <a:lnTo>
                  <a:pt x="0" y="6870"/>
                </a:lnTo>
                <a:lnTo>
                  <a:pt x="1600" y="6934"/>
                </a:lnTo>
                <a:lnTo>
                  <a:pt x="1701" y="2616"/>
                </a:lnTo>
                <a:lnTo>
                  <a:pt x="2247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917199" y="513029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723" y="0"/>
                </a:moveTo>
                <a:lnTo>
                  <a:pt x="0" y="253"/>
                </a:lnTo>
                <a:lnTo>
                  <a:pt x="419" y="596"/>
                </a:lnTo>
                <a:lnTo>
                  <a:pt x="888" y="1079"/>
                </a:lnTo>
                <a:lnTo>
                  <a:pt x="1371" y="1625"/>
                </a:lnTo>
                <a:lnTo>
                  <a:pt x="1206" y="1066"/>
                </a:lnTo>
                <a:lnTo>
                  <a:pt x="1003" y="520"/>
                </a:lnTo>
                <a:lnTo>
                  <a:pt x="723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915393" y="512982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384"/>
                </a:moveTo>
                <a:lnTo>
                  <a:pt x="1816" y="723"/>
                </a:lnTo>
                <a:lnTo>
                  <a:pt x="863" y="50"/>
                </a:lnTo>
                <a:lnTo>
                  <a:pt x="165" y="0"/>
                </a:lnTo>
                <a:lnTo>
                  <a:pt x="0" y="1384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15598" y="5131929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4" h="12700">
                <a:moveTo>
                  <a:pt x="4803" y="6261"/>
                </a:moveTo>
                <a:lnTo>
                  <a:pt x="0" y="12661"/>
                </a:lnTo>
                <a:lnTo>
                  <a:pt x="6540" y="11950"/>
                </a:lnTo>
                <a:lnTo>
                  <a:pt x="4803" y="6261"/>
                </a:lnTo>
                <a:close/>
              </a:path>
              <a:path w="10794" h="12700">
                <a:moveTo>
                  <a:pt x="8667" y="5156"/>
                </a:moveTo>
                <a:lnTo>
                  <a:pt x="9550" y="8293"/>
                </a:lnTo>
                <a:lnTo>
                  <a:pt x="10210" y="6934"/>
                </a:lnTo>
                <a:lnTo>
                  <a:pt x="8667" y="5156"/>
                </a:lnTo>
                <a:close/>
              </a:path>
              <a:path w="10794" h="12700">
                <a:moveTo>
                  <a:pt x="4533" y="5149"/>
                </a:moveTo>
                <a:lnTo>
                  <a:pt x="4803" y="6261"/>
                </a:lnTo>
                <a:lnTo>
                  <a:pt x="4533" y="5149"/>
                </a:lnTo>
                <a:close/>
              </a:path>
              <a:path w="10794" h="12700">
                <a:moveTo>
                  <a:pt x="8331" y="3962"/>
                </a:moveTo>
                <a:lnTo>
                  <a:pt x="7780" y="4134"/>
                </a:lnTo>
                <a:lnTo>
                  <a:pt x="8667" y="5156"/>
                </a:lnTo>
                <a:lnTo>
                  <a:pt x="8331" y="3962"/>
                </a:lnTo>
                <a:close/>
              </a:path>
              <a:path w="10794" h="12700">
                <a:moveTo>
                  <a:pt x="2971" y="0"/>
                </a:moveTo>
                <a:lnTo>
                  <a:pt x="4533" y="5149"/>
                </a:lnTo>
                <a:lnTo>
                  <a:pt x="7780" y="4134"/>
                </a:lnTo>
                <a:lnTo>
                  <a:pt x="7365" y="3657"/>
                </a:lnTo>
                <a:lnTo>
                  <a:pt x="7191" y="3390"/>
                </a:lnTo>
                <a:lnTo>
                  <a:pt x="6400" y="3390"/>
                </a:lnTo>
                <a:lnTo>
                  <a:pt x="5333" y="2743"/>
                </a:lnTo>
                <a:lnTo>
                  <a:pt x="4089" y="1231"/>
                </a:lnTo>
                <a:lnTo>
                  <a:pt x="2971" y="0"/>
                </a:lnTo>
                <a:close/>
              </a:path>
              <a:path w="10794" h="12700">
                <a:moveTo>
                  <a:pt x="6108" y="1739"/>
                </a:moveTo>
                <a:lnTo>
                  <a:pt x="6400" y="3390"/>
                </a:lnTo>
                <a:lnTo>
                  <a:pt x="7191" y="3390"/>
                </a:lnTo>
                <a:lnTo>
                  <a:pt x="6108" y="1739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921539" y="5143853"/>
            <a:ext cx="5715" cy="9525"/>
          </a:xfrm>
          <a:custGeom>
            <a:avLst/>
            <a:gdLst/>
            <a:ahLst/>
            <a:cxnLst/>
            <a:rect l="l" t="t" r="r" b="b"/>
            <a:pathLst>
              <a:path w="5714" h="9525">
                <a:moveTo>
                  <a:pt x="2857" y="0"/>
                </a:moveTo>
                <a:lnTo>
                  <a:pt x="0" y="2971"/>
                </a:lnTo>
                <a:lnTo>
                  <a:pt x="5384" y="9093"/>
                </a:lnTo>
                <a:lnTo>
                  <a:pt x="4737" y="6388"/>
                </a:lnTo>
                <a:lnTo>
                  <a:pt x="2857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920571" y="5155873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89">
                <a:moveTo>
                  <a:pt x="5384" y="0"/>
                </a:moveTo>
                <a:lnTo>
                  <a:pt x="2793" y="3848"/>
                </a:lnTo>
                <a:lnTo>
                  <a:pt x="3213" y="6908"/>
                </a:lnTo>
                <a:lnTo>
                  <a:pt x="4432" y="8407"/>
                </a:lnTo>
                <a:lnTo>
                  <a:pt x="5384" y="0"/>
                </a:lnTo>
                <a:close/>
              </a:path>
              <a:path w="5714" h="8889">
                <a:moveTo>
                  <a:pt x="2273" y="50"/>
                </a:moveTo>
                <a:lnTo>
                  <a:pt x="1478" y="4202"/>
                </a:lnTo>
                <a:lnTo>
                  <a:pt x="1904" y="5168"/>
                </a:lnTo>
                <a:lnTo>
                  <a:pt x="2793" y="3848"/>
                </a:lnTo>
                <a:lnTo>
                  <a:pt x="2273" y="50"/>
                </a:lnTo>
                <a:close/>
              </a:path>
              <a:path w="5714" h="8889">
                <a:moveTo>
                  <a:pt x="0" y="850"/>
                </a:moveTo>
                <a:lnTo>
                  <a:pt x="558" y="3517"/>
                </a:lnTo>
                <a:lnTo>
                  <a:pt x="1422" y="4495"/>
                </a:lnTo>
                <a:lnTo>
                  <a:pt x="1478" y="4202"/>
                </a:lnTo>
                <a:lnTo>
                  <a:pt x="0" y="85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919892" y="5154846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0" y="0"/>
                </a:moveTo>
                <a:lnTo>
                  <a:pt x="203" y="787"/>
                </a:lnTo>
                <a:lnTo>
                  <a:pt x="431" y="1371"/>
                </a:lnTo>
                <a:lnTo>
                  <a:pt x="673" y="1879"/>
                </a:lnTo>
                <a:lnTo>
                  <a:pt x="520" y="1244"/>
                </a:lnTo>
                <a:lnTo>
                  <a:pt x="330" y="596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714353" y="5065068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2286" y="0"/>
                </a:moveTo>
                <a:lnTo>
                  <a:pt x="1600" y="673"/>
                </a:lnTo>
                <a:lnTo>
                  <a:pt x="685" y="1333"/>
                </a:lnTo>
                <a:lnTo>
                  <a:pt x="0" y="2044"/>
                </a:lnTo>
                <a:lnTo>
                  <a:pt x="1917" y="3111"/>
                </a:lnTo>
                <a:lnTo>
                  <a:pt x="1920" y="1333"/>
                </a:lnTo>
                <a:lnTo>
                  <a:pt x="2286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714157" y="506701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127" y="190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713026" y="5067209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20">
                <a:moveTo>
                  <a:pt x="1257" y="0"/>
                </a:moveTo>
                <a:lnTo>
                  <a:pt x="647" y="673"/>
                </a:lnTo>
                <a:lnTo>
                  <a:pt x="266" y="1409"/>
                </a:lnTo>
                <a:lnTo>
                  <a:pt x="520" y="2273"/>
                </a:lnTo>
                <a:lnTo>
                  <a:pt x="149" y="2273"/>
                </a:lnTo>
                <a:lnTo>
                  <a:pt x="0" y="4381"/>
                </a:lnTo>
                <a:lnTo>
                  <a:pt x="774" y="7620"/>
                </a:lnTo>
                <a:lnTo>
                  <a:pt x="584" y="4102"/>
                </a:lnTo>
                <a:lnTo>
                  <a:pt x="4154" y="4102"/>
                </a:lnTo>
                <a:lnTo>
                  <a:pt x="2862" y="2273"/>
                </a:lnTo>
                <a:lnTo>
                  <a:pt x="520" y="2273"/>
                </a:lnTo>
                <a:lnTo>
                  <a:pt x="203" y="1524"/>
                </a:lnTo>
                <a:lnTo>
                  <a:pt x="2333" y="1524"/>
                </a:lnTo>
                <a:lnTo>
                  <a:pt x="1257" y="0"/>
                </a:lnTo>
                <a:close/>
              </a:path>
              <a:path w="5714" h="7620">
                <a:moveTo>
                  <a:pt x="4154" y="4102"/>
                </a:moveTo>
                <a:lnTo>
                  <a:pt x="584" y="4102"/>
                </a:lnTo>
                <a:lnTo>
                  <a:pt x="5715" y="6311"/>
                </a:lnTo>
                <a:lnTo>
                  <a:pt x="4154" y="4102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716157" y="5068562"/>
            <a:ext cx="5715" cy="5080"/>
          </a:xfrm>
          <a:custGeom>
            <a:avLst/>
            <a:gdLst/>
            <a:ahLst/>
            <a:cxnLst/>
            <a:rect l="l" t="t" r="r" b="b"/>
            <a:pathLst>
              <a:path w="5714" h="5079">
                <a:moveTo>
                  <a:pt x="706" y="1619"/>
                </a:moveTo>
                <a:lnTo>
                  <a:pt x="0" y="2260"/>
                </a:lnTo>
                <a:lnTo>
                  <a:pt x="1016" y="4152"/>
                </a:lnTo>
                <a:lnTo>
                  <a:pt x="1854" y="4610"/>
                </a:lnTo>
                <a:lnTo>
                  <a:pt x="1444" y="1928"/>
                </a:lnTo>
                <a:lnTo>
                  <a:pt x="706" y="1619"/>
                </a:lnTo>
                <a:close/>
              </a:path>
              <a:path w="5714" h="5079">
                <a:moveTo>
                  <a:pt x="2169" y="2232"/>
                </a:moveTo>
                <a:lnTo>
                  <a:pt x="3429" y="4076"/>
                </a:lnTo>
                <a:lnTo>
                  <a:pt x="5448" y="3606"/>
                </a:lnTo>
                <a:lnTo>
                  <a:pt x="2169" y="2232"/>
                </a:lnTo>
                <a:close/>
              </a:path>
              <a:path w="5714" h="5079">
                <a:moveTo>
                  <a:pt x="1445" y="1171"/>
                </a:moveTo>
                <a:lnTo>
                  <a:pt x="1444" y="1928"/>
                </a:lnTo>
                <a:lnTo>
                  <a:pt x="2169" y="2232"/>
                </a:lnTo>
                <a:lnTo>
                  <a:pt x="1445" y="1171"/>
                </a:lnTo>
                <a:close/>
              </a:path>
              <a:path w="5714" h="5079">
                <a:moveTo>
                  <a:pt x="1313" y="1068"/>
                </a:moveTo>
                <a:lnTo>
                  <a:pt x="827" y="1508"/>
                </a:lnTo>
                <a:lnTo>
                  <a:pt x="1337" y="1230"/>
                </a:lnTo>
                <a:lnTo>
                  <a:pt x="1313" y="1068"/>
                </a:lnTo>
                <a:close/>
              </a:path>
              <a:path w="5714" h="5079">
                <a:moveTo>
                  <a:pt x="2489" y="0"/>
                </a:moveTo>
                <a:lnTo>
                  <a:pt x="1440" y="952"/>
                </a:lnTo>
                <a:lnTo>
                  <a:pt x="1445" y="1171"/>
                </a:lnTo>
                <a:lnTo>
                  <a:pt x="2311" y="698"/>
                </a:lnTo>
                <a:lnTo>
                  <a:pt x="2489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723391" y="506081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0"/>
                </a:moveTo>
                <a:lnTo>
                  <a:pt x="12" y="393"/>
                </a:lnTo>
                <a:lnTo>
                  <a:pt x="177" y="685"/>
                </a:lnTo>
                <a:lnTo>
                  <a:pt x="431" y="927"/>
                </a:lnTo>
                <a:lnTo>
                  <a:pt x="177" y="342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724825" y="506913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244" y="0"/>
                </a:moveTo>
                <a:lnTo>
                  <a:pt x="838" y="88"/>
                </a:lnTo>
                <a:lnTo>
                  <a:pt x="406" y="101"/>
                </a:lnTo>
                <a:lnTo>
                  <a:pt x="0" y="139"/>
                </a:lnTo>
                <a:lnTo>
                  <a:pt x="431" y="520"/>
                </a:lnTo>
                <a:lnTo>
                  <a:pt x="863" y="660"/>
                </a:lnTo>
                <a:lnTo>
                  <a:pt x="1299" y="139"/>
                </a:lnTo>
                <a:lnTo>
                  <a:pt x="1244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721451" y="5065967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79">
                <a:moveTo>
                  <a:pt x="1320" y="0"/>
                </a:moveTo>
                <a:lnTo>
                  <a:pt x="0" y="1104"/>
                </a:lnTo>
                <a:lnTo>
                  <a:pt x="1397" y="4927"/>
                </a:lnTo>
                <a:lnTo>
                  <a:pt x="1943" y="3568"/>
                </a:lnTo>
                <a:lnTo>
                  <a:pt x="2641" y="3352"/>
                </a:lnTo>
                <a:lnTo>
                  <a:pt x="3378" y="3301"/>
                </a:lnTo>
                <a:lnTo>
                  <a:pt x="2349" y="2400"/>
                </a:lnTo>
                <a:lnTo>
                  <a:pt x="132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721692" y="5061749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0" y="927"/>
                </a:moveTo>
                <a:lnTo>
                  <a:pt x="4381" y="7378"/>
                </a:lnTo>
                <a:lnTo>
                  <a:pt x="4927" y="7264"/>
                </a:lnTo>
                <a:lnTo>
                  <a:pt x="5461" y="6959"/>
                </a:lnTo>
                <a:lnTo>
                  <a:pt x="5918" y="6019"/>
                </a:lnTo>
                <a:lnTo>
                  <a:pt x="3937" y="5969"/>
                </a:lnTo>
                <a:lnTo>
                  <a:pt x="3360" y="4210"/>
                </a:lnTo>
                <a:lnTo>
                  <a:pt x="0" y="927"/>
                </a:lnTo>
                <a:close/>
              </a:path>
              <a:path w="6350" h="7620">
                <a:moveTo>
                  <a:pt x="2933" y="2908"/>
                </a:moveTo>
                <a:lnTo>
                  <a:pt x="3360" y="4210"/>
                </a:lnTo>
                <a:lnTo>
                  <a:pt x="4432" y="5257"/>
                </a:lnTo>
                <a:lnTo>
                  <a:pt x="3613" y="3384"/>
                </a:lnTo>
                <a:lnTo>
                  <a:pt x="2933" y="2908"/>
                </a:lnTo>
                <a:close/>
              </a:path>
              <a:path w="6350" h="7620">
                <a:moveTo>
                  <a:pt x="2133" y="0"/>
                </a:moveTo>
                <a:lnTo>
                  <a:pt x="3613" y="3384"/>
                </a:lnTo>
                <a:lnTo>
                  <a:pt x="5778" y="4902"/>
                </a:lnTo>
                <a:lnTo>
                  <a:pt x="4699" y="2159"/>
                </a:lnTo>
                <a:lnTo>
                  <a:pt x="4013" y="977"/>
                </a:lnTo>
                <a:lnTo>
                  <a:pt x="2781" y="635"/>
                </a:lnTo>
                <a:lnTo>
                  <a:pt x="2133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737009" y="5060946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0" y="0"/>
                </a:moveTo>
                <a:lnTo>
                  <a:pt x="507" y="1384"/>
                </a:lnTo>
                <a:lnTo>
                  <a:pt x="1485" y="952"/>
                </a:lnTo>
                <a:lnTo>
                  <a:pt x="1915" y="952"/>
                </a:lnTo>
                <a:lnTo>
                  <a:pt x="0" y="0"/>
                </a:lnTo>
                <a:close/>
              </a:path>
              <a:path w="2539" h="1904">
                <a:moveTo>
                  <a:pt x="1915" y="952"/>
                </a:moveTo>
                <a:lnTo>
                  <a:pt x="1485" y="952"/>
                </a:lnTo>
                <a:lnTo>
                  <a:pt x="2247" y="1117"/>
                </a:lnTo>
                <a:lnTo>
                  <a:pt x="1915" y="952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734000" y="5064359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647" y="0"/>
                </a:moveTo>
                <a:lnTo>
                  <a:pt x="0" y="457"/>
                </a:lnTo>
                <a:lnTo>
                  <a:pt x="863" y="774"/>
                </a:lnTo>
                <a:lnTo>
                  <a:pt x="1689" y="850"/>
                </a:lnTo>
                <a:lnTo>
                  <a:pt x="2349" y="609"/>
                </a:lnTo>
                <a:lnTo>
                  <a:pt x="1460" y="126"/>
                </a:lnTo>
                <a:lnTo>
                  <a:pt x="647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731521" y="5063528"/>
            <a:ext cx="5715" cy="9525"/>
          </a:xfrm>
          <a:custGeom>
            <a:avLst/>
            <a:gdLst/>
            <a:ahLst/>
            <a:cxnLst/>
            <a:rect l="l" t="t" r="r" b="b"/>
            <a:pathLst>
              <a:path w="5714" h="9525">
                <a:moveTo>
                  <a:pt x="1523" y="3009"/>
                </a:moveTo>
                <a:lnTo>
                  <a:pt x="431" y="3009"/>
                </a:lnTo>
                <a:lnTo>
                  <a:pt x="5194" y="8902"/>
                </a:lnTo>
                <a:lnTo>
                  <a:pt x="3295" y="4216"/>
                </a:lnTo>
                <a:lnTo>
                  <a:pt x="2438" y="4216"/>
                </a:lnTo>
                <a:lnTo>
                  <a:pt x="1523" y="3009"/>
                </a:lnTo>
                <a:close/>
              </a:path>
              <a:path w="5714" h="9525">
                <a:moveTo>
                  <a:pt x="88" y="1117"/>
                </a:moveTo>
                <a:lnTo>
                  <a:pt x="558" y="7035"/>
                </a:lnTo>
                <a:lnTo>
                  <a:pt x="431" y="3009"/>
                </a:lnTo>
                <a:lnTo>
                  <a:pt x="1523" y="3009"/>
                </a:lnTo>
                <a:lnTo>
                  <a:pt x="88" y="1117"/>
                </a:lnTo>
                <a:close/>
              </a:path>
              <a:path w="5714" h="9525">
                <a:moveTo>
                  <a:pt x="1520" y="992"/>
                </a:moveTo>
                <a:lnTo>
                  <a:pt x="2577" y="2426"/>
                </a:lnTo>
                <a:lnTo>
                  <a:pt x="4330" y="4318"/>
                </a:lnTo>
                <a:lnTo>
                  <a:pt x="2501" y="1333"/>
                </a:lnTo>
                <a:lnTo>
                  <a:pt x="1520" y="992"/>
                </a:lnTo>
                <a:close/>
              </a:path>
              <a:path w="5714" h="9525">
                <a:moveTo>
                  <a:pt x="2827" y="3059"/>
                </a:moveTo>
                <a:lnTo>
                  <a:pt x="2438" y="4216"/>
                </a:lnTo>
                <a:lnTo>
                  <a:pt x="3295" y="4216"/>
                </a:lnTo>
                <a:lnTo>
                  <a:pt x="2827" y="3059"/>
                </a:lnTo>
                <a:close/>
              </a:path>
              <a:path w="5714" h="9525">
                <a:moveTo>
                  <a:pt x="2565" y="2413"/>
                </a:moveTo>
                <a:lnTo>
                  <a:pt x="2827" y="3059"/>
                </a:lnTo>
                <a:lnTo>
                  <a:pt x="2895" y="2857"/>
                </a:lnTo>
                <a:lnTo>
                  <a:pt x="2565" y="2413"/>
                </a:lnTo>
                <a:close/>
              </a:path>
              <a:path w="5714" h="9525">
                <a:moveTo>
                  <a:pt x="0" y="0"/>
                </a:moveTo>
                <a:lnTo>
                  <a:pt x="673" y="533"/>
                </a:lnTo>
                <a:lnTo>
                  <a:pt x="1520" y="992"/>
                </a:lnTo>
                <a:lnTo>
                  <a:pt x="1257" y="635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728382" y="506472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054" y="0"/>
                </a:moveTo>
                <a:lnTo>
                  <a:pt x="0" y="673"/>
                </a:lnTo>
                <a:lnTo>
                  <a:pt x="850" y="762"/>
                </a:lnTo>
                <a:lnTo>
                  <a:pt x="1092" y="469"/>
                </a:lnTo>
                <a:lnTo>
                  <a:pt x="1054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726542" y="5060283"/>
            <a:ext cx="4445" cy="4445"/>
          </a:xfrm>
          <a:custGeom>
            <a:avLst/>
            <a:gdLst/>
            <a:ahLst/>
            <a:cxnLst/>
            <a:rect l="l" t="t" r="r" b="b"/>
            <a:pathLst>
              <a:path w="4444" h="4445">
                <a:moveTo>
                  <a:pt x="0" y="0"/>
                </a:moveTo>
                <a:lnTo>
                  <a:pt x="2768" y="3035"/>
                </a:lnTo>
                <a:lnTo>
                  <a:pt x="2895" y="4445"/>
                </a:lnTo>
                <a:lnTo>
                  <a:pt x="4394" y="3479"/>
                </a:lnTo>
                <a:lnTo>
                  <a:pt x="2463" y="495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644971" y="5145036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76" y="0"/>
                </a:moveTo>
                <a:lnTo>
                  <a:pt x="0" y="431"/>
                </a:lnTo>
                <a:lnTo>
                  <a:pt x="723" y="660"/>
                </a:lnTo>
                <a:lnTo>
                  <a:pt x="461" y="431"/>
                </a:lnTo>
                <a:lnTo>
                  <a:pt x="76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45695" y="514569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0"/>
                </a:moveTo>
                <a:lnTo>
                  <a:pt x="482" y="406"/>
                </a:lnTo>
                <a:lnTo>
                  <a:pt x="1041" y="660"/>
                </a:lnTo>
                <a:lnTo>
                  <a:pt x="1841" y="584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641534" y="5141573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30" h="3810">
                <a:moveTo>
                  <a:pt x="2756" y="1790"/>
                </a:moveTo>
                <a:lnTo>
                  <a:pt x="1854" y="1790"/>
                </a:lnTo>
                <a:lnTo>
                  <a:pt x="2534" y="2286"/>
                </a:lnTo>
                <a:lnTo>
                  <a:pt x="3134" y="3035"/>
                </a:lnTo>
                <a:lnTo>
                  <a:pt x="3505" y="3454"/>
                </a:lnTo>
                <a:lnTo>
                  <a:pt x="4164" y="2252"/>
                </a:lnTo>
                <a:lnTo>
                  <a:pt x="2756" y="1790"/>
                </a:lnTo>
                <a:close/>
              </a:path>
              <a:path w="11430" h="3810">
                <a:moveTo>
                  <a:pt x="5206" y="736"/>
                </a:moveTo>
                <a:lnTo>
                  <a:pt x="4417" y="2037"/>
                </a:lnTo>
                <a:lnTo>
                  <a:pt x="11201" y="3035"/>
                </a:lnTo>
                <a:lnTo>
                  <a:pt x="5206" y="736"/>
                </a:lnTo>
                <a:close/>
              </a:path>
              <a:path w="11430" h="3810">
                <a:moveTo>
                  <a:pt x="4292" y="2019"/>
                </a:moveTo>
                <a:lnTo>
                  <a:pt x="4267" y="2286"/>
                </a:lnTo>
                <a:lnTo>
                  <a:pt x="4375" y="2108"/>
                </a:lnTo>
                <a:close/>
              </a:path>
              <a:path w="11430" h="3810">
                <a:moveTo>
                  <a:pt x="950" y="1198"/>
                </a:moveTo>
                <a:lnTo>
                  <a:pt x="1117" y="1409"/>
                </a:lnTo>
                <a:lnTo>
                  <a:pt x="1460" y="2108"/>
                </a:lnTo>
                <a:lnTo>
                  <a:pt x="1854" y="1790"/>
                </a:lnTo>
                <a:lnTo>
                  <a:pt x="2756" y="1790"/>
                </a:lnTo>
                <a:lnTo>
                  <a:pt x="950" y="1198"/>
                </a:lnTo>
                <a:close/>
              </a:path>
              <a:path w="11430" h="3810">
                <a:moveTo>
                  <a:pt x="614" y="775"/>
                </a:moveTo>
                <a:lnTo>
                  <a:pt x="431" y="1028"/>
                </a:lnTo>
                <a:lnTo>
                  <a:pt x="950" y="1198"/>
                </a:lnTo>
                <a:lnTo>
                  <a:pt x="614" y="775"/>
                </a:lnTo>
                <a:close/>
              </a:path>
              <a:path w="11430" h="3810">
                <a:moveTo>
                  <a:pt x="0" y="0"/>
                </a:moveTo>
                <a:lnTo>
                  <a:pt x="614" y="775"/>
                </a:lnTo>
                <a:lnTo>
                  <a:pt x="1117" y="76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644749" y="5139217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660" y="0"/>
                </a:moveTo>
                <a:lnTo>
                  <a:pt x="393" y="635"/>
                </a:lnTo>
                <a:lnTo>
                  <a:pt x="0" y="2260"/>
                </a:lnTo>
                <a:lnTo>
                  <a:pt x="3517" y="2895"/>
                </a:lnTo>
                <a:lnTo>
                  <a:pt x="66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647431" y="5138089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4673" y="1841"/>
                </a:moveTo>
                <a:lnTo>
                  <a:pt x="4654" y="2260"/>
                </a:lnTo>
                <a:lnTo>
                  <a:pt x="4864" y="2933"/>
                </a:lnTo>
                <a:lnTo>
                  <a:pt x="5003" y="2603"/>
                </a:lnTo>
                <a:lnTo>
                  <a:pt x="5257" y="2349"/>
                </a:lnTo>
                <a:lnTo>
                  <a:pt x="4673" y="1841"/>
                </a:lnTo>
                <a:close/>
              </a:path>
              <a:path w="5714" h="3175">
                <a:moveTo>
                  <a:pt x="3252" y="1437"/>
                </a:moveTo>
                <a:lnTo>
                  <a:pt x="2743" y="2260"/>
                </a:lnTo>
                <a:lnTo>
                  <a:pt x="4532" y="1872"/>
                </a:lnTo>
                <a:lnTo>
                  <a:pt x="4432" y="1549"/>
                </a:lnTo>
                <a:lnTo>
                  <a:pt x="3252" y="1437"/>
                </a:lnTo>
                <a:close/>
              </a:path>
              <a:path w="5714" h="3175">
                <a:moveTo>
                  <a:pt x="2819" y="0"/>
                </a:moveTo>
                <a:lnTo>
                  <a:pt x="0" y="1130"/>
                </a:lnTo>
                <a:lnTo>
                  <a:pt x="3252" y="1437"/>
                </a:lnTo>
                <a:lnTo>
                  <a:pt x="3670" y="762"/>
                </a:lnTo>
                <a:lnTo>
                  <a:pt x="2819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655166" y="513556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596"/>
                </a:moveTo>
                <a:lnTo>
                  <a:pt x="241" y="558"/>
                </a:lnTo>
                <a:lnTo>
                  <a:pt x="190" y="165"/>
                </a:lnTo>
                <a:lnTo>
                  <a:pt x="254" y="0"/>
                </a:lnTo>
                <a:lnTo>
                  <a:pt x="0" y="596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07355" y="5121363"/>
            <a:ext cx="11430" cy="31115"/>
          </a:xfrm>
          <a:custGeom>
            <a:avLst/>
            <a:gdLst/>
            <a:ahLst/>
            <a:cxnLst/>
            <a:rect l="l" t="t" r="r" b="b"/>
            <a:pathLst>
              <a:path w="11430" h="31114">
                <a:moveTo>
                  <a:pt x="304" y="0"/>
                </a:moveTo>
                <a:lnTo>
                  <a:pt x="0" y="101"/>
                </a:lnTo>
                <a:lnTo>
                  <a:pt x="71" y="546"/>
                </a:lnTo>
                <a:lnTo>
                  <a:pt x="3594" y="8089"/>
                </a:lnTo>
                <a:lnTo>
                  <a:pt x="4546" y="10566"/>
                </a:lnTo>
                <a:lnTo>
                  <a:pt x="5334" y="13055"/>
                </a:lnTo>
                <a:lnTo>
                  <a:pt x="6197" y="15544"/>
                </a:lnTo>
                <a:lnTo>
                  <a:pt x="7023" y="18034"/>
                </a:lnTo>
                <a:lnTo>
                  <a:pt x="7924" y="20510"/>
                </a:lnTo>
                <a:lnTo>
                  <a:pt x="8686" y="22987"/>
                </a:lnTo>
                <a:lnTo>
                  <a:pt x="10502" y="30734"/>
                </a:lnTo>
                <a:lnTo>
                  <a:pt x="10693" y="30975"/>
                </a:lnTo>
                <a:lnTo>
                  <a:pt x="10985" y="30937"/>
                </a:lnTo>
                <a:lnTo>
                  <a:pt x="10972" y="30340"/>
                </a:lnTo>
                <a:lnTo>
                  <a:pt x="9232" y="22898"/>
                </a:lnTo>
                <a:lnTo>
                  <a:pt x="8496" y="20421"/>
                </a:lnTo>
                <a:lnTo>
                  <a:pt x="7594" y="17932"/>
                </a:lnTo>
                <a:lnTo>
                  <a:pt x="6769" y="15443"/>
                </a:lnTo>
                <a:lnTo>
                  <a:pt x="5905" y="12954"/>
                </a:lnTo>
                <a:lnTo>
                  <a:pt x="5105" y="10452"/>
                </a:lnTo>
                <a:lnTo>
                  <a:pt x="4178" y="7962"/>
                </a:lnTo>
                <a:lnTo>
                  <a:pt x="546" y="215"/>
                </a:lnTo>
                <a:lnTo>
                  <a:pt x="304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631013" y="5055237"/>
            <a:ext cx="314325" cy="300990"/>
          </a:xfrm>
          <a:custGeom>
            <a:avLst/>
            <a:gdLst/>
            <a:ahLst/>
            <a:cxnLst/>
            <a:rect l="l" t="t" r="r" b="b"/>
            <a:pathLst>
              <a:path w="314325" h="300989">
                <a:moveTo>
                  <a:pt x="203221" y="287019"/>
                </a:moveTo>
                <a:lnTo>
                  <a:pt x="85504" y="287019"/>
                </a:lnTo>
                <a:lnTo>
                  <a:pt x="88349" y="288289"/>
                </a:lnTo>
                <a:lnTo>
                  <a:pt x="90876" y="289559"/>
                </a:lnTo>
                <a:lnTo>
                  <a:pt x="93200" y="290829"/>
                </a:lnTo>
                <a:lnTo>
                  <a:pt x="95588" y="293369"/>
                </a:lnTo>
                <a:lnTo>
                  <a:pt x="97976" y="294639"/>
                </a:lnTo>
                <a:lnTo>
                  <a:pt x="101100" y="295909"/>
                </a:lnTo>
                <a:lnTo>
                  <a:pt x="102903" y="295909"/>
                </a:lnTo>
                <a:lnTo>
                  <a:pt x="105380" y="297179"/>
                </a:lnTo>
                <a:lnTo>
                  <a:pt x="110955" y="298449"/>
                </a:lnTo>
                <a:lnTo>
                  <a:pt x="152586" y="298449"/>
                </a:lnTo>
                <a:lnTo>
                  <a:pt x="156104" y="299719"/>
                </a:lnTo>
                <a:lnTo>
                  <a:pt x="159609" y="299719"/>
                </a:lnTo>
                <a:lnTo>
                  <a:pt x="163216" y="300989"/>
                </a:lnTo>
                <a:lnTo>
                  <a:pt x="183624" y="300989"/>
                </a:lnTo>
                <a:lnTo>
                  <a:pt x="186495" y="299719"/>
                </a:lnTo>
                <a:lnTo>
                  <a:pt x="188476" y="297179"/>
                </a:lnTo>
                <a:lnTo>
                  <a:pt x="190724" y="294639"/>
                </a:lnTo>
                <a:lnTo>
                  <a:pt x="192045" y="292099"/>
                </a:lnTo>
                <a:lnTo>
                  <a:pt x="194254" y="292099"/>
                </a:lnTo>
                <a:lnTo>
                  <a:pt x="193721" y="289559"/>
                </a:lnTo>
                <a:lnTo>
                  <a:pt x="206224" y="289559"/>
                </a:lnTo>
                <a:lnTo>
                  <a:pt x="206802" y="288289"/>
                </a:lnTo>
                <a:lnTo>
                  <a:pt x="203170" y="288289"/>
                </a:lnTo>
                <a:lnTo>
                  <a:pt x="203221" y="287019"/>
                </a:lnTo>
                <a:close/>
              </a:path>
              <a:path w="314325" h="300989">
                <a:moveTo>
                  <a:pt x="132761" y="298449"/>
                </a:moveTo>
                <a:lnTo>
                  <a:pt x="115413" y="298449"/>
                </a:lnTo>
                <a:lnTo>
                  <a:pt x="117762" y="299719"/>
                </a:lnTo>
                <a:lnTo>
                  <a:pt x="127846" y="299719"/>
                </a:lnTo>
                <a:lnTo>
                  <a:pt x="132761" y="298449"/>
                </a:lnTo>
                <a:close/>
              </a:path>
              <a:path w="314325" h="300989">
                <a:moveTo>
                  <a:pt x="194254" y="292099"/>
                </a:moveTo>
                <a:lnTo>
                  <a:pt x="192045" y="292099"/>
                </a:lnTo>
                <a:lnTo>
                  <a:pt x="194521" y="293369"/>
                </a:lnTo>
                <a:lnTo>
                  <a:pt x="194254" y="292099"/>
                </a:lnTo>
                <a:close/>
              </a:path>
              <a:path w="314325" h="300989">
                <a:moveTo>
                  <a:pt x="206224" y="289559"/>
                </a:moveTo>
                <a:lnTo>
                  <a:pt x="196096" y="289559"/>
                </a:lnTo>
                <a:lnTo>
                  <a:pt x="204491" y="293369"/>
                </a:lnTo>
                <a:lnTo>
                  <a:pt x="206224" y="289559"/>
                </a:lnTo>
                <a:close/>
              </a:path>
              <a:path w="314325" h="300989">
                <a:moveTo>
                  <a:pt x="8987" y="137159"/>
                </a:moveTo>
                <a:lnTo>
                  <a:pt x="6358" y="139699"/>
                </a:lnTo>
                <a:lnTo>
                  <a:pt x="3208" y="139699"/>
                </a:lnTo>
                <a:lnTo>
                  <a:pt x="402" y="143509"/>
                </a:lnTo>
                <a:lnTo>
                  <a:pt x="1291" y="143509"/>
                </a:lnTo>
                <a:lnTo>
                  <a:pt x="53" y="154939"/>
                </a:lnTo>
                <a:lnTo>
                  <a:pt x="0" y="160019"/>
                </a:lnTo>
                <a:lnTo>
                  <a:pt x="224" y="170179"/>
                </a:lnTo>
                <a:lnTo>
                  <a:pt x="2094" y="184149"/>
                </a:lnTo>
                <a:lnTo>
                  <a:pt x="5405" y="196849"/>
                </a:lnTo>
                <a:lnTo>
                  <a:pt x="9985" y="205739"/>
                </a:lnTo>
                <a:lnTo>
                  <a:pt x="14113" y="214629"/>
                </a:lnTo>
                <a:lnTo>
                  <a:pt x="37019" y="246379"/>
                </a:lnTo>
                <a:lnTo>
                  <a:pt x="54351" y="260349"/>
                </a:lnTo>
                <a:lnTo>
                  <a:pt x="54237" y="264159"/>
                </a:lnTo>
                <a:lnTo>
                  <a:pt x="55151" y="266699"/>
                </a:lnTo>
                <a:lnTo>
                  <a:pt x="59520" y="269239"/>
                </a:lnTo>
                <a:lnTo>
                  <a:pt x="61882" y="271779"/>
                </a:lnTo>
                <a:lnTo>
                  <a:pt x="69426" y="276859"/>
                </a:lnTo>
                <a:lnTo>
                  <a:pt x="73300" y="279399"/>
                </a:lnTo>
                <a:lnTo>
                  <a:pt x="74620" y="280669"/>
                </a:lnTo>
                <a:lnTo>
                  <a:pt x="76081" y="281939"/>
                </a:lnTo>
                <a:lnTo>
                  <a:pt x="77478" y="281939"/>
                </a:lnTo>
                <a:lnTo>
                  <a:pt x="80310" y="284479"/>
                </a:lnTo>
                <a:lnTo>
                  <a:pt x="85974" y="287019"/>
                </a:lnTo>
                <a:lnTo>
                  <a:pt x="204160" y="287019"/>
                </a:lnTo>
                <a:lnTo>
                  <a:pt x="205126" y="285749"/>
                </a:lnTo>
                <a:lnTo>
                  <a:pt x="206103" y="285749"/>
                </a:lnTo>
                <a:lnTo>
                  <a:pt x="207158" y="284479"/>
                </a:lnTo>
                <a:lnTo>
                  <a:pt x="208212" y="284479"/>
                </a:lnTo>
                <a:lnTo>
                  <a:pt x="211399" y="281939"/>
                </a:lnTo>
                <a:lnTo>
                  <a:pt x="220658" y="273049"/>
                </a:lnTo>
                <a:lnTo>
                  <a:pt x="224772" y="273049"/>
                </a:lnTo>
                <a:lnTo>
                  <a:pt x="226779" y="270509"/>
                </a:lnTo>
                <a:lnTo>
                  <a:pt x="233843" y="270509"/>
                </a:lnTo>
                <a:lnTo>
                  <a:pt x="236533" y="261619"/>
                </a:lnTo>
                <a:lnTo>
                  <a:pt x="238171" y="260349"/>
                </a:lnTo>
                <a:lnTo>
                  <a:pt x="239212" y="260349"/>
                </a:lnTo>
                <a:lnTo>
                  <a:pt x="240901" y="259079"/>
                </a:lnTo>
                <a:lnTo>
                  <a:pt x="242730" y="259079"/>
                </a:lnTo>
                <a:lnTo>
                  <a:pt x="245016" y="257809"/>
                </a:lnTo>
                <a:lnTo>
                  <a:pt x="247937" y="256539"/>
                </a:lnTo>
                <a:lnTo>
                  <a:pt x="250388" y="255269"/>
                </a:lnTo>
                <a:lnTo>
                  <a:pt x="252293" y="253999"/>
                </a:lnTo>
                <a:lnTo>
                  <a:pt x="255278" y="250189"/>
                </a:lnTo>
                <a:lnTo>
                  <a:pt x="258008" y="247649"/>
                </a:lnTo>
                <a:lnTo>
                  <a:pt x="260561" y="243839"/>
                </a:lnTo>
                <a:lnTo>
                  <a:pt x="268270" y="243839"/>
                </a:lnTo>
                <a:lnTo>
                  <a:pt x="272651" y="241299"/>
                </a:lnTo>
                <a:lnTo>
                  <a:pt x="273693" y="238759"/>
                </a:lnTo>
                <a:lnTo>
                  <a:pt x="271441" y="236219"/>
                </a:lnTo>
                <a:lnTo>
                  <a:pt x="271216" y="236219"/>
                </a:lnTo>
                <a:lnTo>
                  <a:pt x="271178" y="235923"/>
                </a:lnTo>
                <a:lnTo>
                  <a:pt x="270315" y="234949"/>
                </a:lnTo>
                <a:lnTo>
                  <a:pt x="272143" y="234949"/>
                </a:lnTo>
                <a:lnTo>
                  <a:pt x="272499" y="232409"/>
                </a:lnTo>
                <a:lnTo>
                  <a:pt x="271801" y="231139"/>
                </a:lnTo>
                <a:lnTo>
                  <a:pt x="271064" y="231139"/>
                </a:lnTo>
                <a:lnTo>
                  <a:pt x="270289" y="229869"/>
                </a:lnTo>
                <a:lnTo>
                  <a:pt x="271712" y="227329"/>
                </a:lnTo>
                <a:lnTo>
                  <a:pt x="272651" y="227329"/>
                </a:lnTo>
                <a:lnTo>
                  <a:pt x="272817" y="226059"/>
                </a:lnTo>
                <a:lnTo>
                  <a:pt x="274048" y="224789"/>
                </a:lnTo>
                <a:lnTo>
                  <a:pt x="275128" y="222249"/>
                </a:lnTo>
                <a:lnTo>
                  <a:pt x="275877" y="220979"/>
                </a:lnTo>
                <a:lnTo>
                  <a:pt x="277090" y="218439"/>
                </a:lnTo>
                <a:lnTo>
                  <a:pt x="275268" y="218439"/>
                </a:lnTo>
                <a:lnTo>
                  <a:pt x="275623" y="217169"/>
                </a:lnTo>
                <a:lnTo>
                  <a:pt x="276017" y="215899"/>
                </a:lnTo>
                <a:lnTo>
                  <a:pt x="276491" y="215284"/>
                </a:lnTo>
                <a:lnTo>
                  <a:pt x="276360" y="214629"/>
                </a:lnTo>
                <a:lnTo>
                  <a:pt x="276995" y="214629"/>
                </a:lnTo>
                <a:lnTo>
                  <a:pt x="277973" y="213359"/>
                </a:lnTo>
                <a:lnTo>
                  <a:pt x="279992" y="210819"/>
                </a:lnTo>
                <a:lnTo>
                  <a:pt x="282494" y="208279"/>
                </a:lnTo>
                <a:lnTo>
                  <a:pt x="284882" y="208279"/>
                </a:lnTo>
                <a:lnTo>
                  <a:pt x="285415" y="207009"/>
                </a:lnTo>
                <a:lnTo>
                  <a:pt x="293107" y="207009"/>
                </a:lnTo>
                <a:lnTo>
                  <a:pt x="294495" y="201929"/>
                </a:lnTo>
                <a:lnTo>
                  <a:pt x="295334" y="198119"/>
                </a:lnTo>
                <a:lnTo>
                  <a:pt x="299906" y="196849"/>
                </a:lnTo>
                <a:lnTo>
                  <a:pt x="299220" y="191769"/>
                </a:lnTo>
                <a:lnTo>
                  <a:pt x="298051" y="186689"/>
                </a:lnTo>
                <a:lnTo>
                  <a:pt x="298458" y="186689"/>
                </a:lnTo>
                <a:lnTo>
                  <a:pt x="298725" y="185419"/>
                </a:lnTo>
                <a:lnTo>
                  <a:pt x="297848" y="184149"/>
                </a:lnTo>
                <a:lnTo>
                  <a:pt x="298051" y="182879"/>
                </a:lnTo>
                <a:lnTo>
                  <a:pt x="300807" y="182879"/>
                </a:lnTo>
                <a:lnTo>
                  <a:pt x="298953" y="179069"/>
                </a:lnTo>
                <a:lnTo>
                  <a:pt x="311012" y="179069"/>
                </a:lnTo>
                <a:lnTo>
                  <a:pt x="308300" y="177799"/>
                </a:lnTo>
                <a:lnTo>
                  <a:pt x="301430" y="177799"/>
                </a:lnTo>
                <a:lnTo>
                  <a:pt x="299944" y="173989"/>
                </a:lnTo>
                <a:lnTo>
                  <a:pt x="300249" y="172719"/>
                </a:lnTo>
                <a:lnTo>
                  <a:pt x="300515" y="168909"/>
                </a:lnTo>
                <a:lnTo>
                  <a:pt x="302700" y="168909"/>
                </a:lnTo>
                <a:lnTo>
                  <a:pt x="300579" y="167639"/>
                </a:lnTo>
                <a:lnTo>
                  <a:pt x="299080" y="167639"/>
                </a:lnTo>
                <a:lnTo>
                  <a:pt x="297569" y="166369"/>
                </a:lnTo>
                <a:lnTo>
                  <a:pt x="297023" y="166369"/>
                </a:lnTo>
                <a:lnTo>
                  <a:pt x="296566" y="165099"/>
                </a:lnTo>
                <a:lnTo>
                  <a:pt x="296172" y="165099"/>
                </a:lnTo>
                <a:lnTo>
                  <a:pt x="295931" y="163829"/>
                </a:lnTo>
                <a:lnTo>
                  <a:pt x="289771" y="163829"/>
                </a:lnTo>
                <a:lnTo>
                  <a:pt x="289111" y="162559"/>
                </a:lnTo>
                <a:lnTo>
                  <a:pt x="290749" y="160019"/>
                </a:lnTo>
                <a:lnTo>
                  <a:pt x="290673" y="158749"/>
                </a:lnTo>
                <a:lnTo>
                  <a:pt x="22157" y="158749"/>
                </a:lnTo>
                <a:lnTo>
                  <a:pt x="20099" y="156209"/>
                </a:lnTo>
                <a:lnTo>
                  <a:pt x="17966" y="153669"/>
                </a:lnTo>
                <a:lnTo>
                  <a:pt x="14968" y="152399"/>
                </a:lnTo>
                <a:lnTo>
                  <a:pt x="14765" y="152399"/>
                </a:lnTo>
                <a:lnTo>
                  <a:pt x="14295" y="151129"/>
                </a:lnTo>
                <a:lnTo>
                  <a:pt x="14670" y="149859"/>
                </a:lnTo>
                <a:lnTo>
                  <a:pt x="14016" y="149859"/>
                </a:lnTo>
                <a:lnTo>
                  <a:pt x="13686" y="148589"/>
                </a:lnTo>
                <a:lnTo>
                  <a:pt x="13508" y="148589"/>
                </a:lnTo>
                <a:lnTo>
                  <a:pt x="13114" y="147319"/>
                </a:lnTo>
                <a:lnTo>
                  <a:pt x="12225" y="146049"/>
                </a:lnTo>
                <a:lnTo>
                  <a:pt x="12251" y="144779"/>
                </a:lnTo>
                <a:lnTo>
                  <a:pt x="11857" y="144779"/>
                </a:lnTo>
                <a:lnTo>
                  <a:pt x="9787" y="140969"/>
                </a:lnTo>
                <a:lnTo>
                  <a:pt x="8987" y="137159"/>
                </a:lnTo>
                <a:close/>
              </a:path>
              <a:path w="314325" h="300989">
                <a:moveTo>
                  <a:pt x="224772" y="273049"/>
                </a:moveTo>
                <a:lnTo>
                  <a:pt x="220658" y="273049"/>
                </a:lnTo>
                <a:lnTo>
                  <a:pt x="222042" y="274319"/>
                </a:lnTo>
                <a:lnTo>
                  <a:pt x="223769" y="274319"/>
                </a:lnTo>
                <a:lnTo>
                  <a:pt x="224772" y="273049"/>
                </a:lnTo>
                <a:close/>
              </a:path>
              <a:path w="314325" h="300989">
                <a:moveTo>
                  <a:pt x="231046" y="270509"/>
                </a:moveTo>
                <a:lnTo>
                  <a:pt x="226779" y="270509"/>
                </a:lnTo>
                <a:lnTo>
                  <a:pt x="226766" y="273049"/>
                </a:lnTo>
                <a:lnTo>
                  <a:pt x="231046" y="270509"/>
                </a:lnTo>
                <a:close/>
              </a:path>
              <a:path w="314325" h="300989">
                <a:moveTo>
                  <a:pt x="233843" y="270509"/>
                </a:moveTo>
                <a:lnTo>
                  <a:pt x="231046" y="270509"/>
                </a:lnTo>
                <a:lnTo>
                  <a:pt x="233459" y="271779"/>
                </a:lnTo>
                <a:lnTo>
                  <a:pt x="233843" y="270509"/>
                </a:lnTo>
                <a:close/>
              </a:path>
              <a:path w="314325" h="300989">
                <a:moveTo>
                  <a:pt x="265108" y="243839"/>
                </a:moveTo>
                <a:lnTo>
                  <a:pt x="260561" y="243839"/>
                </a:lnTo>
                <a:lnTo>
                  <a:pt x="261526" y="245109"/>
                </a:lnTo>
                <a:lnTo>
                  <a:pt x="262657" y="246379"/>
                </a:lnTo>
                <a:lnTo>
                  <a:pt x="264346" y="246379"/>
                </a:lnTo>
                <a:lnTo>
                  <a:pt x="265108" y="243839"/>
                </a:lnTo>
                <a:close/>
              </a:path>
              <a:path w="314325" h="300989">
                <a:moveTo>
                  <a:pt x="271178" y="235923"/>
                </a:moveTo>
                <a:lnTo>
                  <a:pt x="271216" y="236219"/>
                </a:lnTo>
                <a:lnTo>
                  <a:pt x="271441" y="236219"/>
                </a:lnTo>
                <a:lnTo>
                  <a:pt x="271178" y="235923"/>
                </a:lnTo>
                <a:close/>
              </a:path>
              <a:path w="314325" h="300989">
                <a:moveTo>
                  <a:pt x="272143" y="234949"/>
                </a:moveTo>
                <a:lnTo>
                  <a:pt x="271051" y="234949"/>
                </a:lnTo>
                <a:lnTo>
                  <a:pt x="271178" y="235923"/>
                </a:lnTo>
                <a:lnTo>
                  <a:pt x="271441" y="236219"/>
                </a:lnTo>
                <a:lnTo>
                  <a:pt x="271966" y="236219"/>
                </a:lnTo>
                <a:lnTo>
                  <a:pt x="272143" y="234949"/>
                </a:lnTo>
                <a:close/>
              </a:path>
              <a:path w="314325" h="300989">
                <a:moveTo>
                  <a:pt x="277113" y="218393"/>
                </a:moveTo>
                <a:close/>
              </a:path>
              <a:path w="314325" h="300989">
                <a:moveTo>
                  <a:pt x="276783" y="214904"/>
                </a:moveTo>
                <a:lnTo>
                  <a:pt x="276491" y="215284"/>
                </a:lnTo>
                <a:lnTo>
                  <a:pt x="277113" y="218393"/>
                </a:lnTo>
                <a:lnTo>
                  <a:pt x="278316" y="215899"/>
                </a:lnTo>
                <a:lnTo>
                  <a:pt x="276783" y="214904"/>
                </a:lnTo>
                <a:close/>
              </a:path>
              <a:path w="314325" h="300989">
                <a:moveTo>
                  <a:pt x="276360" y="214629"/>
                </a:moveTo>
                <a:lnTo>
                  <a:pt x="276491" y="215284"/>
                </a:lnTo>
                <a:lnTo>
                  <a:pt x="276783" y="214904"/>
                </a:lnTo>
                <a:lnTo>
                  <a:pt x="276360" y="214629"/>
                </a:lnTo>
                <a:close/>
              </a:path>
              <a:path w="314325" h="300989">
                <a:moveTo>
                  <a:pt x="276995" y="214629"/>
                </a:moveTo>
                <a:lnTo>
                  <a:pt x="276360" y="214629"/>
                </a:lnTo>
                <a:lnTo>
                  <a:pt x="276783" y="214904"/>
                </a:lnTo>
                <a:lnTo>
                  <a:pt x="276995" y="214629"/>
                </a:lnTo>
                <a:close/>
              </a:path>
              <a:path w="314325" h="300989">
                <a:moveTo>
                  <a:pt x="284882" y="208279"/>
                </a:moveTo>
                <a:lnTo>
                  <a:pt x="282494" y="208279"/>
                </a:lnTo>
                <a:lnTo>
                  <a:pt x="282964" y="212089"/>
                </a:lnTo>
                <a:lnTo>
                  <a:pt x="283815" y="210819"/>
                </a:lnTo>
                <a:lnTo>
                  <a:pt x="284882" y="208279"/>
                </a:lnTo>
                <a:close/>
              </a:path>
              <a:path w="314325" h="300989">
                <a:moveTo>
                  <a:pt x="293107" y="207009"/>
                </a:moveTo>
                <a:lnTo>
                  <a:pt x="285415" y="207009"/>
                </a:lnTo>
                <a:lnTo>
                  <a:pt x="292413" y="209549"/>
                </a:lnTo>
                <a:lnTo>
                  <a:pt x="293107" y="207009"/>
                </a:lnTo>
                <a:close/>
              </a:path>
              <a:path w="314325" h="300989">
                <a:moveTo>
                  <a:pt x="311012" y="179069"/>
                </a:moveTo>
                <a:lnTo>
                  <a:pt x="301138" y="179069"/>
                </a:lnTo>
                <a:lnTo>
                  <a:pt x="302192" y="181609"/>
                </a:lnTo>
                <a:lnTo>
                  <a:pt x="301734" y="182879"/>
                </a:lnTo>
                <a:lnTo>
                  <a:pt x="300579" y="186689"/>
                </a:lnTo>
                <a:lnTo>
                  <a:pt x="300096" y="187959"/>
                </a:lnTo>
                <a:lnTo>
                  <a:pt x="302763" y="189229"/>
                </a:lnTo>
                <a:lnTo>
                  <a:pt x="305773" y="187959"/>
                </a:lnTo>
                <a:lnTo>
                  <a:pt x="308719" y="185419"/>
                </a:lnTo>
                <a:lnTo>
                  <a:pt x="313723" y="180339"/>
                </a:lnTo>
                <a:lnTo>
                  <a:pt x="311012" y="179069"/>
                </a:lnTo>
                <a:close/>
              </a:path>
              <a:path w="314325" h="300989">
                <a:moveTo>
                  <a:pt x="301025" y="180288"/>
                </a:moveTo>
                <a:close/>
              </a:path>
              <a:path w="314325" h="300989">
                <a:moveTo>
                  <a:pt x="301061" y="179069"/>
                </a:moveTo>
                <a:lnTo>
                  <a:pt x="298953" y="179069"/>
                </a:lnTo>
                <a:lnTo>
                  <a:pt x="301025" y="180288"/>
                </a:lnTo>
                <a:lnTo>
                  <a:pt x="301061" y="179069"/>
                </a:lnTo>
                <a:close/>
              </a:path>
              <a:path w="314325" h="300989">
                <a:moveTo>
                  <a:pt x="308300" y="168909"/>
                </a:moveTo>
                <a:lnTo>
                  <a:pt x="301303" y="168909"/>
                </a:lnTo>
                <a:lnTo>
                  <a:pt x="302420" y="170179"/>
                </a:lnTo>
                <a:lnTo>
                  <a:pt x="300591" y="171449"/>
                </a:lnTo>
                <a:lnTo>
                  <a:pt x="300604" y="172719"/>
                </a:lnTo>
                <a:lnTo>
                  <a:pt x="305011" y="175259"/>
                </a:lnTo>
                <a:lnTo>
                  <a:pt x="306472" y="170179"/>
                </a:lnTo>
                <a:lnTo>
                  <a:pt x="308300" y="168909"/>
                </a:lnTo>
                <a:close/>
              </a:path>
              <a:path w="314325" h="300989">
                <a:moveTo>
                  <a:pt x="300668" y="166369"/>
                </a:moveTo>
                <a:lnTo>
                  <a:pt x="299080" y="167639"/>
                </a:lnTo>
                <a:lnTo>
                  <a:pt x="300579" y="167639"/>
                </a:lnTo>
                <a:lnTo>
                  <a:pt x="300668" y="166369"/>
                </a:lnTo>
                <a:close/>
              </a:path>
              <a:path w="314325" h="300989">
                <a:moveTo>
                  <a:pt x="300731" y="147319"/>
                </a:moveTo>
                <a:lnTo>
                  <a:pt x="295981" y="147319"/>
                </a:lnTo>
                <a:lnTo>
                  <a:pt x="296820" y="148589"/>
                </a:lnTo>
                <a:lnTo>
                  <a:pt x="296477" y="149859"/>
                </a:lnTo>
                <a:lnTo>
                  <a:pt x="296172" y="151129"/>
                </a:lnTo>
                <a:lnTo>
                  <a:pt x="297442" y="151129"/>
                </a:lnTo>
                <a:lnTo>
                  <a:pt x="297505" y="163829"/>
                </a:lnTo>
                <a:lnTo>
                  <a:pt x="297391" y="166369"/>
                </a:lnTo>
                <a:lnTo>
                  <a:pt x="297569" y="166369"/>
                </a:lnTo>
                <a:lnTo>
                  <a:pt x="297924" y="163829"/>
                </a:lnTo>
                <a:lnTo>
                  <a:pt x="298153" y="161289"/>
                </a:lnTo>
                <a:lnTo>
                  <a:pt x="298686" y="158749"/>
                </a:lnTo>
                <a:lnTo>
                  <a:pt x="299194" y="154939"/>
                </a:lnTo>
                <a:lnTo>
                  <a:pt x="300007" y="152399"/>
                </a:lnTo>
                <a:lnTo>
                  <a:pt x="300439" y="148589"/>
                </a:lnTo>
                <a:lnTo>
                  <a:pt x="300731" y="147319"/>
                </a:lnTo>
                <a:close/>
              </a:path>
              <a:path w="314325" h="300989">
                <a:moveTo>
                  <a:pt x="297315" y="154939"/>
                </a:moveTo>
                <a:lnTo>
                  <a:pt x="295359" y="157479"/>
                </a:lnTo>
                <a:lnTo>
                  <a:pt x="292679" y="161289"/>
                </a:lnTo>
                <a:lnTo>
                  <a:pt x="289771" y="163829"/>
                </a:lnTo>
                <a:lnTo>
                  <a:pt x="296413" y="163829"/>
                </a:lnTo>
                <a:lnTo>
                  <a:pt x="296578" y="162559"/>
                </a:lnTo>
                <a:lnTo>
                  <a:pt x="294280" y="162559"/>
                </a:lnTo>
                <a:lnTo>
                  <a:pt x="294699" y="160019"/>
                </a:lnTo>
                <a:lnTo>
                  <a:pt x="294826" y="160019"/>
                </a:lnTo>
                <a:lnTo>
                  <a:pt x="295245" y="158749"/>
                </a:lnTo>
                <a:lnTo>
                  <a:pt x="297556" y="158749"/>
                </a:lnTo>
                <a:lnTo>
                  <a:pt x="296985" y="157479"/>
                </a:lnTo>
                <a:lnTo>
                  <a:pt x="296769" y="156209"/>
                </a:lnTo>
                <a:lnTo>
                  <a:pt x="297315" y="154939"/>
                </a:lnTo>
                <a:close/>
              </a:path>
              <a:path w="314325" h="300989">
                <a:moveTo>
                  <a:pt x="294851" y="161289"/>
                </a:moveTo>
                <a:lnTo>
                  <a:pt x="294280" y="162559"/>
                </a:lnTo>
                <a:lnTo>
                  <a:pt x="296578" y="162559"/>
                </a:lnTo>
                <a:lnTo>
                  <a:pt x="294851" y="161289"/>
                </a:lnTo>
                <a:close/>
              </a:path>
              <a:path w="314325" h="300989">
                <a:moveTo>
                  <a:pt x="294711" y="135889"/>
                </a:moveTo>
                <a:lnTo>
                  <a:pt x="20036" y="135889"/>
                </a:lnTo>
                <a:lnTo>
                  <a:pt x="20099" y="143509"/>
                </a:lnTo>
                <a:lnTo>
                  <a:pt x="20836" y="151129"/>
                </a:lnTo>
                <a:lnTo>
                  <a:pt x="22157" y="158749"/>
                </a:lnTo>
                <a:lnTo>
                  <a:pt x="291765" y="158749"/>
                </a:lnTo>
                <a:lnTo>
                  <a:pt x="292857" y="157479"/>
                </a:lnTo>
                <a:lnTo>
                  <a:pt x="293873" y="154939"/>
                </a:lnTo>
                <a:lnTo>
                  <a:pt x="296439" y="154939"/>
                </a:lnTo>
                <a:lnTo>
                  <a:pt x="296299" y="153669"/>
                </a:lnTo>
                <a:lnTo>
                  <a:pt x="296210" y="152399"/>
                </a:lnTo>
                <a:lnTo>
                  <a:pt x="296172" y="151129"/>
                </a:lnTo>
                <a:lnTo>
                  <a:pt x="295981" y="147319"/>
                </a:lnTo>
                <a:lnTo>
                  <a:pt x="300731" y="147319"/>
                </a:lnTo>
                <a:lnTo>
                  <a:pt x="300972" y="144779"/>
                </a:lnTo>
                <a:lnTo>
                  <a:pt x="301049" y="143509"/>
                </a:lnTo>
                <a:lnTo>
                  <a:pt x="296083" y="143509"/>
                </a:lnTo>
                <a:lnTo>
                  <a:pt x="295829" y="142239"/>
                </a:lnTo>
                <a:lnTo>
                  <a:pt x="295461" y="142239"/>
                </a:lnTo>
                <a:lnTo>
                  <a:pt x="295397" y="140969"/>
                </a:lnTo>
                <a:lnTo>
                  <a:pt x="296616" y="140969"/>
                </a:lnTo>
                <a:lnTo>
                  <a:pt x="296426" y="139699"/>
                </a:lnTo>
                <a:lnTo>
                  <a:pt x="296375" y="138429"/>
                </a:lnTo>
                <a:lnTo>
                  <a:pt x="294991" y="138429"/>
                </a:lnTo>
                <a:lnTo>
                  <a:pt x="294965" y="137159"/>
                </a:lnTo>
                <a:lnTo>
                  <a:pt x="294711" y="135889"/>
                </a:lnTo>
                <a:close/>
              </a:path>
              <a:path w="314325" h="300989">
                <a:moveTo>
                  <a:pt x="296439" y="154939"/>
                </a:moveTo>
                <a:lnTo>
                  <a:pt x="293873" y="154939"/>
                </a:lnTo>
                <a:lnTo>
                  <a:pt x="294191" y="156209"/>
                </a:lnTo>
                <a:lnTo>
                  <a:pt x="295918" y="156209"/>
                </a:lnTo>
                <a:lnTo>
                  <a:pt x="296439" y="154939"/>
                </a:lnTo>
                <a:close/>
              </a:path>
              <a:path w="314325" h="300989">
                <a:moveTo>
                  <a:pt x="15045" y="148589"/>
                </a:moveTo>
                <a:lnTo>
                  <a:pt x="14016" y="149859"/>
                </a:lnTo>
                <a:lnTo>
                  <a:pt x="14670" y="149859"/>
                </a:lnTo>
                <a:lnTo>
                  <a:pt x="15045" y="148589"/>
                </a:lnTo>
                <a:close/>
              </a:path>
              <a:path w="314325" h="300989">
                <a:moveTo>
                  <a:pt x="12276" y="143509"/>
                </a:moveTo>
                <a:lnTo>
                  <a:pt x="12098" y="143509"/>
                </a:lnTo>
                <a:lnTo>
                  <a:pt x="11857" y="144779"/>
                </a:lnTo>
                <a:lnTo>
                  <a:pt x="12251" y="144779"/>
                </a:lnTo>
                <a:lnTo>
                  <a:pt x="12276" y="143509"/>
                </a:lnTo>
                <a:close/>
              </a:path>
              <a:path w="314325" h="300989">
                <a:moveTo>
                  <a:pt x="25778" y="86084"/>
                </a:moveTo>
                <a:lnTo>
                  <a:pt x="23884" y="87629"/>
                </a:lnTo>
                <a:lnTo>
                  <a:pt x="21191" y="91439"/>
                </a:lnTo>
                <a:lnTo>
                  <a:pt x="19032" y="95249"/>
                </a:lnTo>
                <a:lnTo>
                  <a:pt x="16251" y="99059"/>
                </a:lnTo>
                <a:lnTo>
                  <a:pt x="15756" y="104139"/>
                </a:lnTo>
                <a:lnTo>
                  <a:pt x="17077" y="104139"/>
                </a:lnTo>
                <a:lnTo>
                  <a:pt x="19134" y="105409"/>
                </a:lnTo>
                <a:lnTo>
                  <a:pt x="16404" y="106679"/>
                </a:lnTo>
                <a:lnTo>
                  <a:pt x="14943" y="110489"/>
                </a:lnTo>
                <a:lnTo>
                  <a:pt x="12441" y="110489"/>
                </a:lnTo>
                <a:lnTo>
                  <a:pt x="13495" y="115569"/>
                </a:lnTo>
                <a:lnTo>
                  <a:pt x="11971" y="119379"/>
                </a:lnTo>
                <a:lnTo>
                  <a:pt x="11120" y="123189"/>
                </a:lnTo>
                <a:lnTo>
                  <a:pt x="10219" y="125729"/>
                </a:lnTo>
                <a:lnTo>
                  <a:pt x="9355" y="129539"/>
                </a:lnTo>
                <a:lnTo>
                  <a:pt x="10955" y="134619"/>
                </a:lnTo>
                <a:lnTo>
                  <a:pt x="10422" y="134619"/>
                </a:lnTo>
                <a:lnTo>
                  <a:pt x="11679" y="137159"/>
                </a:lnTo>
                <a:lnTo>
                  <a:pt x="12174" y="139699"/>
                </a:lnTo>
                <a:lnTo>
                  <a:pt x="12251" y="143509"/>
                </a:lnTo>
                <a:lnTo>
                  <a:pt x="12644" y="140969"/>
                </a:lnTo>
                <a:lnTo>
                  <a:pt x="12873" y="140969"/>
                </a:lnTo>
                <a:lnTo>
                  <a:pt x="14029" y="137159"/>
                </a:lnTo>
                <a:lnTo>
                  <a:pt x="15362" y="134619"/>
                </a:lnTo>
                <a:lnTo>
                  <a:pt x="17254" y="132079"/>
                </a:lnTo>
                <a:lnTo>
                  <a:pt x="19274" y="129539"/>
                </a:lnTo>
                <a:lnTo>
                  <a:pt x="20175" y="128269"/>
                </a:lnTo>
                <a:lnTo>
                  <a:pt x="293321" y="128269"/>
                </a:lnTo>
                <a:lnTo>
                  <a:pt x="292851" y="125729"/>
                </a:lnTo>
                <a:lnTo>
                  <a:pt x="284577" y="125729"/>
                </a:lnTo>
                <a:lnTo>
                  <a:pt x="284675" y="124459"/>
                </a:lnTo>
                <a:lnTo>
                  <a:pt x="275738" y="124459"/>
                </a:lnTo>
                <a:lnTo>
                  <a:pt x="275687" y="123189"/>
                </a:lnTo>
                <a:lnTo>
                  <a:pt x="274493" y="116839"/>
                </a:lnTo>
                <a:lnTo>
                  <a:pt x="276263" y="116839"/>
                </a:lnTo>
                <a:lnTo>
                  <a:pt x="276258" y="115569"/>
                </a:lnTo>
                <a:lnTo>
                  <a:pt x="284628" y="115569"/>
                </a:lnTo>
                <a:lnTo>
                  <a:pt x="284511" y="114299"/>
                </a:lnTo>
                <a:lnTo>
                  <a:pt x="274480" y="114299"/>
                </a:lnTo>
                <a:lnTo>
                  <a:pt x="274125" y="113029"/>
                </a:lnTo>
                <a:lnTo>
                  <a:pt x="273807" y="111759"/>
                </a:lnTo>
                <a:lnTo>
                  <a:pt x="273452" y="111759"/>
                </a:lnTo>
                <a:lnTo>
                  <a:pt x="272969" y="109219"/>
                </a:lnTo>
                <a:lnTo>
                  <a:pt x="273579" y="107949"/>
                </a:lnTo>
                <a:lnTo>
                  <a:pt x="274061" y="107949"/>
                </a:lnTo>
                <a:lnTo>
                  <a:pt x="274302" y="106679"/>
                </a:lnTo>
                <a:lnTo>
                  <a:pt x="283872" y="106679"/>
                </a:lnTo>
                <a:lnTo>
                  <a:pt x="283700" y="104139"/>
                </a:lnTo>
                <a:lnTo>
                  <a:pt x="282088" y="100329"/>
                </a:lnTo>
                <a:lnTo>
                  <a:pt x="280830" y="96519"/>
                </a:lnTo>
                <a:lnTo>
                  <a:pt x="280081" y="93979"/>
                </a:lnTo>
                <a:lnTo>
                  <a:pt x="26894" y="93979"/>
                </a:lnTo>
                <a:lnTo>
                  <a:pt x="24392" y="91439"/>
                </a:lnTo>
                <a:lnTo>
                  <a:pt x="27046" y="90169"/>
                </a:lnTo>
                <a:lnTo>
                  <a:pt x="28456" y="88899"/>
                </a:lnTo>
                <a:lnTo>
                  <a:pt x="277846" y="88899"/>
                </a:lnTo>
                <a:lnTo>
                  <a:pt x="277287" y="87629"/>
                </a:lnTo>
                <a:lnTo>
                  <a:pt x="29167" y="87629"/>
                </a:lnTo>
                <a:lnTo>
                  <a:pt x="29078" y="86359"/>
                </a:lnTo>
                <a:lnTo>
                  <a:pt x="25751" y="86359"/>
                </a:lnTo>
                <a:lnTo>
                  <a:pt x="25778" y="86084"/>
                </a:lnTo>
                <a:close/>
              </a:path>
              <a:path w="314325" h="300989">
                <a:moveTo>
                  <a:pt x="296108" y="125729"/>
                </a:moveTo>
                <a:lnTo>
                  <a:pt x="295804" y="126999"/>
                </a:lnTo>
                <a:lnTo>
                  <a:pt x="295867" y="130809"/>
                </a:lnTo>
                <a:lnTo>
                  <a:pt x="296223" y="134619"/>
                </a:lnTo>
                <a:lnTo>
                  <a:pt x="296337" y="137159"/>
                </a:lnTo>
                <a:lnTo>
                  <a:pt x="296515" y="139699"/>
                </a:lnTo>
                <a:lnTo>
                  <a:pt x="296718" y="142239"/>
                </a:lnTo>
                <a:lnTo>
                  <a:pt x="296083" y="143509"/>
                </a:lnTo>
                <a:lnTo>
                  <a:pt x="301049" y="143509"/>
                </a:lnTo>
                <a:lnTo>
                  <a:pt x="301125" y="142239"/>
                </a:lnTo>
                <a:lnTo>
                  <a:pt x="301353" y="139699"/>
                </a:lnTo>
                <a:lnTo>
                  <a:pt x="298318" y="139699"/>
                </a:lnTo>
                <a:lnTo>
                  <a:pt x="297683" y="137159"/>
                </a:lnTo>
                <a:lnTo>
                  <a:pt x="297467" y="134619"/>
                </a:lnTo>
                <a:lnTo>
                  <a:pt x="297010" y="130809"/>
                </a:lnTo>
                <a:lnTo>
                  <a:pt x="296832" y="126999"/>
                </a:lnTo>
                <a:lnTo>
                  <a:pt x="296108" y="125729"/>
                </a:lnTo>
                <a:close/>
              </a:path>
              <a:path w="314325" h="300989">
                <a:moveTo>
                  <a:pt x="301125" y="142239"/>
                </a:moveTo>
                <a:lnTo>
                  <a:pt x="301404" y="143509"/>
                </a:lnTo>
                <a:lnTo>
                  <a:pt x="301633" y="143509"/>
                </a:lnTo>
                <a:lnTo>
                  <a:pt x="301125" y="142239"/>
                </a:lnTo>
                <a:close/>
              </a:path>
              <a:path w="314325" h="300989">
                <a:moveTo>
                  <a:pt x="296604" y="140811"/>
                </a:moveTo>
                <a:lnTo>
                  <a:pt x="296616" y="140969"/>
                </a:lnTo>
                <a:lnTo>
                  <a:pt x="296604" y="140811"/>
                </a:lnTo>
                <a:close/>
              </a:path>
              <a:path w="314325" h="300989">
                <a:moveTo>
                  <a:pt x="5532" y="132079"/>
                </a:moveTo>
                <a:lnTo>
                  <a:pt x="3551" y="134619"/>
                </a:lnTo>
                <a:lnTo>
                  <a:pt x="33" y="139699"/>
                </a:lnTo>
                <a:lnTo>
                  <a:pt x="6358" y="139699"/>
                </a:lnTo>
                <a:lnTo>
                  <a:pt x="5532" y="132079"/>
                </a:lnTo>
                <a:close/>
              </a:path>
              <a:path w="314325" h="300989">
                <a:moveTo>
                  <a:pt x="300744" y="134619"/>
                </a:moveTo>
                <a:lnTo>
                  <a:pt x="298318" y="139699"/>
                </a:lnTo>
                <a:lnTo>
                  <a:pt x="301353" y="139699"/>
                </a:lnTo>
                <a:lnTo>
                  <a:pt x="301353" y="137159"/>
                </a:lnTo>
                <a:lnTo>
                  <a:pt x="300744" y="134619"/>
                </a:lnTo>
                <a:close/>
              </a:path>
              <a:path w="314325" h="300989">
                <a:moveTo>
                  <a:pt x="294584" y="134619"/>
                </a:moveTo>
                <a:lnTo>
                  <a:pt x="19706" y="134619"/>
                </a:lnTo>
                <a:lnTo>
                  <a:pt x="19667" y="135889"/>
                </a:lnTo>
                <a:lnTo>
                  <a:pt x="295042" y="135889"/>
                </a:lnTo>
                <a:lnTo>
                  <a:pt x="295651" y="137159"/>
                </a:lnTo>
                <a:lnTo>
                  <a:pt x="296337" y="137159"/>
                </a:lnTo>
                <a:lnTo>
                  <a:pt x="295346" y="135889"/>
                </a:lnTo>
                <a:lnTo>
                  <a:pt x="294584" y="134619"/>
                </a:lnTo>
                <a:close/>
              </a:path>
              <a:path w="314325" h="300989">
                <a:moveTo>
                  <a:pt x="10422" y="134619"/>
                </a:moveTo>
                <a:lnTo>
                  <a:pt x="9901" y="134619"/>
                </a:lnTo>
                <a:lnTo>
                  <a:pt x="9914" y="135889"/>
                </a:lnTo>
                <a:lnTo>
                  <a:pt x="10422" y="134619"/>
                </a:lnTo>
                <a:close/>
              </a:path>
              <a:path w="314325" h="300989">
                <a:moveTo>
                  <a:pt x="293321" y="128269"/>
                </a:moveTo>
                <a:lnTo>
                  <a:pt x="20175" y="128269"/>
                </a:lnTo>
                <a:lnTo>
                  <a:pt x="20125" y="129539"/>
                </a:lnTo>
                <a:lnTo>
                  <a:pt x="20023" y="134619"/>
                </a:lnTo>
                <a:lnTo>
                  <a:pt x="290190" y="134619"/>
                </a:lnTo>
                <a:lnTo>
                  <a:pt x="289682" y="133349"/>
                </a:lnTo>
                <a:lnTo>
                  <a:pt x="288831" y="132079"/>
                </a:lnTo>
                <a:lnTo>
                  <a:pt x="289822" y="129539"/>
                </a:lnTo>
                <a:lnTo>
                  <a:pt x="293556" y="129539"/>
                </a:lnTo>
                <a:lnTo>
                  <a:pt x="293321" y="128269"/>
                </a:lnTo>
                <a:close/>
              </a:path>
              <a:path w="314325" h="300989">
                <a:moveTo>
                  <a:pt x="293556" y="129539"/>
                </a:moveTo>
                <a:lnTo>
                  <a:pt x="289822" y="129539"/>
                </a:lnTo>
                <a:lnTo>
                  <a:pt x="290571" y="133349"/>
                </a:lnTo>
                <a:lnTo>
                  <a:pt x="290190" y="134619"/>
                </a:lnTo>
                <a:lnTo>
                  <a:pt x="294457" y="134619"/>
                </a:lnTo>
                <a:lnTo>
                  <a:pt x="293556" y="129539"/>
                </a:lnTo>
                <a:close/>
              </a:path>
              <a:path w="314325" h="300989">
                <a:moveTo>
                  <a:pt x="276119" y="74929"/>
                </a:moveTo>
                <a:lnTo>
                  <a:pt x="273947" y="74929"/>
                </a:lnTo>
                <a:lnTo>
                  <a:pt x="275357" y="77469"/>
                </a:lnTo>
                <a:lnTo>
                  <a:pt x="276080" y="80009"/>
                </a:lnTo>
                <a:lnTo>
                  <a:pt x="277122" y="82549"/>
                </a:lnTo>
                <a:lnTo>
                  <a:pt x="279646" y="90169"/>
                </a:lnTo>
                <a:lnTo>
                  <a:pt x="281932" y="97789"/>
                </a:lnTo>
                <a:lnTo>
                  <a:pt x="283994" y="104139"/>
                </a:lnTo>
                <a:lnTo>
                  <a:pt x="285847" y="111759"/>
                </a:lnTo>
                <a:lnTo>
                  <a:pt x="284856" y="114299"/>
                </a:lnTo>
                <a:lnTo>
                  <a:pt x="285707" y="121919"/>
                </a:lnTo>
                <a:lnTo>
                  <a:pt x="284577" y="125729"/>
                </a:lnTo>
                <a:lnTo>
                  <a:pt x="292851" y="125729"/>
                </a:lnTo>
                <a:lnTo>
                  <a:pt x="292616" y="124459"/>
                </a:lnTo>
                <a:lnTo>
                  <a:pt x="291447" y="120649"/>
                </a:lnTo>
                <a:lnTo>
                  <a:pt x="289098" y="111759"/>
                </a:lnTo>
                <a:lnTo>
                  <a:pt x="287498" y="104139"/>
                </a:lnTo>
                <a:lnTo>
                  <a:pt x="284374" y="96519"/>
                </a:lnTo>
                <a:lnTo>
                  <a:pt x="283510" y="93979"/>
                </a:lnTo>
                <a:lnTo>
                  <a:pt x="282862" y="91439"/>
                </a:lnTo>
                <a:lnTo>
                  <a:pt x="281973" y="88899"/>
                </a:lnTo>
                <a:lnTo>
                  <a:pt x="279154" y="82549"/>
                </a:lnTo>
                <a:lnTo>
                  <a:pt x="278176" y="80009"/>
                </a:lnTo>
                <a:lnTo>
                  <a:pt x="277490" y="77469"/>
                </a:lnTo>
                <a:lnTo>
                  <a:pt x="276119" y="74929"/>
                </a:lnTo>
                <a:close/>
              </a:path>
              <a:path w="314325" h="300989">
                <a:moveTo>
                  <a:pt x="276263" y="116839"/>
                </a:moveTo>
                <a:lnTo>
                  <a:pt x="274569" y="116839"/>
                </a:lnTo>
                <a:lnTo>
                  <a:pt x="274734" y="118109"/>
                </a:lnTo>
                <a:lnTo>
                  <a:pt x="275306" y="119379"/>
                </a:lnTo>
                <a:lnTo>
                  <a:pt x="276017" y="121919"/>
                </a:lnTo>
                <a:lnTo>
                  <a:pt x="276144" y="124459"/>
                </a:lnTo>
                <a:lnTo>
                  <a:pt x="284675" y="124459"/>
                </a:lnTo>
                <a:lnTo>
                  <a:pt x="284872" y="121919"/>
                </a:lnTo>
                <a:lnTo>
                  <a:pt x="284885" y="119379"/>
                </a:lnTo>
                <a:lnTo>
                  <a:pt x="276271" y="119379"/>
                </a:lnTo>
                <a:lnTo>
                  <a:pt x="276263" y="116839"/>
                </a:lnTo>
                <a:close/>
              </a:path>
              <a:path w="314325" h="300989">
                <a:moveTo>
                  <a:pt x="284628" y="115569"/>
                </a:moveTo>
                <a:lnTo>
                  <a:pt x="276258" y="115569"/>
                </a:lnTo>
                <a:lnTo>
                  <a:pt x="277262" y="119379"/>
                </a:lnTo>
                <a:lnTo>
                  <a:pt x="284885" y="119379"/>
                </a:lnTo>
                <a:lnTo>
                  <a:pt x="284628" y="115569"/>
                </a:lnTo>
                <a:close/>
              </a:path>
              <a:path w="314325" h="300989">
                <a:moveTo>
                  <a:pt x="283872" y="106679"/>
                </a:moveTo>
                <a:lnTo>
                  <a:pt x="274302" y="106679"/>
                </a:lnTo>
                <a:lnTo>
                  <a:pt x="275496" y="111759"/>
                </a:lnTo>
                <a:lnTo>
                  <a:pt x="274874" y="113029"/>
                </a:lnTo>
                <a:lnTo>
                  <a:pt x="274569" y="114299"/>
                </a:lnTo>
                <a:lnTo>
                  <a:pt x="284511" y="114299"/>
                </a:lnTo>
                <a:lnTo>
                  <a:pt x="284043" y="109219"/>
                </a:lnTo>
                <a:lnTo>
                  <a:pt x="283872" y="106679"/>
                </a:lnTo>
                <a:close/>
              </a:path>
              <a:path w="314325" h="300989">
                <a:moveTo>
                  <a:pt x="277846" y="88899"/>
                </a:moveTo>
                <a:lnTo>
                  <a:pt x="28456" y="88899"/>
                </a:lnTo>
                <a:lnTo>
                  <a:pt x="27389" y="91439"/>
                </a:lnTo>
                <a:lnTo>
                  <a:pt x="26894" y="93979"/>
                </a:lnTo>
                <a:lnTo>
                  <a:pt x="280081" y="93979"/>
                </a:lnTo>
                <a:lnTo>
                  <a:pt x="277846" y="88899"/>
                </a:lnTo>
                <a:close/>
              </a:path>
              <a:path w="314325" h="300989">
                <a:moveTo>
                  <a:pt x="270277" y="63499"/>
                </a:moveTo>
                <a:lnTo>
                  <a:pt x="31809" y="63499"/>
                </a:lnTo>
                <a:lnTo>
                  <a:pt x="31009" y="64769"/>
                </a:lnTo>
                <a:lnTo>
                  <a:pt x="33117" y="68579"/>
                </a:lnTo>
                <a:lnTo>
                  <a:pt x="33136" y="69849"/>
                </a:lnTo>
                <a:lnTo>
                  <a:pt x="33053" y="71119"/>
                </a:lnTo>
                <a:lnTo>
                  <a:pt x="32583" y="71119"/>
                </a:lnTo>
                <a:lnTo>
                  <a:pt x="31847" y="72389"/>
                </a:lnTo>
                <a:lnTo>
                  <a:pt x="30221" y="72389"/>
                </a:lnTo>
                <a:lnTo>
                  <a:pt x="27681" y="74929"/>
                </a:lnTo>
                <a:lnTo>
                  <a:pt x="28049" y="78739"/>
                </a:lnTo>
                <a:lnTo>
                  <a:pt x="26624" y="79254"/>
                </a:lnTo>
                <a:lnTo>
                  <a:pt x="27961" y="81279"/>
                </a:lnTo>
                <a:lnTo>
                  <a:pt x="24392" y="81279"/>
                </a:lnTo>
                <a:lnTo>
                  <a:pt x="24519" y="82549"/>
                </a:lnTo>
                <a:lnTo>
                  <a:pt x="25548" y="83819"/>
                </a:lnTo>
                <a:lnTo>
                  <a:pt x="30348" y="83819"/>
                </a:lnTo>
                <a:lnTo>
                  <a:pt x="29167" y="87629"/>
                </a:lnTo>
                <a:lnTo>
                  <a:pt x="277287" y="87629"/>
                </a:lnTo>
                <a:lnTo>
                  <a:pt x="275611" y="83819"/>
                </a:lnTo>
                <a:lnTo>
                  <a:pt x="274658" y="81279"/>
                </a:lnTo>
                <a:lnTo>
                  <a:pt x="273896" y="78739"/>
                </a:lnTo>
                <a:lnTo>
                  <a:pt x="272347" y="74929"/>
                </a:lnTo>
                <a:lnTo>
                  <a:pt x="276119" y="74929"/>
                </a:lnTo>
                <a:lnTo>
                  <a:pt x="272690" y="68579"/>
                </a:lnTo>
                <a:lnTo>
                  <a:pt x="272321" y="67309"/>
                </a:lnTo>
                <a:lnTo>
                  <a:pt x="271902" y="66039"/>
                </a:lnTo>
                <a:lnTo>
                  <a:pt x="271369" y="66039"/>
                </a:lnTo>
                <a:lnTo>
                  <a:pt x="270861" y="64769"/>
                </a:lnTo>
                <a:lnTo>
                  <a:pt x="270277" y="63499"/>
                </a:lnTo>
                <a:close/>
              </a:path>
              <a:path w="314325" h="300989">
                <a:moveTo>
                  <a:pt x="29015" y="85089"/>
                </a:moveTo>
                <a:lnTo>
                  <a:pt x="26932" y="85089"/>
                </a:lnTo>
                <a:lnTo>
                  <a:pt x="25801" y="86064"/>
                </a:lnTo>
                <a:lnTo>
                  <a:pt x="25751" y="86359"/>
                </a:lnTo>
                <a:lnTo>
                  <a:pt x="28342" y="86359"/>
                </a:lnTo>
                <a:lnTo>
                  <a:pt x="29015" y="85089"/>
                </a:lnTo>
                <a:close/>
              </a:path>
              <a:path w="314325" h="300989">
                <a:moveTo>
                  <a:pt x="25967" y="85089"/>
                </a:moveTo>
                <a:lnTo>
                  <a:pt x="25778" y="86084"/>
                </a:lnTo>
                <a:lnTo>
                  <a:pt x="25967" y="85089"/>
                </a:lnTo>
                <a:close/>
              </a:path>
              <a:path w="314325" h="300989">
                <a:moveTo>
                  <a:pt x="30348" y="83819"/>
                </a:moveTo>
                <a:lnTo>
                  <a:pt x="26271" y="83819"/>
                </a:lnTo>
                <a:lnTo>
                  <a:pt x="26056" y="85089"/>
                </a:lnTo>
                <a:lnTo>
                  <a:pt x="29662" y="85089"/>
                </a:lnTo>
                <a:lnTo>
                  <a:pt x="30348" y="83819"/>
                </a:lnTo>
                <a:close/>
              </a:path>
              <a:path w="314325" h="300989">
                <a:moveTo>
                  <a:pt x="21584" y="75693"/>
                </a:moveTo>
                <a:lnTo>
                  <a:pt x="19299" y="78739"/>
                </a:lnTo>
                <a:lnTo>
                  <a:pt x="20277" y="80009"/>
                </a:lnTo>
                <a:lnTo>
                  <a:pt x="22614" y="77469"/>
                </a:lnTo>
                <a:lnTo>
                  <a:pt x="21584" y="75693"/>
                </a:lnTo>
                <a:close/>
              </a:path>
              <a:path w="314325" h="300989">
                <a:moveTo>
                  <a:pt x="26147" y="79426"/>
                </a:moveTo>
                <a:lnTo>
                  <a:pt x="24532" y="80009"/>
                </a:lnTo>
                <a:lnTo>
                  <a:pt x="26030" y="80009"/>
                </a:lnTo>
                <a:lnTo>
                  <a:pt x="26147" y="79426"/>
                </a:lnTo>
                <a:close/>
              </a:path>
              <a:path w="314325" h="300989">
                <a:moveTo>
                  <a:pt x="26284" y="78739"/>
                </a:moveTo>
                <a:lnTo>
                  <a:pt x="26147" y="79426"/>
                </a:lnTo>
                <a:lnTo>
                  <a:pt x="26624" y="79254"/>
                </a:lnTo>
                <a:lnTo>
                  <a:pt x="26284" y="78739"/>
                </a:lnTo>
                <a:close/>
              </a:path>
              <a:path w="314325" h="300989">
                <a:moveTo>
                  <a:pt x="23668" y="57149"/>
                </a:moveTo>
                <a:lnTo>
                  <a:pt x="22296" y="60959"/>
                </a:lnTo>
                <a:lnTo>
                  <a:pt x="15845" y="62229"/>
                </a:lnTo>
                <a:lnTo>
                  <a:pt x="17686" y="67309"/>
                </a:lnTo>
                <a:lnTo>
                  <a:pt x="20442" y="68579"/>
                </a:lnTo>
                <a:lnTo>
                  <a:pt x="20582" y="72389"/>
                </a:lnTo>
                <a:lnTo>
                  <a:pt x="15718" y="73659"/>
                </a:lnTo>
                <a:lnTo>
                  <a:pt x="17229" y="76199"/>
                </a:lnTo>
                <a:lnTo>
                  <a:pt x="21273" y="75157"/>
                </a:lnTo>
                <a:lnTo>
                  <a:pt x="20404" y="73659"/>
                </a:lnTo>
                <a:lnTo>
                  <a:pt x="21115" y="73659"/>
                </a:lnTo>
                <a:lnTo>
                  <a:pt x="20544" y="68579"/>
                </a:lnTo>
                <a:lnTo>
                  <a:pt x="22915" y="68579"/>
                </a:lnTo>
                <a:lnTo>
                  <a:pt x="21666" y="67309"/>
                </a:lnTo>
                <a:lnTo>
                  <a:pt x="23285" y="66039"/>
                </a:lnTo>
                <a:lnTo>
                  <a:pt x="24997" y="64769"/>
                </a:lnTo>
                <a:lnTo>
                  <a:pt x="22779" y="63499"/>
                </a:lnTo>
                <a:lnTo>
                  <a:pt x="22906" y="62229"/>
                </a:lnTo>
                <a:lnTo>
                  <a:pt x="27694" y="62229"/>
                </a:lnTo>
                <a:lnTo>
                  <a:pt x="27529" y="60959"/>
                </a:lnTo>
                <a:lnTo>
                  <a:pt x="267999" y="60959"/>
                </a:lnTo>
                <a:lnTo>
                  <a:pt x="267203" y="59689"/>
                </a:lnTo>
                <a:lnTo>
                  <a:pt x="26297" y="59689"/>
                </a:lnTo>
                <a:lnTo>
                  <a:pt x="23668" y="57149"/>
                </a:lnTo>
                <a:close/>
              </a:path>
              <a:path w="314325" h="300989">
                <a:moveTo>
                  <a:pt x="272347" y="74929"/>
                </a:moveTo>
                <a:lnTo>
                  <a:pt x="272855" y="76199"/>
                </a:lnTo>
                <a:lnTo>
                  <a:pt x="272347" y="74929"/>
                </a:lnTo>
                <a:close/>
              </a:path>
              <a:path w="314325" h="300989">
                <a:moveTo>
                  <a:pt x="273794" y="74929"/>
                </a:moveTo>
                <a:lnTo>
                  <a:pt x="272347" y="74929"/>
                </a:lnTo>
                <a:lnTo>
                  <a:pt x="272863" y="76199"/>
                </a:lnTo>
                <a:lnTo>
                  <a:pt x="273325" y="76199"/>
                </a:lnTo>
                <a:lnTo>
                  <a:pt x="273794" y="74929"/>
                </a:lnTo>
                <a:close/>
              </a:path>
              <a:path w="314325" h="300989">
                <a:moveTo>
                  <a:pt x="22157" y="74929"/>
                </a:moveTo>
                <a:lnTo>
                  <a:pt x="21273" y="75157"/>
                </a:lnTo>
                <a:lnTo>
                  <a:pt x="21584" y="75693"/>
                </a:lnTo>
                <a:lnTo>
                  <a:pt x="22157" y="74929"/>
                </a:lnTo>
                <a:close/>
              </a:path>
              <a:path w="314325" h="300989">
                <a:moveTo>
                  <a:pt x="29980" y="69849"/>
                </a:moveTo>
                <a:lnTo>
                  <a:pt x="28037" y="69849"/>
                </a:lnTo>
                <a:lnTo>
                  <a:pt x="26348" y="73659"/>
                </a:lnTo>
                <a:lnTo>
                  <a:pt x="27808" y="72389"/>
                </a:lnTo>
                <a:lnTo>
                  <a:pt x="31847" y="72389"/>
                </a:lnTo>
                <a:lnTo>
                  <a:pt x="29980" y="69849"/>
                </a:lnTo>
                <a:close/>
              </a:path>
              <a:path w="314325" h="300989">
                <a:moveTo>
                  <a:pt x="22915" y="68579"/>
                </a:moveTo>
                <a:lnTo>
                  <a:pt x="20544" y="68579"/>
                </a:lnTo>
                <a:lnTo>
                  <a:pt x="24163" y="69849"/>
                </a:lnTo>
                <a:lnTo>
                  <a:pt x="22915" y="68579"/>
                </a:lnTo>
                <a:close/>
              </a:path>
              <a:path w="314325" h="300989">
                <a:moveTo>
                  <a:pt x="28926" y="67309"/>
                </a:moveTo>
                <a:lnTo>
                  <a:pt x="30551" y="69849"/>
                </a:lnTo>
                <a:lnTo>
                  <a:pt x="33218" y="68579"/>
                </a:lnTo>
                <a:lnTo>
                  <a:pt x="28926" y="67309"/>
                </a:lnTo>
                <a:close/>
              </a:path>
              <a:path w="314325" h="300989">
                <a:moveTo>
                  <a:pt x="257220" y="43179"/>
                </a:moveTo>
                <a:lnTo>
                  <a:pt x="254363" y="43179"/>
                </a:lnTo>
                <a:lnTo>
                  <a:pt x="257958" y="46989"/>
                </a:lnTo>
                <a:lnTo>
                  <a:pt x="261882" y="49529"/>
                </a:lnTo>
                <a:lnTo>
                  <a:pt x="265197" y="53339"/>
                </a:lnTo>
                <a:lnTo>
                  <a:pt x="271635" y="60959"/>
                </a:lnTo>
                <a:lnTo>
                  <a:pt x="274925" y="66039"/>
                </a:lnTo>
                <a:lnTo>
                  <a:pt x="275814" y="66039"/>
                </a:lnTo>
                <a:lnTo>
                  <a:pt x="275712" y="64769"/>
                </a:lnTo>
                <a:lnTo>
                  <a:pt x="275331" y="64769"/>
                </a:lnTo>
                <a:lnTo>
                  <a:pt x="269211" y="55879"/>
                </a:lnTo>
                <a:lnTo>
                  <a:pt x="262328" y="48259"/>
                </a:lnTo>
                <a:lnTo>
                  <a:pt x="257220" y="43179"/>
                </a:lnTo>
                <a:close/>
              </a:path>
              <a:path w="314325" h="300989">
                <a:moveTo>
                  <a:pt x="27694" y="62229"/>
                </a:moveTo>
                <a:lnTo>
                  <a:pt x="22906" y="62229"/>
                </a:lnTo>
                <a:lnTo>
                  <a:pt x="26246" y="63499"/>
                </a:lnTo>
                <a:lnTo>
                  <a:pt x="28062" y="64769"/>
                </a:lnTo>
                <a:lnTo>
                  <a:pt x="27783" y="63499"/>
                </a:lnTo>
                <a:lnTo>
                  <a:pt x="27694" y="62229"/>
                </a:lnTo>
                <a:close/>
              </a:path>
              <a:path w="314325" h="300989">
                <a:moveTo>
                  <a:pt x="267999" y="60959"/>
                </a:moveTo>
                <a:lnTo>
                  <a:pt x="29154" y="60959"/>
                </a:lnTo>
                <a:lnTo>
                  <a:pt x="32266" y="63499"/>
                </a:lnTo>
                <a:lnTo>
                  <a:pt x="269591" y="63499"/>
                </a:lnTo>
                <a:lnTo>
                  <a:pt x="267999" y="60959"/>
                </a:lnTo>
                <a:close/>
              </a:path>
              <a:path w="314325" h="300989">
                <a:moveTo>
                  <a:pt x="28227" y="58419"/>
                </a:moveTo>
                <a:lnTo>
                  <a:pt x="26297" y="59689"/>
                </a:lnTo>
                <a:lnTo>
                  <a:pt x="31732" y="59689"/>
                </a:lnTo>
                <a:lnTo>
                  <a:pt x="28227" y="58419"/>
                </a:lnTo>
                <a:close/>
              </a:path>
              <a:path w="314325" h="300989">
                <a:moveTo>
                  <a:pt x="264968" y="55879"/>
                </a:moveTo>
                <a:lnTo>
                  <a:pt x="29675" y="55879"/>
                </a:lnTo>
                <a:lnTo>
                  <a:pt x="31732" y="59689"/>
                </a:lnTo>
                <a:lnTo>
                  <a:pt x="267203" y="59689"/>
                </a:lnTo>
                <a:lnTo>
                  <a:pt x="264968" y="55879"/>
                </a:lnTo>
                <a:close/>
              </a:path>
              <a:path w="314325" h="300989">
                <a:moveTo>
                  <a:pt x="30551" y="46989"/>
                </a:moveTo>
                <a:lnTo>
                  <a:pt x="29993" y="46989"/>
                </a:lnTo>
                <a:lnTo>
                  <a:pt x="29510" y="50799"/>
                </a:lnTo>
                <a:lnTo>
                  <a:pt x="25852" y="52069"/>
                </a:lnTo>
                <a:lnTo>
                  <a:pt x="26386" y="54609"/>
                </a:lnTo>
                <a:lnTo>
                  <a:pt x="27605" y="55879"/>
                </a:lnTo>
                <a:lnTo>
                  <a:pt x="28977" y="58419"/>
                </a:lnTo>
                <a:lnTo>
                  <a:pt x="29675" y="55879"/>
                </a:lnTo>
                <a:lnTo>
                  <a:pt x="264968" y="55879"/>
                </a:lnTo>
                <a:lnTo>
                  <a:pt x="262555" y="53339"/>
                </a:lnTo>
                <a:lnTo>
                  <a:pt x="258459" y="48259"/>
                </a:lnTo>
                <a:lnTo>
                  <a:pt x="31085" y="48259"/>
                </a:lnTo>
                <a:lnTo>
                  <a:pt x="30551" y="46989"/>
                </a:lnTo>
                <a:close/>
              </a:path>
              <a:path w="314325" h="300989">
                <a:moveTo>
                  <a:pt x="34679" y="43179"/>
                </a:moveTo>
                <a:lnTo>
                  <a:pt x="32596" y="43179"/>
                </a:lnTo>
                <a:lnTo>
                  <a:pt x="31161" y="44449"/>
                </a:lnTo>
                <a:lnTo>
                  <a:pt x="31085" y="48259"/>
                </a:lnTo>
                <a:lnTo>
                  <a:pt x="258459" y="48259"/>
                </a:lnTo>
                <a:lnTo>
                  <a:pt x="256411" y="45719"/>
                </a:lnTo>
                <a:lnTo>
                  <a:pt x="55786" y="45719"/>
                </a:lnTo>
                <a:lnTo>
                  <a:pt x="55348" y="44449"/>
                </a:lnTo>
                <a:lnTo>
                  <a:pt x="37219" y="44449"/>
                </a:lnTo>
                <a:lnTo>
                  <a:pt x="34679" y="43179"/>
                </a:lnTo>
                <a:close/>
              </a:path>
              <a:path w="314325" h="300989">
                <a:moveTo>
                  <a:pt x="181472" y="11429"/>
                </a:moveTo>
                <a:lnTo>
                  <a:pt x="107666" y="11429"/>
                </a:lnTo>
                <a:lnTo>
                  <a:pt x="108872" y="12699"/>
                </a:lnTo>
                <a:lnTo>
                  <a:pt x="94009" y="19049"/>
                </a:lnTo>
                <a:lnTo>
                  <a:pt x="83242" y="24957"/>
                </a:lnTo>
                <a:lnTo>
                  <a:pt x="83409" y="26669"/>
                </a:lnTo>
                <a:lnTo>
                  <a:pt x="80119" y="26669"/>
                </a:lnTo>
                <a:lnTo>
                  <a:pt x="67335" y="35559"/>
                </a:lnTo>
                <a:lnTo>
                  <a:pt x="55786" y="45719"/>
                </a:lnTo>
                <a:lnTo>
                  <a:pt x="256411" y="45719"/>
                </a:lnTo>
                <a:lnTo>
                  <a:pt x="254363" y="43179"/>
                </a:lnTo>
                <a:lnTo>
                  <a:pt x="257220" y="43179"/>
                </a:lnTo>
                <a:lnTo>
                  <a:pt x="254666" y="40639"/>
                </a:lnTo>
                <a:lnTo>
                  <a:pt x="246210" y="34289"/>
                </a:lnTo>
                <a:lnTo>
                  <a:pt x="245512" y="31749"/>
                </a:lnTo>
                <a:lnTo>
                  <a:pt x="243429" y="30479"/>
                </a:lnTo>
                <a:lnTo>
                  <a:pt x="239543" y="26669"/>
                </a:lnTo>
                <a:lnTo>
                  <a:pt x="83409" y="26669"/>
                </a:lnTo>
                <a:lnTo>
                  <a:pt x="82378" y="25430"/>
                </a:lnTo>
                <a:lnTo>
                  <a:pt x="238266" y="25430"/>
                </a:lnTo>
                <a:lnTo>
                  <a:pt x="235034" y="22859"/>
                </a:lnTo>
                <a:lnTo>
                  <a:pt x="231745" y="21589"/>
                </a:lnTo>
                <a:lnTo>
                  <a:pt x="229344" y="20319"/>
                </a:lnTo>
                <a:lnTo>
                  <a:pt x="226970" y="20319"/>
                </a:lnTo>
                <a:lnTo>
                  <a:pt x="224980" y="19272"/>
                </a:lnTo>
                <a:lnTo>
                  <a:pt x="224430" y="19049"/>
                </a:lnTo>
                <a:lnTo>
                  <a:pt x="218080" y="19049"/>
                </a:lnTo>
                <a:lnTo>
                  <a:pt x="215298" y="16509"/>
                </a:lnTo>
                <a:lnTo>
                  <a:pt x="212085" y="15239"/>
                </a:lnTo>
                <a:lnTo>
                  <a:pt x="208783" y="15239"/>
                </a:lnTo>
                <a:lnTo>
                  <a:pt x="205475" y="13969"/>
                </a:lnTo>
                <a:lnTo>
                  <a:pt x="186253" y="13969"/>
                </a:lnTo>
                <a:lnTo>
                  <a:pt x="183967" y="12699"/>
                </a:lnTo>
                <a:lnTo>
                  <a:pt x="183777" y="12699"/>
                </a:lnTo>
                <a:lnTo>
                  <a:pt x="181472" y="11429"/>
                </a:lnTo>
                <a:close/>
              </a:path>
              <a:path w="314325" h="300989">
                <a:moveTo>
                  <a:pt x="40368" y="41909"/>
                </a:moveTo>
                <a:lnTo>
                  <a:pt x="35962" y="41909"/>
                </a:lnTo>
                <a:lnTo>
                  <a:pt x="38019" y="43179"/>
                </a:lnTo>
                <a:lnTo>
                  <a:pt x="37130" y="43179"/>
                </a:lnTo>
                <a:lnTo>
                  <a:pt x="37219" y="44449"/>
                </a:lnTo>
                <a:lnTo>
                  <a:pt x="42985" y="44449"/>
                </a:lnTo>
                <a:lnTo>
                  <a:pt x="40368" y="41909"/>
                </a:lnTo>
                <a:close/>
              </a:path>
              <a:path w="314325" h="300989">
                <a:moveTo>
                  <a:pt x="40521" y="38099"/>
                </a:moveTo>
                <a:lnTo>
                  <a:pt x="37181" y="38099"/>
                </a:lnTo>
                <a:lnTo>
                  <a:pt x="38273" y="39369"/>
                </a:lnTo>
                <a:lnTo>
                  <a:pt x="43201" y="40639"/>
                </a:lnTo>
                <a:lnTo>
                  <a:pt x="42985" y="44449"/>
                </a:lnTo>
                <a:lnTo>
                  <a:pt x="55348" y="44449"/>
                </a:lnTo>
                <a:lnTo>
                  <a:pt x="54910" y="43179"/>
                </a:lnTo>
                <a:lnTo>
                  <a:pt x="53107" y="40639"/>
                </a:lnTo>
                <a:lnTo>
                  <a:pt x="56104" y="40639"/>
                </a:lnTo>
                <a:lnTo>
                  <a:pt x="55600" y="39369"/>
                </a:lnTo>
                <a:lnTo>
                  <a:pt x="42997" y="39369"/>
                </a:lnTo>
                <a:lnTo>
                  <a:pt x="40521" y="38099"/>
                </a:lnTo>
                <a:close/>
              </a:path>
              <a:path w="314325" h="300989">
                <a:moveTo>
                  <a:pt x="56104" y="40639"/>
                </a:moveTo>
                <a:lnTo>
                  <a:pt x="53107" y="40639"/>
                </a:lnTo>
                <a:lnTo>
                  <a:pt x="56205" y="41909"/>
                </a:lnTo>
                <a:lnTo>
                  <a:pt x="57209" y="43179"/>
                </a:lnTo>
                <a:lnTo>
                  <a:pt x="57679" y="43179"/>
                </a:lnTo>
                <a:lnTo>
                  <a:pt x="56104" y="40639"/>
                </a:lnTo>
                <a:close/>
              </a:path>
              <a:path w="314325" h="300989">
                <a:moveTo>
                  <a:pt x="33066" y="38099"/>
                </a:moveTo>
                <a:lnTo>
                  <a:pt x="35327" y="41909"/>
                </a:lnTo>
                <a:lnTo>
                  <a:pt x="36952" y="41909"/>
                </a:lnTo>
                <a:lnTo>
                  <a:pt x="33066" y="38099"/>
                </a:lnTo>
                <a:close/>
              </a:path>
              <a:path w="314325" h="300989">
                <a:moveTo>
                  <a:pt x="36216" y="39369"/>
                </a:moveTo>
                <a:lnTo>
                  <a:pt x="36952" y="41909"/>
                </a:lnTo>
                <a:lnTo>
                  <a:pt x="37968" y="41909"/>
                </a:lnTo>
                <a:lnTo>
                  <a:pt x="36216" y="39369"/>
                </a:lnTo>
                <a:close/>
              </a:path>
              <a:path w="314325" h="300989">
                <a:moveTo>
                  <a:pt x="47353" y="26669"/>
                </a:moveTo>
                <a:lnTo>
                  <a:pt x="45855" y="29209"/>
                </a:lnTo>
                <a:lnTo>
                  <a:pt x="46833" y="29209"/>
                </a:lnTo>
                <a:lnTo>
                  <a:pt x="45817" y="33019"/>
                </a:lnTo>
                <a:lnTo>
                  <a:pt x="43429" y="34289"/>
                </a:lnTo>
                <a:lnTo>
                  <a:pt x="39416" y="35559"/>
                </a:lnTo>
                <a:lnTo>
                  <a:pt x="43912" y="35559"/>
                </a:lnTo>
                <a:lnTo>
                  <a:pt x="45436" y="38099"/>
                </a:lnTo>
                <a:lnTo>
                  <a:pt x="42997" y="39369"/>
                </a:lnTo>
                <a:lnTo>
                  <a:pt x="55600" y="39369"/>
                </a:lnTo>
                <a:lnTo>
                  <a:pt x="54592" y="36829"/>
                </a:lnTo>
                <a:lnTo>
                  <a:pt x="60587" y="36829"/>
                </a:lnTo>
                <a:lnTo>
                  <a:pt x="63457" y="35559"/>
                </a:lnTo>
                <a:lnTo>
                  <a:pt x="64511" y="33019"/>
                </a:lnTo>
                <a:lnTo>
                  <a:pt x="62657" y="31749"/>
                </a:lnTo>
                <a:lnTo>
                  <a:pt x="61793" y="30479"/>
                </a:lnTo>
                <a:lnTo>
                  <a:pt x="49741" y="30479"/>
                </a:lnTo>
                <a:lnTo>
                  <a:pt x="47353" y="26669"/>
                </a:lnTo>
                <a:close/>
              </a:path>
              <a:path w="314325" h="300989">
                <a:moveTo>
                  <a:pt x="60587" y="36829"/>
                </a:moveTo>
                <a:lnTo>
                  <a:pt x="57412" y="36829"/>
                </a:lnTo>
                <a:lnTo>
                  <a:pt x="58872" y="39369"/>
                </a:lnTo>
                <a:lnTo>
                  <a:pt x="60587" y="36829"/>
                </a:lnTo>
                <a:close/>
              </a:path>
              <a:path w="314325" h="300989">
                <a:moveTo>
                  <a:pt x="43912" y="35559"/>
                </a:moveTo>
                <a:lnTo>
                  <a:pt x="42413" y="35559"/>
                </a:lnTo>
                <a:lnTo>
                  <a:pt x="41943" y="36829"/>
                </a:lnTo>
                <a:lnTo>
                  <a:pt x="40953" y="36829"/>
                </a:lnTo>
                <a:lnTo>
                  <a:pt x="42985" y="38099"/>
                </a:lnTo>
                <a:lnTo>
                  <a:pt x="43912" y="35559"/>
                </a:lnTo>
                <a:close/>
              </a:path>
              <a:path w="314325" h="300989">
                <a:moveTo>
                  <a:pt x="67158" y="29209"/>
                </a:moveTo>
                <a:lnTo>
                  <a:pt x="64270" y="29209"/>
                </a:lnTo>
                <a:lnTo>
                  <a:pt x="63190" y="30479"/>
                </a:lnTo>
                <a:lnTo>
                  <a:pt x="65045" y="31749"/>
                </a:lnTo>
                <a:lnTo>
                  <a:pt x="69109" y="34289"/>
                </a:lnTo>
                <a:lnTo>
                  <a:pt x="67158" y="29209"/>
                </a:lnTo>
                <a:close/>
              </a:path>
              <a:path w="314325" h="300989">
                <a:moveTo>
                  <a:pt x="49754" y="29209"/>
                </a:moveTo>
                <a:lnTo>
                  <a:pt x="49741" y="30479"/>
                </a:lnTo>
                <a:lnTo>
                  <a:pt x="52611" y="30479"/>
                </a:lnTo>
                <a:lnTo>
                  <a:pt x="52503" y="30255"/>
                </a:lnTo>
                <a:lnTo>
                  <a:pt x="49754" y="29209"/>
                </a:lnTo>
                <a:close/>
              </a:path>
              <a:path w="314325" h="300989">
                <a:moveTo>
                  <a:pt x="51702" y="28599"/>
                </a:moveTo>
                <a:lnTo>
                  <a:pt x="52503" y="30255"/>
                </a:lnTo>
                <a:lnTo>
                  <a:pt x="53094" y="30479"/>
                </a:lnTo>
                <a:lnTo>
                  <a:pt x="51702" y="28599"/>
                </a:lnTo>
                <a:close/>
              </a:path>
              <a:path w="314325" h="300989">
                <a:moveTo>
                  <a:pt x="53645" y="27965"/>
                </a:moveTo>
                <a:lnTo>
                  <a:pt x="54923" y="30479"/>
                </a:lnTo>
                <a:lnTo>
                  <a:pt x="55951" y="30479"/>
                </a:lnTo>
                <a:lnTo>
                  <a:pt x="53645" y="27965"/>
                </a:lnTo>
                <a:close/>
              </a:path>
              <a:path w="314325" h="300989">
                <a:moveTo>
                  <a:pt x="66670" y="27939"/>
                </a:moveTo>
                <a:lnTo>
                  <a:pt x="57094" y="27939"/>
                </a:lnTo>
                <a:lnTo>
                  <a:pt x="58479" y="29209"/>
                </a:lnTo>
                <a:lnTo>
                  <a:pt x="59355" y="30479"/>
                </a:lnTo>
                <a:lnTo>
                  <a:pt x="61793" y="30479"/>
                </a:lnTo>
                <a:lnTo>
                  <a:pt x="62339" y="29209"/>
                </a:lnTo>
                <a:lnTo>
                  <a:pt x="67158" y="29209"/>
                </a:lnTo>
                <a:lnTo>
                  <a:pt x="66670" y="27939"/>
                </a:lnTo>
                <a:close/>
              </a:path>
              <a:path w="314325" h="300989">
                <a:moveTo>
                  <a:pt x="56218" y="24445"/>
                </a:moveTo>
                <a:lnTo>
                  <a:pt x="55454" y="24593"/>
                </a:lnTo>
                <a:lnTo>
                  <a:pt x="56066" y="29209"/>
                </a:lnTo>
                <a:lnTo>
                  <a:pt x="57094" y="27939"/>
                </a:lnTo>
                <a:lnTo>
                  <a:pt x="66670" y="27939"/>
                </a:lnTo>
                <a:lnTo>
                  <a:pt x="67712" y="26669"/>
                </a:lnTo>
                <a:lnTo>
                  <a:pt x="62047" y="26669"/>
                </a:lnTo>
                <a:lnTo>
                  <a:pt x="56218" y="24445"/>
                </a:lnTo>
                <a:close/>
              </a:path>
              <a:path w="314325" h="300989">
                <a:moveTo>
                  <a:pt x="57463" y="17779"/>
                </a:moveTo>
                <a:lnTo>
                  <a:pt x="56243" y="20319"/>
                </a:lnTo>
                <a:lnTo>
                  <a:pt x="59152" y="20319"/>
                </a:lnTo>
                <a:lnTo>
                  <a:pt x="62047" y="26669"/>
                </a:lnTo>
                <a:lnTo>
                  <a:pt x="71890" y="26669"/>
                </a:lnTo>
                <a:lnTo>
                  <a:pt x="71661" y="29209"/>
                </a:lnTo>
                <a:lnTo>
                  <a:pt x="74481" y="29209"/>
                </a:lnTo>
                <a:lnTo>
                  <a:pt x="73018" y="25399"/>
                </a:lnTo>
                <a:lnTo>
                  <a:pt x="64473" y="25399"/>
                </a:lnTo>
                <a:lnTo>
                  <a:pt x="63086" y="22680"/>
                </a:lnTo>
                <a:lnTo>
                  <a:pt x="57463" y="17779"/>
                </a:lnTo>
                <a:close/>
              </a:path>
              <a:path w="314325" h="300989">
                <a:moveTo>
                  <a:pt x="50770" y="26669"/>
                </a:moveTo>
                <a:lnTo>
                  <a:pt x="50719" y="27939"/>
                </a:lnTo>
                <a:lnTo>
                  <a:pt x="51214" y="27939"/>
                </a:lnTo>
                <a:lnTo>
                  <a:pt x="51702" y="28599"/>
                </a:lnTo>
                <a:lnTo>
                  <a:pt x="50770" y="26669"/>
                </a:lnTo>
                <a:close/>
              </a:path>
              <a:path w="314325" h="300989">
                <a:moveTo>
                  <a:pt x="52246" y="25214"/>
                </a:moveTo>
                <a:lnTo>
                  <a:pt x="51290" y="25399"/>
                </a:lnTo>
                <a:lnTo>
                  <a:pt x="53645" y="27965"/>
                </a:lnTo>
                <a:lnTo>
                  <a:pt x="52246" y="25214"/>
                </a:lnTo>
                <a:close/>
              </a:path>
              <a:path w="314325" h="300989">
                <a:moveTo>
                  <a:pt x="71890" y="26669"/>
                </a:moveTo>
                <a:lnTo>
                  <a:pt x="67712" y="26669"/>
                </a:lnTo>
                <a:lnTo>
                  <a:pt x="68105" y="27939"/>
                </a:lnTo>
                <a:lnTo>
                  <a:pt x="71890" y="26669"/>
                </a:lnTo>
                <a:close/>
              </a:path>
              <a:path w="314325" h="300989">
                <a:moveTo>
                  <a:pt x="83242" y="24957"/>
                </a:moveTo>
                <a:lnTo>
                  <a:pt x="82378" y="25430"/>
                </a:lnTo>
                <a:lnTo>
                  <a:pt x="83409" y="26669"/>
                </a:lnTo>
                <a:lnTo>
                  <a:pt x="83242" y="24957"/>
                </a:lnTo>
                <a:close/>
              </a:path>
              <a:path w="314325" h="300989">
                <a:moveTo>
                  <a:pt x="80189" y="20319"/>
                </a:moveTo>
                <a:lnTo>
                  <a:pt x="78126" y="20319"/>
                </a:lnTo>
                <a:lnTo>
                  <a:pt x="82378" y="25430"/>
                </a:lnTo>
                <a:lnTo>
                  <a:pt x="83242" y="24957"/>
                </a:lnTo>
                <a:lnTo>
                  <a:pt x="83037" y="22859"/>
                </a:lnTo>
                <a:lnTo>
                  <a:pt x="82393" y="22859"/>
                </a:lnTo>
                <a:lnTo>
                  <a:pt x="81148" y="21589"/>
                </a:lnTo>
                <a:lnTo>
                  <a:pt x="80189" y="20319"/>
                </a:lnTo>
                <a:close/>
              </a:path>
              <a:path w="314325" h="300989">
                <a:moveTo>
                  <a:pt x="75217" y="12699"/>
                </a:moveTo>
                <a:lnTo>
                  <a:pt x="72931" y="16509"/>
                </a:lnTo>
                <a:lnTo>
                  <a:pt x="65646" y="16509"/>
                </a:lnTo>
                <a:lnTo>
                  <a:pt x="66467" y="17779"/>
                </a:lnTo>
                <a:lnTo>
                  <a:pt x="66442" y="19049"/>
                </a:lnTo>
                <a:lnTo>
                  <a:pt x="65768" y="20319"/>
                </a:lnTo>
                <a:lnTo>
                  <a:pt x="65184" y="21589"/>
                </a:lnTo>
                <a:lnTo>
                  <a:pt x="64638" y="22859"/>
                </a:lnTo>
                <a:lnTo>
                  <a:pt x="64156" y="24129"/>
                </a:lnTo>
                <a:lnTo>
                  <a:pt x="64473" y="25399"/>
                </a:lnTo>
                <a:lnTo>
                  <a:pt x="73018" y="25399"/>
                </a:lnTo>
                <a:lnTo>
                  <a:pt x="72042" y="22859"/>
                </a:lnTo>
                <a:lnTo>
                  <a:pt x="75522" y="22859"/>
                </a:lnTo>
                <a:lnTo>
                  <a:pt x="74989" y="21589"/>
                </a:lnTo>
                <a:lnTo>
                  <a:pt x="75166" y="20319"/>
                </a:lnTo>
                <a:lnTo>
                  <a:pt x="80189" y="20319"/>
                </a:lnTo>
                <a:lnTo>
                  <a:pt x="79230" y="19049"/>
                </a:lnTo>
                <a:lnTo>
                  <a:pt x="81770" y="15239"/>
                </a:lnTo>
                <a:lnTo>
                  <a:pt x="78888" y="15239"/>
                </a:lnTo>
                <a:lnTo>
                  <a:pt x="78214" y="13969"/>
                </a:lnTo>
                <a:lnTo>
                  <a:pt x="76233" y="13969"/>
                </a:lnTo>
                <a:lnTo>
                  <a:pt x="75217" y="12699"/>
                </a:lnTo>
                <a:close/>
              </a:path>
              <a:path w="314325" h="300989">
                <a:moveTo>
                  <a:pt x="75522" y="22859"/>
                </a:moveTo>
                <a:lnTo>
                  <a:pt x="72042" y="22859"/>
                </a:lnTo>
                <a:lnTo>
                  <a:pt x="76805" y="25399"/>
                </a:lnTo>
                <a:lnTo>
                  <a:pt x="76055" y="24129"/>
                </a:lnTo>
                <a:lnTo>
                  <a:pt x="75522" y="22859"/>
                </a:lnTo>
                <a:close/>
              </a:path>
              <a:path w="314325" h="300989">
                <a:moveTo>
                  <a:pt x="53691" y="21589"/>
                </a:moveTo>
                <a:lnTo>
                  <a:pt x="51049" y="22859"/>
                </a:lnTo>
                <a:lnTo>
                  <a:pt x="52246" y="25214"/>
                </a:lnTo>
                <a:lnTo>
                  <a:pt x="55454" y="24593"/>
                </a:lnTo>
                <a:lnTo>
                  <a:pt x="55393" y="24129"/>
                </a:lnTo>
                <a:lnTo>
                  <a:pt x="57844" y="24129"/>
                </a:lnTo>
                <a:lnTo>
                  <a:pt x="53691" y="21589"/>
                </a:lnTo>
                <a:close/>
              </a:path>
              <a:path w="314325" h="300989">
                <a:moveTo>
                  <a:pt x="55393" y="24129"/>
                </a:moveTo>
                <a:lnTo>
                  <a:pt x="55454" y="24593"/>
                </a:lnTo>
                <a:lnTo>
                  <a:pt x="56218" y="24445"/>
                </a:lnTo>
                <a:lnTo>
                  <a:pt x="55393" y="24129"/>
                </a:lnTo>
                <a:close/>
              </a:path>
              <a:path w="314325" h="300989">
                <a:moveTo>
                  <a:pt x="57844" y="24129"/>
                </a:moveTo>
                <a:lnTo>
                  <a:pt x="55393" y="24129"/>
                </a:lnTo>
                <a:lnTo>
                  <a:pt x="56218" y="24445"/>
                </a:lnTo>
                <a:lnTo>
                  <a:pt x="57844" y="24129"/>
                </a:lnTo>
                <a:close/>
              </a:path>
              <a:path w="314325" h="300989">
                <a:moveTo>
                  <a:pt x="78126" y="20319"/>
                </a:moveTo>
                <a:lnTo>
                  <a:pt x="75166" y="20319"/>
                </a:lnTo>
                <a:lnTo>
                  <a:pt x="77516" y="24129"/>
                </a:lnTo>
                <a:lnTo>
                  <a:pt x="76538" y="21589"/>
                </a:lnTo>
                <a:lnTo>
                  <a:pt x="78126" y="20319"/>
                </a:lnTo>
                <a:close/>
              </a:path>
              <a:path w="314325" h="300989">
                <a:moveTo>
                  <a:pt x="61235" y="19049"/>
                </a:moveTo>
                <a:lnTo>
                  <a:pt x="63086" y="22680"/>
                </a:lnTo>
                <a:lnTo>
                  <a:pt x="63292" y="22859"/>
                </a:lnTo>
                <a:lnTo>
                  <a:pt x="61235" y="19049"/>
                </a:lnTo>
                <a:close/>
              </a:path>
              <a:path w="314325" h="300989">
                <a:moveTo>
                  <a:pt x="82913" y="21589"/>
                </a:moveTo>
                <a:lnTo>
                  <a:pt x="82799" y="22859"/>
                </a:lnTo>
                <a:lnTo>
                  <a:pt x="83037" y="22859"/>
                </a:lnTo>
                <a:lnTo>
                  <a:pt x="82913" y="21589"/>
                </a:lnTo>
                <a:close/>
              </a:path>
              <a:path w="314325" h="300989">
                <a:moveTo>
                  <a:pt x="224557" y="19049"/>
                </a:moveTo>
                <a:lnTo>
                  <a:pt x="224980" y="19272"/>
                </a:lnTo>
                <a:lnTo>
                  <a:pt x="227566" y="20319"/>
                </a:lnTo>
                <a:lnTo>
                  <a:pt x="224557" y="19049"/>
                </a:lnTo>
                <a:close/>
              </a:path>
              <a:path w="314325" h="300989">
                <a:moveTo>
                  <a:pt x="64038" y="15239"/>
                </a:moveTo>
                <a:lnTo>
                  <a:pt x="62733" y="15239"/>
                </a:lnTo>
                <a:lnTo>
                  <a:pt x="63775" y="17779"/>
                </a:lnTo>
                <a:lnTo>
                  <a:pt x="64143" y="19049"/>
                </a:lnTo>
                <a:lnTo>
                  <a:pt x="64038" y="15239"/>
                </a:lnTo>
                <a:close/>
              </a:path>
              <a:path w="314325" h="300989">
                <a:moveTo>
                  <a:pt x="65450" y="16207"/>
                </a:moveTo>
                <a:lnTo>
                  <a:pt x="65032" y="16509"/>
                </a:lnTo>
                <a:lnTo>
                  <a:pt x="65646" y="16509"/>
                </a:lnTo>
                <a:lnTo>
                  <a:pt x="65450" y="16207"/>
                </a:lnTo>
                <a:close/>
              </a:path>
              <a:path w="314325" h="300989">
                <a:moveTo>
                  <a:pt x="67978" y="13969"/>
                </a:moveTo>
                <a:lnTo>
                  <a:pt x="69566" y="16509"/>
                </a:lnTo>
                <a:lnTo>
                  <a:pt x="71458" y="16509"/>
                </a:lnTo>
                <a:lnTo>
                  <a:pt x="67978" y="13969"/>
                </a:lnTo>
                <a:close/>
              </a:path>
              <a:path w="314325" h="300989">
                <a:moveTo>
                  <a:pt x="69604" y="7619"/>
                </a:moveTo>
                <a:lnTo>
                  <a:pt x="71458" y="16509"/>
                </a:lnTo>
                <a:lnTo>
                  <a:pt x="72931" y="16509"/>
                </a:lnTo>
                <a:lnTo>
                  <a:pt x="70950" y="13969"/>
                </a:lnTo>
                <a:lnTo>
                  <a:pt x="72250" y="13969"/>
                </a:lnTo>
                <a:lnTo>
                  <a:pt x="69604" y="7619"/>
                </a:lnTo>
                <a:close/>
              </a:path>
              <a:path w="314325" h="300989">
                <a:moveTo>
                  <a:pt x="66784" y="15239"/>
                </a:moveTo>
                <a:lnTo>
                  <a:pt x="64824" y="15239"/>
                </a:lnTo>
                <a:lnTo>
                  <a:pt x="65450" y="16207"/>
                </a:lnTo>
                <a:lnTo>
                  <a:pt x="66784" y="15239"/>
                </a:lnTo>
                <a:close/>
              </a:path>
              <a:path w="314325" h="300989">
                <a:moveTo>
                  <a:pt x="64003" y="13969"/>
                </a:moveTo>
                <a:lnTo>
                  <a:pt x="64038" y="15239"/>
                </a:lnTo>
                <a:lnTo>
                  <a:pt x="64824" y="15239"/>
                </a:lnTo>
                <a:lnTo>
                  <a:pt x="64003" y="13969"/>
                </a:lnTo>
                <a:close/>
              </a:path>
              <a:path w="314325" h="300989">
                <a:moveTo>
                  <a:pt x="72250" y="13969"/>
                </a:moveTo>
                <a:lnTo>
                  <a:pt x="70950" y="13969"/>
                </a:lnTo>
                <a:lnTo>
                  <a:pt x="72779" y="15239"/>
                </a:lnTo>
                <a:lnTo>
                  <a:pt x="72250" y="13969"/>
                </a:lnTo>
                <a:close/>
              </a:path>
              <a:path w="314325" h="300989">
                <a:moveTo>
                  <a:pt x="78659" y="12699"/>
                </a:moveTo>
                <a:lnTo>
                  <a:pt x="78888" y="15239"/>
                </a:lnTo>
                <a:lnTo>
                  <a:pt x="81770" y="15239"/>
                </a:lnTo>
                <a:lnTo>
                  <a:pt x="78659" y="12699"/>
                </a:lnTo>
                <a:close/>
              </a:path>
              <a:path w="314325" h="300989">
                <a:moveTo>
                  <a:pt x="77541" y="12699"/>
                </a:moveTo>
                <a:lnTo>
                  <a:pt x="76233" y="13969"/>
                </a:lnTo>
                <a:lnTo>
                  <a:pt x="78214" y="13969"/>
                </a:lnTo>
                <a:lnTo>
                  <a:pt x="77541" y="12699"/>
                </a:lnTo>
                <a:close/>
              </a:path>
              <a:path w="314325" h="300989">
                <a:moveTo>
                  <a:pt x="198979" y="11429"/>
                </a:moveTo>
                <a:lnTo>
                  <a:pt x="199233" y="12699"/>
                </a:lnTo>
                <a:lnTo>
                  <a:pt x="188844" y="12699"/>
                </a:lnTo>
                <a:lnTo>
                  <a:pt x="189809" y="13969"/>
                </a:lnTo>
                <a:lnTo>
                  <a:pt x="205475" y="13969"/>
                </a:lnTo>
                <a:lnTo>
                  <a:pt x="202166" y="12699"/>
                </a:lnTo>
                <a:lnTo>
                  <a:pt x="198979" y="11429"/>
                </a:lnTo>
                <a:close/>
              </a:path>
              <a:path w="314325" h="300989">
                <a:moveTo>
                  <a:pt x="159164" y="0"/>
                </a:moveTo>
                <a:lnTo>
                  <a:pt x="153500" y="0"/>
                </a:lnTo>
                <a:lnTo>
                  <a:pt x="148344" y="3809"/>
                </a:lnTo>
                <a:lnTo>
                  <a:pt x="148649" y="6349"/>
                </a:lnTo>
                <a:lnTo>
                  <a:pt x="151024" y="7619"/>
                </a:lnTo>
                <a:lnTo>
                  <a:pt x="135314" y="7619"/>
                </a:lnTo>
                <a:lnTo>
                  <a:pt x="129903" y="8889"/>
                </a:lnTo>
                <a:lnTo>
                  <a:pt x="174404" y="8889"/>
                </a:lnTo>
                <a:lnTo>
                  <a:pt x="179167" y="10159"/>
                </a:lnTo>
                <a:lnTo>
                  <a:pt x="183777" y="12699"/>
                </a:lnTo>
                <a:lnTo>
                  <a:pt x="183967" y="12699"/>
                </a:lnTo>
                <a:lnTo>
                  <a:pt x="181681" y="11429"/>
                </a:lnTo>
                <a:lnTo>
                  <a:pt x="194115" y="11429"/>
                </a:lnTo>
                <a:lnTo>
                  <a:pt x="192400" y="10159"/>
                </a:lnTo>
                <a:lnTo>
                  <a:pt x="188857" y="8889"/>
                </a:lnTo>
                <a:lnTo>
                  <a:pt x="184310" y="7619"/>
                </a:lnTo>
                <a:lnTo>
                  <a:pt x="179306" y="6349"/>
                </a:lnTo>
                <a:lnTo>
                  <a:pt x="178964" y="6349"/>
                </a:lnTo>
                <a:lnTo>
                  <a:pt x="178367" y="5079"/>
                </a:lnTo>
                <a:lnTo>
                  <a:pt x="175281" y="5079"/>
                </a:lnTo>
                <a:lnTo>
                  <a:pt x="171991" y="2539"/>
                </a:lnTo>
                <a:lnTo>
                  <a:pt x="168245" y="1269"/>
                </a:lnTo>
                <a:lnTo>
                  <a:pt x="163190" y="1269"/>
                </a:lnTo>
                <a:lnTo>
                  <a:pt x="159164" y="0"/>
                </a:lnTo>
                <a:close/>
              </a:path>
              <a:path w="314325" h="300989">
                <a:moveTo>
                  <a:pt x="195791" y="11429"/>
                </a:moveTo>
                <a:lnTo>
                  <a:pt x="181681" y="11429"/>
                </a:lnTo>
                <a:lnTo>
                  <a:pt x="183967" y="12699"/>
                </a:lnTo>
                <a:lnTo>
                  <a:pt x="197086" y="12699"/>
                </a:lnTo>
                <a:lnTo>
                  <a:pt x="195791" y="11429"/>
                </a:lnTo>
                <a:close/>
              </a:path>
              <a:path w="314325" h="300989">
                <a:moveTo>
                  <a:pt x="197506" y="11429"/>
                </a:moveTo>
                <a:lnTo>
                  <a:pt x="196210" y="11429"/>
                </a:lnTo>
                <a:lnTo>
                  <a:pt x="197163" y="12699"/>
                </a:lnTo>
                <a:lnTo>
                  <a:pt x="198090" y="12699"/>
                </a:lnTo>
                <a:lnTo>
                  <a:pt x="197506" y="11429"/>
                </a:lnTo>
                <a:close/>
              </a:path>
              <a:path w="314325" h="300989">
                <a:moveTo>
                  <a:pt x="172220" y="10159"/>
                </a:moveTo>
                <a:lnTo>
                  <a:pt x="105342" y="10159"/>
                </a:lnTo>
                <a:lnTo>
                  <a:pt x="106447" y="11429"/>
                </a:lnTo>
                <a:lnTo>
                  <a:pt x="177008" y="11429"/>
                </a:lnTo>
                <a:lnTo>
                  <a:pt x="172220" y="10159"/>
                </a:lnTo>
                <a:close/>
              </a:path>
              <a:path w="314325" h="300989">
                <a:moveTo>
                  <a:pt x="106739" y="7619"/>
                </a:moveTo>
                <a:lnTo>
                  <a:pt x="106574" y="8889"/>
                </a:lnTo>
                <a:lnTo>
                  <a:pt x="106053" y="10159"/>
                </a:lnTo>
                <a:lnTo>
                  <a:pt x="111260" y="10159"/>
                </a:lnTo>
                <a:lnTo>
                  <a:pt x="110396" y="8889"/>
                </a:lnTo>
                <a:lnTo>
                  <a:pt x="107018" y="8889"/>
                </a:lnTo>
                <a:lnTo>
                  <a:pt x="106739" y="7619"/>
                </a:lnTo>
                <a:close/>
              </a:path>
              <a:path w="314325" h="300989">
                <a:moveTo>
                  <a:pt x="112212" y="6349"/>
                </a:moveTo>
                <a:lnTo>
                  <a:pt x="111260" y="10159"/>
                </a:lnTo>
                <a:lnTo>
                  <a:pt x="115629" y="10159"/>
                </a:lnTo>
                <a:lnTo>
                  <a:pt x="114575" y="8889"/>
                </a:lnTo>
                <a:lnTo>
                  <a:pt x="113292" y="7619"/>
                </a:lnTo>
                <a:lnTo>
                  <a:pt x="112212" y="6349"/>
                </a:lnTo>
                <a:close/>
              </a:path>
              <a:path w="314325" h="300989">
                <a:moveTo>
                  <a:pt x="115502" y="6349"/>
                </a:moveTo>
                <a:lnTo>
                  <a:pt x="114663" y="7619"/>
                </a:lnTo>
                <a:lnTo>
                  <a:pt x="115121" y="8889"/>
                </a:lnTo>
                <a:lnTo>
                  <a:pt x="115629" y="10159"/>
                </a:lnTo>
                <a:lnTo>
                  <a:pt x="121052" y="10159"/>
                </a:lnTo>
                <a:lnTo>
                  <a:pt x="119693" y="7619"/>
                </a:lnTo>
                <a:lnTo>
                  <a:pt x="117229" y="7619"/>
                </a:lnTo>
                <a:lnTo>
                  <a:pt x="115502" y="6349"/>
                </a:lnTo>
                <a:close/>
              </a:path>
              <a:path w="314325" h="300989">
                <a:moveTo>
                  <a:pt x="121750" y="8889"/>
                </a:moveTo>
                <a:lnTo>
                  <a:pt x="121013" y="8889"/>
                </a:lnTo>
                <a:lnTo>
                  <a:pt x="121344" y="10159"/>
                </a:lnTo>
                <a:lnTo>
                  <a:pt x="122245" y="10159"/>
                </a:lnTo>
                <a:lnTo>
                  <a:pt x="121750" y="8889"/>
                </a:lnTo>
                <a:close/>
              </a:path>
              <a:path w="314325" h="300989">
                <a:moveTo>
                  <a:pt x="123325" y="3809"/>
                </a:moveTo>
                <a:lnTo>
                  <a:pt x="122144" y="3809"/>
                </a:lnTo>
                <a:lnTo>
                  <a:pt x="123261" y="5079"/>
                </a:lnTo>
                <a:lnTo>
                  <a:pt x="123884" y="7619"/>
                </a:lnTo>
                <a:lnTo>
                  <a:pt x="124074" y="10159"/>
                </a:lnTo>
                <a:lnTo>
                  <a:pt x="172982" y="10159"/>
                </a:lnTo>
                <a:lnTo>
                  <a:pt x="173706" y="8889"/>
                </a:lnTo>
                <a:lnTo>
                  <a:pt x="124595" y="8889"/>
                </a:lnTo>
                <a:lnTo>
                  <a:pt x="124011" y="6349"/>
                </a:lnTo>
                <a:lnTo>
                  <a:pt x="123325" y="3809"/>
                </a:lnTo>
                <a:close/>
              </a:path>
              <a:path w="314325" h="300989">
                <a:moveTo>
                  <a:pt x="107805" y="5079"/>
                </a:moveTo>
                <a:lnTo>
                  <a:pt x="107018" y="8889"/>
                </a:lnTo>
                <a:lnTo>
                  <a:pt x="110396" y="8889"/>
                </a:lnTo>
                <a:lnTo>
                  <a:pt x="107805" y="5079"/>
                </a:lnTo>
                <a:close/>
              </a:path>
              <a:path w="314325" h="300989">
                <a:moveTo>
                  <a:pt x="164054" y="0"/>
                </a:moveTo>
                <a:lnTo>
                  <a:pt x="166479" y="1269"/>
                </a:lnTo>
                <a:lnTo>
                  <a:pt x="168245" y="1269"/>
                </a:lnTo>
                <a:lnTo>
                  <a:pt x="164054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26578" y="519611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190" y="0"/>
                </a:moveTo>
                <a:lnTo>
                  <a:pt x="0" y="165"/>
                </a:lnTo>
                <a:lnTo>
                  <a:pt x="279" y="355"/>
                </a:lnTo>
                <a:lnTo>
                  <a:pt x="508" y="431"/>
                </a:lnTo>
                <a:lnTo>
                  <a:pt x="711" y="469"/>
                </a:lnTo>
                <a:lnTo>
                  <a:pt x="19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921845" y="5265552"/>
            <a:ext cx="9525" cy="11430"/>
          </a:xfrm>
          <a:custGeom>
            <a:avLst/>
            <a:gdLst/>
            <a:ahLst/>
            <a:cxnLst/>
            <a:rect l="l" t="t" r="r" b="b"/>
            <a:pathLst>
              <a:path w="9525" h="11429">
                <a:moveTo>
                  <a:pt x="3975" y="0"/>
                </a:moveTo>
                <a:lnTo>
                  <a:pt x="495" y="1003"/>
                </a:lnTo>
                <a:lnTo>
                  <a:pt x="2120" y="2209"/>
                </a:lnTo>
                <a:lnTo>
                  <a:pt x="2514" y="3746"/>
                </a:lnTo>
                <a:lnTo>
                  <a:pt x="2247" y="5156"/>
                </a:lnTo>
                <a:lnTo>
                  <a:pt x="1917" y="6527"/>
                </a:lnTo>
                <a:lnTo>
                  <a:pt x="939" y="7785"/>
                </a:lnTo>
                <a:lnTo>
                  <a:pt x="0" y="8508"/>
                </a:lnTo>
                <a:lnTo>
                  <a:pt x="3911" y="11036"/>
                </a:lnTo>
                <a:lnTo>
                  <a:pt x="7137" y="8750"/>
                </a:lnTo>
                <a:lnTo>
                  <a:pt x="9486" y="8547"/>
                </a:lnTo>
                <a:lnTo>
                  <a:pt x="8768" y="6527"/>
                </a:lnTo>
                <a:lnTo>
                  <a:pt x="8813" y="2184"/>
                </a:lnTo>
                <a:lnTo>
                  <a:pt x="3975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903879" y="5298984"/>
            <a:ext cx="5080" cy="6350"/>
          </a:xfrm>
          <a:custGeom>
            <a:avLst/>
            <a:gdLst/>
            <a:ahLst/>
            <a:cxnLst/>
            <a:rect l="l" t="t" r="r" b="b"/>
            <a:pathLst>
              <a:path w="5080" h="6350">
                <a:moveTo>
                  <a:pt x="1574" y="0"/>
                </a:moveTo>
                <a:lnTo>
                  <a:pt x="0" y="4597"/>
                </a:lnTo>
                <a:lnTo>
                  <a:pt x="2476" y="6261"/>
                </a:lnTo>
                <a:lnTo>
                  <a:pt x="3733" y="4317"/>
                </a:lnTo>
                <a:lnTo>
                  <a:pt x="5080" y="3060"/>
                </a:lnTo>
                <a:lnTo>
                  <a:pt x="1574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704346" y="5148138"/>
            <a:ext cx="163887" cy="1147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26839" y="6237003"/>
            <a:ext cx="47625" cy="12700"/>
          </a:xfrm>
          <a:custGeom>
            <a:avLst/>
            <a:gdLst/>
            <a:ahLst/>
            <a:cxnLst/>
            <a:rect l="l" t="t" r="r" b="b"/>
            <a:pathLst>
              <a:path w="47625" h="12700">
                <a:moveTo>
                  <a:pt x="34674" y="8382"/>
                </a:moveTo>
                <a:lnTo>
                  <a:pt x="9497" y="8382"/>
                </a:lnTo>
                <a:lnTo>
                  <a:pt x="16741" y="8705"/>
                </a:lnTo>
                <a:lnTo>
                  <a:pt x="23810" y="9439"/>
                </a:lnTo>
                <a:lnTo>
                  <a:pt x="30721" y="10553"/>
                </a:lnTo>
                <a:lnTo>
                  <a:pt x="36017" y="12077"/>
                </a:lnTo>
                <a:lnTo>
                  <a:pt x="34594" y="10172"/>
                </a:lnTo>
                <a:lnTo>
                  <a:pt x="44151" y="8940"/>
                </a:lnTo>
                <a:lnTo>
                  <a:pt x="36893" y="8940"/>
                </a:lnTo>
                <a:lnTo>
                  <a:pt x="34674" y="8382"/>
                </a:lnTo>
                <a:close/>
              </a:path>
              <a:path w="47625" h="12700">
                <a:moveTo>
                  <a:pt x="33413" y="8064"/>
                </a:moveTo>
                <a:lnTo>
                  <a:pt x="36893" y="8940"/>
                </a:lnTo>
                <a:lnTo>
                  <a:pt x="34915" y="8110"/>
                </a:lnTo>
                <a:lnTo>
                  <a:pt x="33413" y="8064"/>
                </a:lnTo>
                <a:close/>
              </a:path>
              <a:path w="47625" h="12700">
                <a:moveTo>
                  <a:pt x="34915" y="8110"/>
                </a:moveTo>
                <a:lnTo>
                  <a:pt x="36893" y="8940"/>
                </a:lnTo>
                <a:lnTo>
                  <a:pt x="44151" y="8940"/>
                </a:lnTo>
                <a:lnTo>
                  <a:pt x="47599" y="8496"/>
                </a:lnTo>
                <a:lnTo>
                  <a:pt x="34915" y="8110"/>
                </a:lnTo>
                <a:close/>
              </a:path>
              <a:path w="47625" h="12700">
                <a:moveTo>
                  <a:pt x="0" y="0"/>
                </a:moveTo>
                <a:lnTo>
                  <a:pt x="2057" y="8496"/>
                </a:lnTo>
                <a:lnTo>
                  <a:pt x="9497" y="8382"/>
                </a:lnTo>
                <a:lnTo>
                  <a:pt x="34674" y="8382"/>
                </a:lnTo>
                <a:lnTo>
                  <a:pt x="33413" y="8064"/>
                </a:lnTo>
                <a:lnTo>
                  <a:pt x="34806" y="8064"/>
                </a:lnTo>
                <a:lnTo>
                  <a:pt x="30391" y="6210"/>
                </a:lnTo>
                <a:lnTo>
                  <a:pt x="22986" y="4288"/>
                </a:lnTo>
                <a:lnTo>
                  <a:pt x="15438" y="2614"/>
                </a:lnTo>
                <a:lnTo>
                  <a:pt x="7768" y="1186"/>
                </a:lnTo>
                <a:lnTo>
                  <a:pt x="0" y="0"/>
                </a:lnTo>
                <a:close/>
              </a:path>
              <a:path w="47625" h="12700">
                <a:moveTo>
                  <a:pt x="34806" y="8064"/>
                </a:moveTo>
                <a:lnTo>
                  <a:pt x="33413" y="8064"/>
                </a:lnTo>
                <a:lnTo>
                  <a:pt x="34915" y="811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58956" y="659014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469" y="0"/>
                </a:moveTo>
                <a:lnTo>
                  <a:pt x="279" y="25"/>
                </a:lnTo>
                <a:lnTo>
                  <a:pt x="28" y="25"/>
                </a:lnTo>
                <a:lnTo>
                  <a:pt x="253" y="126"/>
                </a:lnTo>
                <a:lnTo>
                  <a:pt x="469" y="152"/>
                </a:lnTo>
                <a:lnTo>
                  <a:pt x="723" y="292"/>
                </a:lnTo>
                <a:lnTo>
                  <a:pt x="739" y="25"/>
                </a:lnTo>
                <a:lnTo>
                  <a:pt x="0" y="12"/>
                </a:lnTo>
                <a:lnTo>
                  <a:pt x="736" y="12"/>
                </a:lnTo>
                <a:lnTo>
                  <a:pt x="469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143678" y="6587627"/>
            <a:ext cx="15875" cy="2540"/>
          </a:xfrm>
          <a:custGeom>
            <a:avLst/>
            <a:gdLst/>
            <a:ahLst/>
            <a:cxnLst/>
            <a:rect l="l" t="t" r="r" b="b"/>
            <a:pathLst>
              <a:path w="15875" h="2540">
                <a:moveTo>
                  <a:pt x="9906" y="0"/>
                </a:moveTo>
                <a:lnTo>
                  <a:pt x="6273" y="965"/>
                </a:lnTo>
                <a:lnTo>
                  <a:pt x="0" y="1816"/>
                </a:lnTo>
                <a:lnTo>
                  <a:pt x="4394" y="1879"/>
                </a:lnTo>
                <a:lnTo>
                  <a:pt x="10210" y="2336"/>
                </a:lnTo>
                <a:lnTo>
                  <a:pt x="15278" y="2540"/>
                </a:lnTo>
                <a:lnTo>
                  <a:pt x="9906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158977" y="6584481"/>
            <a:ext cx="26034" cy="6350"/>
          </a:xfrm>
          <a:custGeom>
            <a:avLst/>
            <a:gdLst/>
            <a:ahLst/>
            <a:cxnLst/>
            <a:rect l="l" t="t" r="r" b="b"/>
            <a:pathLst>
              <a:path w="26035" h="6350">
                <a:moveTo>
                  <a:pt x="3581" y="812"/>
                </a:moveTo>
                <a:lnTo>
                  <a:pt x="0" y="1422"/>
                </a:lnTo>
                <a:lnTo>
                  <a:pt x="711" y="5676"/>
                </a:lnTo>
                <a:lnTo>
                  <a:pt x="5333" y="5829"/>
                </a:lnTo>
                <a:lnTo>
                  <a:pt x="9283" y="5740"/>
                </a:lnTo>
                <a:lnTo>
                  <a:pt x="10642" y="4825"/>
                </a:lnTo>
                <a:lnTo>
                  <a:pt x="13368" y="4825"/>
                </a:lnTo>
                <a:lnTo>
                  <a:pt x="19507" y="3365"/>
                </a:lnTo>
                <a:lnTo>
                  <a:pt x="22888" y="1587"/>
                </a:lnTo>
                <a:lnTo>
                  <a:pt x="20967" y="1587"/>
                </a:lnTo>
                <a:lnTo>
                  <a:pt x="13881" y="1092"/>
                </a:lnTo>
                <a:lnTo>
                  <a:pt x="8610" y="1041"/>
                </a:lnTo>
                <a:lnTo>
                  <a:pt x="3581" y="812"/>
                </a:lnTo>
                <a:close/>
              </a:path>
              <a:path w="26035" h="6350">
                <a:moveTo>
                  <a:pt x="13368" y="4825"/>
                </a:moveTo>
                <a:lnTo>
                  <a:pt x="10642" y="4825"/>
                </a:lnTo>
                <a:lnTo>
                  <a:pt x="9791" y="5676"/>
                </a:lnTo>
                <a:lnTo>
                  <a:pt x="13368" y="4825"/>
                </a:lnTo>
                <a:close/>
              </a:path>
              <a:path w="26035" h="6350">
                <a:moveTo>
                  <a:pt x="25907" y="0"/>
                </a:moveTo>
                <a:lnTo>
                  <a:pt x="20967" y="1587"/>
                </a:lnTo>
                <a:lnTo>
                  <a:pt x="22888" y="1587"/>
                </a:lnTo>
                <a:lnTo>
                  <a:pt x="25907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144272" y="6581257"/>
            <a:ext cx="19050" cy="5080"/>
          </a:xfrm>
          <a:custGeom>
            <a:avLst/>
            <a:gdLst/>
            <a:ahLst/>
            <a:cxnLst/>
            <a:rect l="l" t="t" r="r" b="b"/>
            <a:pathLst>
              <a:path w="19050" h="5079">
                <a:moveTo>
                  <a:pt x="16078" y="1206"/>
                </a:moveTo>
                <a:lnTo>
                  <a:pt x="8174" y="4133"/>
                </a:lnTo>
                <a:lnTo>
                  <a:pt x="17411" y="4584"/>
                </a:lnTo>
                <a:lnTo>
                  <a:pt x="18567" y="2349"/>
                </a:lnTo>
                <a:lnTo>
                  <a:pt x="16078" y="1206"/>
                </a:lnTo>
                <a:close/>
              </a:path>
              <a:path w="19050" h="5079">
                <a:moveTo>
                  <a:pt x="7938" y="4121"/>
                </a:moveTo>
                <a:lnTo>
                  <a:pt x="8174" y="4133"/>
                </a:lnTo>
                <a:lnTo>
                  <a:pt x="7938" y="4121"/>
                </a:lnTo>
                <a:close/>
              </a:path>
              <a:path w="19050" h="5079">
                <a:moveTo>
                  <a:pt x="7429" y="0"/>
                </a:moveTo>
                <a:lnTo>
                  <a:pt x="3792" y="11"/>
                </a:lnTo>
                <a:lnTo>
                  <a:pt x="6232" y="3071"/>
                </a:lnTo>
                <a:lnTo>
                  <a:pt x="2895" y="3454"/>
                </a:lnTo>
                <a:lnTo>
                  <a:pt x="0" y="3733"/>
                </a:lnTo>
                <a:lnTo>
                  <a:pt x="7938" y="4121"/>
                </a:lnTo>
                <a:lnTo>
                  <a:pt x="7429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119135" y="6578605"/>
            <a:ext cx="13335" cy="5080"/>
          </a:xfrm>
          <a:custGeom>
            <a:avLst/>
            <a:gdLst/>
            <a:ahLst/>
            <a:cxnLst/>
            <a:rect l="l" t="t" r="r" b="b"/>
            <a:pathLst>
              <a:path w="13335" h="5079">
                <a:moveTo>
                  <a:pt x="0" y="0"/>
                </a:moveTo>
                <a:lnTo>
                  <a:pt x="2235" y="1650"/>
                </a:lnTo>
                <a:lnTo>
                  <a:pt x="571" y="4368"/>
                </a:lnTo>
                <a:lnTo>
                  <a:pt x="9309" y="4914"/>
                </a:lnTo>
                <a:lnTo>
                  <a:pt x="12934" y="1231"/>
                </a:lnTo>
                <a:lnTo>
                  <a:pt x="7277" y="1231"/>
                </a:lnTo>
                <a:lnTo>
                  <a:pt x="3492" y="685"/>
                </a:lnTo>
                <a:lnTo>
                  <a:pt x="0" y="0"/>
                </a:lnTo>
                <a:close/>
              </a:path>
              <a:path w="13335" h="5079">
                <a:moveTo>
                  <a:pt x="13309" y="850"/>
                </a:moveTo>
                <a:lnTo>
                  <a:pt x="7277" y="1231"/>
                </a:lnTo>
                <a:lnTo>
                  <a:pt x="12934" y="1231"/>
                </a:lnTo>
                <a:lnTo>
                  <a:pt x="13309" y="85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103958" y="658511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533" y="0"/>
                </a:moveTo>
                <a:lnTo>
                  <a:pt x="355" y="355"/>
                </a:lnTo>
                <a:lnTo>
                  <a:pt x="127" y="584"/>
                </a:lnTo>
                <a:lnTo>
                  <a:pt x="0" y="1041"/>
                </a:lnTo>
                <a:lnTo>
                  <a:pt x="939" y="749"/>
                </a:lnTo>
                <a:lnTo>
                  <a:pt x="911" y="355"/>
                </a:lnTo>
                <a:lnTo>
                  <a:pt x="533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098342" y="6576748"/>
            <a:ext cx="15240" cy="8890"/>
          </a:xfrm>
          <a:custGeom>
            <a:avLst/>
            <a:gdLst/>
            <a:ahLst/>
            <a:cxnLst/>
            <a:rect l="l" t="t" r="r" b="b"/>
            <a:pathLst>
              <a:path w="15239" h="8890">
                <a:moveTo>
                  <a:pt x="1930" y="1181"/>
                </a:moveTo>
                <a:lnTo>
                  <a:pt x="0" y="4216"/>
                </a:lnTo>
                <a:lnTo>
                  <a:pt x="177" y="5778"/>
                </a:lnTo>
                <a:lnTo>
                  <a:pt x="4978" y="7264"/>
                </a:lnTo>
                <a:lnTo>
                  <a:pt x="6146" y="8369"/>
                </a:lnTo>
                <a:lnTo>
                  <a:pt x="9134" y="5933"/>
                </a:lnTo>
                <a:lnTo>
                  <a:pt x="12663" y="5648"/>
                </a:lnTo>
                <a:lnTo>
                  <a:pt x="13278" y="5435"/>
                </a:lnTo>
                <a:lnTo>
                  <a:pt x="9715" y="5435"/>
                </a:lnTo>
                <a:lnTo>
                  <a:pt x="1930" y="1181"/>
                </a:lnTo>
                <a:close/>
              </a:path>
              <a:path w="15239" h="8890">
                <a:moveTo>
                  <a:pt x="8636" y="0"/>
                </a:moveTo>
                <a:lnTo>
                  <a:pt x="4102" y="241"/>
                </a:lnTo>
                <a:lnTo>
                  <a:pt x="13030" y="2184"/>
                </a:lnTo>
                <a:lnTo>
                  <a:pt x="9715" y="5435"/>
                </a:lnTo>
                <a:lnTo>
                  <a:pt x="13278" y="5435"/>
                </a:lnTo>
                <a:lnTo>
                  <a:pt x="15071" y="4815"/>
                </a:lnTo>
                <a:lnTo>
                  <a:pt x="14693" y="736"/>
                </a:lnTo>
                <a:lnTo>
                  <a:pt x="11861" y="292"/>
                </a:lnTo>
                <a:lnTo>
                  <a:pt x="8636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112996" y="6577326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38" y="152"/>
                </a:lnTo>
                <a:lnTo>
                  <a:pt x="2184" y="482"/>
                </a:lnTo>
                <a:lnTo>
                  <a:pt x="6134" y="1282"/>
                </a:lnTo>
                <a:lnTo>
                  <a:pt x="5181" y="571"/>
                </a:lnTo>
                <a:lnTo>
                  <a:pt x="3568" y="38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056212" y="6570389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40">
                <a:moveTo>
                  <a:pt x="0" y="0"/>
                </a:moveTo>
                <a:lnTo>
                  <a:pt x="2768" y="1003"/>
                </a:lnTo>
                <a:lnTo>
                  <a:pt x="5702" y="1816"/>
                </a:lnTo>
                <a:lnTo>
                  <a:pt x="8991" y="2146"/>
                </a:lnTo>
                <a:lnTo>
                  <a:pt x="6146" y="1219"/>
                </a:lnTo>
                <a:lnTo>
                  <a:pt x="3162" y="520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063879" y="6568483"/>
            <a:ext cx="24765" cy="8255"/>
          </a:xfrm>
          <a:custGeom>
            <a:avLst/>
            <a:gdLst/>
            <a:ahLst/>
            <a:cxnLst/>
            <a:rect l="l" t="t" r="r" b="b"/>
            <a:pathLst>
              <a:path w="24764" h="8254">
                <a:moveTo>
                  <a:pt x="5732" y="5512"/>
                </a:moveTo>
                <a:lnTo>
                  <a:pt x="6032" y="5892"/>
                </a:lnTo>
                <a:lnTo>
                  <a:pt x="10261" y="7632"/>
                </a:lnTo>
                <a:lnTo>
                  <a:pt x="8394" y="6540"/>
                </a:lnTo>
                <a:lnTo>
                  <a:pt x="5732" y="5512"/>
                </a:lnTo>
                <a:close/>
              </a:path>
              <a:path w="24764" h="8254">
                <a:moveTo>
                  <a:pt x="16390" y="2057"/>
                </a:moveTo>
                <a:lnTo>
                  <a:pt x="8813" y="2057"/>
                </a:lnTo>
                <a:lnTo>
                  <a:pt x="12458" y="6731"/>
                </a:lnTo>
                <a:lnTo>
                  <a:pt x="23572" y="2438"/>
                </a:lnTo>
                <a:lnTo>
                  <a:pt x="17953" y="2438"/>
                </a:lnTo>
                <a:lnTo>
                  <a:pt x="16390" y="2057"/>
                </a:lnTo>
                <a:close/>
              </a:path>
              <a:path w="24764" h="8254">
                <a:moveTo>
                  <a:pt x="1333" y="4051"/>
                </a:moveTo>
                <a:lnTo>
                  <a:pt x="5041" y="5245"/>
                </a:lnTo>
                <a:lnTo>
                  <a:pt x="5732" y="5512"/>
                </a:lnTo>
                <a:lnTo>
                  <a:pt x="4643" y="4127"/>
                </a:lnTo>
                <a:lnTo>
                  <a:pt x="1600" y="4114"/>
                </a:lnTo>
                <a:lnTo>
                  <a:pt x="1473" y="4064"/>
                </a:lnTo>
                <a:lnTo>
                  <a:pt x="1333" y="4051"/>
                </a:lnTo>
                <a:close/>
              </a:path>
              <a:path w="24764" h="8254">
                <a:moveTo>
                  <a:pt x="0" y="0"/>
                </a:moveTo>
                <a:lnTo>
                  <a:pt x="1752" y="4127"/>
                </a:lnTo>
                <a:lnTo>
                  <a:pt x="4643" y="4127"/>
                </a:lnTo>
                <a:lnTo>
                  <a:pt x="3898" y="3182"/>
                </a:lnTo>
                <a:lnTo>
                  <a:pt x="0" y="0"/>
                </a:lnTo>
                <a:close/>
              </a:path>
              <a:path w="24764" h="8254">
                <a:moveTo>
                  <a:pt x="4800" y="2424"/>
                </a:moveTo>
                <a:lnTo>
                  <a:pt x="3403" y="2552"/>
                </a:lnTo>
                <a:lnTo>
                  <a:pt x="3936" y="3213"/>
                </a:lnTo>
                <a:lnTo>
                  <a:pt x="4800" y="2424"/>
                </a:lnTo>
                <a:close/>
              </a:path>
              <a:path w="24764" h="8254">
                <a:moveTo>
                  <a:pt x="24688" y="2006"/>
                </a:moveTo>
                <a:lnTo>
                  <a:pt x="17953" y="2438"/>
                </a:lnTo>
                <a:lnTo>
                  <a:pt x="23572" y="2438"/>
                </a:lnTo>
                <a:lnTo>
                  <a:pt x="24688" y="2006"/>
                </a:lnTo>
                <a:close/>
              </a:path>
              <a:path w="24764" h="8254">
                <a:moveTo>
                  <a:pt x="7100" y="324"/>
                </a:moveTo>
                <a:lnTo>
                  <a:pt x="4800" y="2424"/>
                </a:lnTo>
                <a:lnTo>
                  <a:pt x="8813" y="2057"/>
                </a:lnTo>
                <a:lnTo>
                  <a:pt x="16390" y="2057"/>
                </a:lnTo>
                <a:lnTo>
                  <a:pt x="11931" y="971"/>
                </a:lnTo>
                <a:lnTo>
                  <a:pt x="7100" y="324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034768" y="6569389"/>
            <a:ext cx="8890" cy="3175"/>
          </a:xfrm>
          <a:custGeom>
            <a:avLst/>
            <a:gdLst/>
            <a:ahLst/>
            <a:cxnLst/>
            <a:rect l="l" t="t" r="r" b="b"/>
            <a:pathLst>
              <a:path w="8889" h="3175">
                <a:moveTo>
                  <a:pt x="0" y="0"/>
                </a:moveTo>
                <a:lnTo>
                  <a:pt x="8229" y="3035"/>
                </a:lnTo>
                <a:lnTo>
                  <a:pt x="8801" y="1460"/>
                </a:lnTo>
                <a:lnTo>
                  <a:pt x="3263" y="863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086585" y="6576982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952" y="0"/>
                </a:moveTo>
                <a:lnTo>
                  <a:pt x="0" y="368"/>
                </a:lnTo>
                <a:lnTo>
                  <a:pt x="6400" y="927"/>
                </a:lnTo>
                <a:lnTo>
                  <a:pt x="2793" y="38"/>
                </a:lnTo>
                <a:lnTo>
                  <a:pt x="952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077356" y="6576540"/>
            <a:ext cx="12065" cy="6985"/>
          </a:xfrm>
          <a:custGeom>
            <a:avLst/>
            <a:gdLst/>
            <a:ahLst/>
            <a:cxnLst/>
            <a:rect l="l" t="t" r="r" b="b"/>
            <a:pathLst>
              <a:path w="12064" h="6984">
                <a:moveTo>
                  <a:pt x="0" y="0"/>
                </a:moveTo>
                <a:lnTo>
                  <a:pt x="1790" y="4127"/>
                </a:lnTo>
                <a:lnTo>
                  <a:pt x="11683" y="6959"/>
                </a:lnTo>
                <a:lnTo>
                  <a:pt x="6337" y="1943"/>
                </a:lnTo>
                <a:lnTo>
                  <a:pt x="9232" y="812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188805" y="6582349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4">
                <a:moveTo>
                  <a:pt x="965" y="190"/>
                </a:moveTo>
                <a:lnTo>
                  <a:pt x="1511" y="0"/>
                </a:lnTo>
                <a:lnTo>
                  <a:pt x="495" y="228"/>
                </a:lnTo>
                <a:lnTo>
                  <a:pt x="0" y="419"/>
                </a:lnTo>
                <a:lnTo>
                  <a:pt x="965" y="19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614509" y="6414004"/>
            <a:ext cx="6985" cy="11430"/>
          </a:xfrm>
          <a:custGeom>
            <a:avLst/>
            <a:gdLst/>
            <a:ahLst/>
            <a:cxnLst/>
            <a:rect l="l" t="t" r="r" b="b"/>
            <a:pathLst>
              <a:path w="6985" h="11429">
                <a:moveTo>
                  <a:pt x="3192" y="4393"/>
                </a:moveTo>
                <a:lnTo>
                  <a:pt x="0" y="9969"/>
                </a:lnTo>
                <a:lnTo>
                  <a:pt x="5499" y="11176"/>
                </a:lnTo>
                <a:lnTo>
                  <a:pt x="6375" y="8813"/>
                </a:lnTo>
                <a:lnTo>
                  <a:pt x="3192" y="4393"/>
                </a:lnTo>
                <a:close/>
              </a:path>
              <a:path w="6985" h="11429">
                <a:moveTo>
                  <a:pt x="4102" y="0"/>
                </a:moveTo>
                <a:lnTo>
                  <a:pt x="3009" y="4140"/>
                </a:lnTo>
                <a:lnTo>
                  <a:pt x="3192" y="4393"/>
                </a:lnTo>
                <a:lnTo>
                  <a:pt x="3657" y="3581"/>
                </a:lnTo>
                <a:lnTo>
                  <a:pt x="4102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600942" y="637363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498" y="0"/>
                </a:moveTo>
                <a:lnTo>
                  <a:pt x="0" y="965"/>
                </a:lnTo>
                <a:lnTo>
                  <a:pt x="673" y="1193"/>
                </a:lnTo>
                <a:lnTo>
                  <a:pt x="1231" y="1066"/>
                </a:lnTo>
                <a:lnTo>
                  <a:pt x="1498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603859" y="6485645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238" y="0"/>
                </a:moveTo>
                <a:lnTo>
                  <a:pt x="2248" y="279"/>
                </a:lnTo>
                <a:lnTo>
                  <a:pt x="1346" y="914"/>
                </a:lnTo>
                <a:lnTo>
                  <a:pt x="0" y="1792"/>
                </a:lnTo>
                <a:lnTo>
                  <a:pt x="3238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-1" y="6243928"/>
            <a:ext cx="2625090" cy="358140"/>
          </a:xfrm>
          <a:custGeom>
            <a:avLst/>
            <a:gdLst/>
            <a:ahLst/>
            <a:cxnLst/>
            <a:rect l="l" t="t" r="r" b="b"/>
            <a:pathLst>
              <a:path w="2625090" h="358140">
                <a:moveTo>
                  <a:pt x="1795711" y="311150"/>
                </a:moveTo>
                <a:lnTo>
                  <a:pt x="1282579" y="311150"/>
                </a:lnTo>
                <a:lnTo>
                  <a:pt x="1294056" y="312420"/>
                </a:lnTo>
                <a:lnTo>
                  <a:pt x="1314640" y="317500"/>
                </a:lnTo>
                <a:lnTo>
                  <a:pt x="1340427" y="326390"/>
                </a:lnTo>
                <a:lnTo>
                  <a:pt x="1346584" y="331470"/>
                </a:lnTo>
                <a:lnTo>
                  <a:pt x="1343315" y="335280"/>
                </a:lnTo>
                <a:lnTo>
                  <a:pt x="1340827" y="337820"/>
                </a:lnTo>
                <a:lnTo>
                  <a:pt x="1353311" y="341630"/>
                </a:lnTo>
                <a:lnTo>
                  <a:pt x="1367420" y="344170"/>
                </a:lnTo>
                <a:lnTo>
                  <a:pt x="1382574" y="346710"/>
                </a:lnTo>
                <a:lnTo>
                  <a:pt x="1413513" y="349250"/>
                </a:lnTo>
                <a:lnTo>
                  <a:pt x="1440899" y="351790"/>
                </a:lnTo>
                <a:lnTo>
                  <a:pt x="1451775" y="353060"/>
                </a:lnTo>
                <a:lnTo>
                  <a:pt x="1440187" y="354330"/>
                </a:lnTo>
                <a:lnTo>
                  <a:pt x="1449981" y="355600"/>
                </a:lnTo>
                <a:lnTo>
                  <a:pt x="1463522" y="358140"/>
                </a:lnTo>
                <a:lnTo>
                  <a:pt x="1500212" y="358140"/>
                </a:lnTo>
                <a:lnTo>
                  <a:pt x="1547825" y="346710"/>
                </a:lnTo>
                <a:lnTo>
                  <a:pt x="1561199" y="342900"/>
                </a:lnTo>
                <a:lnTo>
                  <a:pt x="1577619" y="339090"/>
                </a:lnTo>
                <a:lnTo>
                  <a:pt x="1575257" y="336550"/>
                </a:lnTo>
                <a:lnTo>
                  <a:pt x="1496707" y="336550"/>
                </a:lnTo>
                <a:lnTo>
                  <a:pt x="1503616" y="335280"/>
                </a:lnTo>
                <a:lnTo>
                  <a:pt x="1502676" y="334010"/>
                </a:lnTo>
                <a:lnTo>
                  <a:pt x="1504378" y="332740"/>
                </a:lnTo>
                <a:lnTo>
                  <a:pt x="1516062" y="332740"/>
                </a:lnTo>
                <a:lnTo>
                  <a:pt x="1521675" y="331470"/>
                </a:lnTo>
                <a:lnTo>
                  <a:pt x="1544735" y="328930"/>
                </a:lnTo>
                <a:lnTo>
                  <a:pt x="1555540" y="326390"/>
                </a:lnTo>
                <a:lnTo>
                  <a:pt x="1565833" y="325120"/>
                </a:lnTo>
                <a:lnTo>
                  <a:pt x="1569313" y="325120"/>
                </a:lnTo>
                <a:lnTo>
                  <a:pt x="1571955" y="323850"/>
                </a:lnTo>
                <a:lnTo>
                  <a:pt x="1627601" y="323850"/>
                </a:lnTo>
                <a:lnTo>
                  <a:pt x="1634845" y="322580"/>
                </a:lnTo>
                <a:lnTo>
                  <a:pt x="1651774" y="318770"/>
                </a:lnTo>
                <a:lnTo>
                  <a:pt x="1757821" y="318770"/>
                </a:lnTo>
                <a:lnTo>
                  <a:pt x="1770735" y="314960"/>
                </a:lnTo>
                <a:lnTo>
                  <a:pt x="1790458" y="312420"/>
                </a:lnTo>
                <a:lnTo>
                  <a:pt x="1795711" y="311150"/>
                </a:lnTo>
                <a:close/>
              </a:path>
              <a:path w="2625090" h="358140">
                <a:moveTo>
                  <a:pt x="2207615" y="350520"/>
                </a:moveTo>
                <a:lnTo>
                  <a:pt x="2197633" y="350520"/>
                </a:lnTo>
                <a:lnTo>
                  <a:pt x="2195461" y="353060"/>
                </a:lnTo>
                <a:lnTo>
                  <a:pt x="2203627" y="351790"/>
                </a:lnTo>
                <a:lnTo>
                  <a:pt x="2207615" y="350520"/>
                </a:lnTo>
                <a:close/>
              </a:path>
              <a:path w="2625090" h="358140">
                <a:moveTo>
                  <a:pt x="2214511" y="350520"/>
                </a:moveTo>
                <a:lnTo>
                  <a:pt x="2214043" y="353060"/>
                </a:lnTo>
                <a:lnTo>
                  <a:pt x="2219074" y="353060"/>
                </a:lnTo>
                <a:lnTo>
                  <a:pt x="2222820" y="351790"/>
                </a:lnTo>
                <a:lnTo>
                  <a:pt x="2220429" y="351790"/>
                </a:lnTo>
                <a:lnTo>
                  <a:pt x="2214511" y="350520"/>
                </a:lnTo>
                <a:close/>
              </a:path>
              <a:path w="2625090" h="358140">
                <a:moveTo>
                  <a:pt x="2219248" y="347980"/>
                </a:moveTo>
                <a:lnTo>
                  <a:pt x="2188908" y="347980"/>
                </a:lnTo>
                <a:lnTo>
                  <a:pt x="2185885" y="351790"/>
                </a:lnTo>
                <a:lnTo>
                  <a:pt x="2197633" y="350520"/>
                </a:lnTo>
                <a:lnTo>
                  <a:pt x="2207615" y="350520"/>
                </a:lnTo>
                <a:lnTo>
                  <a:pt x="2211603" y="349250"/>
                </a:lnTo>
                <a:lnTo>
                  <a:pt x="2219248" y="347980"/>
                </a:lnTo>
                <a:close/>
              </a:path>
              <a:path w="2625090" h="358140">
                <a:moveTo>
                  <a:pt x="2232926" y="347980"/>
                </a:moveTo>
                <a:lnTo>
                  <a:pt x="2219248" y="347980"/>
                </a:lnTo>
                <a:lnTo>
                  <a:pt x="2220429" y="351790"/>
                </a:lnTo>
                <a:lnTo>
                  <a:pt x="2222820" y="351790"/>
                </a:lnTo>
                <a:lnTo>
                  <a:pt x="2226566" y="350520"/>
                </a:lnTo>
                <a:lnTo>
                  <a:pt x="2233485" y="350520"/>
                </a:lnTo>
                <a:lnTo>
                  <a:pt x="2232926" y="347980"/>
                </a:lnTo>
                <a:close/>
              </a:path>
              <a:path w="2625090" h="358140">
                <a:moveTo>
                  <a:pt x="2197035" y="337820"/>
                </a:moveTo>
                <a:lnTo>
                  <a:pt x="2196192" y="337979"/>
                </a:lnTo>
                <a:lnTo>
                  <a:pt x="2196668" y="340360"/>
                </a:lnTo>
                <a:lnTo>
                  <a:pt x="2193329" y="342900"/>
                </a:lnTo>
                <a:lnTo>
                  <a:pt x="2186720" y="345440"/>
                </a:lnTo>
                <a:lnTo>
                  <a:pt x="2180926" y="347980"/>
                </a:lnTo>
                <a:lnTo>
                  <a:pt x="2180031" y="350520"/>
                </a:lnTo>
                <a:lnTo>
                  <a:pt x="2183041" y="349250"/>
                </a:lnTo>
                <a:lnTo>
                  <a:pt x="2186000" y="349250"/>
                </a:lnTo>
                <a:lnTo>
                  <a:pt x="2188908" y="347980"/>
                </a:lnTo>
                <a:lnTo>
                  <a:pt x="2248348" y="347980"/>
                </a:lnTo>
                <a:lnTo>
                  <a:pt x="2247963" y="346710"/>
                </a:lnTo>
                <a:lnTo>
                  <a:pt x="2255509" y="342900"/>
                </a:lnTo>
                <a:lnTo>
                  <a:pt x="2221293" y="342900"/>
                </a:lnTo>
                <a:lnTo>
                  <a:pt x="2221128" y="341630"/>
                </a:lnTo>
                <a:lnTo>
                  <a:pt x="2209247" y="341630"/>
                </a:lnTo>
                <a:lnTo>
                  <a:pt x="2203083" y="339090"/>
                </a:lnTo>
                <a:lnTo>
                  <a:pt x="2197035" y="337820"/>
                </a:lnTo>
                <a:close/>
              </a:path>
              <a:path w="2625090" h="358140">
                <a:moveTo>
                  <a:pt x="2253454" y="347980"/>
                </a:moveTo>
                <a:lnTo>
                  <a:pt x="2248348" y="347980"/>
                </a:lnTo>
                <a:lnTo>
                  <a:pt x="2249119" y="350520"/>
                </a:lnTo>
                <a:lnTo>
                  <a:pt x="2253454" y="347980"/>
                </a:lnTo>
                <a:close/>
              </a:path>
              <a:path w="2625090" h="358140">
                <a:moveTo>
                  <a:pt x="853631" y="308610"/>
                </a:moveTo>
                <a:lnTo>
                  <a:pt x="670966" y="308610"/>
                </a:lnTo>
                <a:lnTo>
                  <a:pt x="695028" y="323850"/>
                </a:lnTo>
                <a:lnTo>
                  <a:pt x="707608" y="330200"/>
                </a:lnTo>
                <a:lnTo>
                  <a:pt x="720966" y="337820"/>
                </a:lnTo>
                <a:lnTo>
                  <a:pt x="734758" y="342900"/>
                </a:lnTo>
                <a:lnTo>
                  <a:pt x="748725" y="345440"/>
                </a:lnTo>
                <a:lnTo>
                  <a:pt x="776960" y="347980"/>
                </a:lnTo>
                <a:lnTo>
                  <a:pt x="790531" y="345440"/>
                </a:lnTo>
                <a:lnTo>
                  <a:pt x="803263" y="341630"/>
                </a:lnTo>
                <a:lnTo>
                  <a:pt x="814931" y="336550"/>
                </a:lnTo>
                <a:lnTo>
                  <a:pt x="825309" y="330200"/>
                </a:lnTo>
                <a:lnTo>
                  <a:pt x="829475" y="328930"/>
                </a:lnTo>
                <a:lnTo>
                  <a:pt x="833221" y="326390"/>
                </a:lnTo>
                <a:lnTo>
                  <a:pt x="838974" y="325120"/>
                </a:lnTo>
                <a:lnTo>
                  <a:pt x="844931" y="321310"/>
                </a:lnTo>
                <a:lnTo>
                  <a:pt x="836599" y="321310"/>
                </a:lnTo>
                <a:lnTo>
                  <a:pt x="830859" y="320040"/>
                </a:lnTo>
                <a:lnTo>
                  <a:pt x="826046" y="320040"/>
                </a:lnTo>
                <a:lnTo>
                  <a:pt x="826503" y="318770"/>
                </a:lnTo>
                <a:lnTo>
                  <a:pt x="826922" y="317500"/>
                </a:lnTo>
                <a:lnTo>
                  <a:pt x="829995" y="314960"/>
                </a:lnTo>
                <a:lnTo>
                  <a:pt x="839241" y="311150"/>
                </a:lnTo>
                <a:lnTo>
                  <a:pt x="843762" y="311150"/>
                </a:lnTo>
                <a:lnTo>
                  <a:pt x="846124" y="309880"/>
                </a:lnTo>
                <a:lnTo>
                  <a:pt x="853631" y="308610"/>
                </a:lnTo>
                <a:close/>
              </a:path>
              <a:path w="2625090" h="358140">
                <a:moveTo>
                  <a:pt x="2262124" y="342900"/>
                </a:moveTo>
                <a:lnTo>
                  <a:pt x="2253454" y="347980"/>
                </a:lnTo>
                <a:lnTo>
                  <a:pt x="2257983" y="347980"/>
                </a:lnTo>
                <a:lnTo>
                  <a:pt x="2261539" y="344170"/>
                </a:lnTo>
                <a:lnTo>
                  <a:pt x="2262124" y="342900"/>
                </a:lnTo>
                <a:close/>
              </a:path>
              <a:path w="2625090" h="358140">
                <a:moveTo>
                  <a:pt x="2386533" y="344170"/>
                </a:moveTo>
                <a:lnTo>
                  <a:pt x="2382088" y="344170"/>
                </a:lnTo>
                <a:lnTo>
                  <a:pt x="2391613" y="345440"/>
                </a:lnTo>
                <a:lnTo>
                  <a:pt x="2386533" y="344170"/>
                </a:lnTo>
                <a:close/>
              </a:path>
              <a:path w="2625090" h="358140">
                <a:moveTo>
                  <a:pt x="2439485" y="337820"/>
                </a:moveTo>
                <a:lnTo>
                  <a:pt x="2374353" y="337820"/>
                </a:lnTo>
                <a:lnTo>
                  <a:pt x="2382253" y="339090"/>
                </a:lnTo>
                <a:lnTo>
                  <a:pt x="2392451" y="340360"/>
                </a:lnTo>
                <a:lnTo>
                  <a:pt x="2402243" y="340360"/>
                </a:lnTo>
                <a:lnTo>
                  <a:pt x="2404198" y="341630"/>
                </a:lnTo>
                <a:lnTo>
                  <a:pt x="2406738" y="341630"/>
                </a:lnTo>
                <a:lnTo>
                  <a:pt x="2409393" y="342900"/>
                </a:lnTo>
                <a:lnTo>
                  <a:pt x="2412517" y="342900"/>
                </a:lnTo>
                <a:lnTo>
                  <a:pt x="2417699" y="344170"/>
                </a:lnTo>
                <a:lnTo>
                  <a:pt x="2424557" y="345440"/>
                </a:lnTo>
                <a:lnTo>
                  <a:pt x="2429738" y="344170"/>
                </a:lnTo>
                <a:lnTo>
                  <a:pt x="2436914" y="340360"/>
                </a:lnTo>
                <a:lnTo>
                  <a:pt x="2439485" y="337820"/>
                </a:lnTo>
                <a:close/>
              </a:path>
              <a:path w="2625090" h="358140">
                <a:moveTo>
                  <a:pt x="2315870" y="331470"/>
                </a:moveTo>
                <a:lnTo>
                  <a:pt x="2313012" y="331470"/>
                </a:lnTo>
                <a:lnTo>
                  <a:pt x="2310168" y="332740"/>
                </a:lnTo>
                <a:lnTo>
                  <a:pt x="2278849" y="332740"/>
                </a:lnTo>
                <a:lnTo>
                  <a:pt x="2276099" y="337176"/>
                </a:lnTo>
                <a:lnTo>
                  <a:pt x="2283663" y="344170"/>
                </a:lnTo>
                <a:lnTo>
                  <a:pt x="2292413" y="341630"/>
                </a:lnTo>
                <a:lnTo>
                  <a:pt x="2283980" y="340360"/>
                </a:lnTo>
                <a:lnTo>
                  <a:pt x="2289810" y="336550"/>
                </a:lnTo>
                <a:lnTo>
                  <a:pt x="2298220" y="335280"/>
                </a:lnTo>
                <a:lnTo>
                  <a:pt x="2307483" y="334010"/>
                </a:lnTo>
                <a:lnTo>
                  <a:pt x="2315870" y="331470"/>
                </a:lnTo>
                <a:close/>
              </a:path>
              <a:path w="2625090" h="358140">
                <a:moveTo>
                  <a:pt x="2376436" y="342900"/>
                </a:moveTo>
                <a:lnTo>
                  <a:pt x="2372995" y="342900"/>
                </a:lnTo>
                <a:lnTo>
                  <a:pt x="2378849" y="344170"/>
                </a:lnTo>
                <a:lnTo>
                  <a:pt x="2381719" y="344170"/>
                </a:lnTo>
                <a:lnTo>
                  <a:pt x="2376436" y="342900"/>
                </a:lnTo>
                <a:close/>
              </a:path>
              <a:path w="2625090" h="358140">
                <a:moveTo>
                  <a:pt x="2229091" y="335280"/>
                </a:moveTo>
                <a:lnTo>
                  <a:pt x="2228164" y="337820"/>
                </a:lnTo>
                <a:lnTo>
                  <a:pt x="2225319" y="340360"/>
                </a:lnTo>
                <a:lnTo>
                  <a:pt x="2221293" y="342900"/>
                </a:lnTo>
                <a:lnTo>
                  <a:pt x="2255509" y="342900"/>
                </a:lnTo>
                <a:lnTo>
                  <a:pt x="2263621" y="340360"/>
                </a:lnTo>
                <a:lnTo>
                  <a:pt x="2271625" y="336550"/>
                </a:lnTo>
                <a:lnTo>
                  <a:pt x="2237027" y="336550"/>
                </a:lnTo>
                <a:lnTo>
                  <a:pt x="2229091" y="335280"/>
                </a:lnTo>
                <a:close/>
              </a:path>
              <a:path w="2625090" h="358140">
                <a:moveTo>
                  <a:pt x="2382266" y="340360"/>
                </a:moveTo>
                <a:lnTo>
                  <a:pt x="2366810" y="340360"/>
                </a:lnTo>
                <a:lnTo>
                  <a:pt x="2372804" y="342900"/>
                </a:lnTo>
                <a:lnTo>
                  <a:pt x="2392730" y="342900"/>
                </a:lnTo>
                <a:lnTo>
                  <a:pt x="2391803" y="341630"/>
                </a:lnTo>
                <a:lnTo>
                  <a:pt x="2386736" y="341630"/>
                </a:lnTo>
                <a:lnTo>
                  <a:pt x="2382266" y="340360"/>
                </a:lnTo>
                <a:close/>
              </a:path>
              <a:path w="2625090" h="358140">
                <a:moveTo>
                  <a:pt x="2220633" y="337820"/>
                </a:moveTo>
                <a:lnTo>
                  <a:pt x="2216315" y="341630"/>
                </a:lnTo>
                <a:lnTo>
                  <a:pt x="2221128" y="341630"/>
                </a:lnTo>
                <a:lnTo>
                  <a:pt x="2220633" y="337820"/>
                </a:lnTo>
                <a:close/>
              </a:path>
              <a:path w="2625090" h="358140">
                <a:moveTo>
                  <a:pt x="2275420" y="336550"/>
                </a:moveTo>
                <a:lnTo>
                  <a:pt x="2273338" y="341630"/>
                </a:lnTo>
                <a:lnTo>
                  <a:pt x="2276099" y="337176"/>
                </a:lnTo>
                <a:lnTo>
                  <a:pt x="2275420" y="336550"/>
                </a:lnTo>
                <a:close/>
              </a:path>
              <a:path w="2625090" h="358140">
                <a:moveTo>
                  <a:pt x="2461086" y="327660"/>
                </a:moveTo>
                <a:lnTo>
                  <a:pt x="2311641" y="327660"/>
                </a:lnTo>
                <a:lnTo>
                  <a:pt x="2318727" y="328930"/>
                </a:lnTo>
                <a:lnTo>
                  <a:pt x="2322753" y="330200"/>
                </a:lnTo>
                <a:lnTo>
                  <a:pt x="2318482" y="334010"/>
                </a:lnTo>
                <a:lnTo>
                  <a:pt x="2310604" y="336550"/>
                </a:lnTo>
                <a:lnTo>
                  <a:pt x="2303610" y="337820"/>
                </a:lnTo>
                <a:lnTo>
                  <a:pt x="2301989" y="341630"/>
                </a:lnTo>
                <a:lnTo>
                  <a:pt x="2310066" y="339090"/>
                </a:lnTo>
                <a:lnTo>
                  <a:pt x="2317432" y="336550"/>
                </a:lnTo>
                <a:lnTo>
                  <a:pt x="2324102" y="334010"/>
                </a:lnTo>
                <a:lnTo>
                  <a:pt x="2330094" y="332740"/>
                </a:lnTo>
                <a:lnTo>
                  <a:pt x="2444775" y="332740"/>
                </a:lnTo>
                <a:lnTo>
                  <a:pt x="2446134" y="331470"/>
                </a:lnTo>
                <a:lnTo>
                  <a:pt x="2452090" y="331470"/>
                </a:lnTo>
                <a:lnTo>
                  <a:pt x="2456586" y="330200"/>
                </a:lnTo>
                <a:lnTo>
                  <a:pt x="2461086" y="327660"/>
                </a:lnTo>
                <a:close/>
              </a:path>
              <a:path w="2625090" h="358140">
                <a:moveTo>
                  <a:pt x="2442057" y="335280"/>
                </a:moveTo>
                <a:lnTo>
                  <a:pt x="2340140" y="335280"/>
                </a:lnTo>
                <a:lnTo>
                  <a:pt x="2336888" y="339090"/>
                </a:lnTo>
                <a:lnTo>
                  <a:pt x="2339644" y="340360"/>
                </a:lnTo>
                <a:lnTo>
                  <a:pt x="2345156" y="340360"/>
                </a:lnTo>
                <a:lnTo>
                  <a:pt x="2344204" y="339090"/>
                </a:lnTo>
                <a:lnTo>
                  <a:pt x="2372842" y="339090"/>
                </a:lnTo>
                <a:lnTo>
                  <a:pt x="2374353" y="337820"/>
                </a:lnTo>
                <a:lnTo>
                  <a:pt x="2439485" y="337820"/>
                </a:lnTo>
                <a:lnTo>
                  <a:pt x="2442057" y="335280"/>
                </a:lnTo>
                <a:close/>
              </a:path>
              <a:path w="2625090" h="358140">
                <a:moveTo>
                  <a:pt x="2372842" y="339090"/>
                </a:moveTo>
                <a:lnTo>
                  <a:pt x="2357475" y="339090"/>
                </a:lnTo>
                <a:lnTo>
                  <a:pt x="2363698" y="340360"/>
                </a:lnTo>
                <a:lnTo>
                  <a:pt x="2377744" y="340360"/>
                </a:lnTo>
                <a:lnTo>
                  <a:pt x="2372842" y="339090"/>
                </a:lnTo>
                <a:close/>
              </a:path>
              <a:path w="2625090" h="358140">
                <a:moveTo>
                  <a:pt x="2194939" y="338216"/>
                </a:moveTo>
                <a:lnTo>
                  <a:pt x="2190318" y="339090"/>
                </a:lnTo>
                <a:lnTo>
                  <a:pt x="2192248" y="339090"/>
                </a:lnTo>
                <a:lnTo>
                  <a:pt x="2194939" y="338216"/>
                </a:lnTo>
                <a:close/>
              </a:path>
              <a:path w="2625090" h="358140">
                <a:moveTo>
                  <a:pt x="2196160" y="337820"/>
                </a:moveTo>
                <a:lnTo>
                  <a:pt x="2194939" y="338216"/>
                </a:lnTo>
                <a:lnTo>
                  <a:pt x="2196192" y="337979"/>
                </a:lnTo>
                <a:lnTo>
                  <a:pt x="2196160" y="337820"/>
                </a:lnTo>
                <a:close/>
              </a:path>
              <a:path w="2625090" h="358140">
                <a:moveTo>
                  <a:pt x="2294484" y="320040"/>
                </a:moveTo>
                <a:lnTo>
                  <a:pt x="2042579" y="320040"/>
                </a:lnTo>
                <a:lnTo>
                  <a:pt x="2102867" y="327660"/>
                </a:lnTo>
                <a:lnTo>
                  <a:pt x="2132009" y="332740"/>
                </a:lnTo>
                <a:lnTo>
                  <a:pt x="2160384" y="335280"/>
                </a:lnTo>
                <a:lnTo>
                  <a:pt x="2175335" y="337820"/>
                </a:lnTo>
                <a:lnTo>
                  <a:pt x="2190737" y="337820"/>
                </a:lnTo>
                <a:lnTo>
                  <a:pt x="2221738" y="335280"/>
                </a:lnTo>
                <a:lnTo>
                  <a:pt x="2236902" y="332740"/>
                </a:lnTo>
                <a:lnTo>
                  <a:pt x="2251678" y="328930"/>
                </a:lnTo>
                <a:lnTo>
                  <a:pt x="2266139" y="326390"/>
                </a:lnTo>
                <a:lnTo>
                  <a:pt x="2280361" y="322580"/>
                </a:lnTo>
                <a:lnTo>
                  <a:pt x="2294484" y="320040"/>
                </a:lnTo>
                <a:close/>
              </a:path>
              <a:path w="2625090" h="358140">
                <a:moveTo>
                  <a:pt x="2330691" y="332740"/>
                </a:moveTo>
                <a:lnTo>
                  <a:pt x="2330094" y="332740"/>
                </a:lnTo>
                <a:lnTo>
                  <a:pt x="2328100" y="334010"/>
                </a:lnTo>
                <a:lnTo>
                  <a:pt x="2326195" y="336550"/>
                </a:lnTo>
                <a:lnTo>
                  <a:pt x="2324315" y="337820"/>
                </a:lnTo>
                <a:lnTo>
                  <a:pt x="2329916" y="336550"/>
                </a:lnTo>
                <a:lnTo>
                  <a:pt x="2328252" y="335280"/>
                </a:lnTo>
                <a:lnTo>
                  <a:pt x="2330691" y="332740"/>
                </a:lnTo>
                <a:close/>
              </a:path>
              <a:path w="2625090" h="358140">
                <a:moveTo>
                  <a:pt x="1553108" y="332740"/>
                </a:moveTo>
                <a:lnTo>
                  <a:pt x="1535391" y="332740"/>
                </a:lnTo>
                <a:lnTo>
                  <a:pt x="1527291" y="334010"/>
                </a:lnTo>
                <a:lnTo>
                  <a:pt x="1518197" y="334010"/>
                </a:lnTo>
                <a:lnTo>
                  <a:pt x="1508029" y="335280"/>
                </a:lnTo>
                <a:lnTo>
                  <a:pt x="1496707" y="336550"/>
                </a:lnTo>
                <a:lnTo>
                  <a:pt x="1575257" y="336550"/>
                </a:lnTo>
                <a:lnTo>
                  <a:pt x="1570685" y="334010"/>
                </a:lnTo>
                <a:lnTo>
                  <a:pt x="1553108" y="332740"/>
                </a:lnTo>
                <a:close/>
              </a:path>
              <a:path w="2625090" h="358140">
                <a:moveTo>
                  <a:pt x="1757821" y="318770"/>
                </a:moveTo>
                <a:lnTo>
                  <a:pt x="1656511" y="318770"/>
                </a:lnTo>
                <a:lnTo>
                  <a:pt x="1659420" y="320040"/>
                </a:lnTo>
                <a:lnTo>
                  <a:pt x="1671866" y="322580"/>
                </a:lnTo>
                <a:lnTo>
                  <a:pt x="1677276" y="323850"/>
                </a:lnTo>
                <a:lnTo>
                  <a:pt x="1680349" y="326390"/>
                </a:lnTo>
                <a:lnTo>
                  <a:pt x="1682394" y="328930"/>
                </a:lnTo>
                <a:lnTo>
                  <a:pt x="1687550" y="331470"/>
                </a:lnTo>
                <a:lnTo>
                  <a:pt x="1691970" y="334010"/>
                </a:lnTo>
                <a:lnTo>
                  <a:pt x="1698955" y="336550"/>
                </a:lnTo>
                <a:lnTo>
                  <a:pt x="1705889" y="335280"/>
                </a:lnTo>
                <a:lnTo>
                  <a:pt x="1714908" y="334010"/>
                </a:lnTo>
                <a:lnTo>
                  <a:pt x="1722724" y="331470"/>
                </a:lnTo>
                <a:lnTo>
                  <a:pt x="1730047" y="327660"/>
                </a:lnTo>
                <a:lnTo>
                  <a:pt x="1745355" y="322580"/>
                </a:lnTo>
                <a:lnTo>
                  <a:pt x="1753566" y="320040"/>
                </a:lnTo>
                <a:lnTo>
                  <a:pt x="1757821" y="318770"/>
                </a:lnTo>
                <a:close/>
              </a:path>
              <a:path w="2625090" h="358140">
                <a:moveTo>
                  <a:pt x="2262301" y="327660"/>
                </a:moveTo>
                <a:lnTo>
                  <a:pt x="2252808" y="330200"/>
                </a:lnTo>
                <a:lnTo>
                  <a:pt x="2244658" y="334010"/>
                </a:lnTo>
                <a:lnTo>
                  <a:pt x="2237027" y="336550"/>
                </a:lnTo>
                <a:lnTo>
                  <a:pt x="2271625" y="336550"/>
                </a:lnTo>
                <a:lnTo>
                  <a:pt x="2278849" y="332740"/>
                </a:lnTo>
                <a:lnTo>
                  <a:pt x="2269096" y="332740"/>
                </a:lnTo>
                <a:lnTo>
                  <a:pt x="2267252" y="331470"/>
                </a:lnTo>
                <a:lnTo>
                  <a:pt x="2262355" y="331470"/>
                </a:lnTo>
                <a:lnTo>
                  <a:pt x="2259130" y="330200"/>
                </a:lnTo>
                <a:lnTo>
                  <a:pt x="2262301" y="327660"/>
                </a:lnTo>
                <a:close/>
              </a:path>
              <a:path w="2625090" h="358140">
                <a:moveTo>
                  <a:pt x="2444775" y="332740"/>
                </a:moveTo>
                <a:lnTo>
                  <a:pt x="2330691" y="332740"/>
                </a:lnTo>
                <a:lnTo>
                  <a:pt x="2335568" y="336550"/>
                </a:lnTo>
                <a:lnTo>
                  <a:pt x="2340140" y="335280"/>
                </a:lnTo>
                <a:lnTo>
                  <a:pt x="2442057" y="335280"/>
                </a:lnTo>
                <a:lnTo>
                  <a:pt x="2444775" y="332740"/>
                </a:lnTo>
                <a:close/>
              </a:path>
              <a:path w="2625090" h="358140">
                <a:moveTo>
                  <a:pt x="1277292" y="312420"/>
                </a:moveTo>
                <a:lnTo>
                  <a:pt x="924881" y="312420"/>
                </a:lnTo>
                <a:lnTo>
                  <a:pt x="971222" y="317500"/>
                </a:lnTo>
                <a:lnTo>
                  <a:pt x="1057148" y="332740"/>
                </a:lnTo>
                <a:lnTo>
                  <a:pt x="1120622" y="334010"/>
                </a:lnTo>
                <a:lnTo>
                  <a:pt x="1154955" y="334010"/>
                </a:lnTo>
                <a:lnTo>
                  <a:pt x="1191107" y="331470"/>
                </a:lnTo>
                <a:lnTo>
                  <a:pt x="1200391" y="328930"/>
                </a:lnTo>
                <a:lnTo>
                  <a:pt x="1207249" y="327660"/>
                </a:lnTo>
                <a:lnTo>
                  <a:pt x="1219835" y="326390"/>
                </a:lnTo>
                <a:lnTo>
                  <a:pt x="1236459" y="323850"/>
                </a:lnTo>
                <a:lnTo>
                  <a:pt x="1283169" y="323850"/>
                </a:lnTo>
                <a:lnTo>
                  <a:pt x="1273121" y="321310"/>
                </a:lnTo>
                <a:lnTo>
                  <a:pt x="1253142" y="318770"/>
                </a:lnTo>
                <a:lnTo>
                  <a:pt x="1265679" y="318770"/>
                </a:lnTo>
                <a:lnTo>
                  <a:pt x="1269504" y="317500"/>
                </a:lnTo>
                <a:lnTo>
                  <a:pt x="1273670" y="316230"/>
                </a:lnTo>
                <a:lnTo>
                  <a:pt x="1274381" y="314960"/>
                </a:lnTo>
                <a:lnTo>
                  <a:pt x="1275283" y="313690"/>
                </a:lnTo>
                <a:lnTo>
                  <a:pt x="1277292" y="312420"/>
                </a:lnTo>
                <a:close/>
              </a:path>
              <a:path w="2625090" h="358140">
                <a:moveTo>
                  <a:pt x="2288798" y="323850"/>
                </a:moveTo>
                <a:lnTo>
                  <a:pt x="2281732" y="326390"/>
                </a:lnTo>
                <a:lnTo>
                  <a:pt x="2274723" y="330200"/>
                </a:lnTo>
                <a:lnTo>
                  <a:pt x="2269096" y="332740"/>
                </a:lnTo>
                <a:lnTo>
                  <a:pt x="2310168" y="332740"/>
                </a:lnTo>
                <a:lnTo>
                  <a:pt x="2309444" y="330200"/>
                </a:lnTo>
                <a:lnTo>
                  <a:pt x="2310542" y="328930"/>
                </a:lnTo>
                <a:lnTo>
                  <a:pt x="2287943" y="328930"/>
                </a:lnTo>
                <a:lnTo>
                  <a:pt x="2298433" y="326390"/>
                </a:lnTo>
                <a:lnTo>
                  <a:pt x="2294597" y="325120"/>
                </a:lnTo>
                <a:lnTo>
                  <a:pt x="2288798" y="323850"/>
                </a:lnTo>
                <a:close/>
              </a:path>
              <a:path w="2625090" h="358140">
                <a:moveTo>
                  <a:pt x="2341143" y="321310"/>
                </a:moveTo>
                <a:lnTo>
                  <a:pt x="2310548" y="321310"/>
                </a:lnTo>
                <a:lnTo>
                  <a:pt x="2301125" y="322580"/>
                </a:lnTo>
                <a:lnTo>
                  <a:pt x="2304948" y="325120"/>
                </a:lnTo>
                <a:lnTo>
                  <a:pt x="2301544" y="327660"/>
                </a:lnTo>
                <a:lnTo>
                  <a:pt x="2296350" y="328930"/>
                </a:lnTo>
                <a:lnTo>
                  <a:pt x="2310542" y="328930"/>
                </a:lnTo>
                <a:lnTo>
                  <a:pt x="2311641" y="327660"/>
                </a:lnTo>
                <a:lnTo>
                  <a:pt x="2461086" y="327660"/>
                </a:lnTo>
                <a:lnTo>
                  <a:pt x="2463336" y="326390"/>
                </a:lnTo>
                <a:lnTo>
                  <a:pt x="2345855" y="326390"/>
                </a:lnTo>
                <a:lnTo>
                  <a:pt x="2337803" y="323850"/>
                </a:lnTo>
                <a:lnTo>
                  <a:pt x="2341143" y="321310"/>
                </a:lnTo>
                <a:close/>
              </a:path>
              <a:path w="2625090" h="358140">
                <a:moveTo>
                  <a:pt x="2507221" y="298450"/>
                </a:moveTo>
                <a:lnTo>
                  <a:pt x="103684" y="298450"/>
                </a:lnTo>
                <a:lnTo>
                  <a:pt x="124371" y="299720"/>
                </a:lnTo>
                <a:lnTo>
                  <a:pt x="133843" y="302260"/>
                </a:lnTo>
                <a:lnTo>
                  <a:pt x="183140" y="307340"/>
                </a:lnTo>
                <a:lnTo>
                  <a:pt x="189534" y="312420"/>
                </a:lnTo>
                <a:lnTo>
                  <a:pt x="229272" y="314960"/>
                </a:lnTo>
                <a:lnTo>
                  <a:pt x="285216" y="325120"/>
                </a:lnTo>
                <a:lnTo>
                  <a:pt x="328218" y="327660"/>
                </a:lnTo>
                <a:lnTo>
                  <a:pt x="339246" y="322580"/>
                </a:lnTo>
                <a:lnTo>
                  <a:pt x="319449" y="318770"/>
                </a:lnTo>
                <a:lnTo>
                  <a:pt x="286860" y="314960"/>
                </a:lnTo>
                <a:lnTo>
                  <a:pt x="259511" y="312420"/>
                </a:lnTo>
                <a:lnTo>
                  <a:pt x="280347" y="312420"/>
                </a:lnTo>
                <a:lnTo>
                  <a:pt x="275033" y="311150"/>
                </a:lnTo>
                <a:lnTo>
                  <a:pt x="264925" y="309880"/>
                </a:lnTo>
                <a:lnTo>
                  <a:pt x="255593" y="307340"/>
                </a:lnTo>
                <a:lnTo>
                  <a:pt x="247294" y="304800"/>
                </a:lnTo>
                <a:lnTo>
                  <a:pt x="338682" y="304800"/>
                </a:lnTo>
                <a:lnTo>
                  <a:pt x="370662" y="303530"/>
                </a:lnTo>
                <a:lnTo>
                  <a:pt x="598322" y="303530"/>
                </a:lnTo>
                <a:lnTo>
                  <a:pt x="599503" y="302260"/>
                </a:lnTo>
                <a:lnTo>
                  <a:pt x="602386" y="302260"/>
                </a:lnTo>
                <a:lnTo>
                  <a:pt x="604189" y="300990"/>
                </a:lnTo>
                <a:lnTo>
                  <a:pt x="2505392" y="300990"/>
                </a:lnTo>
                <a:lnTo>
                  <a:pt x="2507221" y="298450"/>
                </a:lnTo>
                <a:close/>
              </a:path>
              <a:path w="2625090" h="358140">
                <a:moveTo>
                  <a:pt x="2043887" y="326390"/>
                </a:moveTo>
                <a:lnTo>
                  <a:pt x="2043607" y="326390"/>
                </a:lnTo>
                <a:lnTo>
                  <a:pt x="2043671" y="327660"/>
                </a:lnTo>
                <a:lnTo>
                  <a:pt x="2044471" y="327660"/>
                </a:lnTo>
                <a:lnTo>
                  <a:pt x="2043887" y="326390"/>
                </a:lnTo>
                <a:close/>
              </a:path>
              <a:path w="2625090" h="358140">
                <a:moveTo>
                  <a:pt x="2487633" y="316230"/>
                </a:moveTo>
                <a:lnTo>
                  <a:pt x="2005215" y="316230"/>
                </a:lnTo>
                <a:lnTo>
                  <a:pt x="2006282" y="318770"/>
                </a:lnTo>
                <a:lnTo>
                  <a:pt x="2011984" y="320040"/>
                </a:lnTo>
                <a:lnTo>
                  <a:pt x="2013051" y="323850"/>
                </a:lnTo>
                <a:lnTo>
                  <a:pt x="2021296" y="323850"/>
                </a:lnTo>
                <a:lnTo>
                  <a:pt x="2034970" y="326390"/>
                </a:lnTo>
                <a:lnTo>
                  <a:pt x="2051799" y="326390"/>
                </a:lnTo>
                <a:lnTo>
                  <a:pt x="2056218" y="327660"/>
                </a:lnTo>
                <a:lnTo>
                  <a:pt x="2051011" y="325120"/>
                </a:lnTo>
                <a:lnTo>
                  <a:pt x="2046566" y="322580"/>
                </a:lnTo>
                <a:lnTo>
                  <a:pt x="2042579" y="320040"/>
                </a:lnTo>
                <a:lnTo>
                  <a:pt x="2294484" y="320040"/>
                </a:lnTo>
                <a:lnTo>
                  <a:pt x="2322618" y="317500"/>
                </a:lnTo>
                <a:lnTo>
                  <a:pt x="2484243" y="317500"/>
                </a:lnTo>
                <a:lnTo>
                  <a:pt x="2487633" y="316230"/>
                </a:lnTo>
                <a:close/>
              </a:path>
              <a:path w="2625090" h="358140">
                <a:moveTo>
                  <a:pt x="1627601" y="323850"/>
                </a:moveTo>
                <a:lnTo>
                  <a:pt x="1600085" y="323850"/>
                </a:lnTo>
                <a:lnTo>
                  <a:pt x="1605267" y="326390"/>
                </a:lnTo>
                <a:lnTo>
                  <a:pt x="1612894" y="325120"/>
                </a:lnTo>
                <a:lnTo>
                  <a:pt x="1620356" y="325120"/>
                </a:lnTo>
                <a:lnTo>
                  <a:pt x="1627601" y="323850"/>
                </a:lnTo>
                <a:close/>
              </a:path>
              <a:path w="2625090" h="358140">
                <a:moveTo>
                  <a:pt x="2359215" y="321310"/>
                </a:moveTo>
                <a:lnTo>
                  <a:pt x="2354199" y="323850"/>
                </a:lnTo>
                <a:lnTo>
                  <a:pt x="2345855" y="326390"/>
                </a:lnTo>
                <a:lnTo>
                  <a:pt x="2364384" y="326390"/>
                </a:lnTo>
                <a:lnTo>
                  <a:pt x="2359418" y="323850"/>
                </a:lnTo>
                <a:lnTo>
                  <a:pt x="2360206" y="322580"/>
                </a:lnTo>
                <a:lnTo>
                  <a:pt x="2359215" y="321310"/>
                </a:lnTo>
                <a:close/>
              </a:path>
              <a:path w="2625090" h="358140">
                <a:moveTo>
                  <a:pt x="2470086" y="322580"/>
                </a:moveTo>
                <a:lnTo>
                  <a:pt x="2377084" y="322580"/>
                </a:lnTo>
                <a:lnTo>
                  <a:pt x="2375281" y="323850"/>
                </a:lnTo>
                <a:lnTo>
                  <a:pt x="2372702" y="323850"/>
                </a:lnTo>
                <a:lnTo>
                  <a:pt x="2367978" y="325120"/>
                </a:lnTo>
                <a:lnTo>
                  <a:pt x="2364384" y="326390"/>
                </a:lnTo>
                <a:lnTo>
                  <a:pt x="2463336" y="326390"/>
                </a:lnTo>
                <a:lnTo>
                  <a:pt x="2470086" y="322580"/>
                </a:lnTo>
                <a:close/>
              </a:path>
              <a:path w="2625090" h="358140">
                <a:moveTo>
                  <a:pt x="2478320" y="320040"/>
                </a:moveTo>
                <a:lnTo>
                  <a:pt x="2394902" y="320040"/>
                </a:lnTo>
                <a:lnTo>
                  <a:pt x="2395016" y="321310"/>
                </a:lnTo>
                <a:lnTo>
                  <a:pt x="2387968" y="321310"/>
                </a:lnTo>
                <a:lnTo>
                  <a:pt x="2384653" y="322580"/>
                </a:lnTo>
                <a:lnTo>
                  <a:pt x="2470975" y="322580"/>
                </a:lnTo>
                <a:lnTo>
                  <a:pt x="2470721" y="323850"/>
                </a:lnTo>
                <a:lnTo>
                  <a:pt x="2478320" y="320040"/>
                </a:lnTo>
                <a:close/>
              </a:path>
              <a:path w="2625090" h="358140">
                <a:moveTo>
                  <a:pt x="2484243" y="317500"/>
                </a:moveTo>
                <a:lnTo>
                  <a:pt x="2350565" y="317500"/>
                </a:lnTo>
                <a:lnTo>
                  <a:pt x="2357485" y="318770"/>
                </a:lnTo>
                <a:lnTo>
                  <a:pt x="2364371" y="318770"/>
                </a:lnTo>
                <a:lnTo>
                  <a:pt x="2371075" y="320040"/>
                </a:lnTo>
                <a:lnTo>
                  <a:pt x="2378590" y="321310"/>
                </a:lnTo>
                <a:lnTo>
                  <a:pt x="2386536" y="321310"/>
                </a:lnTo>
                <a:lnTo>
                  <a:pt x="2394534" y="320040"/>
                </a:lnTo>
                <a:lnTo>
                  <a:pt x="2478320" y="320040"/>
                </a:lnTo>
                <a:lnTo>
                  <a:pt x="2480854" y="318770"/>
                </a:lnTo>
                <a:lnTo>
                  <a:pt x="2484243" y="317500"/>
                </a:lnTo>
                <a:close/>
              </a:path>
              <a:path w="2625090" h="358140">
                <a:moveTo>
                  <a:pt x="2502190" y="309880"/>
                </a:moveTo>
                <a:lnTo>
                  <a:pt x="1959368" y="309880"/>
                </a:lnTo>
                <a:lnTo>
                  <a:pt x="1962937" y="311150"/>
                </a:lnTo>
                <a:lnTo>
                  <a:pt x="1973021" y="311150"/>
                </a:lnTo>
                <a:lnTo>
                  <a:pt x="1976348" y="312420"/>
                </a:lnTo>
                <a:lnTo>
                  <a:pt x="1979053" y="314960"/>
                </a:lnTo>
                <a:lnTo>
                  <a:pt x="1991842" y="317500"/>
                </a:lnTo>
                <a:lnTo>
                  <a:pt x="1997100" y="320040"/>
                </a:lnTo>
                <a:lnTo>
                  <a:pt x="2002929" y="320040"/>
                </a:lnTo>
                <a:lnTo>
                  <a:pt x="2003069" y="318770"/>
                </a:lnTo>
                <a:lnTo>
                  <a:pt x="2005215" y="316230"/>
                </a:lnTo>
                <a:lnTo>
                  <a:pt x="2487633" y="316230"/>
                </a:lnTo>
                <a:lnTo>
                  <a:pt x="2491022" y="314960"/>
                </a:lnTo>
                <a:lnTo>
                  <a:pt x="2500314" y="311150"/>
                </a:lnTo>
                <a:lnTo>
                  <a:pt x="2502190" y="309880"/>
                </a:lnTo>
                <a:close/>
              </a:path>
              <a:path w="2625090" h="358140">
                <a:moveTo>
                  <a:pt x="2507818" y="306070"/>
                </a:moveTo>
                <a:lnTo>
                  <a:pt x="1884938" y="306070"/>
                </a:lnTo>
                <a:lnTo>
                  <a:pt x="1921003" y="307340"/>
                </a:lnTo>
                <a:lnTo>
                  <a:pt x="1956676" y="309880"/>
                </a:lnTo>
                <a:lnTo>
                  <a:pt x="1955139" y="313690"/>
                </a:lnTo>
                <a:lnTo>
                  <a:pt x="1954504" y="316230"/>
                </a:lnTo>
                <a:lnTo>
                  <a:pt x="1961388" y="316230"/>
                </a:lnTo>
                <a:lnTo>
                  <a:pt x="1957489" y="314960"/>
                </a:lnTo>
                <a:lnTo>
                  <a:pt x="1957590" y="312420"/>
                </a:lnTo>
                <a:lnTo>
                  <a:pt x="1959368" y="309880"/>
                </a:lnTo>
                <a:lnTo>
                  <a:pt x="2502190" y="309880"/>
                </a:lnTo>
                <a:lnTo>
                  <a:pt x="2507818" y="306070"/>
                </a:lnTo>
                <a:close/>
              </a:path>
              <a:path w="2625090" h="358140">
                <a:moveTo>
                  <a:pt x="280347" y="312420"/>
                </a:moveTo>
                <a:lnTo>
                  <a:pt x="271538" y="312420"/>
                </a:lnTo>
                <a:lnTo>
                  <a:pt x="278467" y="313690"/>
                </a:lnTo>
                <a:lnTo>
                  <a:pt x="285661" y="313690"/>
                </a:lnTo>
                <a:lnTo>
                  <a:pt x="280347" y="312420"/>
                </a:lnTo>
                <a:close/>
              </a:path>
              <a:path w="2625090" h="358140">
                <a:moveTo>
                  <a:pt x="1884938" y="306070"/>
                </a:moveTo>
                <a:lnTo>
                  <a:pt x="883627" y="306070"/>
                </a:lnTo>
                <a:lnTo>
                  <a:pt x="886231" y="307340"/>
                </a:lnTo>
                <a:lnTo>
                  <a:pt x="891159" y="307340"/>
                </a:lnTo>
                <a:lnTo>
                  <a:pt x="890437" y="308610"/>
                </a:lnTo>
                <a:lnTo>
                  <a:pt x="884861" y="311150"/>
                </a:lnTo>
                <a:lnTo>
                  <a:pt x="877830" y="312420"/>
                </a:lnTo>
                <a:lnTo>
                  <a:pt x="872744" y="313690"/>
                </a:lnTo>
                <a:lnTo>
                  <a:pt x="924881" y="312420"/>
                </a:lnTo>
                <a:lnTo>
                  <a:pt x="1277292" y="312420"/>
                </a:lnTo>
                <a:lnTo>
                  <a:pt x="1282579" y="311150"/>
                </a:lnTo>
                <a:lnTo>
                  <a:pt x="1795711" y="311150"/>
                </a:lnTo>
                <a:lnTo>
                  <a:pt x="1800964" y="309880"/>
                </a:lnTo>
                <a:lnTo>
                  <a:pt x="1811934" y="308610"/>
                </a:lnTo>
                <a:lnTo>
                  <a:pt x="1884938" y="306070"/>
                </a:lnTo>
                <a:close/>
              </a:path>
              <a:path w="2625090" h="358140">
                <a:moveTo>
                  <a:pt x="1973021" y="311150"/>
                </a:moveTo>
                <a:lnTo>
                  <a:pt x="1970024" y="311150"/>
                </a:lnTo>
                <a:lnTo>
                  <a:pt x="1971573" y="312420"/>
                </a:lnTo>
                <a:lnTo>
                  <a:pt x="1974075" y="312420"/>
                </a:lnTo>
                <a:lnTo>
                  <a:pt x="1973021" y="311150"/>
                </a:lnTo>
                <a:close/>
              </a:path>
              <a:path w="2625090" h="358140">
                <a:moveTo>
                  <a:pt x="478896" y="307340"/>
                </a:moveTo>
                <a:lnTo>
                  <a:pt x="388658" y="307340"/>
                </a:lnTo>
                <a:lnTo>
                  <a:pt x="410547" y="309880"/>
                </a:lnTo>
                <a:lnTo>
                  <a:pt x="478896" y="307340"/>
                </a:lnTo>
                <a:close/>
              </a:path>
              <a:path w="2625090" h="358140">
                <a:moveTo>
                  <a:pt x="515368" y="307340"/>
                </a:moveTo>
                <a:lnTo>
                  <a:pt x="478896" y="307340"/>
                </a:lnTo>
                <a:lnTo>
                  <a:pt x="500849" y="308610"/>
                </a:lnTo>
                <a:lnTo>
                  <a:pt x="515368" y="307340"/>
                </a:lnTo>
                <a:close/>
              </a:path>
              <a:path w="2625090" h="358140">
                <a:moveTo>
                  <a:pt x="2505392" y="300990"/>
                </a:moveTo>
                <a:lnTo>
                  <a:pt x="614207" y="300990"/>
                </a:lnTo>
                <a:lnTo>
                  <a:pt x="663101" y="308610"/>
                </a:lnTo>
                <a:lnTo>
                  <a:pt x="861221" y="308610"/>
                </a:lnTo>
                <a:lnTo>
                  <a:pt x="868845" y="307340"/>
                </a:lnTo>
                <a:lnTo>
                  <a:pt x="881253" y="307340"/>
                </a:lnTo>
                <a:lnTo>
                  <a:pt x="883627" y="306070"/>
                </a:lnTo>
                <a:lnTo>
                  <a:pt x="2507818" y="306070"/>
                </a:lnTo>
                <a:lnTo>
                  <a:pt x="2508161" y="303530"/>
                </a:lnTo>
                <a:lnTo>
                  <a:pt x="2503563" y="303530"/>
                </a:lnTo>
                <a:lnTo>
                  <a:pt x="2505392" y="300990"/>
                </a:lnTo>
                <a:close/>
              </a:path>
              <a:path w="2625090" h="358140">
                <a:moveTo>
                  <a:pt x="596900" y="303530"/>
                </a:moveTo>
                <a:lnTo>
                  <a:pt x="370662" y="303530"/>
                </a:lnTo>
                <a:lnTo>
                  <a:pt x="373316" y="306070"/>
                </a:lnTo>
                <a:lnTo>
                  <a:pt x="378333" y="307340"/>
                </a:lnTo>
                <a:lnTo>
                  <a:pt x="529499" y="307340"/>
                </a:lnTo>
                <a:lnTo>
                  <a:pt x="543256" y="306070"/>
                </a:lnTo>
                <a:lnTo>
                  <a:pt x="582498" y="304800"/>
                </a:lnTo>
                <a:lnTo>
                  <a:pt x="594220" y="304800"/>
                </a:lnTo>
                <a:lnTo>
                  <a:pt x="596900" y="303530"/>
                </a:lnTo>
                <a:close/>
              </a:path>
              <a:path w="2625090" h="358140">
                <a:moveTo>
                  <a:pt x="2510561" y="299720"/>
                </a:moveTo>
                <a:lnTo>
                  <a:pt x="2503563" y="303530"/>
                </a:lnTo>
                <a:lnTo>
                  <a:pt x="2508161" y="303530"/>
                </a:lnTo>
                <a:lnTo>
                  <a:pt x="2510561" y="299720"/>
                </a:lnTo>
                <a:close/>
              </a:path>
              <a:path w="2625090" h="358140">
                <a:moveTo>
                  <a:pt x="230619" y="15240"/>
                </a:moveTo>
                <a:lnTo>
                  <a:pt x="195699" y="17780"/>
                </a:lnTo>
                <a:lnTo>
                  <a:pt x="161221" y="21590"/>
                </a:lnTo>
                <a:lnTo>
                  <a:pt x="92710" y="26670"/>
                </a:lnTo>
                <a:lnTo>
                  <a:pt x="23050" y="29210"/>
                </a:lnTo>
                <a:lnTo>
                  <a:pt x="16624" y="30480"/>
                </a:lnTo>
                <a:lnTo>
                  <a:pt x="8775" y="30480"/>
                </a:lnTo>
                <a:lnTo>
                  <a:pt x="0" y="31750"/>
                </a:lnTo>
                <a:lnTo>
                  <a:pt x="0" y="298450"/>
                </a:lnTo>
                <a:lnTo>
                  <a:pt x="53314" y="302260"/>
                </a:lnTo>
                <a:lnTo>
                  <a:pt x="76174" y="302260"/>
                </a:lnTo>
                <a:lnTo>
                  <a:pt x="85521" y="298450"/>
                </a:lnTo>
                <a:lnTo>
                  <a:pt x="2507221" y="298450"/>
                </a:lnTo>
                <a:lnTo>
                  <a:pt x="2516454" y="297180"/>
                </a:lnTo>
                <a:lnTo>
                  <a:pt x="2523058" y="295910"/>
                </a:lnTo>
                <a:lnTo>
                  <a:pt x="2533381" y="295910"/>
                </a:lnTo>
                <a:lnTo>
                  <a:pt x="2540268" y="293370"/>
                </a:lnTo>
                <a:lnTo>
                  <a:pt x="2520683" y="293370"/>
                </a:lnTo>
                <a:lnTo>
                  <a:pt x="2521369" y="288290"/>
                </a:lnTo>
                <a:lnTo>
                  <a:pt x="2523261" y="287020"/>
                </a:lnTo>
                <a:lnTo>
                  <a:pt x="2529141" y="284480"/>
                </a:lnTo>
                <a:lnTo>
                  <a:pt x="2536228" y="276860"/>
                </a:lnTo>
                <a:lnTo>
                  <a:pt x="2544552" y="276860"/>
                </a:lnTo>
                <a:lnTo>
                  <a:pt x="2544748" y="275590"/>
                </a:lnTo>
                <a:lnTo>
                  <a:pt x="2543225" y="274320"/>
                </a:lnTo>
                <a:lnTo>
                  <a:pt x="2542913" y="273050"/>
                </a:lnTo>
                <a:lnTo>
                  <a:pt x="2546934" y="269240"/>
                </a:lnTo>
                <a:lnTo>
                  <a:pt x="2561686" y="264160"/>
                </a:lnTo>
                <a:lnTo>
                  <a:pt x="2575301" y="257810"/>
                </a:lnTo>
                <a:lnTo>
                  <a:pt x="2587823" y="251460"/>
                </a:lnTo>
                <a:lnTo>
                  <a:pt x="2593559" y="248920"/>
                </a:lnTo>
                <a:lnTo>
                  <a:pt x="2592857" y="248920"/>
                </a:lnTo>
                <a:lnTo>
                  <a:pt x="2594889" y="245110"/>
                </a:lnTo>
                <a:lnTo>
                  <a:pt x="2598724" y="243840"/>
                </a:lnTo>
                <a:lnTo>
                  <a:pt x="2600794" y="243840"/>
                </a:lnTo>
                <a:lnTo>
                  <a:pt x="2606116" y="242570"/>
                </a:lnTo>
                <a:lnTo>
                  <a:pt x="2613685" y="237490"/>
                </a:lnTo>
                <a:lnTo>
                  <a:pt x="2599042" y="237490"/>
                </a:lnTo>
                <a:lnTo>
                  <a:pt x="2599985" y="229870"/>
                </a:lnTo>
                <a:lnTo>
                  <a:pt x="2598750" y="229870"/>
                </a:lnTo>
                <a:lnTo>
                  <a:pt x="2592781" y="227330"/>
                </a:lnTo>
                <a:lnTo>
                  <a:pt x="2606014" y="219710"/>
                </a:lnTo>
                <a:lnTo>
                  <a:pt x="2606840" y="219710"/>
                </a:lnTo>
                <a:lnTo>
                  <a:pt x="2607589" y="218440"/>
                </a:lnTo>
                <a:lnTo>
                  <a:pt x="2608661" y="212090"/>
                </a:lnTo>
                <a:lnTo>
                  <a:pt x="2609215" y="207010"/>
                </a:lnTo>
                <a:lnTo>
                  <a:pt x="2609341" y="203200"/>
                </a:lnTo>
                <a:lnTo>
                  <a:pt x="2609469" y="191770"/>
                </a:lnTo>
                <a:lnTo>
                  <a:pt x="2616203" y="191770"/>
                </a:lnTo>
                <a:lnTo>
                  <a:pt x="2616174" y="190500"/>
                </a:lnTo>
                <a:lnTo>
                  <a:pt x="2611374" y="190500"/>
                </a:lnTo>
                <a:lnTo>
                  <a:pt x="2609380" y="185420"/>
                </a:lnTo>
                <a:lnTo>
                  <a:pt x="2609265" y="181610"/>
                </a:lnTo>
                <a:lnTo>
                  <a:pt x="2608999" y="177800"/>
                </a:lnTo>
                <a:lnTo>
                  <a:pt x="2608618" y="173990"/>
                </a:lnTo>
                <a:lnTo>
                  <a:pt x="2609913" y="171450"/>
                </a:lnTo>
                <a:lnTo>
                  <a:pt x="2615628" y="171450"/>
                </a:lnTo>
                <a:lnTo>
                  <a:pt x="2614623" y="168910"/>
                </a:lnTo>
                <a:lnTo>
                  <a:pt x="2609291" y="168910"/>
                </a:lnTo>
                <a:lnTo>
                  <a:pt x="2606840" y="160020"/>
                </a:lnTo>
                <a:lnTo>
                  <a:pt x="2609837" y="157480"/>
                </a:lnTo>
                <a:lnTo>
                  <a:pt x="2605811" y="146050"/>
                </a:lnTo>
                <a:lnTo>
                  <a:pt x="2608755" y="146050"/>
                </a:lnTo>
                <a:lnTo>
                  <a:pt x="2605635" y="142240"/>
                </a:lnTo>
                <a:lnTo>
                  <a:pt x="2601048" y="137160"/>
                </a:lnTo>
                <a:lnTo>
                  <a:pt x="2600515" y="135890"/>
                </a:lnTo>
                <a:lnTo>
                  <a:pt x="2599893" y="133350"/>
                </a:lnTo>
                <a:lnTo>
                  <a:pt x="2599309" y="132080"/>
                </a:lnTo>
                <a:lnTo>
                  <a:pt x="2600934" y="130810"/>
                </a:lnTo>
                <a:lnTo>
                  <a:pt x="2600172" y="130810"/>
                </a:lnTo>
                <a:lnTo>
                  <a:pt x="2597340" y="125730"/>
                </a:lnTo>
                <a:lnTo>
                  <a:pt x="2592425" y="118110"/>
                </a:lnTo>
                <a:lnTo>
                  <a:pt x="2580538" y="100330"/>
                </a:lnTo>
                <a:lnTo>
                  <a:pt x="2564299" y="85090"/>
                </a:lnTo>
                <a:lnTo>
                  <a:pt x="2543096" y="73660"/>
                </a:lnTo>
                <a:lnTo>
                  <a:pt x="2516314" y="66040"/>
                </a:lnTo>
                <a:lnTo>
                  <a:pt x="2500287" y="52070"/>
                </a:lnTo>
                <a:lnTo>
                  <a:pt x="2482769" y="40640"/>
                </a:lnTo>
                <a:lnTo>
                  <a:pt x="2477511" y="38100"/>
                </a:lnTo>
                <a:lnTo>
                  <a:pt x="717588" y="38100"/>
                </a:lnTo>
                <a:lnTo>
                  <a:pt x="715670" y="36830"/>
                </a:lnTo>
                <a:lnTo>
                  <a:pt x="714298" y="35560"/>
                </a:lnTo>
                <a:lnTo>
                  <a:pt x="711492" y="34290"/>
                </a:lnTo>
                <a:lnTo>
                  <a:pt x="710920" y="33020"/>
                </a:lnTo>
                <a:lnTo>
                  <a:pt x="708139" y="31750"/>
                </a:lnTo>
                <a:lnTo>
                  <a:pt x="705599" y="30480"/>
                </a:lnTo>
                <a:lnTo>
                  <a:pt x="703935" y="29210"/>
                </a:lnTo>
                <a:lnTo>
                  <a:pt x="702919" y="26670"/>
                </a:lnTo>
                <a:lnTo>
                  <a:pt x="703541" y="26670"/>
                </a:lnTo>
                <a:lnTo>
                  <a:pt x="706589" y="25400"/>
                </a:lnTo>
                <a:lnTo>
                  <a:pt x="256806" y="25400"/>
                </a:lnTo>
                <a:lnTo>
                  <a:pt x="261457" y="22860"/>
                </a:lnTo>
                <a:lnTo>
                  <a:pt x="260405" y="19050"/>
                </a:lnTo>
                <a:lnTo>
                  <a:pt x="251007" y="17780"/>
                </a:lnTo>
                <a:lnTo>
                  <a:pt x="230619" y="15240"/>
                </a:lnTo>
                <a:close/>
              </a:path>
              <a:path w="2625090" h="358140">
                <a:moveTo>
                  <a:pt x="2533381" y="295910"/>
                </a:moveTo>
                <a:lnTo>
                  <a:pt x="2523058" y="295910"/>
                </a:lnTo>
                <a:lnTo>
                  <a:pt x="2520454" y="302260"/>
                </a:lnTo>
                <a:lnTo>
                  <a:pt x="2533381" y="295910"/>
                </a:lnTo>
                <a:close/>
              </a:path>
              <a:path w="2625090" h="358140">
                <a:moveTo>
                  <a:pt x="2536367" y="284480"/>
                </a:moveTo>
                <a:lnTo>
                  <a:pt x="2523337" y="293370"/>
                </a:lnTo>
                <a:lnTo>
                  <a:pt x="2540268" y="293370"/>
                </a:lnTo>
                <a:lnTo>
                  <a:pt x="2547154" y="290830"/>
                </a:lnTo>
                <a:lnTo>
                  <a:pt x="2549760" y="289560"/>
                </a:lnTo>
                <a:lnTo>
                  <a:pt x="2541346" y="289560"/>
                </a:lnTo>
                <a:lnTo>
                  <a:pt x="2537015" y="287020"/>
                </a:lnTo>
                <a:lnTo>
                  <a:pt x="2536367" y="284480"/>
                </a:lnTo>
                <a:close/>
              </a:path>
              <a:path w="2625090" h="358140">
                <a:moveTo>
                  <a:pt x="2564980" y="270510"/>
                </a:moveTo>
                <a:lnTo>
                  <a:pt x="2562836" y="276860"/>
                </a:lnTo>
                <a:lnTo>
                  <a:pt x="2554176" y="279400"/>
                </a:lnTo>
                <a:lnTo>
                  <a:pt x="2546235" y="281940"/>
                </a:lnTo>
                <a:lnTo>
                  <a:pt x="2546248" y="285750"/>
                </a:lnTo>
                <a:lnTo>
                  <a:pt x="2541346" y="289560"/>
                </a:lnTo>
                <a:lnTo>
                  <a:pt x="2549760" y="289560"/>
                </a:lnTo>
                <a:lnTo>
                  <a:pt x="2560182" y="284480"/>
                </a:lnTo>
                <a:lnTo>
                  <a:pt x="2570873" y="276860"/>
                </a:lnTo>
                <a:lnTo>
                  <a:pt x="2566416" y="275590"/>
                </a:lnTo>
                <a:lnTo>
                  <a:pt x="2567200" y="275183"/>
                </a:lnTo>
                <a:lnTo>
                  <a:pt x="2564980" y="270510"/>
                </a:lnTo>
                <a:close/>
              </a:path>
              <a:path w="2625090" h="358140">
                <a:moveTo>
                  <a:pt x="2544552" y="276860"/>
                </a:moveTo>
                <a:lnTo>
                  <a:pt x="2536228" y="276860"/>
                </a:lnTo>
                <a:lnTo>
                  <a:pt x="2544356" y="278130"/>
                </a:lnTo>
                <a:lnTo>
                  <a:pt x="2544552" y="276860"/>
                </a:lnTo>
                <a:close/>
              </a:path>
              <a:path w="2625090" h="358140">
                <a:moveTo>
                  <a:pt x="2569383" y="274051"/>
                </a:moveTo>
                <a:lnTo>
                  <a:pt x="2567200" y="275183"/>
                </a:lnTo>
                <a:lnTo>
                  <a:pt x="2567393" y="275590"/>
                </a:lnTo>
                <a:lnTo>
                  <a:pt x="2569383" y="274051"/>
                </a:lnTo>
                <a:close/>
              </a:path>
              <a:path w="2625090" h="358140">
                <a:moveTo>
                  <a:pt x="2608072" y="247650"/>
                </a:moveTo>
                <a:lnTo>
                  <a:pt x="2599085" y="251460"/>
                </a:lnTo>
                <a:lnTo>
                  <a:pt x="2591279" y="256540"/>
                </a:lnTo>
                <a:lnTo>
                  <a:pt x="2585583" y="261620"/>
                </a:lnTo>
                <a:lnTo>
                  <a:pt x="2582926" y="262890"/>
                </a:lnTo>
                <a:lnTo>
                  <a:pt x="2583815" y="262890"/>
                </a:lnTo>
                <a:lnTo>
                  <a:pt x="2569383" y="274051"/>
                </a:lnTo>
                <a:lnTo>
                  <a:pt x="2586008" y="265430"/>
                </a:lnTo>
                <a:lnTo>
                  <a:pt x="2594523" y="261620"/>
                </a:lnTo>
                <a:lnTo>
                  <a:pt x="2600553" y="256540"/>
                </a:lnTo>
                <a:lnTo>
                  <a:pt x="2595995" y="256540"/>
                </a:lnTo>
                <a:lnTo>
                  <a:pt x="2598407" y="254000"/>
                </a:lnTo>
                <a:lnTo>
                  <a:pt x="2603771" y="250190"/>
                </a:lnTo>
                <a:lnTo>
                  <a:pt x="2608072" y="247650"/>
                </a:lnTo>
                <a:close/>
              </a:path>
              <a:path w="2625090" h="358140">
                <a:moveTo>
                  <a:pt x="2599296" y="246380"/>
                </a:moveTo>
                <a:lnTo>
                  <a:pt x="2595664" y="247650"/>
                </a:lnTo>
                <a:lnTo>
                  <a:pt x="2592857" y="248920"/>
                </a:lnTo>
                <a:lnTo>
                  <a:pt x="2593559" y="248920"/>
                </a:lnTo>
                <a:lnTo>
                  <a:pt x="2599296" y="246380"/>
                </a:lnTo>
                <a:close/>
              </a:path>
              <a:path w="2625090" h="358140">
                <a:moveTo>
                  <a:pt x="2615981" y="230457"/>
                </a:moveTo>
                <a:lnTo>
                  <a:pt x="2604230" y="234950"/>
                </a:lnTo>
                <a:lnTo>
                  <a:pt x="2599042" y="237490"/>
                </a:lnTo>
                <a:lnTo>
                  <a:pt x="2613685" y="237490"/>
                </a:lnTo>
                <a:lnTo>
                  <a:pt x="2615577" y="236220"/>
                </a:lnTo>
                <a:lnTo>
                  <a:pt x="2615981" y="230457"/>
                </a:lnTo>
                <a:close/>
              </a:path>
              <a:path w="2625090" h="358140">
                <a:moveTo>
                  <a:pt x="2620610" y="228394"/>
                </a:moveTo>
                <a:lnTo>
                  <a:pt x="2616022" y="229870"/>
                </a:lnTo>
                <a:lnTo>
                  <a:pt x="2615981" y="230457"/>
                </a:lnTo>
                <a:lnTo>
                  <a:pt x="2617517" y="229870"/>
                </a:lnTo>
                <a:lnTo>
                  <a:pt x="2620610" y="228394"/>
                </a:lnTo>
                <a:close/>
              </a:path>
              <a:path w="2625090" h="358140">
                <a:moveTo>
                  <a:pt x="2612809" y="218440"/>
                </a:moveTo>
                <a:lnTo>
                  <a:pt x="2611310" y="218440"/>
                </a:lnTo>
                <a:lnTo>
                  <a:pt x="2610853" y="219710"/>
                </a:lnTo>
                <a:lnTo>
                  <a:pt x="2609532" y="219710"/>
                </a:lnTo>
                <a:lnTo>
                  <a:pt x="2601772" y="222250"/>
                </a:lnTo>
                <a:lnTo>
                  <a:pt x="2598750" y="229870"/>
                </a:lnTo>
                <a:lnTo>
                  <a:pt x="2599985" y="229870"/>
                </a:lnTo>
                <a:lnTo>
                  <a:pt x="2600299" y="227330"/>
                </a:lnTo>
                <a:lnTo>
                  <a:pt x="2603792" y="227330"/>
                </a:lnTo>
                <a:lnTo>
                  <a:pt x="2603842" y="224790"/>
                </a:lnTo>
                <a:lnTo>
                  <a:pt x="2611488" y="220980"/>
                </a:lnTo>
                <a:lnTo>
                  <a:pt x="2612466" y="220980"/>
                </a:lnTo>
                <a:lnTo>
                  <a:pt x="2612364" y="219710"/>
                </a:lnTo>
                <a:lnTo>
                  <a:pt x="2612809" y="218440"/>
                </a:lnTo>
                <a:close/>
              </a:path>
              <a:path w="2625090" h="358140">
                <a:moveTo>
                  <a:pt x="2603775" y="228168"/>
                </a:moveTo>
                <a:lnTo>
                  <a:pt x="2603741" y="229870"/>
                </a:lnTo>
                <a:lnTo>
                  <a:pt x="2605524" y="228590"/>
                </a:lnTo>
                <a:lnTo>
                  <a:pt x="2603775" y="228168"/>
                </a:lnTo>
                <a:close/>
              </a:path>
              <a:path w="2625090" h="358140">
                <a:moveTo>
                  <a:pt x="2615285" y="214630"/>
                </a:moveTo>
                <a:lnTo>
                  <a:pt x="2615272" y="218440"/>
                </a:lnTo>
                <a:lnTo>
                  <a:pt x="2614168" y="222250"/>
                </a:lnTo>
                <a:lnTo>
                  <a:pt x="2609049" y="226060"/>
                </a:lnTo>
                <a:lnTo>
                  <a:pt x="2605524" y="228590"/>
                </a:lnTo>
                <a:lnTo>
                  <a:pt x="2610827" y="229870"/>
                </a:lnTo>
                <a:lnTo>
                  <a:pt x="2619133" y="224790"/>
                </a:lnTo>
                <a:lnTo>
                  <a:pt x="2620327" y="223520"/>
                </a:lnTo>
                <a:lnTo>
                  <a:pt x="2619857" y="219710"/>
                </a:lnTo>
                <a:lnTo>
                  <a:pt x="2618092" y="217170"/>
                </a:lnTo>
                <a:lnTo>
                  <a:pt x="2615285" y="214630"/>
                </a:lnTo>
                <a:close/>
              </a:path>
              <a:path w="2625090" h="358140">
                <a:moveTo>
                  <a:pt x="2624150" y="226060"/>
                </a:moveTo>
                <a:lnTo>
                  <a:pt x="2623870" y="226060"/>
                </a:lnTo>
                <a:lnTo>
                  <a:pt x="2622842" y="227330"/>
                </a:lnTo>
                <a:lnTo>
                  <a:pt x="2620610" y="228394"/>
                </a:lnTo>
                <a:lnTo>
                  <a:pt x="2623921" y="227330"/>
                </a:lnTo>
                <a:lnTo>
                  <a:pt x="2624785" y="227330"/>
                </a:lnTo>
                <a:lnTo>
                  <a:pt x="2624150" y="226060"/>
                </a:lnTo>
                <a:close/>
              </a:path>
              <a:path w="2625090" h="358140">
                <a:moveTo>
                  <a:pt x="2603792" y="227330"/>
                </a:moveTo>
                <a:lnTo>
                  <a:pt x="2600299" y="227330"/>
                </a:lnTo>
                <a:lnTo>
                  <a:pt x="2603775" y="228168"/>
                </a:lnTo>
                <a:lnTo>
                  <a:pt x="2603792" y="227330"/>
                </a:lnTo>
                <a:close/>
              </a:path>
              <a:path w="2625090" h="358140">
                <a:moveTo>
                  <a:pt x="2618676" y="191770"/>
                </a:moveTo>
                <a:lnTo>
                  <a:pt x="2618054" y="194310"/>
                </a:lnTo>
                <a:lnTo>
                  <a:pt x="2617165" y="196850"/>
                </a:lnTo>
                <a:lnTo>
                  <a:pt x="2616377" y="199390"/>
                </a:lnTo>
                <a:lnTo>
                  <a:pt x="2617381" y="203200"/>
                </a:lnTo>
                <a:lnTo>
                  <a:pt x="2616365" y="208280"/>
                </a:lnTo>
                <a:lnTo>
                  <a:pt x="2618143" y="207010"/>
                </a:lnTo>
                <a:lnTo>
                  <a:pt x="2618879" y="203200"/>
                </a:lnTo>
                <a:lnTo>
                  <a:pt x="2618981" y="199390"/>
                </a:lnTo>
                <a:lnTo>
                  <a:pt x="2619133" y="196850"/>
                </a:lnTo>
                <a:lnTo>
                  <a:pt x="2618676" y="191770"/>
                </a:lnTo>
                <a:close/>
              </a:path>
              <a:path w="2625090" h="358140">
                <a:moveTo>
                  <a:pt x="2616203" y="191770"/>
                </a:moveTo>
                <a:lnTo>
                  <a:pt x="2609469" y="191770"/>
                </a:lnTo>
                <a:lnTo>
                  <a:pt x="2614676" y="193040"/>
                </a:lnTo>
                <a:lnTo>
                  <a:pt x="2616366" y="199390"/>
                </a:lnTo>
                <a:lnTo>
                  <a:pt x="2616203" y="191770"/>
                </a:lnTo>
                <a:close/>
              </a:path>
              <a:path w="2625090" h="358140">
                <a:moveTo>
                  <a:pt x="2615628" y="171450"/>
                </a:moveTo>
                <a:lnTo>
                  <a:pt x="2609913" y="171450"/>
                </a:lnTo>
                <a:lnTo>
                  <a:pt x="2614053" y="173990"/>
                </a:lnTo>
                <a:lnTo>
                  <a:pt x="2615628" y="171450"/>
                </a:lnTo>
                <a:close/>
              </a:path>
              <a:path w="2625090" h="358140">
                <a:moveTo>
                  <a:pt x="2614183" y="167795"/>
                </a:moveTo>
                <a:lnTo>
                  <a:pt x="2609291" y="168910"/>
                </a:lnTo>
                <a:lnTo>
                  <a:pt x="2614623" y="168910"/>
                </a:lnTo>
                <a:lnTo>
                  <a:pt x="2614183" y="167795"/>
                </a:lnTo>
                <a:close/>
              </a:path>
              <a:path w="2625090" h="358140">
                <a:moveTo>
                  <a:pt x="2611107" y="160020"/>
                </a:moveTo>
                <a:lnTo>
                  <a:pt x="2614183" y="167795"/>
                </a:lnTo>
                <a:lnTo>
                  <a:pt x="2614866" y="167640"/>
                </a:lnTo>
                <a:lnTo>
                  <a:pt x="2611107" y="160020"/>
                </a:lnTo>
                <a:close/>
              </a:path>
              <a:path w="2625090" h="358140">
                <a:moveTo>
                  <a:pt x="2608755" y="146050"/>
                </a:moveTo>
                <a:lnTo>
                  <a:pt x="2605811" y="146050"/>
                </a:lnTo>
                <a:lnTo>
                  <a:pt x="2609392" y="152400"/>
                </a:lnTo>
                <a:lnTo>
                  <a:pt x="2613050" y="153670"/>
                </a:lnTo>
                <a:lnTo>
                  <a:pt x="2612567" y="160020"/>
                </a:lnTo>
                <a:lnTo>
                  <a:pt x="2616619" y="157480"/>
                </a:lnTo>
                <a:lnTo>
                  <a:pt x="2613475" y="152400"/>
                </a:lnTo>
                <a:lnTo>
                  <a:pt x="2609796" y="147320"/>
                </a:lnTo>
                <a:lnTo>
                  <a:pt x="2608755" y="146050"/>
                </a:lnTo>
                <a:close/>
              </a:path>
              <a:path w="2625090" h="358140">
                <a:moveTo>
                  <a:pt x="1756410" y="5080"/>
                </a:moveTo>
                <a:lnTo>
                  <a:pt x="1709016" y="5080"/>
                </a:lnTo>
                <a:lnTo>
                  <a:pt x="1678407" y="10160"/>
                </a:lnTo>
                <a:lnTo>
                  <a:pt x="1663255" y="13970"/>
                </a:lnTo>
                <a:lnTo>
                  <a:pt x="1651453" y="17780"/>
                </a:lnTo>
                <a:lnTo>
                  <a:pt x="1617941" y="25400"/>
                </a:lnTo>
                <a:lnTo>
                  <a:pt x="1607277" y="25400"/>
                </a:lnTo>
                <a:lnTo>
                  <a:pt x="1596931" y="26670"/>
                </a:lnTo>
                <a:lnTo>
                  <a:pt x="759472" y="26670"/>
                </a:lnTo>
                <a:lnTo>
                  <a:pt x="755599" y="27940"/>
                </a:lnTo>
                <a:lnTo>
                  <a:pt x="749935" y="27940"/>
                </a:lnTo>
                <a:lnTo>
                  <a:pt x="744169" y="29210"/>
                </a:lnTo>
                <a:lnTo>
                  <a:pt x="738543" y="31750"/>
                </a:lnTo>
                <a:lnTo>
                  <a:pt x="726211" y="35560"/>
                </a:lnTo>
                <a:lnTo>
                  <a:pt x="723823" y="35560"/>
                </a:lnTo>
                <a:lnTo>
                  <a:pt x="719150" y="36830"/>
                </a:lnTo>
                <a:lnTo>
                  <a:pt x="717588" y="38100"/>
                </a:lnTo>
                <a:lnTo>
                  <a:pt x="2477511" y="38100"/>
                </a:lnTo>
                <a:lnTo>
                  <a:pt x="2464366" y="31750"/>
                </a:lnTo>
                <a:lnTo>
                  <a:pt x="2445689" y="25400"/>
                </a:lnTo>
                <a:lnTo>
                  <a:pt x="2425908" y="20320"/>
                </a:lnTo>
                <a:lnTo>
                  <a:pt x="2406946" y="17780"/>
                </a:lnTo>
                <a:lnTo>
                  <a:pt x="2292223" y="17780"/>
                </a:lnTo>
                <a:lnTo>
                  <a:pt x="2283028" y="16510"/>
                </a:lnTo>
                <a:lnTo>
                  <a:pt x="2267064" y="16510"/>
                </a:lnTo>
                <a:lnTo>
                  <a:pt x="2236025" y="15240"/>
                </a:lnTo>
                <a:lnTo>
                  <a:pt x="2141647" y="10160"/>
                </a:lnTo>
                <a:lnTo>
                  <a:pt x="1780895" y="10160"/>
                </a:lnTo>
                <a:lnTo>
                  <a:pt x="1777593" y="8890"/>
                </a:lnTo>
                <a:lnTo>
                  <a:pt x="1767408" y="6350"/>
                </a:lnTo>
                <a:lnTo>
                  <a:pt x="1761870" y="6350"/>
                </a:lnTo>
                <a:lnTo>
                  <a:pt x="1756410" y="5080"/>
                </a:lnTo>
                <a:close/>
              </a:path>
              <a:path w="2625090" h="358140">
                <a:moveTo>
                  <a:pt x="1190331" y="20320"/>
                </a:moveTo>
                <a:lnTo>
                  <a:pt x="806627" y="20320"/>
                </a:lnTo>
                <a:lnTo>
                  <a:pt x="785069" y="22860"/>
                </a:lnTo>
                <a:lnTo>
                  <a:pt x="775556" y="24130"/>
                </a:lnTo>
                <a:lnTo>
                  <a:pt x="766826" y="25400"/>
                </a:lnTo>
                <a:lnTo>
                  <a:pt x="763130" y="26670"/>
                </a:lnTo>
                <a:lnTo>
                  <a:pt x="1451051" y="26670"/>
                </a:lnTo>
                <a:lnTo>
                  <a:pt x="1448943" y="25400"/>
                </a:lnTo>
                <a:lnTo>
                  <a:pt x="1447241" y="25400"/>
                </a:lnTo>
                <a:lnTo>
                  <a:pt x="1441563" y="24130"/>
                </a:lnTo>
                <a:lnTo>
                  <a:pt x="1268958" y="24130"/>
                </a:lnTo>
                <a:lnTo>
                  <a:pt x="1267815" y="22860"/>
                </a:lnTo>
                <a:lnTo>
                  <a:pt x="1262554" y="21590"/>
                </a:lnTo>
                <a:lnTo>
                  <a:pt x="1188638" y="21590"/>
                </a:lnTo>
                <a:lnTo>
                  <a:pt x="1190331" y="20320"/>
                </a:lnTo>
                <a:close/>
              </a:path>
              <a:path w="2625090" h="358140">
                <a:moveTo>
                  <a:pt x="1534277" y="20320"/>
                </a:moveTo>
                <a:lnTo>
                  <a:pt x="1504141" y="20320"/>
                </a:lnTo>
                <a:lnTo>
                  <a:pt x="1489384" y="21590"/>
                </a:lnTo>
                <a:lnTo>
                  <a:pt x="1474911" y="24130"/>
                </a:lnTo>
                <a:lnTo>
                  <a:pt x="1457350" y="26670"/>
                </a:lnTo>
                <a:lnTo>
                  <a:pt x="1596931" y="26670"/>
                </a:lnTo>
                <a:lnTo>
                  <a:pt x="1586425" y="25400"/>
                </a:lnTo>
                <a:lnTo>
                  <a:pt x="1575282" y="25400"/>
                </a:lnTo>
                <a:lnTo>
                  <a:pt x="1562823" y="22860"/>
                </a:lnTo>
                <a:lnTo>
                  <a:pt x="1534277" y="20320"/>
                </a:lnTo>
                <a:close/>
              </a:path>
              <a:path w="2625090" h="358140">
                <a:moveTo>
                  <a:pt x="474159" y="0"/>
                </a:moveTo>
                <a:lnTo>
                  <a:pt x="464045" y="0"/>
                </a:lnTo>
                <a:lnTo>
                  <a:pt x="439759" y="3810"/>
                </a:lnTo>
                <a:lnTo>
                  <a:pt x="419962" y="8890"/>
                </a:lnTo>
                <a:lnTo>
                  <a:pt x="408057" y="12700"/>
                </a:lnTo>
                <a:lnTo>
                  <a:pt x="407454" y="15240"/>
                </a:lnTo>
                <a:lnTo>
                  <a:pt x="403745" y="16510"/>
                </a:lnTo>
                <a:lnTo>
                  <a:pt x="391160" y="20320"/>
                </a:lnTo>
                <a:lnTo>
                  <a:pt x="383387" y="22860"/>
                </a:lnTo>
                <a:lnTo>
                  <a:pt x="282854" y="25400"/>
                </a:lnTo>
                <a:lnTo>
                  <a:pt x="707948" y="25400"/>
                </a:lnTo>
                <a:lnTo>
                  <a:pt x="709701" y="24130"/>
                </a:lnTo>
                <a:lnTo>
                  <a:pt x="712254" y="24130"/>
                </a:lnTo>
                <a:lnTo>
                  <a:pt x="713181" y="22860"/>
                </a:lnTo>
                <a:lnTo>
                  <a:pt x="713587" y="22860"/>
                </a:lnTo>
                <a:lnTo>
                  <a:pt x="706602" y="21590"/>
                </a:lnTo>
                <a:lnTo>
                  <a:pt x="697966" y="19050"/>
                </a:lnTo>
                <a:lnTo>
                  <a:pt x="682879" y="16510"/>
                </a:lnTo>
                <a:lnTo>
                  <a:pt x="673658" y="15240"/>
                </a:lnTo>
                <a:lnTo>
                  <a:pt x="666089" y="13970"/>
                </a:lnTo>
                <a:lnTo>
                  <a:pt x="658952" y="13970"/>
                </a:lnTo>
                <a:lnTo>
                  <a:pt x="648481" y="12700"/>
                </a:lnTo>
                <a:lnTo>
                  <a:pt x="637890" y="12700"/>
                </a:lnTo>
                <a:lnTo>
                  <a:pt x="626321" y="11430"/>
                </a:lnTo>
                <a:lnTo>
                  <a:pt x="612914" y="11430"/>
                </a:lnTo>
                <a:lnTo>
                  <a:pt x="596272" y="8890"/>
                </a:lnTo>
                <a:lnTo>
                  <a:pt x="463537" y="8890"/>
                </a:lnTo>
                <a:lnTo>
                  <a:pt x="471246" y="7620"/>
                </a:lnTo>
                <a:lnTo>
                  <a:pt x="488961" y="7620"/>
                </a:lnTo>
                <a:lnTo>
                  <a:pt x="497408" y="6350"/>
                </a:lnTo>
                <a:lnTo>
                  <a:pt x="578081" y="6350"/>
                </a:lnTo>
                <a:lnTo>
                  <a:pt x="562686" y="3810"/>
                </a:lnTo>
                <a:lnTo>
                  <a:pt x="558559" y="2540"/>
                </a:lnTo>
                <a:lnTo>
                  <a:pt x="516750" y="2540"/>
                </a:lnTo>
                <a:lnTo>
                  <a:pt x="497116" y="1270"/>
                </a:lnTo>
                <a:lnTo>
                  <a:pt x="482923" y="1270"/>
                </a:lnTo>
                <a:lnTo>
                  <a:pt x="474159" y="0"/>
                </a:lnTo>
                <a:close/>
              </a:path>
              <a:path w="2625090" h="358140">
                <a:moveTo>
                  <a:pt x="1361274" y="7620"/>
                </a:moveTo>
                <a:lnTo>
                  <a:pt x="1354042" y="8890"/>
                </a:lnTo>
                <a:lnTo>
                  <a:pt x="1345404" y="8890"/>
                </a:lnTo>
                <a:lnTo>
                  <a:pt x="1335430" y="10160"/>
                </a:lnTo>
                <a:lnTo>
                  <a:pt x="1324190" y="11430"/>
                </a:lnTo>
                <a:lnTo>
                  <a:pt x="1311827" y="13970"/>
                </a:lnTo>
                <a:lnTo>
                  <a:pt x="1298473" y="16510"/>
                </a:lnTo>
                <a:lnTo>
                  <a:pt x="1289227" y="19050"/>
                </a:lnTo>
                <a:lnTo>
                  <a:pt x="1284376" y="20320"/>
                </a:lnTo>
                <a:lnTo>
                  <a:pt x="1281963" y="20320"/>
                </a:lnTo>
                <a:lnTo>
                  <a:pt x="1279461" y="21590"/>
                </a:lnTo>
                <a:lnTo>
                  <a:pt x="1277073" y="21590"/>
                </a:lnTo>
                <a:lnTo>
                  <a:pt x="1271016" y="24130"/>
                </a:lnTo>
                <a:lnTo>
                  <a:pt x="1441563" y="24130"/>
                </a:lnTo>
                <a:lnTo>
                  <a:pt x="1435433" y="22860"/>
                </a:lnTo>
                <a:lnTo>
                  <a:pt x="1422196" y="19050"/>
                </a:lnTo>
                <a:lnTo>
                  <a:pt x="1408091" y="15240"/>
                </a:lnTo>
                <a:lnTo>
                  <a:pt x="1393231" y="12700"/>
                </a:lnTo>
                <a:lnTo>
                  <a:pt x="1377623" y="8890"/>
                </a:lnTo>
                <a:lnTo>
                  <a:pt x="1361274" y="7620"/>
                </a:lnTo>
                <a:close/>
              </a:path>
              <a:path w="2625090" h="358140">
                <a:moveTo>
                  <a:pt x="1192657" y="16510"/>
                </a:moveTo>
                <a:lnTo>
                  <a:pt x="1158824" y="16510"/>
                </a:lnTo>
                <a:lnTo>
                  <a:pt x="1145758" y="17780"/>
                </a:lnTo>
                <a:lnTo>
                  <a:pt x="776389" y="17780"/>
                </a:lnTo>
                <a:lnTo>
                  <a:pt x="772071" y="20320"/>
                </a:lnTo>
                <a:lnTo>
                  <a:pt x="771207" y="21590"/>
                </a:lnTo>
                <a:lnTo>
                  <a:pt x="778686" y="21590"/>
                </a:lnTo>
                <a:lnTo>
                  <a:pt x="794664" y="20320"/>
                </a:lnTo>
                <a:lnTo>
                  <a:pt x="1190331" y="20320"/>
                </a:lnTo>
                <a:lnTo>
                  <a:pt x="1192025" y="19050"/>
                </a:lnTo>
                <a:lnTo>
                  <a:pt x="1196702" y="17780"/>
                </a:lnTo>
                <a:lnTo>
                  <a:pt x="1192657" y="16510"/>
                </a:lnTo>
                <a:close/>
              </a:path>
              <a:path w="2625090" h="358140">
                <a:moveTo>
                  <a:pt x="1226820" y="15240"/>
                </a:moveTo>
                <a:lnTo>
                  <a:pt x="1235976" y="17780"/>
                </a:lnTo>
                <a:lnTo>
                  <a:pt x="1220433" y="20320"/>
                </a:lnTo>
                <a:lnTo>
                  <a:pt x="1210632" y="21590"/>
                </a:lnTo>
                <a:lnTo>
                  <a:pt x="1262554" y="21590"/>
                </a:lnTo>
                <a:lnTo>
                  <a:pt x="1257293" y="20320"/>
                </a:lnTo>
                <a:lnTo>
                  <a:pt x="1245931" y="19050"/>
                </a:lnTo>
                <a:lnTo>
                  <a:pt x="1235263" y="16510"/>
                </a:lnTo>
                <a:lnTo>
                  <a:pt x="1226820" y="15240"/>
                </a:lnTo>
                <a:close/>
              </a:path>
              <a:path w="2625090" h="358140">
                <a:moveTo>
                  <a:pt x="776389" y="17780"/>
                </a:moveTo>
                <a:lnTo>
                  <a:pt x="768540" y="17780"/>
                </a:lnTo>
                <a:lnTo>
                  <a:pt x="762177" y="20320"/>
                </a:lnTo>
                <a:lnTo>
                  <a:pt x="766851" y="19050"/>
                </a:lnTo>
                <a:lnTo>
                  <a:pt x="771613" y="19050"/>
                </a:lnTo>
                <a:lnTo>
                  <a:pt x="776389" y="17780"/>
                </a:lnTo>
                <a:close/>
              </a:path>
              <a:path w="2625090" h="358140">
                <a:moveTo>
                  <a:pt x="832731" y="8890"/>
                </a:moveTo>
                <a:lnTo>
                  <a:pt x="825505" y="8890"/>
                </a:lnTo>
                <a:lnTo>
                  <a:pt x="818654" y="10160"/>
                </a:lnTo>
                <a:lnTo>
                  <a:pt x="806579" y="11430"/>
                </a:lnTo>
                <a:lnTo>
                  <a:pt x="796218" y="12700"/>
                </a:lnTo>
                <a:lnTo>
                  <a:pt x="787645" y="13970"/>
                </a:lnTo>
                <a:lnTo>
                  <a:pt x="780935" y="16510"/>
                </a:lnTo>
                <a:lnTo>
                  <a:pt x="774750" y="17780"/>
                </a:lnTo>
                <a:lnTo>
                  <a:pt x="1131125" y="17780"/>
                </a:lnTo>
                <a:lnTo>
                  <a:pt x="1096217" y="16510"/>
                </a:lnTo>
                <a:lnTo>
                  <a:pt x="1078842" y="15240"/>
                </a:lnTo>
                <a:lnTo>
                  <a:pt x="1058240" y="13970"/>
                </a:lnTo>
                <a:lnTo>
                  <a:pt x="1042887" y="11430"/>
                </a:lnTo>
                <a:lnTo>
                  <a:pt x="860679" y="11430"/>
                </a:lnTo>
                <a:lnTo>
                  <a:pt x="848245" y="10160"/>
                </a:lnTo>
                <a:lnTo>
                  <a:pt x="840316" y="10160"/>
                </a:lnTo>
                <a:lnTo>
                  <a:pt x="832731" y="8890"/>
                </a:lnTo>
                <a:close/>
              </a:path>
              <a:path w="2625090" h="358140">
                <a:moveTo>
                  <a:pt x="2350979" y="15240"/>
                </a:moveTo>
                <a:lnTo>
                  <a:pt x="2331021" y="15240"/>
                </a:lnTo>
                <a:lnTo>
                  <a:pt x="2295372" y="17780"/>
                </a:lnTo>
                <a:lnTo>
                  <a:pt x="2406946" y="17780"/>
                </a:lnTo>
                <a:lnTo>
                  <a:pt x="2388973" y="16510"/>
                </a:lnTo>
                <a:lnTo>
                  <a:pt x="2372156" y="16510"/>
                </a:lnTo>
                <a:lnTo>
                  <a:pt x="2350979" y="15240"/>
                </a:lnTo>
                <a:close/>
              </a:path>
              <a:path w="2625090" h="358140">
                <a:moveTo>
                  <a:pt x="949183" y="3810"/>
                </a:moveTo>
                <a:lnTo>
                  <a:pt x="914730" y="5080"/>
                </a:lnTo>
                <a:lnTo>
                  <a:pt x="907516" y="6350"/>
                </a:lnTo>
                <a:lnTo>
                  <a:pt x="900201" y="6350"/>
                </a:lnTo>
                <a:lnTo>
                  <a:pt x="892721" y="7620"/>
                </a:lnTo>
                <a:lnTo>
                  <a:pt x="886510" y="7620"/>
                </a:lnTo>
                <a:lnTo>
                  <a:pt x="880186" y="8890"/>
                </a:lnTo>
                <a:lnTo>
                  <a:pt x="874255" y="8890"/>
                </a:lnTo>
                <a:lnTo>
                  <a:pt x="866838" y="10160"/>
                </a:lnTo>
                <a:lnTo>
                  <a:pt x="864501" y="11430"/>
                </a:lnTo>
                <a:lnTo>
                  <a:pt x="1042887" y="11430"/>
                </a:lnTo>
                <a:lnTo>
                  <a:pt x="1019857" y="7620"/>
                </a:lnTo>
                <a:lnTo>
                  <a:pt x="983865" y="5080"/>
                </a:lnTo>
                <a:lnTo>
                  <a:pt x="949183" y="3810"/>
                </a:lnTo>
                <a:close/>
              </a:path>
              <a:path w="2625090" h="358140">
                <a:moveTo>
                  <a:pt x="1969167" y="2540"/>
                </a:moveTo>
                <a:lnTo>
                  <a:pt x="1912337" y="2540"/>
                </a:lnTo>
                <a:lnTo>
                  <a:pt x="1849882" y="3810"/>
                </a:lnTo>
                <a:lnTo>
                  <a:pt x="1811782" y="6350"/>
                </a:lnTo>
                <a:lnTo>
                  <a:pt x="1783156" y="10160"/>
                </a:lnTo>
                <a:lnTo>
                  <a:pt x="2141647" y="10160"/>
                </a:lnTo>
                <a:lnTo>
                  <a:pt x="2021600" y="3810"/>
                </a:lnTo>
                <a:lnTo>
                  <a:pt x="1969167" y="2540"/>
                </a:lnTo>
                <a:close/>
              </a:path>
              <a:path w="2625090" h="358140">
                <a:moveTo>
                  <a:pt x="472026" y="7620"/>
                </a:moveTo>
                <a:lnTo>
                  <a:pt x="471246" y="7620"/>
                </a:lnTo>
                <a:lnTo>
                  <a:pt x="463537" y="8890"/>
                </a:lnTo>
                <a:lnTo>
                  <a:pt x="472026" y="7620"/>
                </a:lnTo>
                <a:close/>
              </a:path>
              <a:path w="2625090" h="358140">
                <a:moveTo>
                  <a:pt x="578081" y="6350"/>
                </a:moveTo>
                <a:lnTo>
                  <a:pt x="497408" y="6350"/>
                </a:lnTo>
                <a:lnTo>
                  <a:pt x="493953" y="7620"/>
                </a:lnTo>
                <a:lnTo>
                  <a:pt x="472026" y="7620"/>
                </a:lnTo>
                <a:lnTo>
                  <a:pt x="463537" y="8890"/>
                </a:lnTo>
                <a:lnTo>
                  <a:pt x="596272" y="8890"/>
                </a:lnTo>
                <a:lnTo>
                  <a:pt x="578081" y="6350"/>
                </a:lnTo>
                <a:close/>
              </a:path>
              <a:path w="2625090" h="358140">
                <a:moveTo>
                  <a:pt x="554431" y="1270"/>
                </a:moveTo>
                <a:lnTo>
                  <a:pt x="542312" y="1270"/>
                </a:lnTo>
                <a:lnTo>
                  <a:pt x="532757" y="2540"/>
                </a:lnTo>
                <a:lnTo>
                  <a:pt x="558559" y="2540"/>
                </a:lnTo>
                <a:lnTo>
                  <a:pt x="554431" y="127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 txBox="1"/>
          <p:nvPr/>
        </p:nvSpPr>
        <p:spPr>
          <a:xfrm>
            <a:off x="860625" y="6212150"/>
            <a:ext cx="1527810" cy="556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>
                <a:solidFill>
                  <a:srgbClr val="FFFFFF"/>
                </a:solidFill>
                <a:latin typeface="Calibri"/>
                <a:cs typeface="Calibri"/>
              </a:rPr>
              <a:t>antislavery.org</a:t>
            </a:r>
            <a:endParaRPr sz="18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1000"/>
              </a:spcBef>
            </a:pPr>
            <a:r>
              <a:rPr sz="850">
                <a:solidFill>
                  <a:srgbClr val="231F20"/>
                </a:solidFill>
                <a:latin typeface="Calibri"/>
                <a:cs typeface="Calibri"/>
              </a:rPr>
              <a:t>2020 © </a:t>
            </a:r>
            <a:r>
              <a:rPr sz="850" spc="-5">
                <a:solidFill>
                  <a:srgbClr val="231F20"/>
                </a:solidFill>
                <a:latin typeface="Calibri"/>
                <a:cs typeface="Calibri"/>
              </a:rPr>
              <a:t>Anti-Slavery</a:t>
            </a:r>
            <a:r>
              <a:rPr sz="85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50" spc="-5">
                <a:solidFill>
                  <a:srgbClr val="231F20"/>
                </a:solidFill>
                <a:latin typeface="Calibri"/>
                <a:cs typeface="Calibri"/>
              </a:rPr>
              <a:t>International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CB41350F-930C-5B13-FB46-5F607A0A926A}"/>
              </a:ext>
            </a:extLst>
          </p:cNvPr>
          <p:cNvSpPr txBox="1"/>
          <p:nvPr/>
        </p:nvSpPr>
        <p:spPr>
          <a:xfrm>
            <a:off x="5245026" y="6050468"/>
            <a:ext cx="7989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Lizzie Muir | 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Community Engagement Officer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Contact | </a:t>
            </a:r>
            <a:r>
              <a:rPr lang="en-US" b="0" i="0" u="sng" strike="noStrike" dirty="0">
                <a:solidFill>
                  <a:srgbClr val="231F20"/>
                </a:solidFill>
                <a:effectLst/>
                <a:latin typeface="Nunito Sans" pitchFamily="2" charset="0"/>
                <a:hlinkClick r:id="rId8"/>
              </a:rPr>
              <a:t>e.muir@antislavery.org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|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+44 (0)20 8142 7723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91" name="Picture 190" descr="A picture containing text&#10;&#10;Description automatically generated">
            <a:extLst>
              <a:ext uri="{FF2B5EF4-FFF2-40B4-BE49-F238E27FC236}">
                <a16:creationId xmlns:a16="http://schemas.microsoft.com/office/drawing/2014/main" id="{143782D6-9F3E-BD3C-BA31-0AD35F0E02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895" y="1949134"/>
            <a:ext cx="2058183" cy="642871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98DA71F2-8852-FB16-6053-FFAB9F087905}"/>
              </a:ext>
            </a:extLst>
          </p:cNvPr>
          <p:cNvSpPr/>
          <p:nvPr/>
        </p:nvSpPr>
        <p:spPr>
          <a:xfrm>
            <a:off x="3589755" y="1804431"/>
            <a:ext cx="4213835" cy="25980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Nunito Sans"/>
              </a:rPr>
              <a:t>If you would like to donate, you can scan this QR code, or go to </a:t>
            </a:r>
            <a:r>
              <a:rPr lang="en-US" sz="2400" spc="-1" dirty="0">
                <a:solidFill>
                  <a:srgbClr val="000000"/>
                </a:solidFill>
                <a:latin typeface="Nunito Sans"/>
                <a:hlinkClick r:id="rId10"/>
              </a:rPr>
              <a:t>https://donorbox.org/speaker</a:t>
            </a:r>
            <a:endParaRPr lang="en-US" sz="2400" spc="-1" dirty="0">
              <a:solidFill>
                <a:srgbClr val="000000"/>
              </a:solidFill>
              <a:latin typeface="Nunito Sans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latin typeface="Nunito Sans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latin typeface="Nunito Sans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Nunito Sans"/>
              </a:rPr>
              <a:t>Thank you!</a:t>
            </a:r>
            <a:endParaRPr lang="en-GB" sz="2400" b="0" strike="noStrike" spc="-1" dirty="0">
              <a:latin typeface="Arial"/>
            </a:endParaRP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4FDF9EE-D244-BF82-48A8-864CC55A172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4"/>
          <a:stretch/>
        </p:blipFill>
        <p:spPr>
          <a:xfrm>
            <a:off x="7945830" y="851930"/>
            <a:ext cx="3807872" cy="42138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object 2"/>
          <p:cNvSpPr txBox="1"/>
          <p:nvPr/>
        </p:nvSpPr>
        <p:spPr>
          <a:xfrm>
            <a:off x="885960" y="719640"/>
            <a:ext cx="4862520" cy="11091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GB" sz="3200" b="1" strike="noStrike" spc="-1" dirty="0">
                <a:solidFill>
                  <a:srgbClr val="231F20"/>
                </a:solidFill>
                <a:latin typeface="Nunito Sans"/>
              </a:rPr>
              <a:t>Who are Anti-Slavery International?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object 3"/>
          <p:cNvSpPr/>
          <p:nvPr/>
        </p:nvSpPr>
        <p:spPr>
          <a:xfrm>
            <a:off x="885959" y="1946029"/>
            <a:ext cx="4635951" cy="30904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Nunito Sans"/>
              </a:rPr>
              <a:t>Founded in 1839, we are the oldest human rights organisation in the world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GB" sz="2000" spc="-1" dirty="0">
              <a:solidFill>
                <a:srgbClr val="000000"/>
              </a:solidFill>
              <a:latin typeface="Nunito Sans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Nunito Sans"/>
              </a:rPr>
              <a:t>We tackle the root causes of modern slavery: poverty, discrimination and weak systems of law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GB" sz="2000" spc="-1" dirty="0">
              <a:solidFill>
                <a:srgbClr val="000000"/>
              </a:solidFill>
              <a:latin typeface="Nunito Sans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Nunito Sans"/>
              </a:rPr>
              <a:t>We work towards sustainable, long-term changes with global partners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120" name="object 5"/>
          <p:cNvSpPr/>
          <p:nvPr/>
        </p:nvSpPr>
        <p:spPr>
          <a:xfrm>
            <a:off x="11965320" y="6563160"/>
            <a:ext cx="47160" cy="12240"/>
          </a:xfrm>
          <a:custGeom>
            <a:avLst/>
            <a:gdLst/>
            <a:ahLst/>
            <a:cxnLst/>
            <a:rect l="l" t="t" r="r" b="b"/>
            <a:pathLst>
              <a:path w="47625" h="12700">
                <a:moveTo>
                  <a:pt x="28593" y="3136"/>
                </a:moveTo>
                <a:lnTo>
                  <a:pt x="10706" y="3136"/>
                </a:lnTo>
                <a:lnTo>
                  <a:pt x="14185" y="4013"/>
                </a:lnTo>
                <a:lnTo>
                  <a:pt x="12792" y="4013"/>
                </a:lnTo>
                <a:lnTo>
                  <a:pt x="47599" y="12077"/>
                </a:lnTo>
                <a:lnTo>
                  <a:pt x="45646" y="4013"/>
                </a:lnTo>
                <a:lnTo>
                  <a:pt x="14185" y="4013"/>
                </a:lnTo>
                <a:lnTo>
                  <a:pt x="12684" y="3967"/>
                </a:lnTo>
                <a:lnTo>
                  <a:pt x="45635" y="3967"/>
                </a:lnTo>
                <a:lnTo>
                  <a:pt x="45569" y="3695"/>
                </a:lnTo>
                <a:lnTo>
                  <a:pt x="38102" y="3695"/>
                </a:lnTo>
                <a:lnTo>
                  <a:pt x="30857" y="3371"/>
                </a:lnTo>
                <a:lnTo>
                  <a:pt x="28593" y="3136"/>
                </a:lnTo>
                <a:close/>
                <a:moveTo>
                  <a:pt x="10706" y="3136"/>
                </a:moveTo>
                <a:lnTo>
                  <a:pt x="12684" y="3967"/>
                </a:lnTo>
                <a:lnTo>
                  <a:pt x="14185" y="4013"/>
                </a:lnTo>
                <a:lnTo>
                  <a:pt x="10706" y="3136"/>
                </a:lnTo>
                <a:close/>
                <a:moveTo>
                  <a:pt x="11582" y="0"/>
                </a:moveTo>
                <a:lnTo>
                  <a:pt x="13004" y="1904"/>
                </a:lnTo>
                <a:lnTo>
                  <a:pt x="0" y="3581"/>
                </a:lnTo>
                <a:lnTo>
                  <a:pt x="12684" y="3967"/>
                </a:lnTo>
                <a:lnTo>
                  <a:pt x="10706" y="3136"/>
                </a:lnTo>
                <a:lnTo>
                  <a:pt x="28593" y="3136"/>
                </a:lnTo>
                <a:lnTo>
                  <a:pt x="23789" y="2638"/>
                </a:lnTo>
                <a:lnTo>
                  <a:pt x="16878" y="1523"/>
                </a:lnTo>
                <a:lnTo>
                  <a:pt x="11582" y="0"/>
                </a:lnTo>
                <a:close/>
                <a:moveTo>
                  <a:pt x="45542" y="3581"/>
                </a:moveTo>
                <a:lnTo>
                  <a:pt x="38102" y="3695"/>
                </a:lnTo>
                <a:lnTo>
                  <a:pt x="45569" y="3695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21" name="object 6"/>
          <p:cNvSpPr/>
          <p:nvPr/>
        </p:nvSpPr>
        <p:spPr>
          <a:xfrm>
            <a:off x="10680120" y="6221520"/>
            <a:ext cx="1080" cy="360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2" y="0"/>
                </a:moveTo>
                <a:lnTo>
                  <a:pt x="0" y="279"/>
                </a:lnTo>
                <a:lnTo>
                  <a:pt x="266" y="292"/>
                </a:lnTo>
                <a:lnTo>
                  <a:pt x="457" y="266"/>
                </a:lnTo>
                <a:lnTo>
                  <a:pt x="708" y="266"/>
                </a:lnTo>
                <a:lnTo>
                  <a:pt x="482" y="165"/>
                </a:lnTo>
                <a:lnTo>
                  <a:pt x="266" y="139"/>
                </a:lnTo>
                <a:lnTo>
                  <a:pt x="12" y="0"/>
                </a:lnTo>
                <a:close/>
                <a:moveTo>
                  <a:pt x="708" y="266"/>
                </a:moveTo>
                <a:lnTo>
                  <a:pt x="457" y="266"/>
                </a:lnTo>
                <a:lnTo>
                  <a:pt x="736" y="279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22" name="object 7"/>
          <p:cNvSpPr/>
          <p:nvPr/>
        </p:nvSpPr>
        <p:spPr>
          <a:xfrm>
            <a:off x="10680840" y="6221880"/>
            <a:ext cx="15480" cy="2160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0"/>
                </a:moveTo>
                <a:lnTo>
                  <a:pt x="5372" y="2540"/>
                </a:lnTo>
                <a:lnTo>
                  <a:pt x="9004" y="1574"/>
                </a:lnTo>
                <a:lnTo>
                  <a:pt x="15278" y="723"/>
                </a:lnTo>
                <a:lnTo>
                  <a:pt x="10883" y="660"/>
                </a:lnTo>
                <a:lnTo>
                  <a:pt x="5067" y="203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23" name="object 8"/>
          <p:cNvSpPr/>
          <p:nvPr/>
        </p:nvSpPr>
        <p:spPr>
          <a:xfrm>
            <a:off x="10654920" y="6221880"/>
            <a:ext cx="25560" cy="6120"/>
          </a:xfrm>
          <a:custGeom>
            <a:avLst/>
            <a:gdLst/>
            <a:ahLst/>
            <a:cxnLst/>
            <a:rect l="l" t="t" r="r" b="b"/>
            <a:pathLst>
              <a:path w="26034" h="6350">
                <a:moveTo>
                  <a:pt x="16116" y="152"/>
                </a:moveTo>
                <a:lnTo>
                  <a:pt x="6400" y="2463"/>
                </a:lnTo>
                <a:lnTo>
                  <a:pt x="0" y="5829"/>
                </a:lnTo>
                <a:lnTo>
                  <a:pt x="4940" y="4241"/>
                </a:lnTo>
                <a:lnTo>
                  <a:pt x="25880" y="4241"/>
                </a:lnTo>
                <a:lnTo>
                  <a:pt x="25339" y="1003"/>
                </a:lnTo>
                <a:lnTo>
                  <a:pt x="15265" y="1003"/>
                </a:lnTo>
                <a:lnTo>
                  <a:pt x="16116" y="152"/>
                </a:lnTo>
                <a:close/>
                <a:moveTo>
                  <a:pt x="25880" y="4241"/>
                </a:moveTo>
                <a:lnTo>
                  <a:pt x="4940" y="4241"/>
                </a:lnTo>
                <a:lnTo>
                  <a:pt x="12026" y="4737"/>
                </a:lnTo>
                <a:lnTo>
                  <a:pt x="17297" y="4787"/>
                </a:lnTo>
                <a:lnTo>
                  <a:pt x="22326" y="5016"/>
                </a:lnTo>
                <a:lnTo>
                  <a:pt x="25907" y="4406"/>
                </a:lnTo>
                <a:lnTo>
                  <a:pt x="25880" y="4241"/>
                </a:lnTo>
                <a:close/>
                <a:moveTo>
                  <a:pt x="20573" y="0"/>
                </a:moveTo>
                <a:lnTo>
                  <a:pt x="16624" y="88"/>
                </a:lnTo>
                <a:lnTo>
                  <a:pt x="15265" y="1003"/>
                </a:lnTo>
                <a:lnTo>
                  <a:pt x="25339" y="1003"/>
                </a:lnTo>
                <a:lnTo>
                  <a:pt x="25196" y="152"/>
                </a:lnTo>
                <a:lnTo>
                  <a:pt x="20573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24" name="object 9"/>
          <p:cNvSpPr/>
          <p:nvPr/>
        </p:nvSpPr>
        <p:spPr>
          <a:xfrm>
            <a:off x="10676880" y="6226200"/>
            <a:ext cx="18720" cy="4680"/>
          </a:xfrm>
          <a:custGeom>
            <a:avLst/>
            <a:gdLst/>
            <a:ahLst/>
            <a:cxnLst/>
            <a:rect l="l" t="t" r="r" b="b"/>
            <a:pathLst>
              <a:path w="19050" h="5079">
                <a:moveTo>
                  <a:pt x="10628" y="462"/>
                </a:moveTo>
                <a:lnTo>
                  <a:pt x="11137" y="4584"/>
                </a:lnTo>
                <a:lnTo>
                  <a:pt x="14775" y="4573"/>
                </a:lnTo>
                <a:lnTo>
                  <a:pt x="12334" y="1512"/>
                </a:lnTo>
                <a:lnTo>
                  <a:pt x="15671" y="1130"/>
                </a:lnTo>
                <a:lnTo>
                  <a:pt x="18567" y="850"/>
                </a:lnTo>
                <a:lnTo>
                  <a:pt x="10628" y="462"/>
                </a:lnTo>
                <a:close/>
                <a:moveTo>
                  <a:pt x="1155" y="0"/>
                </a:moveTo>
                <a:lnTo>
                  <a:pt x="0" y="2235"/>
                </a:lnTo>
                <a:lnTo>
                  <a:pt x="2489" y="3378"/>
                </a:lnTo>
                <a:lnTo>
                  <a:pt x="10392" y="451"/>
                </a:lnTo>
                <a:lnTo>
                  <a:pt x="1155" y="0"/>
                </a:lnTo>
                <a:close/>
                <a:moveTo>
                  <a:pt x="10617" y="368"/>
                </a:moveTo>
                <a:lnTo>
                  <a:pt x="10392" y="451"/>
                </a:lnTo>
                <a:lnTo>
                  <a:pt x="10628" y="462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25" name="object 10"/>
          <p:cNvSpPr/>
          <p:nvPr/>
        </p:nvSpPr>
        <p:spPr>
          <a:xfrm>
            <a:off x="10707480" y="6228720"/>
            <a:ext cx="12960" cy="4680"/>
          </a:xfrm>
          <a:custGeom>
            <a:avLst/>
            <a:gdLst/>
            <a:ahLst/>
            <a:cxnLst/>
            <a:rect l="l" t="t" r="r" b="b"/>
            <a:pathLst>
              <a:path w="13334" h="5079">
                <a:moveTo>
                  <a:pt x="11641" y="3682"/>
                </a:moveTo>
                <a:lnTo>
                  <a:pt x="6032" y="3682"/>
                </a:lnTo>
                <a:lnTo>
                  <a:pt x="9817" y="4229"/>
                </a:lnTo>
                <a:lnTo>
                  <a:pt x="13309" y="4914"/>
                </a:lnTo>
                <a:lnTo>
                  <a:pt x="11641" y="3682"/>
                </a:lnTo>
                <a:close/>
                <a:moveTo>
                  <a:pt x="4000" y="0"/>
                </a:moveTo>
                <a:lnTo>
                  <a:pt x="0" y="4063"/>
                </a:lnTo>
                <a:lnTo>
                  <a:pt x="6032" y="3682"/>
                </a:lnTo>
                <a:lnTo>
                  <a:pt x="11641" y="3682"/>
                </a:lnTo>
                <a:lnTo>
                  <a:pt x="11074" y="3263"/>
                </a:lnTo>
                <a:lnTo>
                  <a:pt x="12738" y="546"/>
                </a:lnTo>
                <a:lnTo>
                  <a:pt x="400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26" name="object 11"/>
          <p:cNvSpPr/>
          <p:nvPr/>
        </p:nvSpPr>
        <p:spPr>
          <a:xfrm>
            <a:off x="10734840" y="6225840"/>
            <a:ext cx="1080" cy="108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39" y="0"/>
                </a:moveTo>
                <a:lnTo>
                  <a:pt x="0" y="292"/>
                </a:lnTo>
                <a:lnTo>
                  <a:pt x="28" y="685"/>
                </a:lnTo>
                <a:lnTo>
                  <a:pt x="406" y="1041"/>
                </a:lnTo>
                <a:lnTo>
                  <a:pt x="584" y="685"/>
                </a:lnTo>
                <a:lnTo>
                  <a:pt x="812" y="457"/>
                </a:lnTo>
                <a:lnTo>
                  <a:pt x="939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27" name="object 12"/>
          <p:cNvSpPr/>
          <p:nvPr/>
        </p:nvSpPr>
        <p:spPr>
          <a:xfrm>
            <a:off x="10726200" y="6226920"/>
            <a:ext cx="14760" cy="8640"/>
          </a:xfrm>
          <a:custGeom>
            <a:avLst/>
            <a:gdLst/>
            <a:ahLst/>
            <a:cxnLst/>
            <a:rect l="l" t="t" r="r" b="b"/>
            <a:pathLst>
              <a:path w="15240" h="8889">
                <a:moveTo>
                  <a:pt x="8924" y="0"/>
                </a:moveTo>
                <a:lnTo>
                  <a:pt x="5936" y="2435"/>
                </a:lnTo>
                <a:lnTo>
                  <a:pt x="2407" y="2720"/>
                </a:lnTo>
                <a:lnTo>
                  <a:pt x="0" y="3554"/>
                </a:lnTo>
                <a:lnTo>
                  <a:pt x="377" y="7632"/>
                </a:lnTo>
                <a:lnTo>
                  <a:pt x="3209" y="8077"/>
                </a:lnTo>
                <a:lnTo>
                  <a:pt x="6435" y="8369"/>
                </a:lnTo>
                <a:lnTo>
                  <a:pt x="10969" y="8128"/>
                </a:lnTo>
                <a:lnTo>
                  <a:pt x="2040" y="6184"/>
                </a:lnTo>
                <a:lnTo>
                  <a:pt x="5355" y="2933"/>
                </a:lnTo>
                <a:lnTo>
                  <a:pt x="14932" y="2933"/>
                </a:lnTo>
                <a:lnTo>
                  <a:pt x="14893" y="2590"/>
                </a:lnTo>
                <a:lnTo>
                  <a:pt x="10092" y="1104"/>
                </a:lnTo>
                <a:lnTo>
                  <a:pt x="8924" y="0"/>
                </a:lnTo>
                <a:close/>
                <a:moveTo>
                  <a:pt x="14932" y="2933"/>
                </a:moveTo>
                <a:lnTo>
                  <a:pt x="5355" y="2933"/>
                </a:lnTo>
                <a:lnTo>
                  <a:pt x="13140" y="7188"/>
                </a:lnTo>
                <a:lnTo>
                  <a:pt x="15071" y="4152"/>
                </a:lnTo>
                <a:lnTo>
                  <a:pt x="14932" y="2933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28" name="object 13"/>
          <p:cNvSpPr/>
          <p:nvPr/>
        </p:nvSpPr>
        <p:spPr>
          <a:xfrm>
            <a:off x="10720800" y="6233400"/>
            <a:ext cx="6120" cy="1440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952" y="711"/>
                </a:lnTo>
                <a:lnTo>
                  <a:pt x="2565" y="1244"/>
                </a:lnTo>
                <a:lnTo>
                  <a:pt x="6134" y="1282"/>
                </a:lnTo>
                <a:lnTo>
                  <a:pt x="6096" y="1130"/>
                </a:lnTo>
                <a:lnTo>
                  <a:pt x="3949" y="800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29" name="object 14"/>
          <p:cNvSpPr/>
          <p:nvPr/>
        </p:nvSpPr>
        <p:spPr>
          <a:xfrm>
            <a:off x="10774440" y="6239520"/>
            <a:ext cx="9000" cy="216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0" y="0"/>
                </a:moveTo>
                <a:lnTo>
                  <a:pt x="2844" y="927"/>
                </a:lnTo>
                <a:lnTo>
                  <a:pt x="5829" y="1625"/>
                </a:lnTo>
                <a:lnTo>
                  <a:pt x="8991" y="2146"/>
                </a:lnTo>
                <a:lnTo>
                  <a:pt x="6222" y="1142"/>
                </a:lnTo>
                <a:lnTo>
                  <a:pt x="3289" y="330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30" name="object 15"/>
          <p:cNvSpPr/>
          <p:nvPr/>
        </p:nvSpPr>
        <p:spPr>
          <a:xfrm>
            <a:off x="10751040" y="6235920"/>
            <a:ext cx="24480" cy="7920"/>
          </a:xfrm>
          <a:custGeom>
            <a:avLst/>
            <a:gdLst/>
            <a:ahLst/>
            <a:cxnLst/>
            <a:rect l="l" t="t" r="r" b="b"/>
            <a:pathLst>
              <a:path w="24765" h="8254">
                <a:moveTo>
                  <a:pt x="18955" y="2120"/>
                </a:moveTo>
                <a:lnTo>
                  <a:pt x="20789" y="4450"/>
                </a:lnTo>
                <a:lnTo>
                  <a:pt x="24688" y="7632"/>
                </a:lnTo>
                <a:lnTo>
                  <a:pt x="22936" y="3505"/>
                </a:lnTo>
                <a:lnTo>
                  <a:pt x="23118" y="3505"/>
                </a:lnTo>
                <a:lnTo>
                  <a:pt x="19646" y="2387"/>
                </a:lnTo>
                <a:lnTo>
                  <a:pt x="18955" y="2120"/>
                </a:lnTo>
                <a:close/>
                <a:moveTo>
                  <a:pt x="15578" y="5194"/>
                </a:moveTo>
                <a:lnTo>
                  <a:pt x="6735" y="5194"/>
                </a:lnTo>
                <a:lnTo>
                  <a:pt x="12757" y="6661"/>
                </a:lnTo>
                <a:lnTo>
                  <a:pt x="17587" y="7308"/>
                </a:lnTo>
                <a:lnTo>
                  <a:pt x="19486" y="5575"/>
                </a:lnTo>
                <a:lnTo>
                  <a:pt x="15875" y="5575"/>
                </a:lnTo>
                <a:lnTo>
                  <a:pt x="15578" y="5194"/>
                </a:lnTo>
                <a:close/>
                <a:moveTo>
                  <a:pt x="12230" y="901"/>
                </a:moveTo>
                <a:lnTo>
                  <a:pt x="0" y="5626"/>
                </a:lnTo>
                <a:lnTo>
                  <a:pt x="6735" y="5194"/>
                </a:lnTo>
                <a:lnTo>
                  <a:pt x="15578" y="5194"/>
                </a:lnTo>
                <a:lnTo>
                  <a:pt x="12230" y="901"/>
                </a:lnTo>
                <a:close/>
                <a:moveTo>
                  <a:pt x="19888" y="5207"/>
                </a:moveTo>
                <a:lnTo>
                  <a:pt x="15875" y="5575"/>
                </a:lnTo>
                <a:lnTo>
                  <a:pt x="19486" y="5575"/>
                </a:lnTo>
                <a:lnTo>
                  <a:pt x="19888" y="5207"/>
                </a:lnTo>
                <a:close/>
                <a:moveTo>
                  <a:pt x="20751" y="4419"/>
                </a:moveTo>
                <a:lnTo>
                  <a:pt x="19888" y="5207"/>
                </a:lnTo>
                <a:lnTo>
                  <a:pt x="21285" y="5080"/>
                </a:lnTo>
                <a:lnTo>
                  <a:pt x="20751" y="4419"/>
                </a:lnTo>
                <a:close/>
                <a:moveTo>
                  <a:pt x="23118" y="3505"/>
                </a:moveTo>
                <a:lnTo>
                  <a:pt x="22936" y="3505"/>
                </a:lnTo>
                <a:lnTo>
                  <a:pt x="23088" y="3517"/>
                </a:lnTo>
                <a:lnTo>
                  <a:pt x="23355" y="3581"/>
                </a:lnTo>
                <a:lnTo>
                  <a:pt x="23118" y="3505"/>
                </a:lnTo>
                <a:close/>
                <a:moveTo>
                  <a:pt x="14427" y="0"/>
                </a:moveTo>
                <a:lnTo>
                  <a:pt x="16294" y="1092"/>
                </a:lnTo>
                <a:lnTo>
                  <a:pt x="18955" y="2120"/>
                </a:lnTo>
                <a:lnTo>
                  <a:pt x="18656" y="1739"/>
                </a:lnTo>
                <a:lnTo>
                  <a:pt x="14427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31" name="object 16"/>
          <p:cNvSpPr/>
          <p:nvPr/>
        </p:nvSpPr>
        <p:spPr>
          <a:xfrm>
            <a:off x="10796040" y="6239520"/>
            <a:ext cx="8640" cy="2880"/>
          </a:xfrm>
          <a:custGeom>
            <a:avLst/>
            <a:gdLst/>
            <a:ahLst/>
            <a:cxnLst/>
            <a:rect l="l" t="t" r="r" b="b"/>
            <a:pathLst>
              <a:path w="8890" h="3175">
                <a:moveTo>
                  <a:pt x="571" y="0"/>
                </a:moveTo>
                <a:lnTo>
                  <a:pt x="0" y="1574"/>
                </a:lnTo>
                <a:lnTo>
                  <a:pt x="5537" y="2171"/>
                </a:lnTo>
                <a:lnTo>
                  <a:pt x="8801" y="3035"/>
                </a:lnTo>
                <a:lnTo>
                  <a:pt x="571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32" name="object 17"/>
          <p:cNvSpPr/>
          <p:nvPr/>
        </p:nvSpPr>
        <p:spPr>
          <a:xfrm>
            <a:off x="10746720" y="6234120"/>
            <a:ext cx="6480" cy="1080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0" y="0"/>
                </a:moveTo>
                <a:lnTo>
                  <a:pt x="3606" y="889"/>
                </a:lnTo>
                <a:lnTo>
                  <a:pt x="5448" y="927"/>
                </a:lnTo>
                <a:lnTo>
                  <a:pt x="6400" y="558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33" name="object 18"/>
          <p:cNvSpPr/>
          <p:nvPr/>
        </p:nvSpPr>
        <p:spPr>
          <a:xfrm>
            <a:off x="10750680" y="6228720"/>
            <a:ext cx="11880" cy="6480"/>
          </a:xfrm>
          <a:custGeom>
            <a:avLst/>
            <a:gdLst/>
            <a:ahLst/>
            <a:cxnLst/>
            <a:rect l="l" t="t" r="r" b="b"/>
            <a:pathLst>
              <a:path w="12065" h="6985">
                <a:moveTo>
                  <a:pt x="0" y="0"/>
                </a:moveTo>
                <a:lnTo>
                  <a:pt x="5346" y="5016"/>
                </a:lnTo>
                <a:lnTo>
                  <a:pt x="2451" y="6146"/>
                </a:lnTo>
                <a:lnTo>
                  <a:pt x="11683" y="6959"/>
                </a:lnTo>
                <a:lnTo>
                  <a:pt x="9893" y="2832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34" name="object 19"/>
          <p:cNvSpPr/>
          <p:nvPr/>
        </p:nvSpPr>
        <p:spPr>
          <a:xfrm>
            <a:off x="10649520" y="6229440"/>
            <a:ext cx="1440" cy="360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546" y="228"/>
                </a:moveTo>
                <a:lnTo>
                  <a:pt x="0" y="419"/>
                </a:lnTo>
                <a:lnTo>
                  <a:pt x="1016" y="190"/>
                </a:lnTo>
                <a:lnTo>
                  <a:pt x="1511" y="0"/>
                </a:lnTo>
                <a:lnTo>
                  <a:pt x="546" y="228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35" name="object 20"/>
          <p:cNvSpPr/>
          <p:nvPr/>
        </p:nvSpPr>
        <p:spPr>
          <a:xfrm>
            <a:off x="10218960" y="6386760"/>
            <a:ext cx="6480" cy="11160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3182" y="6782"/>
                </a:moveTo>
                <a:lnTo>
                  <a:pt x="2717" y="7594"/>
                </a:lnTo>
                <a:lnTo>
                  <a:pt x="2273" y="11176"/>
                </a:lnTo>
                <a:lnTo>
                  <a:pt x="3365" y="7035"/>
                </a:lnTo>
                <a:lnTo>
                  <a:pt x="3182" y="6782"/>
                </a:lnTo>
                <a:close/>
                <a:moveTo>
                  <a:pt x="876" y="0"/>
                </a:moveTo>
                <a:lnTo>
                  <a:pt x="0" y="2362"/>
                </a:lnTo>
                <a:lnTo>
                  <a:pt x="3182" y="6782"/>
                </a:lnTo>
                <a:lnTo>
                  <a:pt x="6375" y="1206"/>
                </a:lnTo>
                <a:lnTo>
                  <a:pt x="876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36" name="object 21"/>
          <p:cNvSpPr/>
          <p:nvPr/>
        </p:nvSpPr>
        <p:spPr>
          <a:xfrm>
            <a:off x="10237320" y="6437160"/>
            <a:ext cx="1440" cy="108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193"/>
                </a:moveTo>
                <a:lnTo>
                  <a:pt x="1498" y="228"/>
                </a:lnTo>
                <a:lnTo>
                  <a:pt x="825" y="0"/>
                </a:lnTo>
                <a:lnTo>
                  <a:pt x="266" y="127"/>
                </a:lnTo>
                <a:lnTo>
                  <a:pt x="0" y="1193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37" name="object 22"/>
          <p:cNvSpPr/>
          <p:nvPr/>
        </p:nvSpPr>
        <p:spPr>
          <a:xfrm>
            <a:off x="10232640" y="6324480"/>
            <a:ext cx="3600" cy="1440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3238" y="0"/>
                </a:moveTo>
                <a:lnTo>
                  <a:pt x="0" y="1792"/>
                </a:lnTo>
                <a:lnTo>
                  <a:pt x="990" y="1513"/>
                </a:lnTo>
                <a:lnTo>
                  <a:pt x="1892" y="878"/>
                </a:lnTo>
                <a:lnTo>
                  <a:pt x="3238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38" name="object 23"/>
          <p:cNvSpPr/>
          <p:nvPr/>
        </p:nvSpPr>
        <p:spPr>
          <a:xfrm>
            <a:off x="10215000" y="6211080"/>
            <a:ext cx="1977120" cy="355320"/>
          </a:xfrm>
          <a:custGeom>
            <a:avLst/>
            <a:gdLst/>
            <a:ahLst/>
            <a:cxnLst/>
            <a:rect l="l" t="t" r="r" b="b"/>
            <a:pathLst>
              <a:path w="1977390" h="355600">
                <a:moveTo>
                  <a:pt x="973331" y="340359"/>
                </a:moveTo>
                <a:lnTo>
                  <a:pt x="332562" y="340359"/>
                </a:lnTo>
                <a:lnTo>
                  <a:pt x="341756" y="341629"/>
                </a:lnTo>
                <a:lnTo>
                  <a:pt x="357720" y="341629"/>
                </a:lnTo>
                <a:lnTo>
                  <a:pt x="388759" y="342899"/>
                </a:lnTo>
                <a:lnTo>
                  <a:pt x="603184" y="354329"/>
                </a:lnTo>
                <a:lnTo>
                  <a:pt x="655617" y="355599"/>
                </a:lnTo>
                <a:lnTo>
                  <a:pt x="712447" y="355599"/>
                </a:lnTo>
                <a:lnTo>
                  <a:pt x="774903" y="354329"/>
                </a:lnTo>
                <a:lnTo>
                  <a:pt x="813003" y="351789"/>
                </a:lnTo>
                <a:lnTo>
                  <a:pt x="841628" y="347979"/>
                </a:lnTo>
                <a:lnTo>
                  <a:pt x="946377" y="347979"/>
                </a:lnTo>
                <a:lnTo>
                  <a:pt x="961529" y="344169"/>
                </a:lnTo>
                <a:lnTo>
                  <a:pt x="973331" y="340359"/>
                </a:lnTo>
                <a:close/>
                <a:moveTo>
                  <a:pt x="1850034" y="340359"/>
                </a:moveTo>
                <a:lnTo>
                  <a:pt x="1493659" y="340359"/>
                </a:lnTo>
                <a:lnTo>
                  <a:pt x="1528567" y="341629"/>
                </a:lnTo>
                <a:lnTo>
                  <a:pt x="1545942" y="342899"/>
                </a:lnTo>
                <a:lnTo>
                  <a:pt x="1566544" y="344169"/>
                </a:lnTo>
                <a:lnTo>
                  <a:pt x="1604927" y="350519"/>
                </a:lnTo>
                <a:lnTo>
                  <a:pt x="1640919" y="353059"/>
                </a:lnTo>
                <a:lnTo>
                  <a:pt x="1675601" y="354329"/>
                </a:lnTo>
                <a:lnTo>
                  <a:pt x="1710054" y="353059"/>
                </a:lnTo>
                <a:lnTo>
                  <a:pt x="1717268" y="351789"/>
                </a:lnTo>
                <a:lnTo>
                  <a:pt x="1724583" y="351789"/>
                </a:lnTo>
                <a:lnTo>
                  <a:pt x="1732064" y="350519"/>
                </a:lnTo>
                <a:lnTo>
                  <a:pt x="1738274" y="350519"/>
                </a:lnTo>
                <a:lnTo>
                  <a:pt x="1744598" y="349249"/>
                </a:lnTo>
                <a:lnTo>
                  <a:pt x="1750529" y="349249"/>
                </a:lnTo>
                <a:lnTo>
                  <a:pt x="1757946" y="347979"/>
                </a:lnTo>
                <a:lnTo>
                  <a:pt x="1760283" y="346709"/>
                </a:lnTo>
                <a:lnTo>
                  <a:pt x="1818205" y="346709"/>
                </a:lnTo>
                <a:lnTo>
                  <a:pt x="1828566" y="345439"/>
                </a:lnTo>
                <a:lnTo>
                  <a:pt x="1837139" y="344169"/>
                </a:lnTo>
                <a:lnTo>
                  <a:pt x="1843849" y="341629"/>
                </a:lnTo>
                <a:lnTo>
                  <a:pt x="1850034" y="340359"/>
                </a:lnTo>
                <a:close/>
                <a:moveTo>
                  <a:pt x="946377" y="347979"/>
                </a:moveTo>
                <a:lnTo>
                  <a:pt x="843889" y="347979"/>
                </a:lnTo>
                <a:lnTo>
                  <a:pt x="847191" y="349249"/>
                </a:lnTo>
                <a:lnTo>
                  <a:pt x="857376" y="351789"/>
                </a:lnTo>
                <a:lnTo>
                  <a:pt x="862914" y="351789"/>
                </a:lnTo>
                <a:lnTo>
                  <a:pt x="868375" y="353059"/>
                </a:lnTo>
                <a:lnTo>
                  <a:pt x="915768" y="353059"/>
                </a:lnTo>
                <a:lnTo>
                  <a:pt x="946377" y="347979"/>
                </a:lnTo>
                <a:close/>
                <a:moveTo>
                  <a:pt x="1861654" y="331469"/>
                </a:moveTo>
                <a:lnTo>
                  <a:pt x="1173733" y="331469"/>
                </a:lnTo>
                <a:lnTo>
                  <a:pt x="1175842" y="332739"/>
                </a:lnTo>
                <a:lnTo>
                  <a:pt x="1177543" y="332739"/>
                </a:lnTo>
                <a:lnTo>
                  <a:pt x="1183221" y="334009"/>
                </a:lnTo>
                <a:lnTo>
                  <a:pt x="1189351" y="335279"/>
                </a:lnTo>
                <a:lnTo>
                  <a:pt x="1202588" y="339089"/>
                </a:lnTo>
                <a:lnTo>
                  <a:pt x="1216693" y="342899"/>
                </a:lnTo>
                <a:lnTo>
                  <a:pt x="1231553" y="345439"/>
                </a:lnTo>
                <a:lnTo>
                  <a:pt x="1247161" y="349249"/>
                </a:lnTo>
                <a:lnTo>
                  <a:pt x="1263510" y="350519"/>
                </a:lnTo>
                <a:lnTo>
                  <a:pt x="1270742" y="349249"/>
                </a:lnTo>
                <a:lnTo>
                  <a:pt x="1279380" y="349249"/>
                </a:lnTo>
                <a:lnTo>
                  <a:pt x="1289354" y="347979"/>
                </a:lnTo>
                <a:lnTo>
                  <a:pt x="1300594" y="346709"/>
                </a:lnTo>
                <a:lnTo>
                  <a:pt x="1312957" y="344169"/>
                </a:lnTo>
                <a:lnTo>
                  <a:pt x="1326311" y="341629"/>
                </a:lnTo>
                <a:lnTo>
                  <a:pt x="1335557" y="339089"/>
                </a:lnTo>
                <a:lnTo>
                  <a:pt x="1340408" y="337819"/>
                </a:lnTo>
                <a:lnTo>
                  <a:pt x="1342821" y="337819"/>
                </a:lnTo>
                <a:lnTo>
                  <a:pt x="1345323" y="336549"/>
                </a:lnTo>
                <a:lnTo>
                  <a:pt x="1347711" y="336549"/>
                </a:lnTo>
                <a:lnTo>
                  <a:pt x="1353769" y="334009"/>
                </a:lnTo>
                <a:lnTo>
                  <a:pt x="1849229" y="334009"/>
                </a:lnTo>
                <a:lnTo>
                  <a:pt x="1857959" y="332739"/>
                </a:lnTo>
                <a:lnTo>
                  <a:pt x="1861654" y="331469"/>
                </a:lnTo>
                <a:close/>
                <a:moveTo>
                  <a:pt x="1818205" y="346709"/>
                </a:moveTo>
                <a:lnTo>
                  <a:pt x="1764106" y="346709"/>
                </a:lnTo>
                <a:lnTo>
                  <a:pt x="1776539" y="347979"/>
                </a:lnTo>
                <a:lnTo>
                  <a:pt x="1784468" y="347979"/>
                </a:lnTo>
                <a:lnTo>
                  <a:pt x="1792054" y="349249"/>
                </a:lnTo>
                <a:lnTo>
                  <a:pt x="1799279" y="349249"/>
                </a:lnTo>
                <a:lnTo>
                  <a:pt x="1806130" y="347979"/>
                </a:lnTo>
                <a:lnTo>
                  <a:pt x="1818205" y="346709"/>
                </a:lnTo>
                <a:close/>
                <a:moveTo>
                  <a:pt x="1977120" y="320039"/>
                </a:moveTo>
                <a:lnTo>
                  <a:pt x="1907197" y="320039"/>
                </a:lnTo>
                <a:lnTo>
                  <a:pt x="1909114" y="321309"/>
                </a:lnTo>
                <a:lnTo>
                  <a:pt x="1910486" y="322579"/>
                </a:lnTo>
                <a:lnTo>
                  <a:pt x="1913293" y="323849"/>
                </a:lnTo>
                <a:lnTo>
                  <a:pt x="1913864" y="325119"/>
                </a:lnTo>
                <a:lnTo>
                  <a:pt x="1916645" y="326389"/>
                </a:lnTo>
                <a:lnTo>
                  <a:pt x="1919185" y="327659"/>
                </a:lnTo>
                <a:lnTo>
                  <a:pt x="1920849" y="328929"/>
                </a:lnTo>
                <a:lnTo>
                  <a:pt x="1921865" y="331469"/>
                </a:lnTo>
                <a:lnTo>
                  <a:pt x="1921243" y="331469"/>
                </a:lnTo>
                <a:lnTo>
                  <a:pt x="1918195" y="332739"/>
                </a:lnTo>
                <a:lnTo>
                  <a:pt x="1916836" y="332739"/>
                </a:lnTo>
                <a:lnTo>
                  <a:pt x="1915083" y="334009"/>
                </a:lnTo>
                <a:lnTo>
                  <a:pt x="1912531" y="334009"/>
                </a:lnTo>
                <a:lnTo>
                  <a:pt x="1911603" y="335279"/>
                </a:lnTo>
                <a:lnTo>
                  <a:pt x="1911197" y="335279"/>
                </a:lnTo>
                <a:lnTo>
                  <a:pt x="1918182" y="336549"/>
                </a:lnTo>
                <a:lnTo>
                  <a:pt x="1926818" y="339089"/>
                </a:lnTo>
                <a:lnTo>
                  <a:pt x="1941906" y="341629"/>
                </a:lnTo>
                <a:lnTo>
                  <a:pt x="1951126" y="342899"/>
                </a:lnTo>
                <a:lnTo>
                  <a:pt x="1958695" y="344169"/>
                </a:lnTo>
                <a:lnTo>
                  <a:pt x="1965832" y="344169"/>
                </a:lnTo>
                <a:lnTo>
                  <a:pt x="1976303" y="345439"/>
                </a:lnTo>
                <a:lnTo>
                  <a:pt x="1977120" y="345439"/>
                </a:lnTo>
                <a:lnTo>
                  <a:pt x="1977120" y="320039"/>
                </a:lnTo>
                <a:close/>
                <a:moveTo>
                  <a:pt x="12217" y="198119"/>
                </a:moveTo>
                <a:lnTo>
                  <a:pt x="8166" y="200659"/>
                </a:lnTo>
                <a:lnTo>
                  <a:pt x="11309" y="205739"/>
                </a:lnTo>
                <a:lnTo>
                  <a:pt x="14989" y="210819"/>
                </a:lnTo>
                <a:lnTo>
                  <a:pt x="19149" y="215899"/>
                </a:lnTo>
                <a:lnTo>
                  <a:pt x="23736" y="220979"/>
                </a:lnTo>
                <a:lnTo>
                  <a:pt x="24269" y="222249"/>
                </a:lnTo>
                <a:lnTo>
                  <a:pt x="24891" y="224789"/>
                </a:lnTo>
                <a:lnTo>
                  <a:pt x="25476" y="226059"/>
                </a:lnTo>
                <a:lnTo>
                  <a:pt x="23850" y="227329"/>
                </a:lnTo>
                <a:lnTo>
                  <a:pt x="24612" y="227329"/>
                </a:lnTo>
                <a:lnTo>
                  <a:pt x="27444" y="232409"/>
                </a:lnTo>
                <a:lnTo>
                  <a:pt x="32359" y="240029"/>
                </a:lnTo>
                <a:lnTo>
                  <a:pt x="44246" y="257809"/>
                </a:lnTo>
                <a:lnTo>
                  <a:pt x="60485" y="273049"/>
                </a:lnTo>
                <a:lnTo>
                  <a:pt x="81688" y="284479"/>
                </a:lnTo>
                <a:lnTo>
                  <a:pt x="108470" y="293369"/>
                </a:lnTo>
                <a:lnTo>
                  <a:pt x="124497" y="306069"/>
                </a:lnTo>
                <a:lnTo>
                  <a:pt x="160418" y="326389"/>
                </a:lnTo>
                <a:lnTo>
                  <a:pt x="198877" y="337819"/>
                </a:lnTo>
                <a:lnTo>
                  <a:pt x="235811" y="341629"/>
                </a:lnTo>
                <a:lnTo>
                  <a:pt x="252628" y="341629"/>
                </a:lnTo>
                <a:lnTo>
                  <a:pt x="273805" y="342899"/>
                </a:lnTo>
                <a:lnTo>
                  <a:pt x="293763" y="342899"/>
                </a:lnTo>
                <a:lnTo>
                  <a:pt x="329412" y="340359"/>
                </a:lnTo>
                <a:lnTo>
                  <a:pt x="973331" y="340359"/>
                </a:lnTo>
                <a:lnTo>
                  <a:pt x="1006843" y="332739"/>
                </a:lnTo>
                <a:lnTo>
                  <a:pt x="1017507" y="332739"/>
                </a:lnTo>
                <a:lnTo>
                  <a:pt x="1027853" y="331469"/>
                </a:lnTo>
                <a:lnTo>
                  <a:pt x="1869185" y="331469"/>
                </a:lnTo>
                <a:lnTo>
                  <a:pt x="1880615" y="328929"/>
                </a:lnTo>
                <a:lnTo>
                  <a:pt x="1886242" y="326389"/>
                </a:lnTo>
                <a:lnTo>
                  <a:pt x="1898573" y="322579"/>
                </a:lnTo>
                <a:lnTo>
                  <a:pt x="1900961" y="322579"/>
                </a:lnTo>
                <a:lnTo>
                  <a:pt x="1905634" y="321309"/>
                </a:lnTo>
                <a:lnTo>
                  <a:pt x="1907197" y="320039"/>
                </a:lnTo>
                <a:lnTo>
                  <a:pt x="1977120" y="320039"/>
                </a:lnTo>
                <a:lnTo>
                  <a:pt x="1977120" y="212089"/>
                </a:lnTo>
                <a:lnTo>
                  <a:pt x="18973" y="212089"/>
                </a:lnTo>
                <a:lnTo>
                  <a:pt x="15392" y="205739"/>
                </a:lnTo>
                <a:lnTo>
                  <a:pt x="11734" y="204469"/>
                </a:lnTo>
                <a:lnTo>
                  <a:pt x="12217" y="198119"/>
                </a:lnTo>
                <a:close/>
                <a:moveTo>
                  <a:pt x="1849229" y="334009"/>
                </a:moveTo>
                <a:lnTo>
                  <a:pt x="1355826" y="334009"/>
                </a:lnTo>
                <a:lnTo>
                  <a:pt x="1356969" y="335279"/>
                </a:lnTo>
                <a:lnTo>
                  <a:pt x="1367491" y="337819"/>
                </a:lnTo>
                <a:lnTo>
                  <a:pt x="1378853" y="339089"/>
                </a:lnTo>
                <a:lnTo>
                  <a:pt x="1389521" y="341629"/>
                </a:lnTo>
                <a:lnTo>
                  <a:pt x="1397965" y="342899"/>
                </a:lnTo>
                <a:lnTo>
                  <a:pt x="1388808" y="340359"/>
                </a:lnTo>
                <a:lnTo>
                  <a:pt x="1404351" y="337819"/>
                </a:lnTo>
                <a:lnTo>
                  <a:pt x="1414152" y="336549"/>
                </a:lnTo>
                <a:lnTo>
                  <a:pt x="1829373" y="336549"/>
                </a:lnTo>
                <a:lnTo>
                  <a:pt x="1839715" y="335279"/>
                </a:lnTo>
                <a:lnTo>
                  <a:pt x="1849229" y="334009"/>
                </a:lnTo>
                <a:close/>
                <a:moveTo>
                  <a:pt x="1829373" y="336549"/>
                </a:moveTo>
                <a:lnTo>
                  <a:pt x="1436146" y="336549"/>
                </a:lnTo>
                <a:lnTo>
                  <a:pt x="1432760" y="339089"/>
                </a:lnTo>
                <a:lnTo>
                  <a:pt x="1428082" y="340359"/>
                </a:lnTo>
                <a:lnTo>
                  <a:pt x="1432128" y="341629"/>
                </a:lnTo>
                <a:lnTo>
                  <a:pt x="1465960" y="341629"/>
                </a:lnTo>
                <a:lnTo>
                  <a:pt x="1479026" y="340359"/>
                </a:lnTo>
                <a:lnTo>
                  <a:pt x="1848396" y="340359"/>
                </a:lnTo>
                <a:lnTo>
                  <a:pt x="1852714" y="339089"/>
                </a:lnTo>
                <a:lnTo>
                  <a:pt x="1853145" y="337819"/>
                </a:lnTo>
                <a:lnTo>
                  <a:pt x="1818157" y="337819"/>
                </a:lnTo>
                <a:lnTo>
                  <a:pt x="1829373" y="336549"/>
                </a:lnTo>
                <a:close/>
                <a:moveTo>
                  <a:pt x="1862607" y="337819"/>
                </a:moveTo>
                <a:lnTo>
                  <a:pt x="1853171" y="340359"/>
                </a:lnTo>
                <a:lnTo>
                  <a:pt x="1856244" y="340359"/>
                </a:lnTo>
                <a:lnTo>
                  <a:pt x="1862607" y="337819"/>
                </a:lnTo>
                <a:close/>
                <a:moveTo>
                  <a:pt x="1167434" y="331469"/>
                </a:moveTo>
                <a:lnTo>
                  <a:pt x="1027853" y="331469"/>
                </a:lnTo>
                <a:lnTo>
                  <a:pt x="1038359" y="332739"/>
                </a:lnTo>
                <a:lnTo>
                  <a:pt x="1049502" y="332739"/>
                </a:lnTo>
                <a:lnTo>
                  <a:pt x="1061961" y="335279"/>
                </a:lnTo>
                <a:lnTo>
                  <a:pt x="1090507" y="337819"/>
                </a:lnTo>
                <a:lnTo>
                  <a:pt x="1120643" y="337819"/>
                </a:lnTo>
                <a:lnTo>
                  <a:pt x="1135400" y="336549"/>
                </a:lnTo>
                <a:lnTo>
                  <a:pt x="1149874" y="334009"/>
                </a:lnTo>
                <a:lnTo>
                  <a:pt x="1167434" y="331469"/>
                </a:lnTo>
                <a:close/>
                <a:moveTo>
                  <a:pt x="1853577" y="336549"/>
                </a:moveTo>
                <a:lnTo>
                  <a:pt x="1846098" y="336549"/>
                </a:lnTo>
                <a:lnTo>
                  <a:pt x="1830120" y="337819"/>
                </a:lnTo>
                <a:lnTo>
                  <a:pt x="1853145" y="337819"/>
                </a:lnTo>
                <a:lnTo>
                  <a:pt x="1853577" y="336549"/>
                </a:lnTo>
                <a:close/>
                <a:moveTo>
                  <a:pt x="1977120" y="189229"/>
                </a:moveTo>
                <a:lnTo>
                  <a:pt x="15493" y="189229"/>
                </a:lnTo>
                <a:lnTo>
                  <a:pt x="17945" y="198119"/>
                </a:lnTo>
                <a:lnTo>
                  <a:pt x="14947" y="200659"/>
                </a:lnTo>
                <a:lnTo>
                  <a:pt x="18973" y="212089"/>
                </a:lnTo>
                <a:lnTo>
                  <a:pt x="1977120" y="212089"/>
                </a:lnTo>
                <a:lnTo>
                  <a:pt x="1977120" y="189229"/>
                </a:lnTo>
                <a:close/>
                <a:moveTo>
                  <a:pt x="10602" y="190344"/>
                </a:moveTo>
                <a:lnTo>
                  <a:pt x="9918" y="190499"/>
                </a:lnTo>
                <a:lnTo>
                  <a:pt x="13677" y="198119"/>
                </a:lnTo>
                <a:lnTo>
                  <a:pt x="10602" y="190344"/>
                </a:lnTo>
                <a:close/>
                <a:moveTo>
                  <a:pt x="8418" y="158749"/>
                </a:moveTo>
                <a:lnTo>
                  <a:pt x="8610" y="167639"/>
                </a:lnTo>
                <a:lnTo>
                  <a:pt x="13411" y="167639"/>
                </a:lnTo>
                <a:lnTo>
                  <a:pt x="15405" y="172719"/>
                </a:lnTo>
                <a:lnTo>
                  <a:pt x="15519" y="176529"/>
                </a:lnTo>
                <a:lnTo>
                  <a:pt x="15786" y="180339"/>
                </a:lnTo>
                <a:lnTo>
                  <a:pt x="16167" y="184149"/>
                </a:lnTo>
                <a:lnTo>
                  <a:pt x="14871" y="186689"/>
                </a:lnTo>
                <a:lnTo>
                  <a:pt x="9156" y="186689"/>
                </a:lnTo>
                <a:lnTo>
                  <a:pt x="10602" y="190344"/>
                </a:lnTo>
                <a:lnTo>
                  <a:pt x="15493" y="189229"/>
                </a:lnTo>
                <a:lnTo>
                  <a:pt x="1977120" y="189229"/>
                </a:lnTo>
                <a:lnTo>
                  <a:pt x="1977120" y="186689"/>
                </a:lnTo>
                <a:lnTo>
                  <a:pt x="14871" y="186689"/>
                </a:lnTo>
                <a:lnTo>
                  <a:pt x="10731" y="184149"/>
                </a:lnTo>
                <a:lnTo>
                  <a:pt x="1977120" y="184149"/>
                </a:lnTo>
                <a:lnTo>
                  <a:pt x="1977120" y="166369"/>
                </a:lnTo>
                <a:lnTo>
                  <a:pt x="15316" y="166369"/>
                </a:lnTo>
                <a:lnTo>
                  <a:pt x="10109" y="165099"/>
                </a:lnTo>
                <a:lnTo>
                  <a:pt x="8418" y="158749"/>
                </a:lnTo>
                <a:close/>
                <a:moveTo>
                  <a:pt x="8420" y="149859"/>
                </a:moveTo>
                <a:lnTo>
                  <a:pt x="6642" y="151129"/>
                </a:lnTo>
                <a:lnTo>
                  <a:pt x="5905" y="154939"/>
                </a:lnTo>
                <a:lnTo>
                  <a:pt x="5803" y="158749"/>
                </a:lnTo>
                <a:lnTo>
                  <a:pt x="5651" y="161289"/>
                </a:lnTo>
                <a:lnTo>
                  <a:pt x="6108" y="166369"/>
                </a:lnTo>
                <a:lnTo>
                  <a:pt x="6730" y="163829"/>
                </a:lnTo>
                <a:lnTo>
                  <a:pt x="7619" y="161289"/>
                </a:lnTo>
                <a:lnTo>
                  <a:pt x="8407" y="158749"/>
                </a:lnTo>
                <a:lnTo>
                  <a:pt x="7404" y="154939"/>
                </a:lnTo>
                <a:lnTo>
                  <a:pt x="8420" y="149859"/>
                </a:lnTo>
                <a:close/>
                <a:moveTo>
                  <a:pt x="1977120" y="128269"/>
                </a:moveTo>
                <a:lnTo>
                  <a:pt x="26034" y="128269"/>
                </a:lnTo>
                <a:lnTo>
                  <a:pt x="32003" y="130809"/>
                </a:lnTo>
                <a:lnTo>
                  <a:pt x="18770" y="138429"/>
                </a:lnTo>
                <a:lnTo>
                  <a:pt x="17945" y="138429"/>
                </a:lnTo>
                <a:lnTo>
                  <a:pt x="17195" y="139699"/>
                </a:lnTo>
                <a:lnTo>
                  <a:pt x="16123" y="146049"/>
                </a:lnTo>
                <a:lnTo>
                  <a:pt x="15570" y="151129"/>
                </a:lnTo>
                <a:lnTo>
                  <a:pt x="15359" y="157479"/>
                </a:lnTo>
                <a:lnTo>
                  <a:pt x="15316" y="166369"/>
                </a:lnTo>
                <a:lnTo>
                  <a:pt x="1977120" y="166369"/>
                </a:lnTo>
                <a:lnTo>
                  <a:pt x="1977120" y="128269"/>
                </a:lnTo>
                <a:close/>
                <a:moveTo>
                  <a:pt x="13957" y="129539"/>
                </a:moveTo>
                <a:lnTo>
                  <a:pt x="5651" y="133349"/>
                </a:lnTo>
                <a:lnTo>
                  <a:pt x="4457" y="134619"/>
                </a:lnTo>
                <a:lnTo>
                  <a:pt x="4927" y="138429"/>
                </a:lnTo>
                <a:lnTo>
                  <a:pt x="6692" y="140969"/>
                </a:lnTo>
                <a:lnTo>
                  <a:pt x="9499" y="143509"/>
                </a:lnTo>
                <a:lnTo>
                  <a:pt x="9512" y="139699"/>
                </a:lnTo>
                <a:lnTo>
                  <a:pt x="10617" y="135889"/>
                </a:lnTo>
                <a:lnTo>
                  <a:pt x="15735" y="132079"/>
                </a:lnTo>
                <a:lnTo>
                  <a:pt x="18509" y="130089"/>
                </a:lnTo>
                <a:lnTo>
                  <a:pt x="13957" y="129539"/>
                </a:lnTo>
                <a:close/>
                <a:moveTo>
                  <a:pt x="21001" y="130389"/>
                </a:moveTo>
                <a:lnTo>
                  <a:pt x="20942" y="133349"/>
                </a:lnTo>
                <a:lnTo>
                  <a:pt x="13296" y="137159"/>
                </a:lnTo>
                <a:lnTo>
                  <a:pt x="12318" y="137159"/>
                </a:lnTo>
                <a:lnTo>
                  <a:pt x="12420" y="138429"/>
                </a:lnTo>
                <a:lnTo>
                  <a:pt x="11976" y="139699"/>
                </a:lnTo>
                <a:lnTo>
                  <a:pt x="13474" y="139699"/>
                </a:lnTo>
                <a:lnTo>
                  <a:pt x="13931" y="138429"/>
                </a:lnTo>
                <a:lnTo>
                  <a:pt x="15252" y="138429"/>
                </a:lnTo>
                <a:lnTo>
                  <a:pt x="23012" y="135889"/>
                </a:lnTo>
                <a:lnTo>
                  <a:pt x="25027" y="130809"/>
                </a:lnTo>
                <a:lnTo>
                  <a:pt x="24485" y="130809"/>
                </a:lnTo>
                <a:lnTo>
                  <a:pt x="21001" y="130389"/>
                </a:lnTo>
                <a:close/>
                <a:moveTo>
                  <a:pt x="4175" y="129745"/>
                </a:moveTo>
                <a:lnTo>
                  <a:pt x="863" y="130809"/>
                </a:lnTo>
                <a:lnTo>
                  <a:pt x="0" y="130809"/>
                </a:lnTo>
                <a:lnTo>
                  <a:pt x="634" y="132079"/>
                </a:lnTo>
                <a:lnTo>
                  <a:pt x="914" y="132079"/>
                </a:lnTo>
                <a:lnTo>
                  <a:pt x="1943" y="130809"/>
                </a:lnTo>
                <a:lnTo>
                  <a:pt x="4175" y="129745"/>
                </a:lnTo>
                <a:close/>
                <a:moveTo>
                  <a:pt x="1977120" y="120649"/>
                </a:moveTo>
                <a:lnTo>
                  <a:pt x="25742" y="120649"/>
                </a:lnTo>
                <a:lnTo>
                  <a:pt x="24485" y="130809"/>
                </a:lnTo>
                <a:lnTo>
                  <a:pt x="25027" y="130809"/>
                </a:lnTo>
                <a:lnTo>
                  <a:pt x="26034" y="128269"/>
                </a:lnTo>
                <a:lnTo>
                  <a:pt x="1977120" y="128269"/>
                </a:lnTo>
                <a:lnTo>
                  <a:pt x="1977120" y="120649"/>
                </a:lnTo>
                <a:close/>
                <a:moveTo>
                  <a:pt x="21043" y="128269"/>
                </a:moveTo>
                <a:lnTo>
                  <a:pt x="18509" y="130089"/>
                </a:lnTo>
                <a:lnTo>
                  <a:pt x="21001" y="130389"/>
                </a:lnTo>
                <a:lnTo>
                  <a:pt x="21043" y="128269"/>
                </a:lnTo>
                <a:close/>
                <a:moveTo>
                  <a:pt x="8804" y="127682"/>
                </a:moveTo>
                <a:lnTo>
                  <a:pt x="7267" y="128269"/>
                </a:lnTo>
                <a:lnTo>
                  <a:pt x="4175" y="129745"/>
                </a:lnTo>
                <a:lnTo>
                  <a:pt x="8762" y="128269"/>
                </a:lnTo>
                <a:lnTo>
                  <a:pt x="8804" y="127682"/>
                </a:lnTo>
                <a:close/>
                <a:moveTo>
                  <a:pt x="1977120" y="109219"/>
                </a:moveTo>
                <a:lnTo>
                  <a:pt x="31927" y="109219"/>
                </a:lnTo>
                <a:lnTo>
                  <a:pt x="29895" y="113029"/>
                </a:lnTo>
                <a:lnTo>
                  <a:pt x="26060" y="114299"/>
                </a:lnTo>
                <a:lnTo>
                  <a:pt x="23990" y="114299"/>
                </a:lnTo>
                <a:lnTo>
                  <a:pt x="18668" y="115569"/>
                </a:lnTo>
                <a:lnTo>
                  <a:pt x="9207" y="121919"/>
                </a:lnTo>
                <a:lnTo>
                  <a:pt x="8804" y="127682"/>
                </a:lnTo>
                <a:lnTo>
                  <a:pt x="20554" y="123189"/>
                </a:lnTo>
                <a:lnTo>
                  <a:pt x="25742" y="120649"/>
                </a:lnTo>
                <a:lnTo>
                  <a:pt x="1977120" y="120649"/>
                </a:lnTo>
                <a:lnTo>
                  <a:pt x="1977120" y="109219"/>
                </a:lnTo>
                <a:close/>
                <a:moveTo>
                  <a:pt x="80429" y="80009"/>
                </a:moveTo>
                <a:lnTo>
                  <a:pt x="80036" y="82549"/>
                </a:lnTo>
                <a:lnTo>
                  <a:pt x="81559" y="83819"/>
                </a:lnTo>
                <a:lnTo>
                  <a:pt x="81872" y="85089"/>
                </a:lnTo>
                <a:lnTo>
                  <a:pt x="77850" y="88899"/>
                </a:lnTo>
                <a:lnTo>
                  <a:pt x="63098" y="93979"/>
                </a:lnTo>
                <a:lnTo>
                  <a:pt x="49483" y="100329"/>
                </a:lnTo>
                <a:lnTo>
                  <a:pt x="36961" y="106679"/>
                </a:lnTo>
                <a:lnTo>
                  <a:pt x="25488" y="111759"/>
                </a:lnTo>
                <a:lnTo>
                  <a:pt x="29121" y="110489"/>
                </a:lnTo>
                <a:lnTo>
                  <a:pt x="31927" y="109219"/>
                </a:lnTo>
                <a:lnTo>
                  <a:pt x="1977120" y="109219"/>
                </a:lnTo>
                <a:lnTo>
                  <a:pt x="1977120" y="81279"/>
                </a:lnTo>
                <a:lnTo>
                  <a:pt x="88557" y="81279"/>
                </a:lnTo>
                <a:lnTo>
                  <a:pt x="80429" y="80009"/>
                </a:lnTo>
                <a:close/>
                <a:moveTo>
                  <a:pt x="55401" y="84088"/>
                </a:moveTo>
                <a:lnTo>
                  <a:pt x="38776" y="92709"/>
                </a:lnTo>
                <a:lnTo>
                  <a:pt x="30262" y="96519"/>
                </a:lnTo>
                <a:lnTo>
                  <a:pt x="24231" y="101599"/>
                </a:lnTo>
                <a:lnTo>
                  <a:pt x="28789" y="101599"/>
                </a:lnTo>
                <a:lnTo>
                  <a:pt x="26377" y="104139"/>
                </a:lnTo>
                <a:lnTo>
                  <a:pt x="21013" y="107949"/>
                </a:lnTo>
                <a:lnTo>
                  <a:pt x="16713" y="110489"/>
                </a:lnTo>
                <a:lnTo>
                  <a:pt x="25700" y="106679"/>
                </a:lnTo>
                <a:lnTo>
                  <a:pt x="33505" y="101599"/>
                </a:lnTo>
                <a:lnTo>
                  <a:pt x="39201" y="96519"/>
                </a:lnTo>
                <a:lnTo>
                  <a:pt x="41859" y="95249"/>
                </a:lnTo>
                <a:lnTo>
                  <a:pt x="40970" y="95249"/>
                </a:lnTo>
                <a:lnTo>
                  <a:pt x="55401" y="84088"/>
                </a:lnTo>
                <a:close/>
                <a:moveTo>
                  <a:pt x="104330" y="55879"/>
                </a:moveTo>
                <a:lnTo>
                  <a:pt x="91403" y="62229"/>
                </a:lnTo>
                <a:lnTo>
                  <a:pt x="77630" y="67309"/>
                </a:lnTo>
                <a:lnTo>
                  <a:pt x="64602" y="73659"/>
                </a:lnTo>
                <a:lnTo>
                  <a:pt x="53911" y="81279"/>
                </a:lnTo>
                <a:lnTo>
                  <a:pt x="58369" y="82549"/>
                </a:lnTo>
                <a:lnTo>
                  <a:pt x="57584" y="82956"/>
                </a:lnTo>
                <a:lnTo>
                  <a:pt x="59804" y="87629"/>
                </a:lnTo>
                <a:lnTo>
                  <a:pt x="61949" y="81279"/>
                </a:lnTo>
                <a:lnTo>
                  <a:pt x="70608" y="78739"/>
                </a:lnTo>
                <a:lnTo>
                  <a:pt x="78549" y="76199"/>
                </a:lnTo>
                <a:lnTo>
                  <a:pt x="78536" y="72389"/>
                </a:lnTo>
                <a:lnTo>
                  <a:pt x="83438" y="68579"/>
                </a:lnTo>
                <a:lnTo>
                  <a:pt x="95863" y="68579"/>
                </a:lnTo>
                <a:lnTo>
                  <a:pt x="101447" y="64769"/>
                </a:lnTo>
                <a:lnTo>
                  <a:pt x="1977120" y="64769"/>
                </a:lnTo>
                <a:lnTo>
                  <a:pt x="1977120" y="62229"/>
                </a:lnTo>
                <a:lnTo>
                  <a:pt x="101726" y="62229"/>
                </a:lnTo>
                <a:lnTo>
                  <a:pt x="104330" y="55879"/>
                </a:lnTo>
                <a:close/>
                <a:moveTo>
                  <a:pt x="57391" y="82549"/>
                </a:moveTo>
                <a:lnTo>
                  <a:pt x="55401" y="84088"/>
                </a:lnTo>
                <a:lnTo>
                  <a:pt x="57584" y="82956"/>
                </a:lnTo>
                <a:lnTo>
                  <a:pt x="57391" y="82549"/>
                </a:lnTo>
                <a:close/>
                <a:moveTo>
                  <a:pt x="1977120" y="64769"/>
                </a:moveTo>
                <a:lnTo>
                  <a:pt x="104101" y="64769"/>
                </a:lnTo>
                <a:lnTo>
                  <a:pt x="103416" y="69849"/>
                </a:lnTo>
                <a:lnTo>
                  <a:pt x="101523" y="71119"/>
                </a:lnTo>
                <a:lnTo>
                  <a:pt x="95643" y="73659"/>
                </a:lnTo>
                <a:lnTo>
                  <a:pt x="88557" y="81279"/>
                </a:lnTo>
                <a:lnTo>
                  <a:pt x="1977120" y="81279"/>
                </a:lnTo>
                <a:lnTo>
                  <a:pt x="1977120" y="64769"/>
                </a:lnTo>
                <a:close/>
                <a:moveTo>
                  <a:pt x="95863" y="68579"/>
                </a:moveTo>
                <a:lnTo>
                  <a:pt x="83438" y="68579"/>
                </a:lnTo>
                <a:lnTo>
                  <a:pt x="87769" y="71119"/>
                </a:lnTo>
                <a:lnTo>
                  <a:pt x="88417" y="73659"/>
                </a:lnTo>
                <a:lnTo>
                  <a:pt x="95863" y="68579"/>
                </a:lnTo>
                <a:close/>
                <a:moveTo>
                  <a:pt x="1977120" y="54609"/>
                </a:moveTo>
                <a:lnTo>
                  <a:pt x="121221" y="54609"/>
                </a:lnTo>
                <a:lnTo>
                  <a:pt x="117563" y="59689"/>
                </a:lnTo>
                <a:lnTo>
                  <a:pt x="108330" y="60959"/>
                </a:lnTo>
                <a:lnTo>
                  <a:pt x="101726" y="62229"/>
                </a:lnTo>
                <a:lnTo>
                  <a:pt x="1977120" y="62229"/>
                </a:lnTo>
                <a:lnTo>
                  <a:pt x="1977120" y="54609"/>
                </a:lnTo>
                <a:close/>
                <a:moveTo>
                  <a:pt x="154063" y="34289"/>
                </a:moveTo>
                <a:lnTo>
                  <a:pt x="143931" y="39369"/>
                </a:lnTo>
                <a:lnTo>
                  <a:pt x="133762" y="43179"/>
                </a:lnTo>
                <a:lnTo>
                  <a:pt x="124470" y="46989"/>
                </a:lnTo>
                <a:lnTo>
                  <a:pt x="116966" y="52069"/>
                </a:lnTo>
                <a:lnTo>
                  <a:pt x="116624" y="54609"/>
                </a:lnTo>
                <a:lnTo>
                  <a:pt x="114223" y="58419"/>
                </a:lnTo>
                <a:lnTo>
                  <a:pt x="121221" y="54609"/>
                </a:lnTo>
                <a:lnTo>
                  <a:pt x="1977120" y="54609"/>
                </a:lnTo>
                <a:lnTo>
                  <a:pt x="1977120" y="52069"/>
                </a:lnTo>
                <a:lnTo>
                  <a:pt x="1735785" y="52069"/>
                </a:lnTo>
                <a:lnTo>
                  <a:pt x="1733626" y="50799"/>
                </a:lnTo>
                <a:lnTo>
                  <a:pt x="1734347" y="49529"/>
                </a:lnTo>
                <a:lnTo>
                  <a:pt x="1739923" y="46989"/>
                </a:lnTo>
                <a:lnTo>
                  <a:pt x="1342205" y="46989"/>
                </a:lnTo>
                <a:lnTo>
                  <a:pt x="1330728" y="45719"/>
                </a:lnTo>
                <a:lnTo>
                  <a:pt x="1320436" y="43179"/>
                </a:lnTo>
                <a:lnTo>
                  <a:pt x="844394" y="43179"/>
                </a:lnTo>
                <a:lnTo>
                  <a:pt x="834326" y="41909"/>
                </a:lnTo>
                <a:lnTo>
                  <a:pt x="619569" y="41909"/>
                </a:lnTo>
                <a:lnTo>
                  <a:pt x="619036" y="40639"/>
                </a:lnTo>
                <a:lnTo>
                  <a:pt x="274219" y="40639"/>
                </a:lnTo>
                <a:lnTo>
                  <a:pt x="267299" y="39369"/>
                </a:lnTo>
                <a:lnTo>
                  <a:pt x="260413" y="39369"/>
                </a:lnTo>
                <a:lnTo>
                  <a:pt x="253709" y="38099"/>
                </a:lnTo>
                <a:lnTo>
                  <a:pt x="229882" y="38099"/>
                </a:lnTo>
                <a:lnTo>
                  <a:pt x="229768" y="36829"/>
                </a:lnTo>
                <a:lnTo>
                  <a:pt x="236816" y="36829"/>
                </a:lnTo>
                <a:lnTo>
                  <a:pt x="240131" y="35559"/>
                </a:lnTo>
                <a:lnTo>
                  <a:pt x="153809" y="35559"/>
                </a:lnTo>
                <a:lnTo>
                  <a:pt x="154063" y="34289"/>
                </a:lnTo>
                <a:close/>
                <a:moveTo>
                  <a:pt x="1969657" y="50799"/>
                </a:moveTo>
                <a:lnTo>
                  <a:pt x="1743532" y="50799"/>
                </a:lnTo>
                <a:lnTo>
                  <a:pt x="1741157" y="52069"/>
                </a:lnTo>
                <a:lnTo>
                  <a:pt x="1977120" y="52069"/>
                </a:lnTo>
                <a:lnTo>
                  <a:pt x="1969657" y="50799"/>
                </a:lnTo>
                <a:close/>
                <a:moveTo>
                  <a:pt x="1847824" y="10159"/>
                </a:moveTo>
                <a:lnTo>
                  <a:pt x="1834253" y="12699"/>
                </a:lnTo>
                <a:lnTo>
                  <a:pt x="1821521" y="16509"/>
                </a:lnTo>
                <a:lnTo>
                  <a:pt x="1809853" y="21589"/>
                </a:lnTo>
                <a:lnTo>
                  <a:pt x="1799475" y="27939"/>
                </a:lnTo>
                <a:lnTo>
                  <a:pt x="1795310" y="29209"/>
                </a:lnTo>
                <a:lnTo>
                  <a:pt x="1791563" y="31749"/>
                </a:lnTo>
                <a:lnTo>
                  <a:pt x="1785810" y="33019"/>
                </a:lnTo>
                <a:lnTo>
                  <a:pt x="1779854" y="36829"/>
                </a:lnTo>
                <a:lnTo>
                  <a:pt x="1788185" y="36829"/>
                </a:lnTo>
                <a:lnTo>
                  <a:pt x="1793925" y="38099"/>
                </a:lnTo>
                <a:lnTo>
                  <a:pt x="1798739" y="38099"/>
                </a:lnTo>
                <a:lnTo>
                  <a:pt x="1798281" y="39369"/>
                </a:lnTo>
                <a:lnTo>
                  <a:pt x="1797862" y="40639"/>
                </a:lnTo>
                <a:lnTo>
                  <a:pt x="1794789" y="43179"/>
                </a:lnTo>
                <a:lnTo>
                  <a:pt x="1785543" y="46989"/>
                </a:lnTo>
                <a:lnTo>
                  <a:pt x="1781022" y="46989"/>
                </a:lnTo>
                <a:lnTo>
                  <a:pt x="1778660" y="48259"/>
                </a:lnTo>
                <a:lnTo>
                  <a:pt x="1771153" y="49529"/>
                </a:lnTo>
                <a:lnTo>
                  <a:pt x="1763563" y="49529"/>
                </a:lnTo>
                <a:lnTo>
                  <a:pt x="1755939" y="50799"/>
                </a:lnTo>
                <a:lnTo>
                  <a:pt x="1961683" y="50799"/>
                </a:lnTo>
                <a:lnTo>
                  <a:pt x="1953818" y="49529"/>
                </a:lnTo>
                <a:lnTo>
                  <a:pt x="1929757" y="35559"/>
                </a:lnTo>
                <a:lnTo>
                  <a:pt x="1917176" y="27939"/>
                </a:lnTo>
                <a:lnTo>
                  <a:pt x="1903818" y="20319"/>
                </a:lnTo>
                <a:lnTo>
                  <a:pt x="1890026" y="15239"/>
                </a:lnTo>
                <a:lnTo>
                  <a:pt x="1876059" y="12699"/>
                </a:lnTo>
                <a:lnTo>
                  <a:pt x="1847824" y="10159"/>
                </a:lnTo>
                <a:close/>
                <a:moveTo>
                  <a:pt x="1504162" y="24129"/>
                </a:moveTo>
                <a:lnTo>
                  <a:pt x="1469829" y="24129"/>
                </a:lnTo>
                <a:lnTo>
                  <a:pt x="1433677" y="26669"/>
                </a:lnTo>
                <a:lnTo>
                  <a:pt x="1424393" y="29209"/>
                </a:lnTo>
                <a:lnTo>
                  <a:pt x="1417535" y="30479"/>
                </a:lnTo>
                <a:lnTo>
                  <a:pt x="1404950" y="31749"/>
                </a:lnTo>
                <a:lnTo>
                  <a:pt x="1388325" y="34289"/>
                </a:lnTo>
                <a:lnTo>
                  <a:pt x="1341615" y="34289"/>
                </a:lnTo>
                <a:lnTo>
                  <a:pt x="1351663" y="36829"/>
                </a:lnTo>
                <a:lnTo>
                  <a:pt x="1371642" y="39369"/>
                </a:lnTo>
                <a:lnTo>
                  <a:pt x="1359105" y="39369"/>
                </a:lnTo>
                <a:lnTo>
                  <a:pt x="1355280" y="40639"/>
                </a:lnTo>
                <a:lnTo>
                  <a:pt x="1351114" y="41909"/>
                </a:lnTo>
                <a:lnTo>
                  <a:pt x="1350403" y="43179"/>
                </a:lnTo>
                <a:lnTo>
                  <a:pt x="1349501" y="44449"/>
                </a:lnTo>
                <a:lnTo>
                  <a:pt x="1347492" y="45719"/>
                </a:lnTo>
                <a:lnTo>
                  <a:pt x="1342205" y="46989"/>
                </a:lnTo>
                <a:lnTo>
                  <a:pt x="1739923" y="46989"/>
                </a:lnTo>
                <a:lnTo>
                  <a:pt x="1746954" y="45719"/>
                </a:lnTo>
                <a:lnTo>
                  <a:pt x="1699903" y="45719"/>
                </a:lnTo>
                <a:lnTo>
                  <a:pt x="1653562" y="40639"/>
                </a:lnTo>
                <a:lnTo>
                  <a:pt x="1567637" y="25399"/>
                </a:lnTo>
                <a:lnTo>
                  <a:pt x="1504162" y="24129"/>
                </a:lnTo>
                <a:close/>
                <a:moveTo>
                  <a:pt x="1752041" y="44449"/>
                </a:moveTo>
                <a:lnTo>
                  <a:pt x="1699903" y="45719"/>
                </a:lnTo>
                <a:lnTo>
                  <a:pt x="1746954" y="45719"/>
                </a:lnTo>
                <a:lnTo>
                  <a:pt x="1752041" y="44449"/>
                </a:lnTo>
                <a:close/>
                <a:moveTo>
                  <a:pt x="925829" y="21589"/>
                </a:moveTo>
                <a:lnTo>
                  <a:pt x="918895" y="22859"/>
                </a:lnTo>
                <a:lnTo>
                  <a:pt x="909876" y="24129"/>
                </a:lnTo>
                <a:lnTo>
                  <a:pt x="902060" y="26669"/>
                </a:lnTo>
                <a:lnTo>
                  <a:pt x="894737" y="30479"/>
                </a:lnTo>
                <a:lnTo>
                  <a:pt x="879429" y="35559"/>
                </a:lnTo>
                <a:lnTo>
                  <a:pt x="871218" y="38099"/>
                </a:lnTo>
                <a:lnTo>
                  <a:pt x="854049" y="43179"/>
                </a:lnTo>
                <a:lnTo>
                  <a:pt x="1320436" y="43179"/>
                </a:lnTo>
                <a:lnTo>
                  <a:pt x="1310144" y="40639"/>
                </a:lnTo>
                <a:lnTo>
                  <a:pt x="1306460" y="39369"/>
                </a:lnTo>
                <a:lnTo>
                  <a:pt x="968273" y="39369"/>
                </a:lnTo>
                <a:lnTo>
                  <a:pt x="965365" y="38099"/>
                </a:lnTo>
                <a:lnTo>
                  <a:pt x="952919" y="35559"/>
                </a:lnTo>
                <a:lnTo>
                  <a:pt x="947508" y="34289"/>
                </a:lnTo>
                <a:lnTo>
                  <a:pt x="944435" y="31749"/>
                </a:lnTo>
                <a:lnTo>
                  <a:pt x="942390" y="29209"/>
                </a:lnTo>
                <a:lnTo>
                  <a:pt x="937234" y="26669"/>
                </a:lnTo>
                <a:lnTo>
                  <a:pt x="932814" y="24129"/>
                </a:lnTo>
                <a:lnTo>
                  <a:pt x="925829" y="21589"/>
                </a:lnTo>
                <a:close/>
                <a:moveTo>
                  <a:pt x="653211" y="19049"/>
                </a:moveTo>
                <a:lnTo>
                  <a:pt x="650758" y="35559"/>
                </a:lnTo>
                <a:lnTo>
                  <a:pt x="650659" y="36829"/>
                </a:lnTo>
                <a:lnTo>
                  <a:pt x="651763" y="38099"/>
                </a:lnTo>
                <a:lnTo>
                  <a:pt x="621855" y="38099"/>
                </a:lnTo>
                <a:lnTo>
                  <a:pt x="621715" y="39369"/>
                </a:lnTo>
                <a:lnTo>
                  <a:pt x="619569" y="41909"/>
                </a:lnTo>
                <a:lnTo>
                  <a:pt x="834326" y="41909"/>
                </a:lnTo>
                <a:lnTo>
                  <a:pt x="823820" y="40639"/>
                </a:lnTo>
                <a:lnTo>
                  <a:pt x="812850" y="40639"/>
                </a:lnTo>
                <a:lnTo>
                  <a:pt x="776227" y="39369"/>
                </a:lnTo>
                <a:lnTo>
                  <a:pt x="739846" y="34289"/>
                </a:lnTo>
                <a:lnTo>
                  <a:pt x="715803" y="29209"/>
                </a:lnTo>
                <a:lnTo>
                  <a:pt x="661847" y="29209"/>
                </a:lnTo>
                <a:lnTo>
                  <a:pt x="658317" y="20319"/>
                </a:lnTo>
                <a:lnTo>
                  <a:pt x="654761" y="20319"/>
                </a:lnTo>
                <a:lnTo>
                  <a:pt x="653211" y="19049"/>
                </a:lnTo>
                <a:close/>
                <a:moveTo>
                  <a:pt x="449449" y="20319"/>
                </a:moveTo>
                <a:lnTo>
                  <a:pt x="434047" y="20319"/>
                </a:lnTo>
                <a:lnTo>
                  <a:pt x="403047" y="22859"/>
                </a:lnTo>
                <a:lnTo>
                  <a:pt x="387883" y="25399"/>
                </a:lnTo>
                <a:lnTo>
                  <a:pt x="373106" y="29209"/>
                </a:lnTo>
                <a:lnTo>
                  <a:pt x="358645" y="31749"/>
                </a:lnTo>
                <a:lnTo>
                  <a:pt x="344423" y="35559"/>
                </a:lnTo>
                <a:lnTo>
                  <a:pt x="330300" y="38099"/>
                </a:lnTo>
                <a:lnTo>
                  <a:pt x="302166" y="40639"/>
                </a:lnTo>
                <a:lnTo>
                  <a:pt x="619036" y="40639"/>
                </a:lnTo>
                <a:lnTo>
                  <a:pt x="618502" y="39369"/>
                </a:lnTo>
                <a:lnTo>
                  <a:pt x="612800" y="38099"/>
                </a:lnTo>
                <a:lnTo>
                  <a:pt x="582206" y="38099"/>
                </a:lnTo>
                <a:lnTo>
                  <a:pt x="521917" y="30479"/>
                </a:lnTo>
                <a:lnTo>
                  <a:pt x="492775" y="25399"/>
                </a:lnTo>
                <a:lnTo>
                  <a:pt x="464400" y="22859"/>
                </a:lnTo>
                <a:lnTo>
                  <a:pt x="449449" y="20319"/>
                </a:lnTo>
                <a:close/>
                <a:moveTo>
                  <a:pt x="1019517" y="31749"/>
                </a:moveTo>
                <a:lnTo>
                  <a:pt x="1011890" y="33019"/>
                </a:lnTo>
                <a:lnTo>
                  <a:pt x="1004428" y="33019"/>
                </a:lnTo>
                <a:lnTo>
                  <a:pt x="989939" y="35559"/>
                </a:lnTo>
                <a:lnTo>
                  <a:pt x="973010" y="39369"/>
                </a:lnTo>
                <a:lnTo>
                  <a:pt x="1306460" y="39369"/>
                </a:lnTo>
                <a:lnTo>
                  <a:pt x="1291725" y="34289"/>
                </a:lnTo>
                <a:lnTo>
                  <a:pt x="1024699" y="34289"/>
                </a:lnTo>
                <a:lnTo>
                  <a:pt x="1019517" y="31749"/>
                </a:lnTo>
                <a:close/>
                <a:moveTo>
                  <a:pt x="246194" y="36829"/>
                </a:moveTo>
                <a:lnTo>
                  <a:pt x="238248" y="36829"/>
                </a:lnTo>
                <a:lnTo>
                  <a:pt x="230250" y="38099"/>
                </a:lnTo>
                <a:lnTo>
                  <a:pt x="253709" y="38099"/>
                </a:lnTo>
                <a:lnTo>
                  <a:pt x="246194" y="36829"/>
                </a:lnTo>
                <a:close/>
                <a:moveTo>
                  <a:pt x="568566" y="30479"/>
                </a:moveTo>
                <a:lnTo>
                  <a:pt x="573773" y="33019"/>
                </a:lnTo>
                <a:lnTo>
                  <a:pt x="578218" y="35559"/>
                </a:lnTo>
                <a:lnTo>
                  <a:pt x="582206" y="38099"/>
                </a:lnTo>
                <a:lnTo>
                  <a:pt x="612800" y="38099"/>
                </a:lnTo>
                <a:lnTo>
                  <a:pt x="611733" y="34289"/>
                </a:lnTo>
                <a:lnTo>
                  <a:pt x="603489" y="34289"/>
                </a:lnTo>
                <a:lnTo>
                  <a:pt x="589814" y="31749"/>
                </a:lnTo>
                <a:lnTo>
                  <a:pt x="572985" y="31749"/>
                </a:lnTo>
                <a:lnTo>
                  <a:pt x="568566" y="30479"/>
                </a:lnTo>
                <a:close/>
                <a:moveTo>
                  <a:pt x="649541" y="27939"/>
                </a:moveTo>
                <a:lnTo>
                  <a:pt x="648436" y="27939"/>
                </a:lnTo>
                <a:lnTo>
                  <a:pt x="644792" y="29209"/>
                </a:lnTo>
                <a:lnTo>
                  <a:pt x="639017" y="33019"/>
                </a:lnTo>
                <a:lnTo>
                  <a:pt x="632764" y="36829"/>
                </a:lnTo>
                <a:lnTo>
                  <a:pt x="627684" y="38099"/>
                </a:lnTo>
                <a:lnTo>
                  <a:pt x="651763" y="38099"/>
                </a:lnTo>
                <a:lnTo>
                  <a:pt x="650659" y="36829"/>
                </a:lnTo>
                <a:lnTo>
                  <a:pt x="650499" y="35559"/>
                </a:lnTo>
                <a:lnTo>
                  <a:pt x="649541" y="27939"/>
                </a:lnTo>
                <a:close/>
                <a:moveTo>
                  <a:pt x="278930" y="31749"/>
                </a:moveTo>
                <a:lnTo>
                  <a:pt x="260400" y="31749"/>
                </a:lnTo>
                <a:lnTo>
                  <a:pt x="265366" y="34289"/>
                </a:lnTo>
                <a:lnTo>
                  <a:pt x="264579" y="35559"/>
                </a:lnTo>
                <a:lnTo>
                  <a:pt x="265569" y="36829"/>
                </a:lnTo>
                <a:lnTo>
                  <a:pt x="270586" y="34289"/>
                </a:lnTo>
                <a:lnTo>
                  <a:pt x="278930" y="31749"/>
                </a:lnTo>
                <a:close/>
                <a:moveTo>
                  <a:pt x="321538" y="31749"/>
                </a:moveTo>
                <a:lnTo>
                  <a:pt x="278930" y="31749"/>
                </a:lnTo>
                <a:lnTo>
                  <a:pt x="286981" y="34289"/>
                </a:lnTo>
                <a:lnTo>
                  <a:pt x="283641" y="36829"/>
                </a:lnTo>
                <a:lnTo>
                  <a:pt x="314236" y="36829"/>
                </a:lnTo>
                <a:lnTo>
                  <a:pt x="323659" y="35559"/>
                </a:lnTo>
                <a:lnTo>
                  <a:pt x="319836" y="33019"/>
                </a:lnTo>
                <a:lnTo>
                  <a:pt x="321538" y="31749"/>
                </a:lnTo>
                <a:close/>
                <a:moveTo>
                  <a:pt x="650618" y="36505"/>
                </a:moveTo>
                <a:lnTo>
                  <a:pt x="650570" y="36829"/>
                </a:lnTo>
                <a:lnTo>
                  <a:pt x="650618" y="36505"/>
                </a:lnTo>
                <a:close/>
                <a:moveTo>
                  <a:pt x="207086" y="13969"/>
                </a:moveTo>
                <a:lnTo>
                  <a:pt x="195046" y="13969"/>
                </a:lnTo>
                <a:lnTo>
                  <a:pt x="187871" y="17779"/>
                </a:lnTo>
                <a:lnTo>
                  <a:pt x="182727" y="22859"/>
                </a:lnTo>
                <a:lnTo>
                  <a:pt x="178650" y="26669"/>
                </a:lnTo>
                <a:lnTo>
                  <a:pt x="172694" y="26669"/>
                </a:lnTo>
                <a:lnTo>
                  <a:pt x="168198" y="27939"/>
                </a:lnTo>
                <a:lnTo>
                  <a:pt x="154698" y="35559"/>
                </a:lnTo>
                <a:lnTo>
                  <a:pt x="247700" y="35559"/>
                </a:lnTo>
                <a:lnTo>
                  <a:pt x="249504" y="34289"/>
                </a:lnTo>
                <a:lnTo>
                  <a:pt x="252082" y="34289"/>
                </a:lnTo>
                <a:lnTo>
                  <a:pt x="256806" y="33019"/>
                </a:lnTo>
                <a:lnTo>
                  <a:pt x="260400" y="31749"/>
                </a:lnTo>
                <a:lnTo>
                  <a:pt x="321538" y="31749"/>
                </a:lnTo>
                <a:lnTo>
                  <a:pt x="323240" y="30479"/>
                </a:lnTo>
                <a:lnTo>
                  <a:pt x="313143" y="30479"/>
                </a:lnTo>
                <a:lnTo>
                  <a:pt x="306057" y="29209"/>
                </a:lnTo>
                <a:lnTo>
                  <a:pt x="302031" y="27939"/>
                </a:lnTo>
                <a:lnTo>
                  <a:pt x="304878" y="25399"/>
                </a:lnTo>
                <a:lnTo>
                  <a:pt x="294093" y="25399"/>
                </a:lnTo>
                <a:lnTo>
                  <a:pt x="290842" y="22859"/>
                </a:lnTo>
                <a:lnTo>
                  <a:pt x="284645" y="22859"/>
                </a:lnTo>
                <a:lnTo>
                  <a:pt x="286812" y="20319"/>
                </a:lnTo>
                <a:lnTo>
                  <a:pt x="250431" y="20319"/>
                </a:lnTo>
                <a:lnTo>
                  <a:pt x="242531" y="19049"/>
                </a:lnTo>
                <a:lnTo>
                  <a:pt x="232333" y="17779"/>
                </a:lnTo>
                <a:lnTo>
                  <a:pt x="222542" y="17779"/>
                </a:lnTo>
                <a:lnTo>
                  <a:pt x="220586" y="16509"/>
                </a:lnTo>
                <a:lnTo>
                  <a:pt x="218046" y="16509"/>
                </a:lnTo>
                <a:lnTo>
                  <a:pt x="215391" y="15239"/>
                </a:lnTo>
                <a:lnTo>
                  <a:pt x="212267" y="15239"/>
                </a:lnTo>
                <a:lnTo>
                  <a:pt x="207086" y="13969"/>
                </a:lnTo>
                <a:close/>
                <a:moveTo>
                  <a:pt x="347724" y="29209"/>
                </a:moveTo>
                <a:lnTo>
                  <a:pt x="336842" y="29209"/>
                </a:lnTo>
                <a:lnTo>
                  <a:pt x="326351" y="31749"/>
                </a:lnTo>
                <a:lnTo>
                  <a:pt x="330187" y="33019"/>
                </a:lnTo>
                <a:lnTo>
                  <a:pt x="335986" y="34289"/>
                </a:lnTo>
                <a:lnTo>
                  <a:pt x="343052" y="31749"/>
                </a:lnTo>
                <a:lnTo>
                  <a:pt x="347724" y="29209"/>
                </a:lnTo>
                <a:close/>
                <a:moveTo>
                  <a:pt x="1282713" y="21589"/>
                </a:moveTo>
                <a:lnTo>
                  <a:pt x="1128077" y="21589"/>
                </a:lnTo>
                <a:lnTo>
                  <a:pt x="1121168" y="22859"/>
                </a:lnTo>
                <a:lnTo>
                  <a:pt x="1122108" y="24129"/>
                </a:lnTo>
                <a:lnTo>
                  <a:pt x="1120406" y="25399"/>
                </a:lnTo>
                <a:lnTo>
                  <a:pt x="1108722" y="25399"/>
                </a:lnTo>
                <a:lnTo>
                  <a:pt x="1103109" y="26669"/>
                </a:lnTo>
                <a:lnTo>
                  <a:pt x="1080049" y="29209"/>
                </a:lnTo>
                <a:lnTo>
                  <a:pt x="1069244" y="31749"/>
                </a:lnTo>
                <a:lnTo>
                  <a:pt x="1058951" y="33019"/>
                </a:lnTo>
                <a:lnTo>
                  <a:pt x="1055471" y="33019"/>
                </a:lnTo>
                <a:lnTo>
                  <a:pt x="1052829" y="34289"/>
                </a:lnTo>
                <a:lnTo>
                  <a:pt x="1291725" y="34289"/>
                </a:lnTo>
                <a:lnTo>
                  <a:pt x="1284357" y="31749"/>
                </a:lnTo>
                <a:lnTo>
                  <a:pt x="1278201" y="26669"/>
                </a:lnTo>
                <a:lnTo>
                  <a:pt x="1281469" y="22859"/>
                </a:lnTo>
                <a:lnTo>
                  <a:pt x="1282713" y="21589"/>
                </a:lnTo>
                <a:close/>
                <a:moveTo>
                  <a:pt x="581113" y="30479"/>
                </a:moveTo>
                <a:lnTo>
                  <a:pt x="580313" y="30479"/>
                </a:lnTo>
                <a:lnTo>
                  <a:pt x="580897" y="31749"/>
                </a:lnTo>
                <a:lnTo>
                  <a:pt x="581177" y="31749"/>
                </a:lnTo>
                <a:lnTo>
                  <a:pt x="581113" y="30479"/>
                </a:lnTo>
                <a:close/>
                <a:moveTo>
                  <a:pt x="444753" y="7619"/>
                </a:moveTo>
                <a:lnTo>
                  <a:pt x="441744" y="8889"/>
                </a:lnTo>
                <a:lnTo>
                  <a:pt x="438784" y="8889"/>
                </a:lnTo>
                <a:lnTo>
                  <a:pt x="435876" y="10159"/>
                </a:lnTo>
                <a:lnTo>
                  <a:pt x="376436" y="10159"/>
                </a:lnTo>
                <a:lnTo>
                  <a:pt x="376821" y="11429"/>
                </a:lnTo>
                <a:lnTo>
                  <a:pt x="369275" y="15239"/>
                </a:lnTo>
                <a:lnTo>
                  <a:pt x="361164" y="17779"/>
                </a:lnTo>
                <a:lnTo>
                  <a:pt x="353159" y="21589"/>
                </a:lnTo>
                <a:lnTo>
                  <a:pt x="345935" y="25399"/>
                </a:lnTo>
                <a:lnTo>
                  <a:pt x="314617" y="25399"/>
                </a:lnTo>
                <a:lnTo>
                  <a:pt x="315340" y="27939"/>
                </a:lnTo>
                <a:lnTo>
                  <a:pt x="313143" y="30479"/>
                </a:lnTo>
                <a:lnTo>
                  <a:pt x="323240" y="30479"/>
                </a:lnTo>
                <a:lnTo>
                  <a:pt x="328434" y="29209"/>
                </a:lnTo>
                <a:lnTo>
                  <a:pt x="347724" y="29209"/>
                </a:lnTo>
                <a:lnTo>
                  <a:pt x="350061" y="27939"/>
                </a:lnTo>
                <a:lnTo>
                  <a:pt x="355688" y="26669"/>
                </a:lnTo>
                <a:lnTo>
                  <a:pt x="374693" y="26669"/>
                </a:lnTo>
                <a:lnTo>
                  <a:pt x="380126" y="24129"/>
                </a:lnTo>
                <a:lnTo>
                  <a:pt x="387757" y="21589"/>
                </a:lnTo>
                <a:lnTo>
                  <a:pt x="396157" y="21589"/>
                </a:lnTo>
                <a:lnTo>
                  <a:pt x="396620" y="20319"/>
                </a:lnTo>
                <a:lnTo>
                  <a:pt x="399465" y="17779"/>
                </a:lnTo>
                <a:lnTo>
                  <a:pt x="403491" y="15239"/>
                </a:lnTo>
                <a:lnTo>
                  <a:pt x="431455" y="15239"/>
                </a:lnTo>
                <a:lnTo>
                  <a:pt x="438064" y="12699"/>
                </a:lnTo>
                <a:lnTo>
                  <a:pt x="443858" y="10159"/>
                </a:lnTo>
                <a:lnTo>
                  <a:pt x="444753" y="7619"/>
                </a:lnTo>
                <a:close/>
                <a:moveTo>
                  <a:pt x="374693" y="26669"/>
                </a:moveTo>
                <a:lnTo>
                  <a:pt x="362429" y="26669"/>
                </a:lnTo>
                <a:lnTo>
                  <a:pt x="365654" y="27939"/>
                </a:lnTo>
                <a:lnTo>
                  <a:pt x="362483" y="30479"/>
                </a:lnTo>
                <a:lnTo>
                  <a:pt x="371976" y="27939"/>
                </a:lnTo>
                <a:lnTo>
                  <a:pt x="374693" y="26669"/>
                </a:lnTo>
                <a:close/>
                <a:moveTo>
                  <a:pt x="670054" y="21867"/>
                </a:moveTo>
                <a:lnTo>
                  <a:pt x="670280" y="24129"/>
                </a:lnTo>
                <a:lnTo>
                  <a:pt x="663397" y="24129"/>
                </a:lnTo>
                <a:lnTo>
                  <a:pt x="667296" y="25399"/>
                </a:lnTo>
                <a:lnTo>
                  <a:pt x="667194" y="27939"/>
                </a:lnTo>
                <a:lnTo>
                  <a:pt x="665416" y="29209"/>
                </a:lnTo>
                <a:lnTo>
                  <a:pt x="715803" y="29209"/>
                </a:lnTo>
                <a:lnTo>
                  <a:pt x="703781" y="26669"/>
                </a:lnTo>
                <a:lnTo>
                  <a:pt x="670054" y="21867"/>
                </a:lnTo>
                <a:close/>
                <a:moveTo>
                  <a:pt x="341121" y="13969"/>
                </a:moveTo>
                <a:lnTo>
                  <a:pt x="332371" y="16509"/>
                </a:lnTo>
                <a:lnTo>
                  <a:pt x="340804" y="17779"/>
                </a:lnTo>
                <a:lnTo>
                  <a:pt x="334975" y="21589"/>
                </a:lnTo>
                <a:lnTo>
                  <a:pt x="326564" y="22859"/>
                </a:lnTo>
                <a:lnTo>
                  <a:pt x="317301" y="24129"/>
                </a:lnTo>
                <a:lnTo>
                  <a:pt x="308914" y="26669"/>
                </a:lnTo>
                <a:lnTo>
                  <a:pt x="311772" y="26669"/>
                </a:lnTo>
                <a:lnTo>
                  <a:pt x="314617" y="25399"/>
                </a:lnTo>
                <a:lnTo>
                  <a:pt x="345935" y="25399"/>
                </a:lnTo>
                <a:lnTo>
                  <a:pt x="348686" y="20963"/>
                </a:lnTo>
                <a:lnTo>
                  <a:pt x="341121" y="13969"/>
                </a:lnTo>
                <a:close/>
                <a:moveTo>
                  <a:pt x="300469" y="20319"/>
                </a:moveTo>
                <a:lnTo>
                  <a:pt x="294868" y="21589"/>
                </a:lnTo>
                <a:lnTo>
                  <a:pt x="296532" y="22859"/>
                </a:lnTo>
                <a:lnTo>
                  <a:pt x="294093" y="25399"/>
                </a:lnTo>
                <a:lnTo>
                  <a:pt x="294690" y="25399"/>
                </a:lnTo>
                <a:lnTo>
                  <a:pt x="296684" y="24129"/>
                </a:lnTo>
                <a:lnTo>
                  <a:pt x="298589" y="21589"/>
                </a:lnTo>
                <a:lnTo>
                  <a:pt x="300469" y="20319"/>
                </a:lnTo>
                <a:close/>
                <a:moveTo>
                  <a:pt x="322795" y="16509"/>
                </a:moveTo>
                <a:lnTo>
                  <a:pt x="314718" y="19049"/>
                </a:lnTo>
                <a:lnTo>
                  <a:pt x="307352" y="21589"/>
                </a:lnTo>
                <a:lnTo>
                  <a:pt x="300682" y="24129"/>
                </a:lnTo>
                <a:lnTo>
                  <a:pt x="294690" y="25399"/>
                </a:lnTo>
                <a:lnTo>
                  <a:pt x="304878" y="25399"/>
                </a:lnTo>
                <a:lnTo>
                  <a:pt x="306302" y="24129"/>
                </a:lnTo>
                <a:lnTo>
                  <a:pt x="314180" y="21589"/>
                </a:lnTo>
                <a:lnTo>
                  <a:pt x="321174" y="20319"/>
                </a:lnTo>
                <a:lnTo>
                  <a:pt x="322795" y="16509"/>
                </a:lnTo>
                <a:close/>
                <a:moveTo>
                  <a:pt x="1161262" y="0"/>
                </a:moveTo>
                <a:lnTo>
                  <a:pt x="1124572" y="0"/>
                </a:lnTo>
                <a:lnTo>
                  <a:pt x="1117615" y="1269"/>
                </a:lnTo>
                <a:lnTo>
                  <a:pt x="1111238" y="2539"/>
                </a:lnTo>
                <a:lnTo>
                  <a:pt x="1105293" y="3809"/>
                </a:lnTo>
                <a:lnTo>
                  <a:pt x="1088553" y="7619"/>
                </a:lnTo>
                <a:lnTo>
                  <a:pt x="1076959" y="11429"/>
                </a:lnTo>
                <a:lnTo>
                  <a:pt x="1063585" y="15239"/>
                </a:lnTo>
                <a:lnTo>
                  <a:pt x="1047165" y="19049"/>
                </a:lnTo>
                <a:lnTo>
                  <a:pt x="1049527" y="21589"/>
                </a:lnTo>
                <a:lnTo>
                  <a:pt x="1054099" y="24129"/>
                </a:lnTo>
                <a:lnTo>
                  <a:pt x="1071676" y="25399"/>
                </a:lnTo>
                <a:lnTo>
                  <a:pt x="1089393" y="25399"/>
                </a:lnTo>
                <a:lnTo>
                  <a:pt x="1097493" y="24129"/>
                </a:lnTo>
                <a:lnTo>
                  <a:pt x="1106587" y="24129"/>
                </a:lnTo>
                <a:lnTo>
                  <a:pt x="1116755" y="22859"/>
                </a:lnTo>
                <a:lnTo>
                  <a:pt x="1128077" y="21589"/>
                </a:lnTo>
                <a:lnTo>
                  <a:pt x="1282713" y="21589"/>
                </a:lnTo>
                <a:lnTo>
                  <a:pt x="1283957" y="20319"/>
                </a:lnTo>
                <a:lnTo>
                  <a:pt x="1271473" y="16509"/>
                </a:lnTo>
                <a:lnTo>
                  <a:pt x="1257365" y="13969"/>
                </a:lnTo>
                <a:lnTo>
                  <a:pt x="1242211" y="12699"/>
                </a:lnTo>
                <a:lnTo>
                  <a:pt x="1226591" y="10159"/>
                </a:lnTo>
                <a:lnTo>
                  <a:pt x="1183886" y="6349"/>
                </a:lnTo>
                <a:lnTo>
                  <a:pt x="1173010" y="5079"/>
                </a:lnTo>
                <a:lnTo>
                  <a:pt x="1184597" y="3809"/>
                </a:lnTo>
                <a:lnTo>
                  <a:pt x="1174803" y="2539"/>
                </a:lnTo>
                <a:lnTo>
                  <a:pt x="1161262" y="0"/>
                </a:lnTo>
                <a:close/>
                <a:moveTo>
                  <a:pt x="289217" y="21589"/>
                </a:moveTo>
                <a:lnTo>
                  <a:pt x="284645" y="22859"/>
                </a:lnTo>
                <a:lnTo>
                  <a:pt x="290842" y="22859"/>
                </a:lnTo>
                <a:lnTo>
                  <a:pt x="289217" y="21589"/>
                </a:lnTo>
                <a:close/>
                <a:moveTo>
                  <a:pt x="396157" y="21589"/>
                </a:moveTo>
                <a:lnTo>
                  <a:pt x="387757" y="21589"/>
                </a:lnTo>
                <a:lnTo>
                  <a:pt x="395693" y="22859"/>
                </a:lnTo>
                <a:lnTo>
                  <a:pt x="396157" y="21589"/>
                </a:lnTo>
                <a:close/>
                <a:moveTo>
                  <a:pt x="669645" y="17779"/>
                </a:moveTo>
                <a:lnTo>
                  <a:pt x="668108" y="21589"/>
                </a:lnTo>
                <a:lnTo>
                  <a:pt x="670054" y="21867"/>
                </a:lnTo>
                <a:lnTo>
                  <a:pt x="669645" y="17779"/>
                </a:lnTo>
                <a:close/>
                <a:moveTo>
                  <a:pt x="351447" y="16509"/>
                </a:moveTo>
                <a:lnTo>
                  <a:pt x="348686" y="20963"/>
                </a:lnTo>
                <a:lnTo>
                  <a:pt x="349364" y="21589"/>
                </a:lnTo>
                <a:lnTo>
                  <a:pt x="351447" y="16509"/>
                </a:lnTo>
                <a:close/>
                <a:moveTo>
                  <a:pt x="261086" y="17779"/>
                </a:moveTo>
                <a:lnTo>
                  <a:pt x="247040" y="17779"/>
                </a:lnTo>
                <a:lnTo>
                  <a:pt x="251942" y="19049"/>
                </a:lnTo>
                <a:lnTo>
                  <a:pt x="250431" y="20319"/>
                </a:lnTo>
                <a:lnTo>
                  <a:pt x="286812" y="20319"/>
                </a:lnTo>
                <a:lnTo>
                  <a:pt x="287896" y="19049"/>
                </a:lnTo>
                <a:lnTo>
                  <a:pt x="267309" y="19049"/>
                </a:lnTo>
                <a:lnTo>
                  <a:pt x="261086" y="17779"/>
                </a:lnTo>
                <a:close/>
                <a:moveTo>
                  <a:pt x="431455" y="15239"/>
                </a:moveTo>
                <a:lnTo>
                  <a:pt x="403491" y="15239"/>
                </a:lnTo>
                <a:lnTo>
                  <a:pt x="404152" y="20319"/>
                </a:lnTo>
                <a:lnTo>
                  <a:pt x="408470" y="16509"/>
                </a:lnTo>
                <a:lnTo>
                  <a:pt x="429786" y="16509"/>
                </a:lnTo>
                <a:lnTo>
                  <a:pt x="431455" y="15239"/>
                </a:lnTo>
                <a:close/>
                <a:moveTo>
                  <a:pt x="429786" y="16509"/>
                </a:moveTo>
                <a:lnTo>
                  <a:pt x="415537" y="16509"/>
                </a:lnTo>
                <a:lnTo>
                  <a:pt x="421701" y="19049"/>
                </a:lnTo>
                <a:lnTo>
                  <a:pt x="427749" y="20319"/>
                </a:lnTo>
                <a:lnTo>
                  <a:pt x="428593" y="20160"/>
                </a:lnTo>
                <a:lnTo>
                  <a:pt x="428116" y="17779"/>
                </a:lnTo>
                <a:lnTo>
                  <a:pt x="429786" y="16509"/>
                </a:lnTo>
                <a:close/>
                <a:moveTo>
                  <a:pt x="429845" y="19923"/>
                </a:moveTo>
                <a:lnTo>
                  <a:pt x="428593" y="20160"/>
                </a:lnTo>
                <a:lnTo>
                  <a:pt x="428624" y="20319"/>
                </a:lnTo>
                <a:lnTo>
                  <a:pt x="429845" y="19923"/>
                </a:lnTo>
                <a:close/>
                <a:moveTo>
                  <a:pt x="434466" y="19049"/>
                </a:moveTo>
                <a:lnTo>
                  <a:pt x="432536" y="19049"/>
                </a:lnTo>
                <a:lnTo>
                  <a:pt x="429845" y="19923"/>
                </a:lnTo>
                <a:lnTo>
                  <a:pt x="434466" y="19049"/>
                </a:lnTo>
                <a:close/>
                <a:moveTo>
                  <a:pt x="285140" y="17779"/>
                </a:moveTo>
                <a:lnTo>
                  <a:pt x="279628" y="17779"/>
                </a:lnTo>
                <a:lnTo>
                  <a:pt x="280581" y="19049"/>
                </a:lnTo>
                <a:lnTo>
                  <a:pt x="287896" y="19049"/>
                </a:lnTo>
                <a:lnTo>
                  <a:pt x="285140" y="17779"/>
                </a:lnTo>
                <a:close/>
                <a:moveTo>
                  <a:pt x="251980" y="15239"/>
                </a:moveTo>
                <a:lnTo>
                  <a:pt x="232054" y="15239"/>
                </a:lnTo>
                <a:lnTo>
                  <a:pt x="232981" y="16509"/>
                </a:lnTo>
                <a:lnTo>
                  <a:pt x="238048" y="16509"/>
                </a:lnTo>
                <a:lnTo>
                  <a:pt x="242519" y="17779"/>
                </a:lnTo>
                <a:lnTo>
                  <a:pt x="257975" y="17779"/>
                </a:lnTo>
                <a:lnTo>
                  <a:pt x="251980" y="15239"/>
                </a:lnTo>
                <a:close/>
                <a:moveTo>
                  <a:pt x="245935" y="13969"/>
                </a:moveTo>
                <a:lnTo>
                  <a:pt x="243065" y="13969"/>
                </a:lnTo>
                <a:lnTo>
                  <a:pt x="248348" y="15239"/>
                </a:lnTo>
                <a:lnTo>
                  <a:pt x="251790" y="15239"/>
                </a:lnTo>
                <a:lnTo>
                  <a:pt x="245935" y="13969"/>
                </a:lnTo>
                <a:close/>
                <a:moveTo>
                  <a:pt x="371331" y="10159"/>
                </a:moveTo>
                <a:lnTo>
                  <a:pt x="366801" y="10159"/>
                </a:lnTo>
                <a:lnTo>
                  <a:pt x="363245" y="13969"/>
                </a:lnTo>
                <a:lnTo>
                  <a:pt x="362661" y="15239"/>
                </a:lnTo>
                <a:lnTo>
                  <a:pt x="371331" y="10159"/>
                </a:lnTo>
                <a:close/>
                <a:moveTo>
                  <a:pt x="233171" y="12699"/>
                </a:moveTo>
                <a:lnTo>
                  <a:pt x="238251" y="13969"/>
                </a:lnTo>
                <a:lnTo>
                  <a:pt x="242696" y="13969"/>
                </a:lnTo>
                <a:lnTo>
                  <a:pt x="233171" y="12699"/>
                </a:lnTo>
                <a:close/>
                <a:moveTo>
                  <a:pt x="375665" y="7619"/>
                </a:moveTo>
                <a:lnTo>
                  <a:pt x="371331" y="10159"/>
                </a:lnTo>
                <a:lnTo>
                  <a:pt x="376436" y="10159"/>
                </a:lnTo>
                <a:lnTo>
                  <a:pt x="375665" y="7619"/>
                </a:lnTo>
                <a:close/>
                <a:moveTo>
                  <a:pt x="404355" y="7619"/>
                </a:moveTo>
                <a:lnTo>
                  <a:pt x="391299" y="7619"/>
                </a:lnTo>
                <a:lnTo>
                  <a:pt x="391858" y="10159"/>
                </a:lnTo>
                <a:lnTo>
                  <a:pt x="405536" y="10159"/>
                </a:lnTo>
                <a:lnTo>
                  <a:pt x="404355" y="7619"/>
                </a:lnTo>
                <a:close/>
                <a:moveTo>
                  <a:pt x="429323" y="5079"/>
                </a:moveTo>
                <a:lnTo>
                  <a:pt x="421157" y="6349"/>
                </a:lnTo>
                <a:lnTo>
                  <a:pt x="413181" y="8889"/>
                </a:lnTo>
                <a:lnTo>
                  <a:pt x="405536" y="10159"/>
                </a:lnTo>
                <a:lnTo>
                  <a:pt x="435876" y="10159"/>
                </a:lnTo>
                <a:lnTo>
                  <a:pt x="437891" y="7619"/>
                </a:lnTo>
                <a:lnTo>
                  <a:pt x="427151" y="7619"/>
                </a:lnTo>
                <a:lnTo>
                  <a:pt x="429323" y="5079"/>
                </a:lnTo>
                <a:close/>
                <a:moveTo>
                  <a:pt x="410741" y="5079"/>
                </a:moveTo>
                <a:lnTo>
                  <a:pt x="405711" y="5079"/>
                </a:lnTo>
                <a:lnTo>
                  <a:pt x="398218" y="7619"/>
                </a:lnTo>
                <a:lnTo>
                  <a:pt x="410273" y="7619"/>
                </a:lnTo>
                <a:lnTo>
                  <a:pt x="410741" y="5079"/>
                </a:lnTo>
                <a:close/>
                <a:moveTo>
                  <a:pt x="438899" y="6349"/>
                </a:moveTo>
                <a:lnTo>
                  <a:pt x="427151" y="7619"/>
                </a:lnTo>
                <a:lnTo>
                  <a:pt x="437891" y="7619"/>
                </a:lnTo>
                <a:lnTo>
                  <a:pt x="438899" y="6349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39" name="object 24"/>
          <p:cNvSpPr/>
          <p:nvPr/>
        </p:nvSpPr>
        <p:spPr>
          <a:xfrm>
            <a:off x="10420920" y="6222960"/>
            <a:ext cx="1388520" cy="5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11"/>
              </a:spcBef>
            </a:pPr>
            <a:r>
              <a:rPr lang="en-US" sz="1800" b="1" strike="noStrike" spc="-21">
                <a:solidFill>
                  <a:srgbClr val="FFFFFF"/>
                </a:solidFill>
                <a:latin typeface="Calibri"/>
              </a:rPr>
              <a:t>a</a:t>
            </a:r>
            <a:r>
              <a:rPr lang="en-US" sz="1800" b="1" strike="noStrike" spc="-35">
                <a:solidFill>
                  <a:srgbClr val="FFFFFF"/>
                </a:solidFill>
                <a:latin typeface="Calibri"/>
              </a:rPr>
              <a:t>n</a:t>
            </a:r>
            <a:r>
              <a:rPr lang="en-US" sz="1800" b="1" strike="noStrike" spc="-21">
                <a:solidFill>
                  <a:srgbClr val="FFFFFF"/>
                </a:solidFill>
                <a:latin typeface="Calibri"/>
              </a:rPr>
              <a:t>tisl</a:t>
            </a:r>
            <a:r>
              <a:rPr lang="en-US" sz="1800" b="1" strike="noStrike" spc="-46">
                <a:solidFill>
                  <a:srgbClr val="FFFFFF"/>
                </a:solidFill>
                <a:latin typeface="Calibri"/>
              </a:rPr>
              <a:t>a</a:t>
            </a:r>
            <a:r>
              <a:rPr lang="en-US" sz="1800" b="1" strike="noStrike" spc="-35">
                <a:solidFill>
                  <a:srgbClr val="FFFFFF"/>
                </a:solidFill>
                <a:latin typeface="Calibri"/>
              </a:rPr>
              <a:t>v</a:t>
            </a:r>
            <a:r>
              <a:rPr lang="en-US" sz="1800" b="1" strike="noStrike" spc="-21">
                <a:solidFill>
                  <a:srgbClr val="FFFFFF"/>
                </a:solidFill>
                <a:latin typeface="Calibri"/>
              </a:rPr>
              <a:t>e</a:t>
            </a:r>
            <a:r>
              <a:rPr lang="en-US" sz="1800" b="1" strike="noStrike" spc="-12">
                <a:solidFill>
                  <a:srgbClr val="FFFFFF"/>
                </a:solidFill>
                <a:latin typeface="Calibri"/>
              </a:rPr>
              <a:t>r</a:t>
            </a:r>
            <a:r>
              <a:rPr lang="en-US" sz="1800" b="1" strike="noStrike" spc="-131">
                <a:solidFill>
                  <a:srgbClr val="FFFFFF"/>
                </a:solidFill>
                <a:latin typeface="Calibri"/>
              </a:rPr>
              <a:t>y</a:t>
            </a:r>
            <a:r>
              <a:rPr lang="en-US" sz="1800" b="1" strike="noStrike" spc="-21">
                <a:solidFill>
                  <a:srgbClr val="FFFFFF"/>
                </a:solidFill>
                <a:latin typeface="Calibri"/>
              </a:rPr>
              <a:t>.o</a:t>
            </a:r>
            <a:r>
              <a:rPr lang="en-US" sz="1800" b="1" strike="noStrike" spc="-41">
                <a:solidFill>
                  <a:srgbClr val="FFFFFF"/>
                </a:solidFill>
                <a:latin typeface="Calibri"/>
              </a:rPr>
              <a:t>r</a:t>
            </a:r>
            <a:r>
              <a:rPr lang="en-US" sz="1800" b="1" strike="noStrike" spc="-1">
                <a:solidFill>
                  <a:srgbClr val="FFFFFF"/>
                </a:solidFill>
                <a:latin typeface="Calibri"/>
              </a:rPr>
              <a:t>g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2" name="Picture 1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A617B327-A605-1248-A220-0842925B9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68" y="711158"/>
            <a:ext cx="4380518" cy="54756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9A0F40-C3A5-1C1D-3EF8-0AF18631DBA5}"/>
              </a:ext>
            </a:extLst>
          </p:cNvPr>
          <p:cNvSpPr txBox="1"/>
          <p:nvPr/>
        </p:nvSpPr>
        <p:spPr>
          <a:xfrm>
            <a:off x="8756596" y="5617602"/>
            <a:ext cx="1977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>
                <a:solidFill>
                  <a:schemeClr val="bg1"/>
                </a:solidFill>
                <a:latin typeface="Nunito Sans" pitchFamily="2" charset="0"/>
              </a:rPr>
              <a:t>Image by</a:t>
            </a:r>
            <a:r>
              <a:rPr lang="en-GB" sz="1000" dirty="0">
                <a:solidFill>
                  <a:schemeClr val="bg1"/>
                </a:solidFill>
                <a:latin typeface="Nunito Sans" pitchFamily="2" charset="0"/>
              </a:rPr>
              <a:t>: Jonathan Moore, </a:t>
            </a:r>
            <a:r>
              <a:rPr lang="en-GB" sz="1000" dirty="0">
                <a:solidFill>
                  <a:schemeClr val="bg1"/>
                </a:solidFill>
                <a:latin typeface="Nunito San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www.jonathanmoorephotography.com</a:t>
            </a:r>
            <a:r>
              <a:rPr lang="en-GB" sz="1000" dirty="0">
                <a:solidFill>
                  <a:schemeClr val="bg1"/>
                </a:solidFill>
                <a:latin typeface="Nunito Sans" pitchFamily="2" charset="0"/>
              </a:rPr>
              <a:t>, Instagram @jdcmoore</a:t>
            </a:r>
            <a:endParaRPr lang="en-GB" sz="1000" b="1" dirty="0">
              <a:solidFill>
                <a:schemeClr val="bg1"/>
              </a:solidFill>
              <a:latin typeface="Nunito Sans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object 2"/>
          <p:cNvSpPr txBox="1"/>
          <p:nvPr/>
        </p:nvSpPr>
        <p:spPr>
          <a:xfrm>
            <a:off x="885960" y="719640"/>
            <a:ext cx="4862520" cy="196272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GB" sz="3200" b="1" strike="noStrike" spc="-1" dirty="0">
                <a:solidFill>
                  <a:srgbClr val="231F20"/>
                </a:solidFill>
                <a:latin typeface="Nunito Sans"/>
              </a:rPr>
              <a:t>What is modern slavery?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object 3"/>
          <p:cNvSpPr/>
          <p:nvPr/>
        </p:nvSpPr>
        <p:spPr>
          <a:xfrm>
            <a:off x="871920" y="1768622"/>
            <a:ext cx="4951080" cy="22287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z="2400" b="0" i="0" dirty="0">
                <a:solidFill>
                  <a:srgbClr val="1A1A1A"/>
                </a:solidFill>
                <a:effectLst/>
                <a:latin typeface="Nunito Sans" pitchFamily="2" charset="0"/>
              </a:rPr>
              <a:t>At Anti-Slavery International, we define modern slavery as </a:t>
            </a:r>
            <a:r>
              <a:rPr lang="en-US" sz="2400" b="1" i="0" dirty="0">
                <a:solidFill>
                  <a:srgbClr val="1A1A1A"/>
                </a:solidFill>
                <a:effectLst/>
                <a:latin typeface="Nunito Sans" pitchFamily="2" charset="0"/>
              </a:rPr>
              <a:t>when an individual is exploited by others, for personal or commercial gain. Whether tricked, coerced, or forced, they lose their freedom.</a:t>
            </a:r>
            <a:endParaRPr lang="en-GB" sz="2400" b="0" strike="noStrike" spc="-1" dirty="0">
              <a:solidFill>
                <a:srgbClr val="000000"/>
              </a:solidFill>
              <a:latin typeface="Nunito Sans"/>
              <a:ea typeface="Calibri"/>
            </a:endParaRPr>
          </a:p>
        </p:txBody>
      </p:sp>
      <p:sp>
        <p:nvSpPr>
          <p:cNvPr id="120" name="object 5"/>
          <p:cNvSpPr/>
          <p:nvPr/>
        </p:nvSpPr>
        <p:spPr>
          <a:xfrm>
            <a:off x="11965320" y="6563160"/>
            <a:ext cx="47160" cy="12240"/>
          </a:xfrm>
          <a:custGeom>
            <a:avLst/>
            <a:gdLst/>
            <a:ahLst/>
            <a:cxnLst/>
            <a:rect l="l" t="t" r="r" b="b"/>
            <a:pathLst>
              <a:path w="47625" h="12700">
                <a:moveTo>
                  <a:pt x="28593" y="3136"/>
                </a:moveTo>
                <a:lnTo>
                  <a:pt x="10706" y="3136"/>
                </a:lnTo>
                <a:lnTo>
                  <a:pt x="14185" y="4013"/>
                </a:lnTo>
                <a:lnTo>
                  <a:pt x="12792" y="4013"/>
                </a:lnTo>
                <a:lnTo>
                  <a:pt x="47599" y="12077"/>
                </a:lnTo>
                <a:lnTo>
                  <a:pt x="45646" y="4013"/>
                </a:lnTo>
                <a:lnTo>
                  <a:pt x="14185" y="4013"/>
                </a:lnTo>
                <a:lnTo>
                  <a:pt x="12684" y="3967"/>
                </a:lnTo>
                <a:lnTo>
                  <a:pt x="45635" y="3967"/>
                </a:lnTo>
                <a:lnTo>
                  <a:pt x="45569" y="3695"/>
                </a:lnTo>
                <a:lnTo>
                  <a:pt x="38102" y="3695"/>
                </a:lnTo>
                <a:lnTo>
                  <a:pt x="30857" y="3371"/>
                </a:lnTo>
                <a:lnTo>
                  <a:pt x="28593" y="3136"/>
                </a:lnTo>
                <a:close/>
                <a:moveTo>
                  <a:pt x="10706" y="3136"/>
                </a:moveTo>
                <a:lnTo>
                  <a:pt x="12684" y="3967"/>
                </a:lnTo>
                <a:lnTo>
                  <a:pt x="14185" y="4013"/>
                </a:lnTo>
                <a:lnTo>
                  <a:pt x="10706" y="3136"/>
                </a:lnTo>
                <a:close/>
                <a:moveTo>
                  <a:pt x="11582" y="0"/>
                </a:moveTo>
                <a:lnTo>
                  <a:pt x="13004" y="1904"/>
                </a:lnTo>
                <a:lnTo>
                  <a:pt x="0" y="3581"/>
                </a:lnTo>
                <a:lnTo>
                  <a:pt x="12684" y="3967"/>
                </a:lnTo>
                <a:lnTo>
                  <a:pt x="10706" y="3136"/>
                </a:lnTo>
                <a:lnTo>
                  <a:pt x="28593" y="3136"/>
                </a:lnTo>
                <a:lnTo>
                  <a:pt x="23789" y="2638"/>
                </a:lnTo>
                <a:lnTo>
                  <a:pt x="16878" y="1523"/>
                </a:lnTo>
                <a:lnTo>
                  <a:pt x="11582" y="0"/>
                </a:lnTo>
                <a:close/>
                <a:moveTo>
                  <a:pt x="45542" y="3581"/>
                </a:moveTo>
                <a:lnTo>
                  <a:pt x="38102" y="3695"/>
                </a:lnTo>
                <a:lnTo>
                  <a:pt x="45569" y="3695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21" name="object 6"/>
          <p:cNvSpPr/>
          <p:nvPr/>
        </p:nvSpPr>
        <p:spPr>
          <a:xfrm>
            <a:off x="10680120" y="6221520"/>
            <a:ext cx="1080" cy="360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2" y="0"/>
                </a:moveTo>
                <a:lnTo>
                  <a:pt x="0" y="279"/>
                </a:lnTo>
                <a:lnTo>
                  <a:pt x="266" y="292"/>
                </a:lnTo>
                <a:lnTo>
                  <a:pt x="457" y="266"/>
                </a:lnTo>
                <a:lnTo>
                  <a:pt x="708" y="266"/>
                </a:lnTo>
                <a:lnTo>
                  <a:pt x="482" y="165"/>
                </a:lnTo>
                <a:lnTo>
                  <a:pt x="266" y="139"/>
                </a:lnTo>
                <a:lnTo>
                  <a:pt x="12" y="0"/>
                </a:lnTo>
                <a:close/>
                <a:moveTo>
                  <a:pt x="708" y="266"/>
                </a:moveTo>
                <a:lnTo>
                  <a:pt x="457" y="266"/>
                </a:lnTo>
                <a:lnTo>
                  <a:pt x="736" y="279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22" name="object 7"/>
          <p:cNvSpPr/>
          <p:nvPr/>
        </p:nvSpPr>
        <p:spPr>
          <a:xfrm>
            <a:off x="10680840" y="6221880"/>
            <a:ext cx="15480" cy="2160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0"/>
                </a:moveTo>
                <a:lnTo>
                  <a:pt x="5372" y="2540"/>
                </a:lnTo>
                <a:lnTo>
                  <a:pt x="9004" y="1574"/>
                </a:lnTo>
                <a:lnTo>
                  <a:pt x="15278" y="723"/>
                </a:lnTo>
                <a:lnTo>
                  <a:pt x="10883" y="660"/>
                </a:lnTo>
                <a:lnTo>
                  <a:pt x="5067" y="203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23" name="object 8"/>
          <p:cNvSpPr/>
          <p:nvPr/>
        </p:nvSpPr>
        <p:spPr>
          <a:xfrm>
            <a:off x="10654920" y="6221880"/>
            <a:ext cx="25560" cy="6120"/>
          </a:xfrm>
          <a:custGeom>
            <a:avLst/>
            <a:gdLst/>
            <a:ahLst/>
            <a:cxnLst/>
            <a:rect l="l" t="t" r="r" b="b"/>
            <a:pathLst>
              <a:path w="26034" h="6350">
                <a:moveTo>
                  <a:pt x="16116" y="152"/>
                </a:moveTo>
                <a:lnTo>
                  <a:pt x="6400" y="2463"/>
                </a:lnTo>
                <a:lnTo>
                  <a:pt x="0" y="5829"/>
                </a:lnTo>
                <a:lnTo>
                  <a:pt x="4940" y="4241"/>
                </a:lnTo>
                <a:lnTo>
                  <a:pt x="25880" y="4241"/>
                </a:lnTo>
                <a:lnTo>
                  <a:pt x="25339" y="1003"/>
                </a:lnTo>
                <a:lnTo>
                  <a:pt x="15265" y="1003"/>
                </a:lnTo>
                <a:lnTo>
                  <a:pt x="16116" y="152"/>
                </a:lnTo>
                <a:close/>
                <a:moveTo>
                  <a:pt x="25880" y="4241"/>
                </a:moveTo>
                <a:lnTo>
                  <a:pt x="4940" y="4241"/>
                </a:lnTo>
                <a:lnTo>
                  <a:pt x="12026" y="4737"/>
                </a:lnTo>
                <a:lnTo>
                  <a:pt x="17297" y="4787"/>
                </a:lnTo>
                <a:lnTo>
                  <a:pt x="22326" y="5016"/>
                </a:lnTo>
                <a:lnTo>
                  <a:pt x="25907" y="4406"/>
                </a:lnTo>
                <a:lnTo>
                  <a:pt x="25880" y="4241"/>
                </a:lnTo>
                <a:close/>
                <a:moveTo>
                  <a:pt x="20573" y="0"/>
                </a:moveTo>
                <a:lnTo>
                  <a:pt x="16624" y="88"/>
                </a:lnTo>
                <a:lnTo>
                  <a:pt x="15265" y="1003"/>
                </a:lnTo>
                <a:lnTo>
                  <a:pt x="25339" y="1003"/>
                </a:lnTo>
                <a:lnTo>
                  <a:pt x="25196" y="152"/>
                </a:lnTo>
                <a:lnTo>
                  <a:pt x="20573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24" name="object 9"/>
          <p:cNvSpPr/>
          <p:nvPr/>
        </p:nvSpPr>
        <p:spPr>
          <a:xfrm>
            <a:off x="10676880" y="6226200"/>
            <a:ext cx="18720" cy="4680"/>
          </a:xfrm>
          <a:custGeom>
            <a:avLst/>
            <a:gdLst/>
            <a:ahLst/>
            <a:cxnLst/>
            <a:rect l="l" t="t" r="r" b="b"/>
            <a:pathLst>
              <a:path w="19050" h="5079">
                <a:moveTo>
                  <a:pt x="10628" y="462"/>
                </a:moveTo>
                <a:lnTo>
                  <a:pt x="11137" y="4584"/>
                </a:lnTo>
                <a:lnTo>
                  <a:pt x="14775" y="4573"/>
                </a:lnTo>
                <a:lnTo>
                  <a:pt x="12334" y="1512"/>
                </a:lnTo>
                <a:lnTo>
                  <a:pt x="15671" y="1130"/>
                </a:lnTo>
                <a:lnTo>
                  <a:pt x="18567" y="850"/>
                </a:lnTo>
                <a:lnTo>
                  <a:pt x="10628" y="462"/>
                </a:lnTo>
                <a:close/>
                <a:moveTo>
                  <a:pt x="1155" y="0"/>
                </a:moveTo>
                <a:lnTo>
                  <a:pt x="0" y="2235"/>
                </a:lnTo>
                <a:lnTo>
                  <a:pt x="2489" y="3378"/>
                </a:lnTo>
                <a:lnTo>
                  <a:pt x="10392" y="451"/>
                </a:lnTo>
                <a:lnTo>
                  <a:pt x="1155" y="0"/>
                </a:lnTo>
                <a:close/>
                <a:moveTo>
                  <a:pt x="10617" y="368"/>
                </a:moveTo>
                <a:lnTo>
                  <a:pt x="10392" y="451"/>
                </a:lnTo>
                <a:lnTo>
                  <a:pt x="10628" y="462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25" name="object 10"/>
          <p:cNvSpPr/>
          <p:nvPr/>
        </p:nvSpPr>
        <p:spPr>
          <a:xfrm>
            <a:off x="10707480" y="6228720"/>
            <a:ext cx="12960" cy="4680"/>
          </a:xfrm>
          <a:custGeom>
            <a:avLst/>
            <a:gdLst/>
            <a:ahLst/>
            <a:cxnLst/>
            <a:rect l="l" t="t" r="r" b="b"/>
            <a:pathLst>
              <a:path w="13334" h="5079">
                <a:moveTo>
                  <a:pt x="11641" y="3682"/>
                </a:moveTo>
                <a:lnTo>
                  <a:pt x="6032" y="3682"/>
                </a:lnTo>
                <a:lnTo>
                  <a:pt x="9817" y="4229"/>
                </a:lnTo>
                <a:lnTo>
                  <a:pt x="13309" y="4914"/>
                </a:lnTo>
                <a:lnTo>
                  <a:pt x="11641" y="3682"/>
                </a:lnTo>
                <a:close/>
                <a:moveTo>
                  <a:pt x="4000" y="0"/>
                </a:moveTo>
                <a:lnTo>
                  <a:pt x="0" y="4063"/>
                </a:lnTo>
                <a:lnTo>
                  <a:pt x="6032" y="3682"/>
                </a:lnTo>
                <a:lnTo>
                  <a:pt x="11641" y="3682"/>
                </a:lnTo>
                <a:lnTo>
                  <a:pt x="11074" y="3263"/>
                </a:lnTo>
                <a:lnTo>
                  <a:pt x="12738" y="546"/>
                </a:lnTo>
                <a:lnTo>
                  <a:pt x="400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26" name="object 11"/>
          <p:cNvSpPr/>
          <p:nvPr/>
        </p:nvSpPr>
        <p:spPr>
          <a:xfrm>
            <a:off x="10734840" y="6225840"/>
            <a:ext cx="1080" cy="108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39" y="0"/>
                </a:moveTo>
                <a:lnTo>
                  <a:pt x="0" y="292"/>
                </a:lnTo>
                <a:lnTo>
                  <a:pt x="28" y="685"/>
                </a:lnTo>
                <a:lnTo>
                  <a:pt x="406" y="1041"/>
                </a:lnTo>
                <a:lnTo>
                  <a:pt x="584" y="685"/>
                </a:lnTo>
                <a:lnTo>
                  <a:pt x="812" y="457"/>
                </a:lnTo>
                <a:lnTo>
                  <a:pt x="939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27" name="object 12"/>
          <p:cNvSpPr/>
          <p:nvPr/>
        </p:nvSpPr>
        <p:spPr>
          <a:xfrm>
            <a:off x="10726200" y="6226920"/>
            <a:ext cx="14760" cy="8640"/>
          </a:xfrm>
          <a:custGeom>
            <a:avLst/>
            <a:gdLst/>
            <a:ahLst/>
            <a:cxnLst/>
            <a:rect l="l" t="t" r="r" b="b"/>
            <a:pathLst>
              <a:path w="15240" h="8889">
                <a:moveTo>
                  <a:pt x="8924" y="0"/>
                </a:moveTo>
                <a:lnTo>
                  <a:pt x="5936" y="2435"/>
                </a:lnTo>
                <a:lnTo>
                  <a:pt x="2407" y="2720"/>
                </a:lnTo>
                <a:lnTo>
                  <a:pt x="0" y="3554"/>
                </a:lnTo>
                <a:lnTo>
                  <a:pt x="377" y="7632"/>
                </a:lnTo>
                <a:lnTo>
                  <a:pt x="3209" y="8077"/>
                </a:lnTo>
                <a:lnTo>
                  <a:pt x="6435" y="8369"/>
                </a:lnTo>
                <a:lnTo>
                  <a:pt x="10969" y="8128"/>
                </a:lnTo>
                <a:lnTo>
                  <a:pt x="2040" y="6184"/>
                </a:lnTo>
                <a:lnTo>
                  <a:pt x="5355" y="2933"/>
                </a:lnTo>
                <a:lnTo>
                  <a:pt x="14932" y="2933"/>
                </a:lnTo>
                <a:lnTo>
                  <a:pt x="14893" y="2590"/>
                </a:lnTo>
                <a:lnTo>
                  <a:pt x="10092" y="1104"/>
                </a:lnTo>
                <a:lnTo>
                  <a:pt x="8924" y="0"/>
                </a:lnTo>
                <a:close/>
                <a:moveTo>
                  <a:pt x="14932" y="2933"/>
                </a:moveTo>
                <a:lnTo>
                  <a:pt x="5355" y="2933"/>
                </a:lnTo>
                <a:lnTo>
                  <a:pt x="13140" y="7188"/>
                </a:lnTo>
                <a:lnTo>
                  <a:pt x="15071" y="4152"/>
                </a:lnTo>
                <a:lnTo>
                  <a:pt x="14932" y="2933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28" name="object 13"/>
          <p:cNvSpPr/>
          <p:nvPr/>
        </p:nvSpPr>
        <p:spPr>
          <a:xfrm>
            <a:off x="10720800" y="6233400"/>
            <a:ext cx="6120" cy="1440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952" y="711"/>
                </a:lnTo>
                <a:lnTo>
                  <a:pt x="2565" y="1244"/>
                </a:lnTo>
                <a:lnTo>
                  <a:pt x="6134" y="1282"/>
                </a:lnTo>
                <a:lnTo>
                  <a:pt x="6096" y="1130"/>
                </a:lnTo>
                <a:lnTo>
                  <a:pt x="3949" y="800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29" name="object 14"/>
          <p:cNvSpPr/>
          <p:nvPr/>
        </p:nvSpPr>
        <p:spPr>
          <a:xfrm>
            <a:off x="10774440" y="6239520"/>
            <a:ext cx="9000" cy="216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0" y="0"/>
                </a:moveTo>
                <a:lnTo>
                  <a:pt x="2844" y="927"/>
                </a:lnTo>
                <a:lnTo>
                  <a:pt x="5829" y="1625"/>
                </a:lnTo>
                <a:lnTo>
                  <a:pt x="8991" y="2146"/>
                </a:lnTo>
                <a:lnTo>
                  <a:pt x="6222" y="1142"/>
                </a:lnTo>
                <a:lnTo>
                  <a:pt x="3289" y="330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30" name="object 15"/>
          <p:cNvSpPr/>
          <p:nvPr/>
        </p:nvSpPr>
        <p:spPr>
          <a:xfrm>
            <a:off x="10751040" y="6235920"/>
            <a:ext cx="24480" cy="7920"/>
          </a:xfrm>
          <a:custGeom>
            <a:avLst/>
            <a:gdLst/>
            <a:ahLst/>
            <a:cxnLst/>
            <a:rect l="l" t="t" r="r" b="b"/>
            <a:pathLst>
              <a:path w="24765" h="8254">
                <a:moveTo>
                  <a:pt x="18955" y="2120"/>
                </a:moveTo>
                <a:lnTo>
                  <a:pt x="20789" y="4450"/>
                </a:lnTo>
                <a:lnTo>
                  <a:pt x="24688" y="7632"/>
                </a:lnTo>
                <a:lnTo>
                  <a:pt x="22936" y="3505"/>
                </a:lnTo>
                <a:lnTo>
                  <a:pt x="23118" y="3505"/>
                </a:lnTo>
                <a:lnTo>
                  <a:pt x="19646" y="2387"/>
                </a:lnTo>
                <a:lnTo>
                  <a:pt x="18955" y="2120"/>
                </a:lnTo>
                <a:close/>
                <a:moveTo>
                  <a:pt x="15578" y="5194"/>
                </a:moveTo>
                <a:lnTo>
                  <a:pt x="6735" y="5194"/>
                </a:lnTo>
                <a:lnTo>
                  <a:pt x="12757" y="6661"/>
                </a:lnTo>
                <a:lnTo>
                  <a:pt x="17587" y="7308"/>
                </a:lnTo>
                <a:lnTo>
                  <a:pt x="19486" y="5575"/>
                </a:lnTo>
                <a:lnTo>
                  <a:pt x="15875" y="5575"/>
                </a:lnTo>
                <a:lnTo>
                  <a:pt x="15578" y="5194"/>
                </a:lnTo>
                <a:close/>
                <a:moveTo>
                  <a:pt x="12230" y="901"/>
                </a:moveTo>
                <a:lnTo>
                  <a:pt x="0" y="5626"/>
                </a:lnTo>
                <a:lnTo>
                  <a:pt x="6735" y="5194"/>
                </a:lnTo>
                <a:lnTo>
                  <a:pt x="15578" y="5194"/>
                </a:lnTo>
                <a:lnTo>
                  <a:pt x="12230" y="901"/>
                </a:lnTo>
                <a:close/>
                <a:moveTo>
                  <a:pt x="19888" y="5207"/>
                </a:moveTo>
                <a:lnTo>
                  <a:pt x="15875" y="5575"/>
                </a:lnTo>
                <a:lnTo>
                  <a:pt x="19486" y="5575"/>
                </a:lnTo>
                <a:lnTo>
                  <a:pt x="19888" y="5207"/>
                </a:lnTo>
                <a:close/>
                <a:moveTo>
                  <a:pt x="20751" y="4419"/>
                </a:moveTo>
                <a:lnTo>
                  <a:pt x="19888" y="5207"/>
                </a:lnTo>
                <a:lnTo>
                  <a:pt x="21285" y="5080"/>
                </a:lnTo>
                <a:lnTo>
                  <a:pt x="20751" y="4419"/>
                </a:lnTo>
                <a:close/>
                <a:moveTo>
                  <a:pt x="23118" y="3505"/>
                </a:moveTo>
                <a:lnTo>
                  <a:pt x="22936" y="3505"/>
                </a:lnTo>
                <a:lnTo>
                  <a:pt x="23088" y="3517"/>
                </a:lnTo>
                <a:lnTo>
                  <a:pt x="23355" y="3581"/>
                </a:lnTo>
                <a:lnTo>
                  <a:pt x="23118" y="3505"/>
                </a:lnTo>
                <a:close/>
                <a:moveTo>
                  <a:pt x="14427" y="0"/>
                </a:moveTo>
                <a:lnTo>
                  <a:pt x="16294" y="1092"/>
                </a:lnTo>
                <a:lnTo>
                  <a:pt x="18955" y="2120"/>
                </a:lnTo>
                <a:lnTo>
                  <a:pt x="18656" y="1739"/>
                </a:lnTo>
                <a:lnTo>
                  <a:pt x="14427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31" name="object 16"/>
          <p:cNvSpPr/>
          <p:nvPr/>
        </p:nvSpPr>
        <p:spPr>
          <a:xfrm>
            <a:off x="10796040" y="6239520"/>
            <a:ext cx="8640" cy="2880"/>
          </a:xfrm>
          <a:custGeom>
            <a:avLst/>
            <a:gdLst/>
            <a:ahLst/>
            <a:cxnLst/>
            <a:rect l="l" t="t" r="r" b="b"/>
            <a:pathLst>
              <a:path w="8890" h="3175">
                <a:moveTo>
                  <a:pt x="571" y="0"/>
                </a:moveTo>
                <a:lnTo>
                  <a:pt x="0" y="1574"/>
                </a:lnTo>
                <a:lnTo>
                  <a:pt x="5537" y="2171"/>
                </a:lnTo>
                <a:lnTo>
                  <a:pt x="8801" y="3035"/>
                </a:lnTo>
                <a:lnTo>
                  <a:pt x="571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32" name="object 17"/>
          <p:cNvSpPr/>
          <p:nvPr/>
        </p:nvSpPr>
        <p:spPr>
          <a:xfrm>
            <a:off x="10746720" y="6234120"/>
            <a:ext cx="6480" cy="1080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0" y="0"/>
                </a:moveTo>
                <a:lnTo>
                  <a:pt x="3606" y="889"/>
                </a:lnTo>
                <a:lnTo>
                  <a:pt x="5448" y="927"/>
                </a:lnTo>
                <a:lnTo>
                  <a:pt x="6400" y="558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33" name="object 18"/>
          <p:cNvSpPr/>
          <p:nvPr/>
        </p:nvSpPr>
        <p:spPr>
          <a:xfrm>
            <a:off x="10750680" y="6228720"/>
            <a:ext cx="11880" cy="6480"/>
          </a:xfrm>
          <a:custGeom>
            <a:avLst/>
            <a:gdLst/>
            <a:ahLst/>
            <a:cxnLst/>
            <a:rect l="l" t="t" r="r" b="b"/>
            <a:pathLst>
              <a:path w="12065" h="6985">
                <a:moveTo>
                  <a:pt x="0" y="0"/>
                </a:moveTo>
                <a:lnTo>
                  <a:pt x="5346" y="5016"/>
                </a:lnTo>
                <a:lnTo>
                  <a:pt x="2451" y="6146"/>
                </a:lnTo>
                <a:lnTo>
                  <a:pt x="11683" y="6959"/>
                </a:lnTo>
                <a:lnTo>
                  <a:pt x="9893" y="2832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34" name="object 19"/>
          <p:cNvSpPr/>
          <p:nvPr/>
        </p:nvSpPr>
        <p:spPr>
          <a:xfrm>
            <a:off x="10649520" y="6229440"/>
            <a:ext cx="1440" cy="360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546" y="228"/>
                </a:moveTo>
                <a:lnTo>
                  <a:pt x="0" y="419"/>
                </a:lnTo>
                <a:lnTo>
                  <a:pt x="1016" y="190"/>
                </a:lnTo>
                <a:lnTo>
                  <a:pt x="1511" y="0"/>
                </a:lnTo>
                <a:lnTo>
                  <a:pt x="546" y="228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35" name="object 20"/>
          <p:cNvSpPr/>
          <p:nvPr/>
        </p:nvSpPr>
        <p:spPr>
          <a:xfrm>
            <a:off x="10218960" y="6386760"/>
            <a:ext cx="6480" cy="11160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3182" y="6782"/>
                </a:moveTo>
                <a:lnTo>
                  <a:pt x="2717" y="7594"/>
                </a:lnTo>
                <a:lnTo>
                  <a:pt x="2273" y="11176"/>
                </a:lnTo>
                <a:lnTo>
                  <a:pt x="3365" y="7035"/>
                </a:lnTo>
                <a:lnTo>
                  <a:pt x="3182" y="6782"/>
                </a:lnTo>
                <a:close/>
                <a:moveTo>
                  <a:pt x="876" y="0"/>
                </a:moveTo>
                <a:lnTo>
                  <a:pt x="0" y="2362"/>
                </a:lnTo>
                <a:lnTo>
                  <a:pt x="3182" y="6782"/>
                </a:lnTo>
                <a:lnTo>
                  <a:pt x="6375" y="1206"/>
                </a:lnTo>
                <a:lnTo>
                  <a:pt x="876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36" name="object 21"/>
          <p:cNvSpPr/>
          <p:nvPr/>
        </p:nvSpPr>
        <p:spPr>
          <a:xfrm>
            <a:off x="10237320" y="6437160"/>
            <a:ext cx="1440" cy="108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193"/>
                </a:moveTo>
                <a:lnTo>
                  <a:pt x="1498" y="228"/>
                </a:lnTo>
                <a:lnTo>
                  <a:pt x="825" y="0"/>
                </a:lnTo>
                <a:lnTo>
                  <a:pt x="266" y="127"/>
                </a:lnTo>
                <a:lnTo>
                  <a:pt x="0" y="1193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37" name="object 22"/>
          <p:cNvSpPr/>
          <p:nvPr/>
        </p:nvSpPr>
        <p:spPr>
          <a:xfrm>
            <a:off x="10232640" y="6324480"/>
            <a:ext cx="3600" cy="1440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3238" y="0"/>
                </a:moveTo>
                <a:lnTo>
                  <a:pt x="0" y="1792"/>
                </a:lnTo>
                <a:lnTo>
                  <a:pt x="990" y="1513"/>
                </a:lnTo>
                <a:lnTo>
                  <a:pt x="1892" y="878"/>
                </a:lnTo>
                <a:lnTo>
                  <a:pt x="3238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38" name="object 23"/>
          <p:cNvSpPr/>
          <p:nvPr/>
        </p:nvSpPr>
        <p:spPr>
          <a:xfrm>
            <a:off x="10215000" y="6211080"/>
            <a:ext cx="1977120" cy="355320"/>
          </a:xfrm>
          <a:custGeom>
            <a:avLst/>
            <a:gdLst/>
            <a:ahLst/>
            <a:cxnLst/>
            <a:rect l="l" t="t" r="r" b="b"/>
            <a:pathLst>
              <a:path w="1977390" h="355600">
                <a:moveTo>
                  <a:pt x="973331" y="340359"/>
                </a:moveTo>
                <a:lnTo>
                  <a:pt x="332562" y="340359"/>
                </a:lnTo>
                <a:lnTo>
                  <a:pt x="341756" y="341629"/>
                </a:lnTo>
                <a:lnTo>
                  <a:pt x="357720" y="341629"/>
                </a:lnTo>
                <a:lnTo>
                  <a:pt x="388759" y="342899"/>
                </a:lnTo>
                <a:lnTo>
                  <a:pt x="603184" y="354329"/>
                </a:lnTo>
                <a:lnTo>
                  <a:pt x="655617" y="355599"/>
                </a:lnTo>
                <a:lnTo>
                  <a:pt x="712447" y="355599"/>
                </a:lnTo>
                <a:lnTo>
                  <a:pt x="774903" y="354329"/>
                </a:lnTo>
                <a:lnTo>
                  <a:pt x="813003" y="351789"/>
                </a:lnTo>
                <a:lnTo>
                  <a:pt x="841628" y="347979"/>
                </a:lnTo>
                <a:lnTo>
                  <a:pt x="946377" y="347979"/>
                </a:lnTo>
                <a:lnTo>
                  <a:pt x="961529" y="344169"/>
                </a:lnTo>
                <a:lnTo>
                  <a:pt x="973331" y="340359"/>
                </a:lnTo>
                <a:close/>
                <a:moveTo>
                  <a:pt x="1850034" y="340359"/>
                </a:moveTo>
                <a:lnTo>
                  <a:pt x="1493659" y="340359"/>
                </a:lnTo>
                <a:lnTo>
                  <a:pt x="1528567" y="341629"/>
                </a:lnTo>
                <a:lnTo>
                  <a:pt x="1545942" y="342899"/>
                </a:lnTo>
                <a:lnTo>
                  <a:pt x="1566544" y="344169"/>
                </a:lnTo>
                <a:lnTo>
                  <a:pt x="1604927" y="350519"/>
                </a:lnTo>
                <a:lnTo>
                  <a:pt x="1640919" y="353059"/>
                </a:lnTo>
                <a:lnTo>
                  <a:pt x="1675601" y="354329"/>
                </a:lnTo>
                <a:lnTo>
                  <a:pt x="1710054" y="353059"/>
                </a:lnTo>
                <a:lnTo>
                  <a:pt x="1717268" y="351789"/>
                </a:lnTo>
                <a:lnTo>
                  <a:pt x="1724583" y="351789"/>
                </a:lnTo>
                <a:lnTo>
                  <a:pt x="1732064" y="350519"/>
                </a:lnTo>
                <a:lnTo>
                  <a:pt x="1738274" y="350519"/>
                </a:lnTo>
                <a:lnTo>
                  <a:pt x="1744598" y="349249"/>
                </a:lnTo>
                <a:lnTo>
                  <a:pt x="1750529" y="349249"/>
                </a:lnTo>
                <a:lnTo>
                  <a:pt x="1757946" y="347979"/>
                </a:lnTo>
                <a:lnTo>
                  <a:pt x="1760283" y="346709"/>
                </a:lnTo>
                <a:lnTo>
                  <a:pt x="1818205" y="346709"/>
                </a:lnTo>
                <a:lnTo>
                  <a:pt x="1828566" y="345439"/>
                </a:lnTo>
                <a:lnTo>
                  <a:pt x="1837139" y="344169"/>
                </a:lnTo>
                <a:lnTo>
                  <a:pt x="1843849" y="341629"/>
                </a:lnTo>
                <a:lnTo>
                  <a:pt x="1850034" y="340359"/>
                </a:lnTo>
                <a:close/>
                <a:moveTo>
                  <a:pt x="946377" y="347979"/>
                </a:moveTo>
                <a:lnTo>
                  <a:pt x="843889" y="347979"/>
                </a:lnTo>
                <a:lnTo>
                  <a:pt x="847191" y="349249"/>
                </a:lnTo>
                <a:lnTo>
                  <a:pt x="857376" y="351789"/>
                </a:lnTo>
                <a:lnTo>
                  <a:pt x="862914" y="351789"/>
                </a:lnTo>
                <a:lnTo>
                  <a:pt x="868375" y="353059"/>
                </a:lnTo>
                <a:lnTo>
                  <a:pt x="915768" y="353059"/>
                </a:lnTo>
                <a:lnTo>
                  <a:pt x="946377" y="347979"/>
                </a:lnTo>
                <a:close/>
                <a:moveTo>
                  <a:pt x="1861654" y="331469"/>
                </a:moveTo>
                <a:lnTo>
                  <a:pt x="1173733" y="331469"/>
                </a:lnTo>
                <a:lnTo>
                  <a:pt x="1175842" y="332739"/>
                </a:lnTo>
                <a:lnTo>
                  <a:pt x="1177543" y="332739"/>
                </a:lnTo>
                <a:lnTo>
                  <a:pt x="1183221" y="334009"/>
                </a:lnTo>
                <a:lnTo>
                  <a:pt x="1189351" y="335279"/>
                </a:lnTo>
                <a:lnTo>
                  <a:pt x="1202588" y="339089"/>
                </a:lnTo>
                <a:lnTo>
                  <a:pt x="1216693" y="342899"/>
                </a:lnTo>
                <a:lnTo>
                  <a:pt x="1231553" y="345439"/>
                </a:lnTo>
                <a:lnTo>
                  <a:pt x="1247161" y="349249"/>
                </a:lnTo>
                <a:lnTo>
                  <a:pt x="1263510" y="350519"/>
                </a:lnTo>
                <a:lnTo>
                  <a:pt x="1270742" y="349249"/>
                </a:lnTo>
                <a:lnTo>
                  <a:pt x="1279380" y="349249"/>
                </a:lnTo>
                <a:lnTo>
                  <a:pt x="1289354" y="347979"/>
                </a:lnTo>
                <a:lnTo>
                  <a:pt x="1300594" y="346709"/>
                </a:lnTo>
                <a:lnTo>
                  <a:pt x="1312957" y="344169"/>
                </a:lnTo>
                <a:lnTo>
                  <a:pt x="1326311" y="341629"/>
                </a:lnTo>
                <a:lnTo>
                  <a:pt x="1335557" y="339089"/>
                </a:lnTo>
                <a:lnTo>
                  <a:pt x="1340408" y="337819"/>
                </a:lnTo>
                <a:lnTo>
                  <a:pt x="1342821" y="337819"/>
                </a:lnTo>
                <a:lnTo>
                  <a:pt x="1345323" y="336549"/>
                </a:lnTo>
                <a:lnTo>
                  <a:pt x="1347711" y="336549"/>
                </a:lnTo>
                <a:lnTo>
                  <a:pt x="1353769" y="334009"/>
                </a:lnTo>
                <a:lnTo>
                  <a:pt x="1849229" y="334009"/>
                </a:lnTo>
                <a:lnTo>
                  <a:pt x="1857959" y="332739"/>
                </a:lnTo>
                <a:lnTo>
                  <a:pt x="1861654" y="331469"/>
                </a:lnTo>
                <a:close/>
                <a:moveTo>
                  <a:pt x="1818205" y="346709"/>
                </a:moveTo>
                <a:lnTo>
                  <a:pt x="1764106" y="346709"/>
                </a:lnTo>
                <a:lnTo>
                  <a:pt x="1776539" y="347979"/>
                </a:lnTo>
                <a:lnTo>
                  <a:pt x="1784468" y="347979"/>
                </a:lnTo>
                <a:lnTo>
                  <a:pt x="1792054" y="349249"/>
                </a:lnTo>
                <a:lnTo>
                  <a:pt x="1799279" y="349249"/>
                </a:lnTo>
                <a:lnTo>
                  <a:pt x="1806130" y="347979"/>
                </a:lnTo>
                <a:lnTo>
                  <a:pt x="1818205" y="346709"/>
                </a:lnTo>
                <a:close/>
                <a:moveTo>
                  <a:pt x="1977120" y="320039"/>
                </a:moveTo>
                <a:lnTo>
                  <a:pt x="1907197" y="320039"/>
                </a:lnTo>
                <a:lnTo>
                  <a:pt x="1909114" y="321309"/>
                </a:lnTo>
                <a:lnTo>
                  <a:pt x="1910486" y="322579"/>
                </a:lnTo>
                <a:lnTo>
                  <a:pt x="1913293" y="323849"/>
                </a:lnTo>
                <a:lnTo>
                  <a:pt x="1913864" y="325119"/>
                </a:lnTo>
                <a:lnTo>
                  <a:pt x="1916645" y="326389"/>
                </a:lnTo>
                <a:lnTo>
                  <a:pt x="1919185" y="327659"/>
                </a:lnTo>
                <a:lnTo>
                  <a:pt x="1920849" y="328929"/>
                </a:lnTo>
                <a:lnTo>
                  <a:pt x="1921865" y="331469"/>
                </a:lnTo>
                <a:lnTo>
                  <a:pt x="1921243" y="331469"/>
                </a:lnTo>
                <a:lnTo>
                  <a:pt x="1918195" y="332739"/>
                </a:lnTo>
                <a:lnTo>
                  <a:pt x="1916836" y="332739"/>
                </a:lnTo>
                <a:lnTo>
                  <a:pt x="1915083" y="334009"/>
                </a:lnTo>
                <a:lnTo>
                  <a:pt x="1912531" y="334009"/>
                </a:lnTo>
                <a:lnTo>
                  <a:pt x="1911603" y="335279"/>
                </a:lnTo>
                <a:lnTo>
                  <a:pt x="1911197" y="335279"/>
                </a:lnTo>
                <a:lnTo>
                  <a:pt x="1918182" y="336549"/>
                </a:lnTo>
                <a:lnTo>
                  <a:pt x="1926818" y="339089"/>
                </a:lnTo>
                <a:lnTo>
                  <a:pt x="1941906" y="341629"/>
                </a:lnTo>
                <a:lnTo>
                  <a:pt x="1951126" y="342899"/>
                </a:lnTo>
                <a:lnTo>
                  <a:pt x="1958695" y="344169"/>
                </a:lnTo>
                <a:lnTo>
                  <a:pt x="1965832" y="344169"/>
                </a:lnTo>
                <a:lnTo>
                  <a:pt x="1976303" y="345439"/>
                </a:lnTo>
                <a:lnTo>
                  <a:pt x="1977120" y="345439"/>
                </a:lnTo>
                <a:lnTo>
                  <a:pt x="1977120" y="320039"/>
                </a:lnTo>
                <a:close/>
                <a:moveTo>
                  <a:pt x="12217" y="198119"/>
                </a:moveTo>
                <a:lnTo>
                  <a:pt x="8166" y="200659"/>
                </a:lnTo>
                <a:lnTo>
                  <a:pt x="11309" y="205739"/>
                </a:lnTo>
                <a:lnTo>
                  <a:pt x="14989" y="210819"/>
                </a:lnTo>
                <a:lnTo>
                  <a:pt x="19149" y="215899"/>
                </a:lnTo>
                <a:lnTo>
                  <a:pt x="23736" y="220979"/>
                </a:lnTo>
                <a:lnTo>
                  <a:pt x="24269" y="222249"/>
                </a:lnTo>
                <a:lnTo>
                  <a:pt x="24891" y="224789"/>
                </a:lnTo>
                <a:lnTo>
                  <a:pt x="25476" y="226059"/>
                </a:lnTo>
                <a:lnTo>
                  <a:pt x="23850" y="227329"/>
                </a:lnTo>
                <a:lnTo>
                  <a:pt x="24612" y="227329"/>
                </a:lnTo>
                <a:lnTo>
                  <a:pt x="27444" y="232409"/>
                </a:lnTo>
                <a:lnTo>
                  <a:pt x="32359" y="240029"/>
                </a:lnTo>
                <a:lnTo>
                  <a:pt x="44246" y="257809"/>
                </a:lnTo>
                <a:lnTo>
                  <a:pt x="60485" y="273049"/>
                </a:lnTo>
                <a:lnTo>
                  <a:pt x="81688" y="284479"/>
                </a:lnTo>
                <a:lnTo>
                  <a:pt x="108470" y="293369"/>
                </a:lnTo>
                <a:lnTo>
                  <a:pt x="124497" y="306069"/>
                </a:lnTo>
                <a:lnTo>
                  <a:pt x="160418" y="326389"/>
                </a:lnTo>
                <a:lnTo>
                  <a:pt x="198877" y="337819"/>
                </a:lnTo>
                <a:lnTo>
                  <a:pt x="235811" y="341629"/>
                </a:lnTo>
                <a:lnTo>
                  <a:pt x="252628" y="341629"/>
                </a:lnTo>
                <a:lnTo>
                  <a:pt x="273805" y="342899"/>
                </a:lnTo>
                <a:lnTo>
                  <a:pt x="293763" y="342899"/>
                </a:lnTo>
                <a:lnTo>
                  <a:pt x="329412" y="340359"/>
                </a:lnTo>
                <a:lnTo>
                  <a:pt x="973331" y="340359"/>
                </a:lnTo>
                <a:lnTo>
                  <a:pt x="1006843" y="332739"/>
                </a:lnTo>
                <a:lnTo>
                  <a:pt x="1017507" y="332739"/>
                </a:lnTo>
                <a:lnTo>
                  <a:pt x="1027853" y="331469"/>
                </a:lnTo>
                <a:lnTo>
                  <a:pt x="1869185" y="331469"/>
                </a:lnTo>
                <a:lnTo>
                  <a:pt x="1880615" y="328929"/>
                </a:lnTo>
                <a:lnTo>
                  <a:pt x="1886242" y="326389"/>
                </a:lnTo>
                <a:lnTo>
                  <a:pt x="1898573" y="322579"/>
                </a:lnTo>
                <a:lnTo>
                  <a:pt x="1900961" y="322579"/>
                </a:lnTo>
                <a:lnTo>
                  <a:pt x="1905634" y="321309"/>
                </a:lnTo>
                <a:lnTo>
                  <a:pt x="1907197" y="320039"/>
                </a:lnTo>
                <a:lnTo>
                  <a:pt x="1977120" y="320039"/>
                </a:lnTo>
                <a:lnTo>
                  <a:pt x="1977120" y="212089"/>
                </a:lnTo>
                <a:lnTo>
                  <a:pt x="18973" y="212089"/>
                </a:lnTo>
                <a:lnTo>
                  <a:pt x="15392" y="205739"/>
                </a:lnTo>
                <a:lnTo>
                  <a:pt x="11734" y="204469"/>
                </a:lnTo>
                <a:lnTo>
                  <a:pt x="12217" y="198119"/>
                </a:lnTo>
                <a:close/>
                <a:moveTo>
                  <a:pt x="1849229" y="334009"/>
                </a:moveTo>
                <a:lnTo>
                  <a:pt x="1355826" y="334009"/>
                </a:lnTo>
                <a:lnTo>
                  <a:pt x="1356969" y="335279"/>
                </a:lnTo>
                <a:lnTo>
                  <a:pt x="1367491" y="337819"/>
                </a:lnTo>
                <a:lnTo>
                  <a:pt x="1378853" y="339089"/>
                </a:lnTo>
                <a:lnTo>
                  <a:pt x="1389521" y="341629"/>
                </a:lnTo>
                <a:lnTo>
                  <a:pt x="1397965" y="342899"/>
                </a:lnTo>
                <a:lnTo>
                  <a:pt x="1388808" y="340359"/>
                </a:lnTo>
                <a:lnTo>
                  <a:pt x="1404351" y="337819"/>
                </a:lnTo>
                <a:lnTo>
                  <a:pt x="1414152" y="336549"/>
                </a:lnTo>
                <a:lnTo>
                  <a:pt x="1829373" y="336549"/>
                </a:lnTo>
                <a:lnTo>
                  <a:pt x="1839715" y="335279"/>
                </a:lnTo>
                <a:lnTo>
                  <a:pt x="1849229" y="334009"/>
                </a:lnTo>
                <a:close/>
                <a:moveTo>
                  <a:pt x="1829373" y="336549"/>
                </a:moveTo>
                <a:lnTo>
                  <a:pt x="1436146" y="336549"/>
                </a:lnTo>
                <a:lnTo>
                  <a:pt x="1432760" y="339089"/>
                </a:lnTo>
                <a:lnTo>
                  <a:pt x="1428082" y="340359"/>
                </a:lnTo>
                <a:lnTo>
                  <a:pt x="1432128" y="341629"/>
                </a:lnTo>
                <a:lnTo>
                  <a:pt x="1465960" y="341629"/>
                </a:lnTo>
                <a:lnTo>
                  <a:pt x="1479026" y="340359"/>
                </a:lnTo>
                <a:lnTo>
                  <a:pt x="1848396" y="340359"/>
                </a:lnTo>
                <a:lnTo>
                  <a:pt x="1852714" y="339089"/>
                </a:lnTo>
                <a:lnTo>
                  <a:pt x="1853145" y="337819"/>
                </a:lnTo>
                <a:lnTo>
                  <a:pt x="1818157" y="337819"/>
                </a:lnTo>
                <a:lnTo>
                  <a:pt x="1829373" y="336549"/>
                </a:lnTo>
                <a:close/>
                <a:moveTo>
                  <a:pt x="1862607" y="337819"/>
                </a:moveTo>
                <a:lnTo>
                  <a:pt x="1853171" y="340359"/>
                </a:lnTo>
                <a:lnTo>
                  <a:pt x="1856244" y="340359"/>
                </a:lnTo>
                <a:lnTo>
                  <a:pt x="1862607" y="337819"/>
                </a:lnTo>
                <a:close/>
                <a:moveTo>
                  <a:pt x="1167434" y="331469"/>
                </a:moveTo>
                <a:lnTo>
                  <a:pt x="1027853" y="331469"/>
                </a:lnTo>
                <a:lnTo>
                  <a:pt x="1038359" y="332739"/>
                </a:lnTo>
                <a:lnTo>
                  <a:pt x="1049502" y="332739"/>
                </a:lnTo>
                <a:lnTo>
                  <a:pt x="1061961" y="335279"/>
                </a:lnTo>
                <a:lnTo>
                  <a:pt x="1090507" y="337819"/>
                </a:lnTo>
                <a:lnTo>
                  <a:pt x="1120643" y="337819"/>
                </a:lnTo>
                <a:lnTo>
                  <a:pt x="1135400" y="336549"/>
                </a:lnTo>
                <a:lnTo>
                  <a:pt x="1149874" y="334009"/>
                </a:lnTo>
                <a:lnTo>
                  <a:pt x="1167434" y="331469"/>
                </a:lnTo>
                <a:close/>
                <a:moveTo>
                  <a:pt x="1853577" y="336549"/>
                </a:moveTo>
                <a:lnTo>
                  <a:pt x="1846098" y="336549"/>
                </a:lnTo>
                <a:lnTo>
                  <a:pt x="1830120" y="337819"/>
                </a:lnTo>
                <a:lnTo>
                  <a:pt x="1853145" y="337819"/>
                </a:lnTo>
                <a:lnTo>
                  <a:pt x="1853577" y="336549"/>
                </a:lnTo>
                <a:close/>
                <a:moveTo>
                  <a:pt x="1977120" y="189229"/>
                </a:moveTo>
                <a:lnTo>
                  <a:pt x="15493" y="189229"/>
                </a:lnTo>
                <a:lnTo>
                  <a:pt x="17945" y="198119"/>
                </a:lnTo>
                <a:lnTo>
                  <a:pt x="14947" y="200659"/>
                </a:lnTo>
                <a:lnTo>
                  <a:pt x="18973" y="212089"/>
                </a:lnTo>
                <a:lnTo>
                  <a:pt x="1977120" y="212089"/>
                </a:lnTo>
                <a:lnTo>
                  <a:pt x="1977120" y="189229"/>
                </a:lnTo>
                <a:close/>
                <a:moveTo>
                  <a:pt x="10602" y="190344"/>
                </a:moveTo>
                <a:lnTo>
                  <a:pt x="9918" y="190499"/>
                </a:lnTo>
                <a:lnTo>
                  <a:pt x="13677" y="198119"/>
                </a:lnTo>
                <a:lnTo>
                  <a:pt x="10602" y="190344"/>
                </a:lnTo>
                <a:close/>
                <a:moveTo>
                  <a:pt x="8418" y="158749"/>
                </a:moveTo>
                <a:lnTo>
                  <a:pt x="8610" y="167639"/>
                </a:lnTo>
                <a:lnTo>
                  <a:pt x="13411" y="167639"/>
                </a:lnTo>
                <a:lnTo>
                  <a:pt x="15405" y="172719"/>
                </a:lnTo>
                <a:lnTo>
                  <a:pt x="15519" y="176529"/>
                </a:lnTo>
                <a:lnTo>
                  <a:pt x="15786" y="180339"/>
                </a:lnTo>
                <a:lnTo>
                  <a:pt x="16167" y="184149"/>
                </a:lnTo>
                <a:lnTo>
                  <a:pt x="14871" y="186689"/>
                </a:lnTo>
                <a:lnTo>
                  <a:pt x="9156" y="186689"/>
                </a:lnTo>
                <a:lnTo>
                  <a:pt x="10602" y="190344"/>
                </a:lnTo>
                <a:lnTo>
                  <a:pt x="15493" y="189229"/>
                </a:lnTo>
                <a:lnTo>
                  <a:pt x="1977120" y="189229"/>
                </a:lnTo>
                <a:lnTo>
                  <a:pt x="1977120" y="186689"/>
                </a:lnTo>
                <a:lnTo>
                  <a:pt x="14871" y="186689"/>
                </a:lnTo>
                <a:lnTo>
                  <a:pt x="10731" y="184149"/>
                </a:lnTo>
                <a:lnTo>
                  <a:pt x="1977120" y="184149"/>
                </a:lnTo>
                <a:lnTo>
                  <a:pt x="1977120" y="166369"/>
                </a:lnTo>
                <a:lnTo>
                  <a:pt x="15316" y="166369"/>
                </a:lnTo>
                <a:lnTo>
                  <a:pt x="10109" y="165099"/>
                </a:lnTo>
                <a:lnTo>
                  <a:pt x="8418" y="158749"/>
                </a:lnTo>
                <a:close/>
                <a:moveTo>
                  <a:pt x="8420" y="149859"/>
                </a:moveTo>
                <a:lnTo>
                  <a:pt x="6642" y="151129"/>
                </a:lnTo>
                <a:lnTo>
                  <a:pt x="5905" y="154939"/>
                </a:lnTo>
                <a:lnTo>
                  <a:pt x="5803" y="158749"/>
                </a:lnTo>
                <a:lnTo>
                  <a:pt x="5651" y="161289"/>
                </a:lnTo>
                <a:lnTo>
                  <a:pt x="6108" y="166369"/>
                </a:lnTo>
                <a:lnTo>
                  <a:pt x="6730" y="163829"/>
                </a:lnTo>
                <a:lnTo>
                  <a:pt x="7619" y="161289"/>
                </a:lnTo>
                <a:lnTo>
                  <a:pt x="8407" y="158749"/>
                </a:lnTo>
                <a:lnTo>
                  <a:pt x="7404" y="154939"/>
                </a:lnTo>
                <a:lnTo>
                  <a:pt x="8420" y="149859"/>
                </a:lnTo>
                <a:close/>
                <a:moveTo>
                  <a:pt x="1977120" y="128269"/>
                </a:moveTo>
                <a:lnTo>
                  <a:pt x="26034" y="128269"/>
                </a:lnTo>
                <a:lnTo>
                  <a:pt x="32003" y="130809"/>
                </a:lnTo>
                <a:lnTo>
                  <a:pt x="18770" y="138429"/>
                </a:lnTo>
                <a:lnTo>
                  <a:pt x="17945" y="138429"/>
                </a:lnTo>
                <a:lnTo>
                  <a:pt x="17195" y="139699"/>
                </a:lnTo>
                <a:lnTo>
                  <a:pt x="16123" y="146049"/>
                </a:lnTo>
                <a:lnTo>
                  <a:pt x="15570" y="151129"/>
                </a:lnTo>
                <a:lnTo>
                  <a:pt x="15359" y="157479"/>
                </a:lnTo>
                <a:lnTo>
                  <a:pt x="15316" y="166369"/>
                </a:lnTo>
                <a:lnTo>
                  <a:pt x="1977120" y="166369"/>
                </a:lnTo>
                <a:lnTo>
                  <a:pt x="1977120" y="128269"/>
                </a:lnTo>
                <a:close/>
                <a:moveTo>
                  <a:pt x="13957" y="129539"/>
                </a:moveTo>
                <a:lnTo>
                  <a:pt x="5651" y="133349"/>
                </a:lnTo>
                <a:lnTo>
                  <a:pt x="4457" y="134619"/>
                </a:lnTo>
                <a:lnTo>
                  <a:pt x="4927" y="138429"/>
                </a:lnTo>
                <a:lnTo>
                  <a:pt x="6692" y="140969"/>
                </a:lnTo>
                <a:lnTo>
                  <a:pt x="9499" y="143509"/>
                </a:lnTo>
                <a:lnTo>
                  <a:pt x="9512" y="139699"/>
                </a:lnTo>
                <a:lnTo>
                  <a:pt x="10617" y="135889"/>
                </a:lnTo>
                <a:lnTo>
                  <a:pt x="15735" y="132079"/>
                </a:lnTo>
                <a:lnTo>
                  <a:pt x="18509" y="130089"/>
                </a:lnTo>
                <a:lnTo>
                  <a:pt x="13957" y="129539"/>
                </a:lnTo>
                <a:close/>
                <a:moveTo>
                  <a:pt x="21001" y="130389"/>
                </a:moveTo>
                <a:lnTo>
                  <a:pt x="20942" y="133349"/>
                </a:lnTo>
                <a:lnTo>
                  <a:pt x="13296" y="137159"/>
                </a:lnTo>
                <a:lnTo>
                  <a:pt x="12318" y="137159"/>
                </a:lnTo>
                <a:lnTo>
                  <a:pt x="12420" y="138429"/>
                </a:lnTo>
                <a:lnTo>
                  <a:pt x="11976" y="139699"/>
                </a:lnTo>
                <a:lnTo>
                  <a:pt x="13474" y="139699"/>
                </a:lnTo>
                <a:lnTo>
                  <a:pt x="13931" y="138429"/>
                </a:lnTo>
                <a:lnTo>
                  <a:pt x="15252" y="138429"/>
                </a:lnTo>
                <a:lnTo>
                  <a:pt x="23012" y="135889"/>
                </a:lnTo>
                <a:lnTo>
                  <a:pt x="25027" y="130809"/>
                </a:lnTo>
                <a:lnTo>
                  <a:pt x="24485" y="130809"/>
                </a:lnTo>
                <a:lnTo>
                  <a:pt x="21001" y="130389"/>
                </a:lnTo>
                <a:close/>
                <a:moveTo>
                  <a:pt x="4175" y="129745"/>
                </a:moveTo>
                <a:lnTo>
                  <a:pt x="863" y="130809"/>
                </a:lnTo>
                <a:lnTo>
                  <a:pt x="0" y="130809"/>
                </a:lnTo>
                <a:lnTo>
                  <a:pt x="634" y="132079"/>
                </a:lnTo>
                <a:lnTo>
                  <a:pt x="914" y="132079"/>
                </a:lnTo>
                <a:lnTo>
                  <a:pt x="1943" y="130809"/>
                </a:lnTo>
                <a:lnTo>
                  <a:pt x="4175" y="129745"/>
                </a:lnTo>
                <a:close/>
                <a:moveTo>
                  <a:pt x="1977120" y="120649"/>
                </a:moveTo>
                <a:lnTo>
                  <a:pt x="25742" y="120649"/>
                </a:lnTo>
                <a:lnTo>
                  <a:pt x="24485" y="130809"/>
                </a:lnTo>
                <a:lnTo>
                  <a:pt x="25027" y="130809"/>
                </a:lnTo>
                <a:lnTo>
                  <a:pt x="26034" y="128269"/>
                </a:lnTo>
                <a:lnTo>
                  <a:pt x="1977120" y="128269"/>
                </a:lnTo>
                <a:lnTo>
                  <a:pt x="1977120" y="120649"/>
                </a:lnTo>
                <a:close/>
                <a:moveTo>
                  <a:pt x="21043" y="128269"/>
                </a:moveTo>
                <a:lnTo>
                  <a:pt x="18509" y="130089"/>
                </a:lnTo>
                <a:lnTo>
                  <a:pt x="21001" y="130389"/>
                </a:lnTo>
                <a:lnTo>
                  <a:pt x="21043" y="128269"/>
                </a:lnTo>
                <a:close/>
                <a:moveTo>
                  <a:pt x="8804" y="127682"/>
                </a:moveTo>
                <a:lnTo>
                  <a:pt x="7267" y="128269"/>
                </a:lnTo>
                <a:lnTo>
                  <a:pt x="4175" y="129745"/>
                </a:lnTo>
                <a:lnTo>
                  <a:pt x="8762" y="128269"/>
                </a:lnTo>
                <a:lnTo>
                  <a:pt x="8804" y="127682"/>
                </a:lnTo>
                <a:close/>
                <a:moveTo>
                  <a:pt x="1977120" y="109219"/>
                </a:moveTo>
                <a:lnTo>
                  <a:pt x="31927" y="109219"/>
                </a:lnTo>
                <a:lnTo>
                  <a:pt x="29895" y="113029"/>
                </a:lnTo>
                <a:lnTo>
                  <a:pt x="26060" y="114299"/>
                </a:lnTo>
                <a:lnTo>
                  <a:pt x="23990" y="114299"/>
                </a:lnTo>
                <a:lnTo>
                  <a:pt x="18668" y="115569"/>
                </a:lnTo>
                <a:lnTo>
                  <a:pt x="9207" y="121919"/>
                </a:lnTo>
                <a:lnTo>
                  <a:pt x="8804" y="127682"/>
                </a:lnTo>
                <a:lnTo>
                  <a:pt x="20554" y="123189"/>
                </a:lnTo>
                <a:lnTo>
                  <a:pt x="25742" y="120649"/>
                </a:lnTo>
                <a:lnTo>
                  <a:pt x="1977120" y="120649"/>
                </a:lnTo>
                <a:lnTo>
                  <a:pt x="1977120" y="109219"/>
                </a:lnTo>
                <a:close/>
                <a:moveTo>
                  <a:pt x="80429" y="80009"/>
                </a:moveTo>
                <a:lnTo>
                  <a:pt x="80036" y="82549"/>
                </a:lnTo>
                <a:lnTo>
                  <a:pt x="81559" y="83819"/>
                </a:lnTo>
                <a:lnTo>
                  <a:pt x="81872" y="85089"/>
                </a:lnTo>
                <a:lnTo>
                  <a:pt x="77850" y="88899"/>
                </a:lnTo>
                <a:lnTo>
                  <a:pt x="63098" y="93979"/>
                </a:lnTo>
                <a:lnTo>
                  <a:pt x="49483" y="100329"/>
                </a:lnTo>
                <a:lnTo>
                  <a:pt x="36961" y="106679"/>
                </a:lnTo>
                <a:lnTo>
                  <a:pt x="25488" y="111759"/>
                </a:lnTo>
                <a:lnTo>
                  <a:pt x="29121" y="110489"/>
                </a:lnTo>
                <a:lnTo>
                  <a:pt x="31927" y="109219"/>
                </a:lnTo>
                <a:lnTo>
                  <a:pt x="1977120" y="109219"/>
                </a:lnTo>
                <a:lnTo>
                  <a:pt x="1977120" y="81279"/>
                </a:lnTo>
                <a:lnTo>
                  <a:pt x="88557" y="81279"/>
                </a:lnTo>
                <a:lnTo>
                  <a:pt x="80429" y="80009"/>
                </a:lnTo>
                <a:close/>
                <a:moveTo>
                  <a:pt x="55401" y="84088"/>
                </a:moveTo>
                <a:lnTo>
                  <a:pt x="38776" y="92709"/>
                </a:lnTo>
                <a:lnTo>
                  <a:pt x="30262" y="96519"/>
                </a:lnTo>
                <a:lnTo>
                  <a:pt x="24231" y="101599"/>
                </a:lnTo>
                <a:lnTo>
                  <a:pt x="28789" y="101599"/>
                </a:lnTo>
                <a:lnTo>
                  <a:pt x="26377" y="104139"/>
                </a:lnTo>
                <a:lnTo>
                  <a:pt x="21013" y="107949"/>
                </a:lnTo>
                <a:lnTo>
                  <a:pt x="16713" y="110489"/>
                </a:lnTo>
                <a:lnTo>
                  <a:pt x="25700" y="106679"/>
                </a:lnTo>
                <a:lnTo>
                  <a:pt x="33505" y="101599"/>
                </a:lnTo>
                <a:lnTo>
                  <a:pt x="39201" y="96519"/>
                </a:lnTo>
                <a:lnTo>
                  <a:pt x="41859" y="95249"/>
                </a:lnTo>
                <a:lnTo>
                  <a:pt x="40970" y="95249"/>
                </a:lnTo>
                <a:lnTo>
                  <a:pt x="55401" y="84088"/>
                </a:lnTo>
                <a:close/>
                <a:moveTo>
                  <a:pt x="104330" y="55879"/>
                </a:moveTo>
                <a:lnTo>
                  <a:pt x="91403" y="62229"/>
                </a:lnTo>
                <a:lnTo>
                  <a:pt x="77630" y="67309"/>
                </a:lnTo>
                <a:lnTo>
                  <a:pt x="64602" y="73659"/>
                </a:lnTo>
                <a:lnTo>
                  <a:pt x="53911" y="81279"/>
                </a:lnTo>
                <a:lnTo>
                  <a:pt x="58369" y="82549"/>
                </a:lnTo>
                <a:lnTo>
                  <a:pt x="57584" y="82956"/>
                </a:lnTo>
                <a:lnTo>
                  <a:pt x="59804" y="87629"/>
                </a:lnTo>
                <a:lnTo>
                  <a:pt x="61949" y="81279"/>
                </a:lnTo>
                <a:lnTo>
                  <a:pt x="70608" y="78739"/>
                </a:lnTo>
                <a:lnTo>
                  <a:pt x="78549" y="76199"/>
                </a:lnTo>
                <a:lnTo>
                  <a:pt x="78536" y="72389"/>
                </a:lnTo>
                <a:lnTo>
                  <a:pt x="83438" y="68579"/>
                </a:lnTo>
                <a:lnTo>
                  <a:pt x="95863" y="68579"/>
                </a:lnTo>
                <a:lnTo>
                  <a:pt x="101447" y="64769"/>
                </a:lnTo>
                <a:lnTo>
                  <a:pt x="1977120" y="64769"/>
                </a:lnTo>
                <a:lnTo>
                  <a:pt x="1977120" y="62229"/>
                </a:lnTo>
                <a:lnTo>
                  <a:pt x="101726" y="62229"/>
                </a:lnTo>
                <a:lnTo>
                  <a:pt x="104330" y="55879"/>
                </a:lnTo>
                <a:close/>
                <a:moveTo>
                  <a:pt x="57391" y="82549"/>
                </a:moveTo>
                <a:lnTo>
                  <a:pt x="55401" y="84088"/>
                </a:lnTo>
                <a:lnTo>
                  <a:pt x="57584" y="82956"/>
                </a:lnTo>
                <a:lnTo>
                  <a:pt x="57391" y="82549"/>
                </a:lnTo>
                <a:close/>
                <a:moveTo>
                  <a:pt x="1977120" y="64769"/>
                </a:moveTo>
                <a:lnTo>
                  <a:pt x="104101" y="64769"/>
                </a:lnTo>
                <a:lnTo>
                  <a:pt x="103416" y="69849"/>
                </a:lnTo>
                <a:lnTo>
                  <a:pt x="101523" y="71119"/>
                </a:lnTo>
                <a:lnTo>
                  <a:pt x="95643" y="73659"/>
                </a:lnTo>
                <a:lnTo>
                  <a:pt x="88557" y="81279"/>
                </a:lnTo>
                <a:lnTo>
                  <a:pt x="1977120" y="81279"/>
                </a:lnTo>
                <a:lnTo>
                  <a:pt x="1977120" y="64769"/>
                </a:lnTo>
                <a:close/>
                <a:moveTo>
                  <a:pt x="95863" y="68579"/>
                </a:moveTo>
                <a:lnTo>
                  <a:pt x="83438" y="68579"/>
                </a:lnTo>
                <a:lnTo>
                  <a:pt x="87769" y="71119"/>
                </a:lnTo>
                <a:lnTo>
                  <a:pt x="88417" y="73659"/>
                </a:lnTo>
                <a:lnTo>
                  <a:pt x="95863" y="68579"/>
                </a:lnTo>
                <a:close/>
                <a:moveTo>
                  <a:pt x="1977120" y="54609"/>
                </a:moveTo>
                <a:lnTo>
                  <a:pt x="121221" y="54609"/>
                </a:lnTo>
                <a:lnTo>
                  <a:pt x="117563" y="59689"/>
                </a:lnTo>
                <a:lnTo>
                  <a:pt x="108330" y="60959"/>
                </a:lnTo>
                <a:lnTo>
                  <a:pt x="101726" y="62229"/>
                </a:lnTo>
                <a:lnTo>
                  <a:pt x="1977120" y="62229"/>
                </a:lnTo>
                <a:lnTo>
                  <a:pt x="1977120" y="54609"/>
                </a:lnTo>
                <a:close/>
                <a:moveTo>
                  <a:pt x="154063" y="34289"/>
                </a:moveTo>
                <a:lnTo>
                  <a:pt x="143931" y="39369"/>
                </a:lnTo>
                <a:lnTo>
                  <a:pt x="133762" y="43179"/>
                </a:lnTo>
                <a:lnTo>
                  <a:pt x="124470" y="46989"/>
                </a:lnTo>
                <a:lnTo>
                  <a:pt x="116966" y="52069"/>
                </a:lnTo>
                <a:lnTo>
                  <a:pt x="116624" y="54609"/>
                </a:lnTo>
                <a:lnTo>
                  <a:pt x="114223" y="58419"/>
                </a:lnTo>
                <a:lnTo>
                  <a:pt x="121221" y="54609"/>
                </a:lnTo>
                <a:lnTo>
                  <a:pt x="1977120" y="54609"/>
                </a:lnTo>
                <a:lnTo>
                  <a:pt x="1977120" y="52069"/>
                </a:lnTo>
                <a:lnTo>
                  <a:pt x="1735785" y="52069"/>
                </a:lnTo>
                <a:lnTo>
                  <a:pt x="1733626" y="50799"/>
                </a:lnTo>
                <a:lnTo>
                  <a:pt x="1734347" y="49529"/>
                </a:lnTo>
                <a:lnTo>
                  <a:pt x="1739923" y="46989"/>
                </a:lnTo>
                <a:lnTo>
                  <a:pt x="1342205" y="46989"/>
                </a:lnTo>
                <a:lnTo>
                  <a:pt x="1330728" y="45719"/>
                </a:lnTo>
                <a:lnTo>
                  <a:pt x="1320436" y="43179"/>
                </a:lnTo>
                <a:lnTo>
                  <a:pt x="844394" y="43179"/>
                </a:lnTo>
                <a:lnTo>
                  <a:pt x="834326" y="41909"/>
                </a:lnTo>
                <a:lnTo>
                  <a:pt x="619569" y="41909"/>
                </a:lnTo>
                <a:lnTo>
                  <a:pt x="619036" y="40639"/>
                </a:lnTo>
                <a:lnTo>
                  <a:pt x="274219" y="40639"/>
                </a:lnTo>
                <a:lnTo>
                  <a:pt x="267299" y="39369"/>
                </a:lnTo>
                <a:lnTo>
                  <a:pt x="260413" y="39369"/>
                </a:lnTo>
                <a:lnTo>
                  <a:pt x="253709" y="38099"/>
                </a:lnTo>
                <a:lnTo>
                  <a:pt x="229882" y="38099"/>
                </a:lnTo>
                <a:lnTo>
                  <a:pt x="229768" y="36829"/>
                </a:lnTo>
                <a:lnTo>
                  <a:pt x="236816" y="36829"/>
                </a:lnTo>
                <a:lnTo>
                  <a:pt x="240131" y="35559"/>
                </a:lnTo>
                <a:lnTo>
                  <a:pt x="153809" y="35559"/>
                </a:lnTo>
                <a:lnTo>
                  <a:pt x="154063" y="34289"/>
                </a:lnTo>
                <a:close/>
                <a:moveTo>
                  <a:pt x="1969657" y="50799"/>
                </a:moveTo>
                <a:lnTo>
                  <a:pt x="1743532" y="50799"/>
                </a:lnTo>
                <a:lnTo>
                  <a:pt x="1741157" y="52069"/>
                </a:lnTo>
                <a:lnTo>
                  <a:pt x="1977120" y="52069"/>
                </a:lnTo>
                <a:lnTo>
                  <a:pt x="1969657" y="50799"/>
                </a:lnTo>
                <a:close/>
                <a:moveTo>
                  <a:pt x="1847824" y="10159"/>
                </a:moveTo>
                <a:lnTo>
                  <a:pt x="1834253" y="12699"/>
                </a:lnTo>
                <a:lnTo>
                  <a:pt x="1821521" y="16509"/>
                </a:lnTo>
                <a:lnTo>
                  <a:pt x="1809853" y="21589"/>
                </a:lnTo>
                <a:lnTo>
                  <a:pt x="1799475" y="27939"/>
                </a:lnTo>
                <a:lnTo>
                  <a:pt x="1795310" y="29209"/>
                </a:lnTo>
                <a:lnTo>
                  <a:pt x="1791563" y="31749"/>
                </a:lnTo>
                <a:lnTo>
                  <a:pt x="1785810" y="33019"/>
                </a:lnTo>
                <a:lnTo>
                  <a:pt x="1779854" y="36829"/>
                </a:lnTo>
                <a:lnTo>
                  <a:pt x="1788185" y="36829"/>
                </a:lnTo>
                <a:lnTo>
                  <a:pt x="1793925" y="38099"/>
                </a:lnTo>
                <a:lnTo>
                  <a:pt x="1798739" y="38099"/>
                </a:lnTo>
                <a:lnTo>
                  <a:pt x="1798281" y="39369"/>
                </a:lnTo>
                <a:lnTo>
                  <a:pt x="1797862" y="40639"/>
                </a:lnTo>
                <a:lnTo>
                  <a:pt x="1794789" y="43179"/>
                </a:lnTo>
                <a:lnTo>
                  <a:pt x="1785543" y="46989"/>
                </a:lnTo>
                <a:lnTo>
                  <a:pt x="1781022" y="46989"/>
                </a:lnTo>
                <a:lnTo>
                  <a:pt x="1778660" y="48259"/>
                </a:lnTo>
                <a:lnTo>
                  <a:pt x="1771153" y="49529"/>
                </a:lnTo>
                <a:lnTo>
                  <a:pt x="1763563" y="49529"/>
                </a:lnTo>
                <a:lnTo>
                  <a:pt x="1755939" y="50799"/>
                </a:lnTo>
                <a:lnTo>
                  <a:pt x="1961683" y="50799"/>
                </a:lnTo>
                <a:lnTo>
                  <a:pt x="1953818" y="49529"/>
                </a:lnTo>
                <a:lnTo>
                  <a:pt x="1929757" y="35559"/>
                </a:lnTo>
                <a:lnTo>
                  <a:pt x="1917176" y="27939"/>
                </a:lnTo>
                <a:lnTo>
                  <a:pt x="1903818" y="20319"/>
                </a:lnTo>
                <a:lnTo>
                  <a:pt x="1890026" y="15239"/>
                </a:lnTo>
                <a:lnTo>
                  <a:pt x="1876059" y="12699"/>
                </a:lnTo>
                <a:lnTo>
                  <a:pt x="1847824" y="10159"/>
                </a:lnTo>
                <a:close/>
                <a:moveTo>
                  <a:pt x="1504162" y="24129"/>
                </a:moveTo>
                <a:lnTo>
                  <a:pt x="1469829" y="24129"/>
                </a:lnTo>
                <a:lnTo>
                  <a:pt x="1433677" y="26669"/>
                </a:lnTo>
                <a:lnTo>
                  <a:pt x="1424393" y="29209"/>
                </a:lnTo>
                <a:lnTo>
                  <a:pt x="1417535" y="30479"/>
                </a:lnTo>
                <a:lnTo>
                  <a:pt x="1404950" y="31749"/>
                </a:lnTo>
                <a:lnTo>
                  <a:pt x="1388325" y="34289"/>
                </a:lnTo>
                <a:lnTo>
                  <a:pt x="1341615" y="34289"/>
                </a:lnTo>
                <a:lnTo>
                  <a:pt x="1351663" y="36829"/>
                </a:lnTo>
                <a:lnTo>
                  <a:pt x="1371642" y="39369"/>
                </a:lnTo>
                <a:lnTo>
                  <a:pt x="1359105" y="39369"/>
                </a:lnTo>
                <a:lnTo>
                  <a:pt x="1355280" y="40639"/>
                </a:lnTo>
                <a:lnTo>
                  <a:pt x="1351114" y="41909"/>
                </a:lnTo>
                <a:lnTo>
                  <a:pt x="1350403" y="43179"/>
                </a:lnTo>
                <a:lnTo>
                  <a:pt x="1349501" y="44449"/>
                </a:lnTo>
                <a:lnTo>
                  <a:pt x="1347492" y="45719"/>
                </a:lnTo>
                <a:lnTo>
                  <a:pt x="1342205" y="46989"/>
                </a:lnTo>
                <a:lnTo>
                  <a:pt x="1739923" y="46989"/>
                </a:lnTo>
                <a:lnTo>
                  <a:pt x="1746954" y="45719"/>
                </a:lnTo>
                <a:lnTo>
                  <a:pt x="1699903" y="45719"/>
                </a:lnTo>
                <a:lnTo>
                  <a:pt x="1653562" y="40639"/>
                </a:lnTo>
                <a:lnTo>
                  <a:pt x="1567637" y="25399"/>
                </a:lnTo>
                <a:lnTo>
                  <a:pt x="1504162" y="24129"/>
                </a:lnTo>
                <a:close/>
                <a:moveTo>
                  <a:pt x="1752041" y="44449"/>
                </a:moveTo>
                <a:lnTo>
                  <a:pt x="1699903" y="45719"/>
                </a:lnTo>
                <a:lnTo>
                  <a:pt x="1746954" y="45719"/>
                </a:lnTo>
                <a:lnTo>
                  <a:pt x="1752041" y="44449"/>
                </a:lnTo>
                <a:close/>
                <a:moveTo>
                  <a:pt x="925829" y="21589"/>
                </a:moveTo>
                <a:lnTo>
                  <a:pt x="918895" y="22859"/>
                </a:lnTo>
                <a:lnTo>
                  <a:pt x="909876" y="24129"/>
                </a:lnTo>
                <a:lnTo>
                  <a:pt x="902060" y="26669"/>
                </a:lnTo>
                <a:lnTo>
                  <a:pt x="894737" y="30479"/>
                </a:lnTo>
                <a:lnTo>
                  <a:pt x="879429" y="35559"/>
                </a:lnTo>
                <a:lnTo>
                  <a:pt x="871218" y="38099"/>
                </a:lnTo>
                <a:lnTo>
                  <a:pt x="854049" y="43179"/>
                </a:lnTo>
                <a:lnTo>
                  <a:pt x="1320436" y="43179"/>
                </a:lnTo>
                <a:lnTo>
                  <a:pt x="1310144" y="40639"/>
                </a:lnTo>
                <a:lnTo>
                  <a:pt x="1306460" y="39369"/>
                </a:lnTo>
                <a:lnTo>
                  <a:pt x="968273" y="39369"/>
                </a:lnTo>
                <a:lnTo>
                  <a:pt x="965365" y="38099"/>
                </a:lnTo>
                <a:lnTo>
                  <a:pt x="952919" y="35559"/>
                </a:lnTo>
                <a:lnTo>
                  <a:pt x="947508" y="34289"/>
                </a:lnTo>
                <a:lnTo>
                  <a:pt x="944435" y="31749"/>
                </a:lnTo>
                <a:lnTo>
                  <a:pt x="942390" y="29209"/>
                </a:lnTo>
                <a:lnTo>
                  <a:pt x="937234" y="26669"/>
                </a:lnTo>
                <a:lnTo>
                  <a:pt x="932814" y="24129"/>
                </a:lnTo>
                <a:lnTo>
                  <a:pt x="925829" y="21589"/>
                </a:lnTo>
                <a:close/>
                <a:moveTo>
                  <a:pt x="653211" y="19049"/>
                </a:moveTo>
                <a:lnTo>
                  <a:pt x="650758" y="35559"/>
                </a:lnTo>
                <a:lnTo>
                  <a:pt x="650659" y="36829"/>
                </a:lnTo>
                <a:lnTo>
                  <a:pt x="651763" y="38099"/>
                </a:lnTo>
                <a:lnTo>
                  <a:pt x="621855" y="38099"/>
                </a:lnTo>
                <a:lnTo>
                  <a:pt x="621715" y="39369"/>
                </a:lnTo>
                <a:lnTo>
                  <a:pt x="619569" y="41909"/>
                </a:lnTo>
                <a:lnTo>
                  <a:pt x="834326" y="41909"/>
                </a:lnTo>
                <a:lnTo>
                  <a:pt x="823820" y="40639"/>
                </a:lnTo>
                <a:lnTo>
                  <a:pt x="812850" y="40639"/>
                </a:lnTo>
                <a:lnTo>
                  <a:pt x="776227" y="39369"/>
                </a:lnTo>
                <a:lnTo>
                  <a:pt x="739846" y="34289"/>
                </a:lnTo>
                <a:lnTo>
                  <a:pt x="715803" y="29209"/>
                </a:lnTo>
                <a:lnTo>
                  <a:pt x="661847" y="29209"/>
                </a:lnTo>
                <a:lnTo>
                  <a:pt x="658317" y="20319"/>
                </a:lnTo>
                <a:lnTo>
                  <a:pt x="654761" y="20319"/>
                </a:lnTo>
                <a:lnTo>
                  <a:pt x="653211" y="19049"/>
                </a:lnTo>
                <a:close/>
                <a:moveTo>
                  <a:pt x="449449" y="20319"/>
                </a:moveTo>
                <a:lnTo>
                  <a:pt x="434047" y="20319"/>
                </a:lnTo>
                <a:lnTo>
                  <a:pt x="403047" y="22859"/>
                </a:lnTo>
                <a:lnTo>
                  <a:pt x="387883" y="25399"/>
                </a:lnTo>
                <a:lnTo>
                  <a:pt x="373106" y="29209"/>
                </a:lnTo>
                <a:lnTo>
                  <a:pt x="358645" y="31749"/>
                </a:lnTo>
                <a:lnTo>
                  <a:pt x="344423" y="35559"/>
                </a:lnTo>
                <a:lnTo>
                  <a:pt x="330300" y="38099"/>
                </a:lnTo>
                <a:lnTo>
                  <a:pt x="302166" y="40639"/>
                </a:lnTo>
                <a:lnTo>
                  <a:pt x="619036" y="40639"/>
                </a:lnTo>
                <a:lnTo>
                  <a:pt x="618502" y="39369"/>
                </a:lnTo>
                <a:lnTo>
                  <a:pt x="612800" y="38099"/>
                </a:lnTo>
                <a:lnTo>
                  <a:pt x="582206" y="38099"/>
                </a:lnTo>
                <a:lnTo>
                  <a:pt x="521917" y="30479"/>
                </a:lnTo>
                <a:lnTo>
                  <a:pt x="492775" y="25399"/>
                </a:lnTo>
                <a:lnTo>
                  <a:pt x="464400" y="22859"/>
                </a:lnTo>
                <a:lnTo>
                  <a:pt x="449449" y="20319"/>
                </a:lnTo>
                <a:close/>
                <a:moveTo>
                  <a:pt x="1019517" y="31749"/>
                </a:moveTo>
                <a:lnTo>
                  <a:pt x="1011890" y="33019"/>
                </a:lnTo>
                <a:lnTo>
                  <a:pt x="1004428" y="33019"/>
                </a:lnTo>
                <a:lnTo>
                  <a:pt x="989939" y="35559"/>
                </a:lnTo>
                <a:lnTo>
                  <a:pt x="973010" y="39369"/>
                </a:lnTo>
                <a:lnTo>
                  <a:pt x="1306460" y="39369"/>
                </a:lnTo>
                <a:lnTo>
                  <a:pt x="1291725" y="34289"/>
                </a:lnTo>
                <a:lnTo>
                  <a:pt x="1024699" y="34289"/>
                </a:lnTo>
                <a:lnTo>
                  <a:pt x="1019517" y="31749"/>
                </a:lnTo>
                <a:close/>
                <a:moveTo>
                  <a:pt x="246194" y="36829"/>
                </a:moveTo>
                <a:lnTo>
                  <a:pt x="238248" y="36829"/>
                </a:lnTo>
                <a:lnTo>
                  <a:pt x="230250" y="38099"/>
                </a:lnTo>
                <a:lnTo>
                  <a:pt x="253709" y="38099"/>
                </a:lnTo>
                <a:lnTo>
                  <a:pt x="246194" y="36829"/>
                </a:lnTo>
                <a:close/>
                <a:moveTo>
                  <a:pt x="568566" y="30479"/>
                </a:moveTo>
                <a:lnTo>
                  <a:pt x="573773" y="33019"/>
                </a:lnTo>
                <a:lnTo>
                  <a:pt x="578218" y="35559"/>
                </a:lnTo>
                <a:lnTo>
                  <a:pt x="582206" y="38099"/>
                </a:lnTo>
                <a:lnTo>
                  <a:pt x="612800" y="38099"/>
                </a:lnTo>
                <a:lnTo>
                  <a:pt x="611733" y="34289"/>
                </a:lnTo>
                <a:lnTo>
                  <a:pt x="603489" y="34289"/>
                </a:lnTo>
                <a:lnTo>
                  <a:pt x="589814" y="31749"/>
                </a:lnTo>
                <a:lnTo>
                  <a:pt x="572985" y="31749"/>
                </a:lnTo>
                <a:lnTo>
                  <a:pt x="568566" y="30479"/>
                </a:lnTo>
                <a:close/>
                <a:moveTo>
                  <a:pt x="649541" y="27939"/>
                </a:moveTo>
                <a:lnTo>
                  <a:pt x="648436" y="27939"/>
                </a:lnTo>
                <a:lnTo>
                  <a:pt x="644792" y="29209"/>
                </a:lnTo>
                <a:lnTo>
                  <a:pt x="639017" y="33019"/>
                </a:lnTo>
                <a:lnTo>
                  <a:pt x="632764" y="36829"/>
                </a:lnTo>
                <a:lnTo>
                  <a:pt x="627684" y="38099"/>
                </a:lnTo>
                <a:lnTo>
                  <a:pt x="651763" y="38099"/>
                </a:lnTo>
                <a:lnTo>
                  <a:pt x="650659" y="36829"/>
                </a:lnTo>
                <a:lnTo>
                  <a:pt x="650499" y="35559"/>
                </a:lnTo>
                <a:lnTo>
                  <a:pt x="649541" y="27939"/>
                </a:lnTo>
                <a:close/>
                <a:moveTo>
                  <a:pt x="278930" y="31749"/>
                </a:moveTo>
                <a:lnTo>
                  <a:pt x="260400" y="31749"/>
                </a:lnTo>
                <a:lnTo>
                  <a:pt x="265366" y="34289"/>
                </a:lnTo>
                <a:lnTo>
                  <a:pt x="264579" y="35559"/>
                </a:lnTo>
                <a:lnTo>
                  <a:pt x="265569" y="36829"/>
                </a:lnTo>
                <a:lnTo>
                  <a:pt x="270586" y="34289"/>
                </a:lnTo>
                <a:lnTo>
                  <a:pt x="278930" y="31749"/>
                </a:lnTo>
                <a:close/>
                <a:moveTo>
                  <a:pt x="321538" y="31749"/>
                </a:moveTo>
                <a:lnTo>
                  <a:pt x="278930" y="31749"/>
                </a:lnTo>
                <a:lnTo>
                  <a:pt x="286981" y="34289"/>
                </a:lnTo>
                <a:lnTo>
                  <a:pt x="283641" y="36829"/>
                </a:lnTo>
                <a:lnTo>
                  <a:pt x="314236" y="36829"/>
                </a:lnTo>
                <a:lnTo>
                  <a:pt x="323659" y="35559"/>
                </a:lnTo>
                <a:lnTo>
                  <a:pt x="319836" y="33019"/>
                </a:lnTo>
                <a:lnTo>
                  <a:pt x="321538" y="31749"/>
                </a:lnTo>
                <a:close/>
                <a:moveTo>
                  <a:pt x="650618" y="36505"/>
                </a:moveTo>
                <a:lnTo>
                  <a:pt x="650570" y="36829"/>
                </a:lnTo>
                <a:lnTo>
                  <a:pt x="650618" y="36505"/>
                </a:lnTo>
                <a:close/>
                <a:moveTo>
                  <a:pt x="207086" y="13969"/>
                </a:moveTo>
                <a:lnTo>
                  <a:pt x="195046" y="13969"/>
                </a:lnTo>
                <a:lnTo>
                  <a:pt x="187871" y="17779"/>
                </a:lnTo>
                <a:lnTo>
                  <a:pt x="182727" y="22859"/>
                </a:lnTo>
                <a:lnTo>
                  <a:pt x="178650" y="26669"/>
                </a:lnTo>
                <a:lnTo>
                  <a:pt x="172694" y="26669"/>
                </a:lnTo>
                <a:lnTo>
                  <a:pt x="168198" y="27939"/>
                </a:lnTo>
                <a:lnTo>
                  <a:pt x="154698" y="35559"/>
                </a:lnTo>
                <a:lnTo>
                  <a:pt x="247700" y="35559"/>
                </a:lnTo>
                <a:lnTo>
                  <a:pt x="249504" y="34289"/>
                </a:lnTo>
                <a:lnTo>
                  <a:pt x="252082" y="34289"/>
                </a:lnTo>
                <a:lnTo>
                  <a:pt x="256806" y="33019"/>
                </a:lnTo>
                <a:lnTo>
                  <a:pt x="260400" y="31749"/>
                </a:lnTo>
                <a:lnTo>
                  <a:pt x="321538" y="31749"/>
                </a:lnTo>
                <a:lnTo>
                  <a:pt x="323240" y="30479"/>
                </a:lnTo>
                <a:lnTo>
                  <a:pt x="313143" y="30479"/>
                </a:lnTo>
                <a:lnTo>
                  <a:pt x="306057" y="29209"/>
                </a:lnTo>
                <a:lnTo>
                  <a:pt x="302031" y="27939"/>
                </a:lnTo>
                <a:lnTo>
                  <a:pt x="304878" y="25399"/>
                </a:lnTo>
                <a:lnTo>
                  <a:pt x="294093" y="25399"/>
                </a:lnTo>
                <a:lnTo>
                  <a:pt x="290842" y="22859"/>
                </a:lnTo>
                <a:lnTo>
                  <a:pt x="284645" y="22859"/>
                </a:lnTo>
                <a:lnTo>
                  <a:pt x="286812" y="20319"/>
                </a:lnTo>
                <a:lnTo>
                  <a:pt x="250431" y="20319"/>
                </a:lnTo>
                <a:lnTo>
                  <a:pt x="242531" y="19049"/>
                </a:lnTo>
                <a:lnTo>
                  <a:pt x="232333" y="17779"/>
                </a:lnTo>
                <a:lnTo>
                  <a:pt x="222542" y="17779"/>
                </a:lnTo>
                <a:lnTo>
                  <a:pt x="220586" y="16509"/>
                </a:lnTo>
                <a:lnTo>
                  <a:pt x="218046" y="16509"/>
                </a:lnTo>
                <a:lnTo>
                  <a:pt x="215391" y="15239"/>
                </a:lnTo>
                <a:lnTo>
                  <a:pt x="212267" y="15239"/>
                </a:lnTo>
                <a:lnTo>
                  <a:pt x="207086" y="13969"/>
                </a:lnTo>
                <a:close/>
                <a:moveTo>
                  <a:pt x="347724" y="29209"/>
                </a:moveTo>
                <a:lnTo>
                  <a:pt x="336842" y="29209"/>
                </a:lnTo>
                <a:lnTo>
                  <a:pt x="326351" y="31749"/>
                </a:lnTo>
                <a:lnTo>
                  <a:pt x="330187" y="33019"/>
                </a:lnTo>
                <a:lnTo>
                  <a:pt x="335986" y="34289"/>
                </a:lnTo>
                <a:lnTo>
                  <a:pt x="343052" y="31749"/>
                </a:lnTo>
                <a:lnTo>
                  <a:pt x="347724" y="29209"/>
                </a:lnTo>
                <a:close/>
                <a:moveTo>
                  <a:pt x="1282713" y="21589"/>
                </a:moveTo>
                <a:lnTo>
                  <a:pt x="1128077" y="21589"/>
                </a:lnTo>
                <a:lnTo>
                  <a:pt x="1121168" y="22859"/>
                </a:lnTo>
                <a:lnTo>
                  <a:pt x="1122108" y="24129"/>
                </a:lnTo>
                <a:lnTo>
                  <a:pt x="1120406" y="25399"/>
                </a:lnTo>
                <a:lnTo>
                  <a:pt x="1108722" y="25399"/>
                </a:lnTo>
                <a:lnTo>
                  <a:pt x="1103109" y="26669"/>
                </a:lnTo>
                <a:lnTo>
                  <a:pt x="1080049" y="29209"/>
                </a:lnTo>
                <a:lnTo>
                  <a:pt x="1069244" y="31749"/>
                </a:lnTo>
                <a:lnTo>
                  <a:pt x="1058951" y="33019"/>
                </a:lnTo>
                <a:lnTo>
                  <a:pt x="1055471" y="33019"/>
                </a:lnTo>
                <a:lnTo>
                  <a:pt x="1052829" y="34289"/>
                </a:lnTo>
                <a:lnTo>
                  <a:pt x="1291725" y="34289"/>
                </a:lnTo>
                <a:lnTo>
                  <a:pt x="1284357" y="31749"/>
                </a:lnTo>
                <a:lnTo>
                  <a:pt x="1278201" y="26669"/>
                </a:lnTo>
                <a:lnTo>
                  <a:pt x="1281469" y="22859"/>
                </a:lnTo>
                <a:lnTo>
                  <a:pt x="1282713" y="21589"/>
                </a:lnTo>
                <a:close/>
                <a:moveTo>
                  <a:pt x="581113" y="30479"/>
                </a:moveTo>
                <a:lnTo>
                  <a:pt x="580313" y="30479"/>
                </a:lnTo>
                <a:lnTo>
                  <a:pt x="580897" y="31749"/>
                </a:lnTo>
                <a:lnTo>
                  <a:pt x="581177" y="31749"/>
                </a:lnTo>
                <a:lnTo>
                  <a:pt x="581113" y="30479"/>
                </a:lnTo>
                <a:close/>
                <a:moveTo>
                  <a:pt x="444753" y="7619"/>
                </a:moveTo>
                <a:lnTo>
                  <a:pt x="441744" y="8889"/>
                </a:lnTo>
                <a:lnTo>
                  <a:pt x="438784" y="8889"/>
                </a:lnTo>
                <a:lnTo>
                  <a:pt x="435876" y="10159"/>
                </a:lnTo>
                <a:lnTo>
                  <a:pt x="376436" y="10159"/>
                </a:lnTo>
                <a:lnTo>
                  <a:pt x="376821" y="11429"/>
                </a:lnTo>
                <a:lnTo>
                  <a:pt x="369275" y="15239"/>
                </a:lnTo>
                <a:lnTo>
                  <a:pt x="361164" y="17779"/>
                </a:lnTo>
                <a:lnTo>
                  <a:pt x="353159" y="21589"/>
                </a:lnTo>
                <a:lnTo>
                  <a:pt x="345935" y="25399"/>
                </a:lnTo>
                <a:lnTo>
                  <a:pt x="314617" y="25399"/>
                </a:lnTo>
                <a:lnTo>
                  <a:pt x="315340" y="27939"/>
                </a:lnTo>
                <a:lnTo>
                  <a:pt x="313143" y="30479"/>
                </a:lnTo>
                <a:lnTo>
                  <a:pt x="323240" y="30479"/>
                </a:lnTo>
                <a:lnTo>
                  <a:pt x="328434" y="29209"/>
                </a:lnTo>
                <a:lnTo>
                  <a:pt x="347724" y="29209"/>
                </a:lnTo>
                <a:lnTo>
                  <a:pt x="350061" y="27939"/>
                </a:lnTo>
                <a:lnTo>
                  <a:pt x="355688" y="26669"/>
                </a:lnTo>
                <a:lnTo>
                  <a:pt x="374693" y="26669"/>
                </a:lnTo>
                <a:lnTo>
                  <a:pt x="380126" y="24129"/>
                </a:lnTo>
                <a:lnTo>
                  <a:pt x="387757" y="21589"/>
                </a:lnTo>
                <a:lnTo>
                  <a:pt x="396157" y="21589"/>
                </a:lnTo>
                <a:lnTo>
                  <a:pt x="396620" y="20319"/>
                </a:lnTo>
                <a:lnTo>
                  <a:pt x="399465" y="17779"/>
                </a:lnTo>
                <a:lnTo>
                  <a:pt x="403491" y="15239"/>
                </a:lnTo>
                <a:lnTo>
                  <a:pt x="431455" y="15239"/>
                </a:lnTo>
                <a:lnTo>
                  <a:pt x="438064" y="12699"/>
                </a:lnTo>
                <a:lnTo>
                  <a:pt x="443858" y="10159"/>
                </a:lnTo>
                <a:lnTo>
                  <a:pt x="444753" y="7619"/>
                </a:lnTo>
                <a:close/>
                <a:moveTo>
                  <a:pt x="374693" y="26669"/>
                </a:moveTo>
                <a:lnTo>
                  <a:pt x="362429" y="26669"/>
                </a:lnTo>
                <a:lnTo>
                  <a:pt x="365654" y="27939"/>
                </a:lnTo>
                <a:lnTo>
                  <a:pt x="362483" y="30479"/>
                </a:lnTo>
                <a:lnTo>
                  <a:pt x="371976" y="27939"/>
                </a:lnTo>
                <a:lnTo>
                  <a:pt x="374693" y="26669"/>
                </a:lnTo>
                <a:close/>
                <a:moveTo>
                  <a:pt x="670054" y="21867"/>
                </a:moveTo>
                <a:lnTo>
                  <a:pt x="670280" y="24129"/>
                </a:lnTo>
                <a:lnTo>
                  <a:pt x="663397" y="24129"/>
                </a:lnTo>
                <a:lnTo>
                  <a:pt x="667296" y="25399"/>
                </a:lnTo>
                <a:lnTo>
                  <a:pt x="667194" y="27939"/>
                </a:lnTo>
                <a:lnTo>
                  <a:pt x="665416" y="29209"/>
                </a:lnTo>
                <a:lnTo>
                  <a:pt x="715803" y="29209"/>
                </a:lnTo>
                <a:lnTo>
                  <a:pt x="703781" y="26669"/>
                </a:lnTo>
                <a:lnTo>
                  <a:pt x="670054" y="21867"/>
                </a:lnTo>
                <a:close/>
                <a:moveTo>
                  <a:pt x="341121" y="13969"/>
                </a:moveTo>
                <a:lnTo>
                  <a:pt x="332371" y="16509"/>
                </a:lnTo>
                <a:lnTo>
                  <a:pt x="340804" y="17779"/>
                </a:lnTo>
                <a:lnTo>
                  <a:pt x="334975" y="21589"/>
                </a:lnTo>
                <a:lnTo>
                  <a:pt x="326564" y="22859"/>
                </a:lnTo>
                <a:lnTo>
                  <a:pt x="317301" y="24129"/>
                </a:lnTo>
                <a:lnTo>
                  <a:pt x="308914" y="26669"/>
                </a:lnTo>
                <a:lnTo>
                  <a:pt x="311772" y="26669"/>
                </a:lnTo>
                <a:lnTo>
                  <a:pt x="314617" y="25399"/>
                </a:lnTo>
                <a:lnTo>
                  <a:pt x="345935" y="25399"/>
                </a:lnTo>
                <a:lnTo>
                  <a:pt x="348686" y="20963"/>
                </a:lnTo>
                <a:lnTo>
                  <a:pt x="341121" y="13969"/>
                </a:lnTo>
                <a:close/>
                <a:moveTo>
                  <a:pt x="300469" y="20319"/>
                </a:moveTo>
                <a:lnTo>
                  <a:pt x="294868" y="21589"/>
                </a:lnTo>
                <a:lnTo>
                  <a:pt x="296532" y="22859"/>
                </a:lnTo>
                <a:lnTo>
                  <a:pt x="294093" y="25399"/>
                </a:lnTo>
                <a:lnTo>
                  <a:pt x="294690" y="25399"/>
                </a:lnTo>
                <a:lnTo>
                  <a:pt x="296684" y="24129"/>
                </a:lnTo>
                <a:lnTo>
                  <a:pt x="298589" y="21589"/>
                </a:lnTo>
                <a:lnTo>
                  <a:pt x="300469" y="20319"/>
                </a:lnTo>
                <a:close/>
                <a:moveTo>
                  <a:pt x="322795" y="16509"/>
                </a:moveTo>
                <a:lnTo>
                  <a:pt x="314718" y="19049"/>
                </a:lnTo>
                <a:lnTo>
                  <a:pt x="307352" y="21589"/>
                </a:lnTo>
                <a:lnTo>
                  <a:pt x="300682" y="24129"/>
                </a:lnTo>
                <a:lnTo>
                  <a:pt x="294690" y="25399"/>
                </a:lnTo>
                <a:lnTo>
                  <a:pt x="304878" y="25399"/>
                </a:lnTo>
                <a:lnTo>
                  <a:pt x="306302" y="24129"/>
                </a:lnTo>
                <a:lnTo>
                  <a:pt x="314180" y="21589"/>
                </a:lnTo>
                <a:lnTo>
                  <a:pt x="321174" y="20319"/>
                </a:lnTo>
                <a:lnTo>
                  <a:pt x="322795" y="16509"/>
                </a:lnTo>
                <a:close/>
                <a:moveTo>
                  <a:pt x="1161262" y="0"/>
                </a:moveTo>
                <a:lnTo>
                  <a:pt x="1124572" y="0"/>
                </a:lnTo>
                <a:lnTo>
                  <a:pt x="1117615" y="1269"/>
                </a:lnTo>
                <a:lnTo>
                  <a:pt x="1111238" y="2539"/>
                </a:lnTo>
                <a:lnTo>
                  <a:pt x="1105293" y="3809"/>
                </a:lnTo>
                <a:lnTo>
                  <a:pt x="1088553" y="7619"/>
                </a:lnTo>
                <a:lnTo>
                  <a:pt x="1076959" y="11429"/>
                </a:lnTo>
                <a:lnTo>
                  <a:pt x="1063585" y="15239"/>
                </a:lnTo>
                <a:lnTo>
                  <a:pt x="1047165" y="19049"/>
                </a:lnTo>
                <a:lnTo>
                  <a:pt x="1049527" y="21589"/>
                </a:lnTo>
                <a:lnTo>
                  <a:pt x="1054099" y="24129"/>
                </a:lnTo>
                <a:lnTo>
                  <a:pt x="1071676" y="25399"/>
                </a:lnTo>
                <a:lnTo>
                  <a:pt x="1089393" y="25399"/>
                </a:lnTo>
                <a:lnTo>
                  <a:pt x="1097493" y="24129"/>
                </a:lnTo>
                <a:lnTo>
                  <a:pt x="1106587" y="24129"/>
                </a:lnTo>
                <a:lnTo>
                  <a:pt x="1116755" y="22859"/>
                </a:lnTo>
                <a:lnTo>
                  <a:pt x="1128077" y="21589"/>
                </a:lnTo>
                <a:lnTo>
                  <a:pt x="1282713" y="21589"/>
                </a:lnTo>
                <a:lnTo>
                  <a:pt x="1283957" y="20319"/>
                </a:lnTo>
                <a:lnTo>
                  <a:pt x="1271473" y="16509"/>
                </a:lnTo>
                <a:lnTo>
                  <a:pt x="1257365" y="13969"/>
                </a:lnTo>
                <a:lnTo>
                  <a:pt x="1242211" y="12699"/>
                </a:lnTo>
                <a:lnTo>
                  <a:pt x="1226591" y="10159"/>
                </a:lnTo>
                <a:lnTo>
                  <a:pt x="1183886" y="6349"/>
                </a:lnTo>
                <a:lnTo>
                  <a:pt x="1173010" y="5079"/>
                </a:lnTo>
                <a:lnTo>
                  <a:pt x="1184597" y="3809"/>
                </a:lnTo>
                <a:lnTo>
                  <a:pt x="1174803" y="2539"/>
                </a:lnTo>
                <a:lnTo>
                  <a:pt x="1161262" y="0"/>
                </a:lnTo>
                <a:close/>
                <a:moveTo>
                  <a:pt x="289217" y="21589"/>
                </a:moveTo>
                <a:lnTo>
                  <a:pt x="284645" y="22859"/>
                </a:lnTo>
                <a:lnTo>
                  <a:pt x="290842" y="22859"/>
                </a:lnTo>
                <a:lnTo>
                  <a:pt x="289217" y="21589"/>
                </a:lnTo>
                <a:close/>
                <a:moveTo>
                  <a:pt x="396157" y="21589"/>
                </a:moveTo>
                <a:lnTo>
                  <a:pt x="387757" y="21589"/>
                </a:lnTo>
                <a:lnTo>
                  <a:pt x="395693" y="22859"/>
                </a:lnTo>
                <a:lnTo>
                  <a:pt x="396157" y="21589"/>
                </a:lnTo>
                <a:close/>
                <a:moveTo>
                  <a:pt x="669645" y="17779"/>
                </a:moveTo>
                <a:lnTo>
                  <a:pt x="668108" y="21589"/>
                </a:lnTo>
                <a:lnTo>
                  <a:pt x="670054" y="21867"/>
                </a:lnTo>
                <a:lnTo>
                  <a:pt x="669645" y="17779"/>
                </a:lnTo>
                <a:close/>
                <a:moveTo>
                  <a:pt x="351447" y="16509"/>
                </a:moveTo>
                <a:lnTo>
                  <a:pt x="348686" y="20963"/>
                </a:lnTo>
                <a:lnTo>
                  <a:pt x="349364" y="21589"/>
                </a:lnTo>
                <a:lnTo>
                  <a:pt x="351447" y="16509"/>
                </a:lnTo>
                <a:close/>
                <a:moveTo>
                  <a:pt x="261086" y="17779"/>
                </a:moveTo>
                <a:lnTo>
                  <a:pt x="247040" y="17779"/>
                </a:lnTo>
                <a:lnTo>
                  <a:pt x="251942" y="19049"/>
                </a:lnTo>
                <a:lnTo>
                  <a:pt x="250431" y="20319"/>
                </a:lnTo>
                <a:lnTo>
                  <a:pt x="286812" y="20319"/>
                </a:lnTo>
                <a:lnTo>
                  <a:pt x="287896" y="19049"/>
                </a:lnTo>
                <a:lnTo>
                  <a:pt x="267309" y="19049"/>
                </a:lnTo>
                <a:lnTo>
                  <a:pt x="261086" y="17779"/>
                </a:lnTo>
                <a:close/>
                <a:moveTo>
                  <a:pt x="431455" y="15239"/>
                </a:moveTo>
                <a:lnTo>
                  <a:pt x="403491" y="15239"/>
                </a:lnTo>
                <a:lnTo>
                  <a:pt x="404152" y="20319"/>
                </a:lnTo>
                <a:lnTo>
                  <a:pt x="408470" y="16509"/>
                </a:lnTo>
                <a:lnTo>
                  <a:pt x="429786" y="16509"/>
                </a:lnTo>
                <a:lnTo>
                  <a:pt x="431455" y="15239"/>
                </a:lnTo>
                <a:close/>
                <a:moveTo>
                  <a:pt x="429786" y="16509"/>
                </a:moveTo>
                <a:lnTo>
                  <a:pt x="415537" y="16509"/>
                </a:lnTo>
                <a:lnTo>
                  <a:pt x="421701" y="19049"/>
                </a:lnTo>
                <a:lnTo>
                  <a:pt x="427749" y="20319"/>
                </a:lnTo>
                <a:lnTo>
                  <a:pt x="428593" y="20160"/>
                </a:lnTo>
                <a:lnTo>
                  <a:pt x="428116" y="17779"/>
                </a:lnTo>
                <a:lnTo>
                  <a:pt x="429786" y="16509"/>
                </a:lnTo>
                <a:close/>
                <a:moveTo>
                  <a:pt x="429845" y="19923"/>
                </a:moveTo>
                <a:lnTo>
                  <a:pt x="428593" y="20160"/>
                </a:lnTo>
                <a:lnTo>
                  <a:pt x="428624" y="20319"/>
                </a:lnTo>
                <a:lnTo>
                  <a:pt x="429845" y="19923"/>
                </a:lnTo>
                <a:close/>
                <a:moveTo>
                  <a:pt x="434466" y="19049"/>
                </a:moveTo>
                <a:lnTo>
                  <a:pt x="432536" y="19049"/>
                </a:lnTo>
                <a:lnTo>
                  <a:pt x="429845" y="19923"/>
                </a:lnTo>
                <a:lnTo>
                  <a:pt x="434466" y="19049"/>
                </a:lnTo>
                <a:close/>
                <a:moveTo>
                  <a:pt x="285140" y="17779"/>
                </a:moveTo>
                <a:lnTo>
                  <a:pt x="279628" y="17779"/>
                </a:lnTo>
                <a:lnTo>
                  <a:pt x="280581" y="19049"/>
                </a:lnTo>
                <a:lnTo>
                  <a:pt x="287896" y="19049"/>
                </a:lnTo>
                <a:lnTo>
                  <a:pt x="285140" y="17779"/>
                </a:lnTo>
                <a:close/>
                <a:moveTo>
                  <a:pt x="251980" y="15239"/>
                </a:moveTo>
                <a:lnTo>
                  <a:pt x="232054" y="15239"/>
                </a:lnTo>
                <a:lnTo>
                  <a:pt x="232981" y="16509"/>
                </a:lnTo>
                <a:lnTo>
                  <a:pt x="238048" y="16509"/>
                </a:lnTo>
                <a:lnTo>
                  <a:pt x="242519" y="17779"/>
                </a:lnTo>
                <a:lnTo>
                  <a:pt x="257975" y="17779"/>
                </a:lnTo>
                <a:lnTo>
                  <a:pt x="251980" y="15239"/>
                </a:lnTo>
                <a:close/>
                <a:moveTo>
                  <a:pt x="245935" y="13969"/>
                </a:moveTo>
                <a:lnTo>
                  <a:pt x="243065" y="13969"/>
                </a:lnTo>
                <a:lnTo>
                  <a:pt x="248348" y="15239"/>
                </a:lnTo>
                <a:lnTo>
                  <a:pt x="251790" y="15239"/>
                </a:lnTo>
                <a:lnTo>
                  <a:pt x="245935" y="13969"/>
                </a:lnTo>
                <a:close/>
                <a:moveTo>
                  <a:pt x="371331" y="10159"/>
                </a:moveTo>
                <a:lnTo>
                  <a:pt x="366801" y="10159"/>
                </a:lnTo>
                <a:lnTo>
                  <a:pt x="363245" y="13969"/>
                </a:lnTo>
                <a:lnTo>
                  <a:pt x="362661" y="15239"/>
                </a:lnTo>
                <a:lnTo>
                  <a:pt x="371331" y="10159"/>
                </a:lnTo>
                <a:close/>
                <a:moveTo>
                  <a:pt x="233171" y="12699"/>
                </a:moveTo>
                <a:lnTo>
                  <a:pt x="238251" y="13969"/>
                </a:lnTo>
                <a:lnTo>
                  <a:pt x="242696" y="13969"/>
                </a:lnTo>
                <a:lnTo>
                  <a:pt x="233171" y="12699"/>
                </a:lnTo>
                <a:close/>
                <a:moveTo>
                  <a:pt x="375665" y="7619"/>
                </a:moveTo>
                <a:lnTo>
                  <a:pt x="371331" y="10159"/>
                </a:lnTo>
                <a:lnTo>
                  <a:pt x="376436" y="10159"/>
                </a:lnTo>
                <a:lnTo>
                  <a:pt x="375665" y="7619"/>
                </a:lnTo>
                <a:close/>
                <a:moveTo>
                  <a:pt x="404355" y="7619"/>
                </a:moveTo>
                <a:lnTo>
                  <a:pt x="391299" y="7619"/>
                </a:lnTo>
                <a:lnTo>
                  <a:pt x="391858" y="10159"/>
                </a:lnTo>
                <a:lnTo>
                  <a:pt x="405536" y="10159"/>
                </a:lnTo>
                <a:lnTo>
                  <a:pt x="404355" y="7619"/>
                </a:lnTo>
                <a:close/>
                <a:moveTo>
                  <a:pt x="429323" y="5079"/>
                </a:moveTo>
                <a:lnTo>
                  <a:pt x="421157" y="6349"/>
                </a:lnTo>
                <a:lnTo>
                  <a:pt x="413181" y="8889"/>
                </a:lnTo>
                <a:lnTo>
                  <a:pt x="405536" y="10159"/>
                </a:lnTo>
                <a:lnTo>
                  <a:pt x="435876" y="10159"/>
                </a:lnTo>
                <a:lnTo>
                  <a:pt x="437891" y="7619"/>
                </a:lnTo>
                <a:lnTo>
                  <a:pt x="427151" y="7619"/>
                </a:lnTo>
                <a:lnTo>
                  <a:pt x="429323" y="5079"/>
                </a:lnTo>
                <a:close/>
                <a:moveTo>
                  <a:pt x="410741" y="5079"/>
                </a:moveTo>
                <a:lnTo>
                  <a:pt x="405711" y="5079"/>
                </a:lnTo>
                <a:lnTo>
                  <a:pt x="398218" y="7619"/>
                </a:lnTo>
                <a:lnTo>
                  <a:pt x="410273" y="7619"/>
                </a:lnTo>
                <a:lnTo>
                  <a:pt x="410741" y="5079"/>
                </a:lnTo>
                <a:close/>
                <a:moveTo>
                  <a:pt x="438899" y="6349"/>
                </a:moveTo>
                <a:lnTo>
                  <a:pt x="427151" y="7619"/>
                </a:lnTo>
                <a:lnTo>
                  <a:pt x="437891" y="7619"/>
                </a:lnTo>
                <a:lnTo>
                  <a:pt x="438899" y="6349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39" name="object 24"/>
          <p:cNvSpPr/>
          <p:nvPr/>
        </p:nvSpPr>
        <p:spPr>
          <a:xfrm>
            <a:off x="10420920" y="6222960"/>
            <a:ext cx="1388520" cy="5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11"/>
              </a:spcBef>
            </a:pPr>
            <a:r>
              <a:rPr lang="en-US" sz="1800" b="1" strike="noStrike" spc="-21">
                <a:solidFill>
                  <a:srgbClr val="FFFFFF"/>
                </a:solidFill>
                <a:latin typeface="Calibri"/>
              </a:rPr>
              <a:t>a</a:t>
            </a:r>
            <a:r>
              <a:rPr lang="en-US" sz="1800" b="1" strike="noStrike" spc="-35">
                <a:solidFill>
                  <a:srgbClr val="FFFFFF"/>
                </a:solidFill>
                <a:latin typeface="Calibri"/>
              </a:rPr>
              <a:t>n</a:t>
            </a:r>
            <a:r>
              <a:rPr lang="en-US" sz="1800" b="1" strike="noStrike" spc="-21">
                <a:solidFill>
                  <a:srgbClr val="FFFFFF"/>
                </a:solidFill>
                <a:latin typeface="Calibri"/>
              </a:rPr>
              <a:t>tisl</a:t>
            </a:r>
            <a:r>
              <a:rPr lang="en-US" sz="1800" b="1" strike="noStrike" spc="-46">
                <a:solidFill>
                  <a:srgbClr val="FFFFFF"/>
                </a:solidFill>
                <a:latin typeface="Calibri"/>
              </a:rPr>
              <a:t>a</a:t>
            </a:r>
            <a:r>
              <a:rPr lang="en-US" sz="1800" b="1" strike="noStrike" spc="-35">
                <a:solidFill>
                  <a:srgbClr val="FFFFFF"/>
                </a:solidFill>
                <a:latin typeface="Calibri"/>
              </a:rPr>
              <a:t>v</a:t>
            </a:r>
            <a:r>
              <a:rPr lang="en-US" sz="1800" b="1" strike="noStrike" spc="-21">
                <a:solidFill>
                  <a:srgbClr val="FFFFFF"/>
                </a:solidFill>
                <a:latin typeface="Calibri"/>
              </a:rPr>
              <a:t>e</a:t>
            </a:r>
            <a:r>
              <a:rPr lang="en-US" sz="1800" b="1" strike="noStrike" spc="-12">
                <a:solidFill>
                  <a:srgbClr val="FFFFFF"/>
                </a:solidFill>
                <a:latin typeface="Calibri"/>
              </a:rPr>
              <a:t>r</a:t>
            </a:r>
            <a:r>
              <a:rPr lang="en-US" sz="1800" b="1" strike="noStrike" spc="-131">
                <a:solidFill>
                  <a:srgbClr val="FFFFFF"/>
                </a:solidFill>
                <a:latin typeface="Calibri"/>
              </a:rPr>
              <a:t>y</a:t>
            </a:r>
            <a:r>
              <a:rPr lang="en-US" sz="1800" b="1" strike="noStrike" spc="-21">
                <a:solidFill>
                  <a:srgbClr val="FFFFFF"/>
                </a:solidFill>
                <a:latin typeface="Calibri"/>
              </a:rPr>
              <a:t>.o</a:t>
            </a:r>
            <a:r>
              <a:rPr lang="en-US" sz="1800" b="1" strike="noStrike" spc="-41">
                <a:solidFill>
                  <a:srgbClr val="FFFFFF"/>
                </a:solidFill>
                <a:latin typeface="Calibri"/>
              </a:rPr>
              <a:t>r</a:t>
            </a:r>
            <a:r>
              <a:rPr lang="en-US" sz="1800" b="1" strike="noStrike" spc="-1">
                <a:solidFill>
                  <a:srgbClr val="FFFFFF"/>
                </a:solidFill>
                <a:latin typeface="Calibri"/>
              </a:rPr>
              <a:t>g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2" name="Picture 1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A617B327-A605-1248-A220-0842925B9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68" y="711158"/>
            <a:ext cx="4380518" cy="54756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9A0F40-C3A5-1C1D-3EF8-0AF18631DBA5}"/>
              </a:ext>
            </a:extLst>
          </p:cNvPr>
          <p:cNvSpPr txBox="1"/>
          <p:nvPr/>
        </p:nvSpPr>
        <p:spPr>
          <a:xfrm>
            <a:off x="8756596" y="5617602"/>
            <a:ext cx="1977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>
                <a:solidFill>
                  <a:schemeClr val="bg1"/>
                </a:solidFill>
                <a:latin typeface="Nunito Sans" pitchFamily="2" charset="0"/>
              </a:rPr>
              <a:t>Image by</a:t>
            </a:r>
            <a:r>
              <a:rPr lang="en-GB" sz="1000" dirty="0">
                <a:solidFill>
                  <a:schemeClr val="bg1"/>
                </a:solidFill>
                <a:latin typeface="Nunito Sans" pitchFamily="2" charset="0"/>
              </a:rPr>
              <a:t>: Jonathan Moore, </a:t>
            </a:r>
            <a:r>
              <a:rPr lang="en-GB" sz="1000" dirty="0">
                <a:solidFill>
                  <a:schemeClr val="bg1"/>
                </a:solidFill>
                <a:latin typeface="Nunito San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www.jonathanmoorephotography.com</a:t>
            </a:r>
            <a:r>
              <a:rPr lang="en-GB" sz="1000" dirty="0">
                <a:solidFill>
                  <a:schemeClr val="bg1"/>
                </a:solidFill>
                <a:latin typeface="Nunito Sans" pitchFamily="2" charset="0"/>
              </a:rPr>
              <a:t>, Instagram @jdcmoore</a:t>
            </a:r>
            <a:endParaRPr lang="en-GB" sz="1000" b="1" dirty="0">
              <a:solidFill>
                <a:schemeClr val="bg1"/>
              </a:solidFill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27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object 2"/>
          <p:cNvSpPr txBox="1"/>
          <p:nvPr/>
        </p:nvSpPr>
        <p:spPr>
          <a:xfrm>
            <a:off x="885960" y="719640"/>
            <a:ext cx="520956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GB" sz="3200" b="1" strike="noStrike" spc="-1" dirty="0">
                <a:solidFill>
                  <a:srgbClr val="231F20"/>
                </a:solidFill>
                <a:latin typeface="Nunito Sans"/>
              </a:rPr>
              <a:t>Forms of modern </a:t>
            </a:r>
            <a:r>
              <a:rPr lang="en-GB" sz="3200" b="1" spc="-1" dirty="0">
                <a:solidFill>
                  <a:srgbClr val="231F20"/>
                </a:solidFill>
                <a:latin typeface="Nunito Sans"/>
              </a:rPr>
              <a:t>s</a:t>
            </a:r>
            <a:r>
              <a:rPr lang="en-GB" sz="3200" b="1" strike="noStrike" spc="-1" dirty="0">
                <a:solidFill>
                  <a:srgbClr val="231F20"/>
                </a:solidFill>
                <a:latin typeface="Nunito Sans"/>
              </a:rPr>
              <a:t>lavery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object 3"/>
          <p:cNvSpPr/>
          <p:nvPr/>
        </p:nvSpPr>
        <p:spPr>
          <a:xfrm>
            <a:off x="880200" y="1623123"/>
            <a:ext cx="4862520" cy="48140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latin typeface="Nunito Sans"/>
              </a:rPr>
              <a:t>Domestic servitude</a:t>
            </a: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GB" sz="24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latin typeface="Nunito Sans"/>
              </a:rPr>
              <a:t>Forced and child marriage</a:t>
            </a: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GB" sz="24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latin typeface="Nunito Sans"/>
              </a:rPr>
              <a:t>Forced labour</a:t>
            </a: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GB" sz="24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latin typeface="Nunito Sans"/>
              </a:rPr>
              <a:t>Child slavery</a:t>
            </a: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GB" sz="24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latin typeface="Nunito Sans"/>
              </a:rPr>
              <a:t>Human trafficking</a:t>
            </a: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GB" sz="24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latin typeface="Nunito Sans"/>
              </a:rPr>
              <a:t>Bonded/debt labour</a:t>
            </a: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GB" sz="24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latin typeface="Nunito Sans"/>
              </a:rPr>
              <a:t>Descent based slavery</a:t>
            </a:r>
            <a:endParaRPr lang="en-GB" sz="2400" b="0" strike="noStrike" spc="-1" dirty="0">
              <a:latin typeface="Arial"/>
            </a:endParaRPr>
          </a:p>
        </p:txBody>
      </p:sp>
      <p:sp>
        <p:nvSpPr>
          <p:cNvPr id="166" name="object 5"/>
          <p:cNvSpPr/>
          <p:nvPr/>
        </p:nvSpPr>
        <p:spPr>
          <a:xfrm>
            <a:off x="11965320" y="6563160"/>
            <a:ext cx="47160" cy="12240"/>
          </a:xfrm>
          <a:custGeom>
            <a:avLst/>
            <a:gdLst/>
            <a:ahLst/>
            <a:cxnLst/>
            <a:rect l="l" t="t" r="r" b="b"/>
            <a:pathLst>
              <a:path w="47625" h="12700">
                <a:moveTo>
                  <a:pt x="28593" y="3136"/>
                </a:moveTo>
                <a:lnTo>
                  <a:pt x="10706" y="3136"/>
                </a:lnTo>
                <a:lnTo>
                  <a:pt x="14185" y="4013"/>
                </a:lnTo>
                <a:lnTo>
                  <a:pt x="12792" y="4013"/>
                </a:lnTo>
                <a:lnTo>
                  <a:pt x="47599" y="12077"/>
                </a:lnTo>
                <a:lnTo>
                  <a:pt x="45646" y="4013"/>
                </a:lnTo>
                <a:lnTo>
                  <a:pt x="14185" y="4013"/>
                </a:lnTo>
                <a:lnTo>
                  <a:pt x="12684" y="3967"/>
                </a:lnTo>
                <a:lnTo>
                  <a:pt x="45635" y="3967"/>
                </a:lnTo>
                <a:lnTo>
                  <a:pt x="45569" y="3695"/>
                </a:lnTo>
                <a:lnTo>
                  <a:pt x="38102" y="3695"/>
                </a:lnTo>
                <a:lnTo>
                  <a:pt x="30857" y="3371"/>
                </a:lnTo>
                <a:lnTo>
                  <a:pt x="28593" y="3136"/>
                </a:lnTo>
                <a:close/>
                <a:moveTo>
                  <a:pt x="10706" y="3136"/>
                </a:moveTo>
                <a:lnTo>
                  <a:pt x="12684" y="3967"/>
                </a:lnTo>
                <a:lnTo>
                  <a:pt x="14185" y="4013"/>
                </a:lnTo>
                <a:lnTo>
                  <a:pt x="10706" y="3136"/>
                </a:lnTo>
                <a:close/>
                <a:moveTo>
                  <a:pt x="11582" y="0"/>
                </a:moveTo>
                <a:lnTo>
                  <a:pt x="13004" y="1904"/>
                </a:lnTo>
                <a:lnTo>
                  <a:pt x="0" y="3581"/>
                </a:lnTo>
                <a:lnTo>
                  <a:pt x="12684" y="3967"/>
                </a:lnTo>
                <a:lnTo>
                  <a:pt x="10706" y="3136"/>
                </a:lnTo>
                <a:lnTo>
                  <a:pt x="28593" y="3136"/>
                </a:lnTo>
                <a:lnTo>
                  <a:pt x="23789" y="2638"/>
                </a:lnTo>
                <a:lnTo>
                  <a:pt x="16878" y="1523"/>
                </a:lnTo>
                <a:lnTo>
                  <a:pt x="11582" y="0"/>
                </a:lnTo>
                <a:close/>
                <a:moveTo>
                  <a:pt x="45542" y="3581"/>
                </a:moveTo>
                <a:lnTo>
                  <a:pt x="38102" y="3695"/>
                </a:lnTo>
                <a:lnTo>
                  <a:pt x="45569" y="3695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67" name="object 6"/>
          <p:cNvSpPr/>
          <p:nvPr/>
        </p:nvSpPr>
        <p:spPr>
          <a:xfrm>
            <a:off x="10680120" y="6221520"/>
            <a:ext cx="1080" cy="360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2" y="0"/>
                </a:moveTo>
                <a:lnTo>
                  <a:pt x="0" y="279"/>
                </a:lnTo>
                <a:lnTo>
                  <a:pt x="266" y="292"/>
                </a:lnTo>
                <a:lnTo>
                  <a:pt x="457" y="266"/>
                </a:lnTo>
                <a:lnTo>
                  <a:pt x="708" y="266"/>
                </a:lnTo>
                <a:lnTo>
                  <a:pt x="482" y="165"/>
                </a:lnTo>
                <a:lnTo>
                  <a:pt x="266" y="139"/>
                </a:lnTo>
                <a:lnTo>
                  <a:pt x="12" y="0"/>
                </a:lnTo>
                <a:close/>
                <a:moveTo>
                  <a:pt x="708" y="266"/>
                </a:moveTo>
                <a:lnTo>
                  <a:pt x="457" y="266"/>
                </a:lnTo>
                <a:lnTo>
                  <a:pt x="736" y="279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68" name="object 7"/>
          <p:cNvSpPr/>
          <p:nvPr/>
        </p:nvSpPr>
        <p:spPr>
          <a:xfrm>
            <a:off x="10680840" y="6221880"/>
            <a:ext cx="15480" cy="2160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0"/>
                </a:moveTo>
                <a:lnTo>
                  <a:pt x="5372" y="2540"/>
                </a:lnTo>
                <a:lnTo>
                  <a:pt x="9004" y="1574"/>
                </a:lnTo>
                <a:lnTo>
                  <a:pt x="15278" y="723"/>
                </a:lnTo>
                <a:lnTo>
                  <a:pt x="10883" y="660"/>
                </a:lnTo>
                <a:lnTo>
                  <a:pt x="5067" y="203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69" name="object 8"/>
          <p:cNvSpPr/>
          <p:nvPr/>
        </p:nvSpPr>
        <p:spPr>
          <a:xfrm>
            <a:off x="10654920" y="6221880"/>
            <a:ext cx="25560" cy="6120"/>
          </a:xfrm>
          <a:custGeom>
            <a:avLst/>
            <a:gdLst/>
            <a:ahLst/>
            <a:cxnLst/>
            <a:rect l="l" t="t" r="r" b="b"/>
            <a:pathLst>
              <a:path w="26034" h="6350">
                <a:moveTo>
                  <a:pt x="16116" y="152"/>
                </a:moveTo>
                <a:lnTo>
                  <a:pt x="6400" y="2463"/>
                </a:lnTo>
                <a:lnTo>
                  <a:pt x="0" y="5829"/>
                </a:lnTo>
                <a:lnTo>
                  <a:pt x="4940" y="4241"/>
                </a:lnTo>
                <a:lnTo>
                  <a:pt x="25880" y="4241"/>
                </a:lnTo>
                <a:lnTo>
                  <a:pt x="25339" y="1003"/>
                </a:lnTo>
                <a:lnTo>
                  <a:pt x="15265" y="1003"/>
                </a:lnTo>
                <a:lnTo>
                  <a:pt x="16116" y="152"/>
                </a:lnTo>
                <a:close/>
                <a:moveTo>
                  <a:pt x="25880" y="4241"/>
                </a:moveTo>
                <a:lnTo>
                  <a:pt x="4940" y="4241"/>
                </a:lnTo>
                <a:lnTo>
                  <a:pt x="12026" y="4737"/>
                </a:lnTo>
                <a:lnTo>
                  <a:pt x="17297" y="4787"/>
                </a:lnTo>
                <a:lnTo>
                  <a:pt x="22326" y="5016"/>
                </a:lnTo>
                <a:lnTo>
                  <a:pt x="25907" y="4406"/>
                </a:lnTo>
                <a:lnTo>
                  <a:pt x="25880" y="4241"/>
                </a:lnTo>
                <a:close/>
                <a:moveTo>
                  <a:pt x="20573" y="0"/>
                </a:moveTo>
                <a:lnTo>
                  <a:pt x="16624" y="88"/>
                </a:lnTo>
                <a:lnTo>
                  <a:pt x="15265" y="1003"/>
                </a:lnTo>
                <a:lnTo>
                  <a:pt x="25339" y="1003"/>
                </a:lnTo>
                <a:lnTo>
                  <a:pt x="25196" y="152"/>
                </a:lnTo>
                <a:lnTo>
                  <a:pt x="20573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70" name="object 9"/>
          <p:cNvSpPr/>
          <p:nvPr/>
        </p:nvSpPr>
        <p:spPr>
          <a:xfrm>
            <a:off x="10676880" y="6226200"/>
            <a:ext cx="18720" cy="4680"/>
          </a:xfrm>
          <a:custGeom>
            <a:avLst/>
            <a:gdLst/>
            <a:ahLst/>
            <a:cxnLst/>
            <a:rect l="l" t="t" r="r" b="b"/>
            <a:pathLst>
              <a:path w="19050" h="5079">
                <a:moveTo>
                  <a:pt x="10628" y="462"/>
                </a:moveTo>
                <a:lnTo>
                  <a:pt x="11137" y="4584"/>
                </a:lnTo>
                <a:lnTo>
                  <a:pt x="14775" y="4573"/>
                </a:lnTo>
                <a:lnTo>
                  <a:pt x="12334" y="1512"/>
                </a:lnTo>
                <a:lnTo>
                  <a:pt x="15671" y="1130"/>
                </a:lnTo>
                <a:lnTo>
                  <a:pt x="18567" y="850"/>
                </a:lnTo>
                <a:lnTo>
                  <a:pt x="10628" y="462"/>
                </a:lnTo>
                <a:close/>
                <a:moveTo>
                  <a:pt x="1155" y="0"/>
                </a:moveTo>
                <a:lnTo>
                  <a:pt x="0" y="2235"/>
                </a:lnTo>
                <a:lnTo>
                  <a:pt x="2489" y="3378"/>
                </a:lnTo>
                <a:lnTo>
                  <a:pt x="10392" y="451"/>
                </a:lnTo>
                <a:lnTo>
                  <a:pt x="1155" y="0"/>
                </a:lnTo>
                <a:close/>
                <a:moveTo>
                  <a:pt x="10617" y="368"/>
                </a:moveTo>
                <a:lnTo>
                  <a:pt x="10392" y="451"/>
                </a:lnTo>
                <a:lnTo>
                  <a:pt x="10628" y="462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71" name="object 10"/>
          <p:cNvSpPr/>
          <p:nvPr/>
        </p:nvSpPr>
        <p:spPr>
          <a:xfrm>
            <a:off x="10707480" y="6228720"/>
            <a:ext cx="12960" cy="4680"/>
          </a:xfrm>
          <a:custGeom>
            <a:avLst/>
            <a:gdLst/>
            <a:ahLst/>
            <a:cxnLst/>
            <a:rect l="l" t="t" r="r" b="b"/>
            <a:pathLst>
              <a:path w="13334" h="5079">
                <a:moveTo>
                  <a:pt x="11641" y="3682"/>
                </a:moveTo>
                <a:lnTo>
                  <a:pt x="6032" y="3682"/>
                </a:lnTo>
                <a:lnTo>
                  <a:pt x="9817" y="4229"/>
                </a:lnTo>
                <a:lnTo>
                  <a:pt x="13309" y="4914"/>
                </a:lnTo>
                <a:lnTo>
                  <a:pt x="11641" y="3682"/>
                </a:lnTo>
                <a:close/>
                <a:moveTo>
                  <a:pt x="4000" y="0"/>
                </a:moveTo>
                <a:lnTo>
                  <a:pt x="0" y="4063"/>
                </a:lnTo>
                <a:lnTo>
                  <a:pt x="6032" y="3682"/>
                </a:lnTo>
                <a:lnTo>
                  <a:pt x="11641" y="3682"/>
                </a:lnTo>
                <a:lnTo>
                  <a:pt x="11074" y="3263"/>
                </a:lnTo>
                <a:lnTo>
                  <a:pt x="12738" y="546"/>
                </a:lnTo>
                <a:lnTo>
                  <a:pt x="400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72" name="object 11"/>
          <p:cNvSpPr/>
          <p:nvPr/>
        </p:nvSpPr>
        <p:spPr>
          <a:xfrm>
            <a:off x="10734840" y="6225840"/>
            <a:ext cx="1080" cy="108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39" y="0"/>
                </a:moveTo>
                <a:lnTo>
                  <a:pt x="0" y="292"/>
                </a:lnTo>
                <a:lnTo>
                  <a:pt x="28" y="685"/>
                </a:lnTo>
                <a:lnTo>
                  <a:pt x="406" y="1041"/>
                </a:lnTo>
                <a:lnTo>
                  <a:pt x="584" y="685"/>
                </a:lnTo>
                <a:lnTo>
                  <a:pt x="812" y="457"/>
                </a:lnTo>
                <a:lnTo>
                  <a:pt x="939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73" name="object 12"/>
          <p:cNvSpPr/>
          <p:nvPr/>
        </p:nvSpPr>
        <p:spPr>
          <a:xfrm>
            <a:off x="10726200" y="6226920"/>
            <a:ext cx="14760" cy="8640"/>
          </a:xfrm>
          <a:custGeom>
            <a:avLst/>
            <a:gdLst/>
            <a:ahLst/>
            <a:cxnLst/>
            <a:rect l="l" t="t" r="r" b="b"/>
            <a:pathLst>
              <a:path w="15240" h="8889">
                <a:moveTo>
                  <a:pt x="8924" y="0"/>
                </a:moveTo>
                <a:lnTo>
                  <a:pt x="5936" y="2435"/>
                </a:lnTo>
                <a:lnTo>
                  <a:pt x="2407" y="2720"/>
                </a:lnTo>
                <a:lnTo>
                  <a:pt x="0" y="3554"/>
                </a:lnTo>
                <a:lnTo>
                  <a:pt x="377" y="7632"/>
                </a:lnTo>
                <a:lnTo>
                  <a:pt x="3209" y="8077"/>
                </a:lnTo>
                <a:lnTo>
                  <a:pt x="6435" y="8369"/>
                </a:lnTo>
                <a:lnTo>
                  <a:pt x="10969" y="8128"/>
                </a:lnTo>
                <a:lnTo>
                  <a:pt x="2040" y="6184"/>
                </a:lnTo>
                <a:lnTo>
                  <a:pt x="5355" y="2933"/>
                </a:lnTo>
                <a:lnTo>
                  <a:pt x="14932" y="2933"/>
                </a:lnTo>
                <a:lnTo>
                  <a:pt x="14893" y="2590"/>
                </a:lnTo>
                <a:lnTo>
                  <a:pt x="10092" y="1104"/>
                </a:lnTo>
                <a:lnTo>
                  <a:pt x="8924" y="0"/>
                </a:lnTo>
                <a:close/>
                <a:moveTo>
                  <a:pt x="14932" y="2933"/>
                </a:moveTo>
                <a:lnTo>
                  <a:pt x="5355" y="2933"/>
                </a:lnTo>
                <a:lnTo>
                  <a:pt x="13140" y="7188"/>
                </a:lnTo>
                <a:lnTo>
                  <a:pt x="15071" y="4152"/>
                </a:lnTo>
                <a:lnTo>
                  <a:pt x="14932" y="2933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74" name="object 13"/>
          <p:cNvSpPr/>
          <p:nvPr/>
        </p:nvSpPr>
        <p:spPr>
          <a:xfrm>
            <a:off x="10720800" y="6233400"/>
            <a:ext cx="6120" cy="1440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952" y="711"/>
                </a:lnTo>
                <a:lnTo>
                  <a:pt x="2565" y="1244"/>
                </a:lnTo>
                <a:lnTo>
                  <a:pt x="6134" y="1282"/>
                </a:lnTo>
                <a:lnTo>
                  <a:pt x="6096" y="1130"/>
                </a:lnTo>
                <a:lnTo>
                  <a:pt x="3949" y="800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75" name="object 14"/>
          <p:cNvSpPr/>
          <p:nvPr/>
        </p:nvSpPr>
        <p:spPr>
          <a:xfrm>
            <a:off x="10774440" y="6239520"/>
            <a:ext cx="9000" cy="216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0" y="0"/>
                </a:moveTo>
                <a:lnTo>
                  <a:pt x="2844" y="927"/>
                </a:lnTo>
                <a:lnTo>
                  <a:pt x="5829" y="1625"/>
                </a:lnTo>
                <a:lnTo>
                  <a:pt x="8991" y="2146"/>
                </a:lnTo>
                <a:lnTo>
                  <a:pt x="6222" y="1142"/>
                </a:lnTo>
                <a:lnTo>
                  <a:pt x="3289" y="330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76" name="object 15"/>
          <p:cNvSpPr/>
          <p:nvPr/>
        </p:nvSpPr>
        <p:spPr>
          <a:xfrm>
            <a:off x="10751040" y="6235920"/>
            <a:ext cx="24480" cy="7920"/>
          </a:xfrm>
          <a:custGeom>
            <a:avLst/>
            <a:gdLst/>
            <a:ahLst/>
            <a:cxnLst/>
            <a:rect l="l" t="t" r="r" b="b"/>
            <a:pathLst>
              <a:path w="24765" h="8254">
                <a:moveTo>
                  <a:pt x="18955" y="2120"/>
                </a:moveTo>
                <a:lnTo>
                  <a:pt x="20789" y="4450"/>
                </a:lnTo>
                <a:lnTo>
                  <a:pt x="24688" y="7632"/>
                </a:lnTo>
                <a:lnTo>
                  <a:pt x="22936" y="3505"/>
                </a:lnTo>
                <a:lnTo>
                  <a:pt x="23118" y="3505"/>
                </a:lnTo>
                <a:lnTo>
                  <a:pt x="19646" y="2387"/>
                </a:lnTo>
                <a:lnTo>
                  <a:pt x="18955" y="2120"/>
                </a:lnTo>
                <a:close/>
                <a:moveTo>
                  <a:pt x="15578" y="5194"/>
                </a:moveTo>
                <a:lnTo>
                  <a:pt x="6735" y="5194"/>
                </a:lnTo>
                <a:lnTo>
                  <a:pt x="12757" y="6661"/>
                </a:lnTo>
                <a:lnTo>
                  <a:pt x="17587" y="7308"/>
                </a:lnTo>
                <a:lnTo>
                  <a:pt x="19486" y="5575"/>
                </a:lnTo>
                <a:lnTo>
                  <a:pt x="15875" y="5575"/>
                </a:lnTo>
                <a:lnTo>
                  <a:pt x="15578" y="5194"/>
                </a:lnTo>
                <a:close/>
                <a:moveTo>
                  <a:pt x="12230" y="901"/>
                </a:moveTo>
                <a:lnTo>
                  <a:pt x="0" y="5626"/>
                </a:lnTo>
                <a:lnTo>
                  <a:pt x="6735" y="5194"/>
                </a:lnTo>
                <a:lnTo>
                  <a:pt x="15578" y="5194"/>
                </a:lnTo>
                <a:lnTo>
                  <a:pt x="12230" y="901"/>
                </a:lnTo>
                <a:close/>
                <a:moveTo>
                  <a:pt x="19888" y="5207"/>
                </a:moveTo>
                <a:lnTo>
                  <a:pt x="15875" y="5575"/>
                </a:lnTo>
                <a:lnTo>
                  <a:pt x="19486" y="5575"/>
                </a:lnTo>
                <a:lnTo>
                  <a:pt x="19888" y="5207"/>
                </a:lnTo>
                <a:close/>
                <a:moveTo>
                  <a:pt x="20751" y="4419"/>
                </a:moveTo>
                <a:lnTo>
                  <a:pt x="19888" y="5207"/>
                </a:lnTo>
                <a:lnTo>
                  <a:pt x="21285" y="5080"/>
                </a:lnTo>
                <a:lnTo>
                  <a:pt x="20751" y="4419"/>
                </a:lnTo>
                <a:close/>
                <a:moveTo>
                  <a:pt x="23118" y="3505"/>
                </a:moveTo>
                <a:lnTo>
                  <a:pt x="22936" y="3505"/>
                </a:lnTo>
                <a:lnTo>
                  <a:pt x="23088" y="3517"/>
                </a:lnTo>
                <a:lnTo>
                  <a:pt x="23355" y="3581"/>
                </a:lnTo>
                <a:lnTo>
                  <a:pt x="23118" y="3505"/>
                </a:lnTo>
                <a:close/>
                <a:moveTo>
                  <a:pt x="14427" y="0"/>
                </a:moveTo>
                <a:lnTo>
                  <a:pt x="16294" y="1092"/>
                </a:lnTo>
                <a:lnTo>
                  <a:pt x="18955" y="2120"/>
                </a:lnTo>
                <a:lnTo>
                  <a:pt x="18656" y="1739"/>
                </a:lnTo>
                <a:lnTo>
                  <a:pt x="14427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77" name="object 16"/>
          <p:cNvSpPr/>
          <p:nvPr/>
        </p:nvSpPr>
        <p:spPr>
          <a:xfrm>
            <a:off x="10796040" y="6239520"/>
            <a:ext cx="8640" cy="2880"/>
          </a:xfrm>
          <a:custGeom>
            <a:avLst/>
            <a:gdLst/>
            <a:ahLst/>
            <a:cxnLst/>
            <a:rect l="l" t="t" r="r" b="b"/>
            <a:pathLst>
              <a:path w="8890" h="3175">
                <a:moveTo>
                  <a:pt x="571" y="0"/>
                </a:moveTo>
                <a:lnTo>
                  <a:pt x="0" y="1574"/>
                </a:lnTo>
                <a:lnTo>
                  <a:pt x="5537" y="2171"/>
                </a:lnTo>
                <a:lnTo>
                  <a:pt x="8801" y="3035"/>
                </a:lnTo>
                <a:lnTo>
                  <a:pt x="571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78" name="object 17"/>
          <p:cNvSpPr/>
          <p:nvPr/>
        </p:nvSpPr>
        <p:spPr>
          <a:xfrm>
            <a:off x="10746720" y="6234120"/>
            <a:ext cx="6480" cy="1080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0" y="0"/>
                </a:moveTo>
                <a:lnTo>
                  <a:pt x="3606" y="889"/>
                </a:lnTo>
                <a:lnTo>
                  <a:pt x="5448" y="927"/>
                </a:lnTo>
                <a:lnTo>
                  <a:pt x="6400" y="558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79" name="object 18"/>
          <p:cNvSpPr/>
          <p:nvPr/>
        </p:nvSpPr>
        <p:spPr>
          <a:xfrm>
            <a:off x="10750680" y="6228720"/>
            <a:ext cx="11880" cy="6480"/>
          </a:xfrm>
          <a:custGeom>
            <a:avLst/>
            <a:gdLst/>
            <a:ahLst/>
            <a:cxnLst/>
            <a:rect l="l" t="t" r="r" b="b"/>
            <a:pathLst>
              <a:path w="12065" h="6985">
                <a:moveTo>
                  <a:pt x="0" y="0"/>
                </a:moveTo>
                <a:lnTo>
                  <a:pt x="5346" y="5016"/>
                </a:lnTo>
                <a:lnTo>
                  <a:pt x="2451" y="6146"/>
                </a:lnTo>
                <a:lnTo>
                  <a:pt x="11683" y="6959"/>
                </a:lnTo>
                <a:lnTo>
                  <a:pt x="9893" y="2832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80" name="object 19"/>
          <p:cNvSpPr/>
          <p:nvPr/>
        </p:nvSpPr>
        <p:spPr>
          <a:xfrm>
            <a:off x="10649520" y="6229440"/>
            <a:ext cx="1440" cy="360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546" y="228"/>
                </a:moveTo>
                <a:lnTo>
                  <a:pt x="0" y="419"/>
                </a:lnTo>
                <a:lnTo>
                  <a:pt x="1016" y="190"/>
                </a:lnTo>
                <a:lnTo>
                  <a:pt x="1511" y="0"/>
                </a:lnTo>
                <a:lnTo>
                  <a:pt x="546" y="228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81" name="object 20"/>
          <p:cNvSpPr/>
          <p:nvPr/>
        </p:nvSpPr>
        <p:spPr>
          <a:xfrm>
            <a:off x="10218960" y="6386760"/>
            <a:ext cx="6480" cy="11160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3182" y="6782"/>
                </a:moveTo>
                <a:lnTo>
                  <a:pt x="2717" y="7594"/>
                </a:lnTo>
                <a:lnTo>
                  <a:pt x="2273" y="11176"/>
                </a:lnTo>
                <a:lnTo>
                  <a:pt x="3365" y="7035"/>
                </a:lnTo>
                <a:lnTo>
                  <a:pt x="3182" y="6782"/>
                </a:lnTo>
                <a:close/>
                <a:moveTo>
                  <a:pt x="876" y="0"/>
                </a:moveTo>
                <a:lnTo>
                  <a:pt x="0" y="2362"/>
                </a:lnTo>
                <a:lnTo>
                  <a:pt x="3182" y="6782"/>
                </a:lnTo>
                <a:lnTo>
                  <a:pt x="6375" y="1206"/>
                </a:lnTo>
                <a:lnTo>
                  <a:pt x="876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82" name="object 21"/>
          <p:cNvSpPr/>
          <p:nvPr/>
        </p:nvSpPr>
        <p:spPr>
          <a:xfrm>
            <a:off x="10237320" y="6437160"/>
            <a:ext cx="1440" cy="108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193"/>
                </a:moveTo>
                <a:lnTo>
                  <a:pt x="1498" y="228"/>
                </a:lnTo>
                <a:lnTo>
                  <a:pt x="825" y="0"/>
                </a:lnTo>
                <a:lnTo>
                  <a:pt x="266" y="127"/>
                </a:lnTo>
                <a:lnTo>
                  <a:pt x="0" y="1193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83" name="object 22"/>
          <p:cNvSpPr/>
          <p:nvPr/>
        </p:nvSpPr>
        <p:spPr>
          <a:xfrm>
            <a:off x="10232640" y="6324480"/>
            <a:ext cx="3600" cy="1440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3238" y="0"/>
                </a:moveTo>
                <a:lnTo>
                  <a:pt x="0" y="1792"/>
                </a:lnTo>
                <a:lnTo>
                  <a:pt x="990" y="1513"/>
                </a:lnTo>
                <a:lnTo>
                  <a:pt x="1892" y="878"/>
                </a:lnTo>
                <a:lnTo>
                  <a:pt x="3238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84" name="object 23"/>
          <p:cNvSpPr/>
          <p:nvPr/>
        </p:nvSpPr>
        <p:spPr>
          <a:xfrm>
            <a:off x="10215000" y="6211080"/>
            <a:ext cx="1977120" cy="355320"/>
          </a:xfrm>
          <a:custGeom>
            <a:avLst/>
            <a:gdLst/>
            <a:ahLst/>
            <a:cxnLst/>
            <a:rect l="l" t="t" r="r" b="b"/>
            <a:pathLst>
              <a:path w="1977390" h="355600">
                <a:moveTo>
                  <a:pt x="973331" y="340359"/>
                </a:moveTo>
                <a:lnTo>
                  <a:pt x="332562" y="340359"/>
                </a:lnTo>
                <a:lnTo>
                  <a:pt x="341756" y="341629"/>
                </a:lnTo>
                <a:lnTo>
                  <a:pt x="357720" y="341629"/>
                </a:lnTo>
                <a:lnTo>
                  <a:pt x="388759" y="342899"/>
                </a:lnTo>
                <a:lnTo>
                  <a:pt x="603184" y="354329"/>
                </a:lnTo>
                <a:lnTo>
                  <a:pt x="655617" y="355599"/>
                </a:lnTo>
                <a:lnTo>
                  <a:pt x="712447" y="355599"/>
                </a:lnTo>
                <a:lnTo>
                  <a:pt x="774903" y="354329"/>
                </a:lnTo>
                <a:lnTo>
                  <a:pt x="813003" y="351789"/>
                </a:lnTo>
                <a:lnTo>
                  <a:pt x="841628" y="347979"/>
                </a:lnTo>
                <a:lnTo>
                  <a:pt x="946377" y="347979"/>
                </a:lnTo>
                <a:lnTo>
                  <a:pt x="961529" y="344169"/>
                </a:lnTo>
                <a:lnTo>
                  <a:pt x="973331" y="340359"/>
                </a:lnTo>
                <a:close/>
                <a:moveTo>
                  <a:pt x="1850034" y="340359"/>
                </a:moveTo>
                <a:lnTo>
                  <a:pt x="1493659" y="340359"/>
                </a:lnTo>
                <a:lnTo>
                  <a:pt x="1528567" y="341629"/>
                </a:lnTo>
                <a:lnTo>
                  <a:pt x="1545942" y="342899"/>
                </a:lnTo>
                <a:lnTo>
                  <a:pt x="1566544" y="344169"/>
                </a:lnTo>
                <a:lnTo>
                  <a:pt x="1604927" y="350519"/>
                </a:lnTo>
                <a:lnTo>
                  <a:pt x="1640919" y="353059"/>
                </a:lnTo>
                <a:lnTo>
                  <a:pt x="1675601" y="354329"/>
                </a:lnTo>
                <a:lnTo>
                  <a:pt x="1710054" y="353059"/>
                </a:lnTo>
                <a:lnTo>
                  <a:pt x="1717268" y="351789"/>
                </a:lnTo>
                <a:lnTo>
                  <a:pt x="1724583" y="351789"/>
                </a:lnTo>
                <a:lnTo>
                  <a:pt x="1732064" y="350519"/>
                </a:lnTo>
                <a:lnTo>
                  <a:pt x="1738274" y="350519"/>
                </a:lnTo>
                <a:lnTo>
                  <a:pt x="1744598" y="349249"/>
                </a:lnTo>
                <a:lnTo>
                  <a:pt x="1750529" y="349249"/>
                </a:lnTo>
                <a:lnTo>
                  <a:pt x="1757946" y="347979"/>
                </a:lnTo>
                <a:lnTo>
                  <a:pt x="1760283" y="346709"/>
                </a:lnTo>
                <a:lnTo>
                  <a:pt x="1818205" y="346709"/>
                </a:lnTo>
                <a:lnTo>
                  <a:pt x="1828566" y="345439"/>
                </a:lnTo>
                <a:lnTo>
                  <a:pt x="1837139" y="344169"/>
                </a:lnTo>
                <a:lnTo>
                  <a:pt x="1843849" y="341629"/>
                </a:lnTo>
                <a:lnTo>
                  <a:pt x="1850034" y="340359"/>
                </a:lnTo>
                <a:close/>
                <a:moveTo>
                  <a:pt x="946377" y="347979"/>
                </a:moveTo>
                <a:lnTo>
                  <a:pt x="843889" y="347979"/>
                </a:lnTo>
                <a:lnTo>
                  <a:pt x="847191" y="349249"/>
                </a:lnTo>
                <a:lnTo>
                  <a:pt x="857376" y="351789"/>
                </a:lnTo>
                <a:lnTo>
                  <a:pt x="862914" y="351789"/>
                </a:lnTo>
                <a:lnTo>
                  <a:pt x="868375" y="353059"/>
                </a:lnTo>
                <a:lnTo>
                  <a:pt x="915768" y="353059"/>
                </a:lnTo>
                <a:lnTo>
                  <a:pt x="946377" y="347979"/>
                </a:lnTo>
                <a:close/>
                <a:moveTo>
                  <a:pt x="1861654" y="331469"/>
                </a:moveTo>
                <a:lnTo>
                  <a:pt x="1173733" y="331469"/>
                </a:lnTo>
                <a:lnTo>
                  <a:pt x="1175842" y="332739"/>
                </a:lnTo>
                <a:lnTo>
                  <a:pt x="1177543" y="332739"/>
                </a:lnTo>
                <a:lnTo>
                  <a:pt x="1183221" y="334009"/>
                </a:lnTo>
                <a:lnTo>
                  <a:pt x="1189351" y="335279"/>
                </a:lnTo>
                <a:lnTo>
                  <a:pt x="1202588" y="339089"/>
                </a:lnTo>
                <a:lnTo>
                  <a:pt x="1216693" y="342899"/>
                </a:lnTo>
                <a:lnTo>
                  <a:pt x="1231553" y="345439"/>
                </a:lnTo>
                <a:lnTo>
                  <a:pt x="1247161" y="349249"/>
                </a:lnTo>
                <a:lnTo>
                  <a:pt x="1263510" y="350519"/>
                </a:lnTo>
                <a:lnTo>
                  <a:pt x="1270742" y="349249"/>
                </a:lnTo>
                <a:lnTo>
                  <a:pt x="1279380" y="349249"/>
                </a:lnTo>
                <a:lnTo>
                  <a:pt x="1289354" y="347979"/>
                </a:lnTo>
                <a:lnTo>
                  <a:pt x="1300594" y="346709"/>
                </a:lnTo>
                <a:lnTo>
                  <a:pt x="1312957" y="344169"/>
                </a:lnTo>
                <a:lnTo>
                  <a:pt x="1326311" y="341629"/>
                </a:lnTo>
                <a:lnTo>
                  <a:pt x="1335557" y="339089"/>
                </a:lnTo>
                <a:lnTo>
                  <a:pt x="1340408" y="337819"/>
                </a:lnTo>
                <a:lnTo>
                  <a:pt x="1342821" y="337819"/>
                </a:lnTo>
                <a:lnTo>
                  <a:pt x="1345323" y="336549"/>
                </a:lnTo>
                <a:lnTo>
                  <a:pt x="1347711" y="336549"/>
                </a:lnTo>
                <a:lnTo>
                  <a:pt x="1353769" y="334009"/>
                </a:lnTo>
                <a:lnTo>
                  <a:pt x="1849229" y="334009"/>
                </a:lnTo>
                <a:lnTo>
                  <a:pt x="1857959" y="332739"/>
                </a:lnTo>
                <a:lnTo>
                  <a:pt x="1861654" y="331469"/>
                </a:lnTo>
                <a:close/>
                <a:moveTo>
                  <a:pt x="1818205" y="346709"/>
                </a:moveTo>
                <a:lnTo>
                  <a:pt x="1764106" y="346709"/>
                </a:lnTo>
                <a:lnTo>
                  <a:pt x="1776539" y="347979"/>
                </a:lnTo>
                <a:lnTo>
                  <a:pt x="1784468" y="347979"/>
                </a:lnTo>
                <a:lnTo>
                  <a:pt x="1792054" y="349249"/>
                </a:lnTo>
                <a:lnTo>
                  <a:pt x="1799279" y="349249"/>
                </a:lnTo>
                <a:lnTo>
                  <a:pt x="1806130" y="347979"/>
                </a:lnTo>
                <a:lnTo>
                  <a:pt x="1818205" y="346709"/>
                </a:lnTo>
                <a:close/>
                <a:moveTo>
                  <a:pt x="1977120" y="320039"/>
                </a:moveTo>
                <a:lnTo>
                  <a:pt x="1907197" y="320039"/>
                </a:lnTo>
                <a:lnTo>
                  <a:pt x="1909114" y="321309"/>
                </a:lnTo>
                <a:lnTo>
                  <a:pt x="1910486" y="322579"/>
                </a:lnTo>
                <a:lnTo>
                  <a:pt x="1913293" y="323849"/>
                </a:lnTo>
                <a:lnTo>
                  <a:pt x="1913864" y="325119"/>
                </a:lnTo>
                <a:lnTo>
                  <a:pt x="1916645" y="326389"/>
                </a:lnTo>
                <a:lnTo>
                  <a:pt x="1919185" y="327659"/>
                </a:lnTo>
                <a:lnTo>
                  <a:pt x="1920849" y="328929"/>
                </a:lnTo>
                <a:lnTo>
                  <a:pt x="1921865" y="331469"/>
                </a:lnTo>
                <a:lnTo>
                  <a:pt x="1921243" y="331469"/>
                </a:lnTo>
                <a:lnTo>
                  <a:pt x="1918195" y="332739"/>
                </a:lnTo>
                <a:lnTo>
                  <a:pt x="1916836" y="332739"/>
                </a:lnTo>
                <a:lnTo>
                  <a:pt x="1915083" y="334009"/>
                </a:lnTo>
                <a:lnTo>
                  <a:pt x="1912531" y="334009"/>
                </a:lnTo>
                <a:lnTo>
                  <a:pt x="1911603" y="335279"/>
                </a:lnTo>
                <a:lnTo>
                  <a:pt x="1911197" y="335279"/>
                </a:lnTo>
                <a:lnTo>
                  <a:pt x="1918182" y="336549"/>
                </a:lnTo>
                <a:lnTo>
                  <a:pt x="1926818" y="339089"/>
                </a:lnTo>
                <a:lnTo>
                  <a:pt x="1941906" y="341629"/>
                </a:lnTo>
                <a:lnTo>
                  <a:pt x="1951126" y="342899"/>
                </a:lnTo>
                <a:lnTo>
                  <a:pt x="1958695" y="344169"/>
                </a:lnTo>
                <a:lnTo>
                  <a:pt x="1965832" y="344169"/>
                </a:lnTo>
                <a:lnTo>
                  <a:pt x="1976303" y="345439"/>
                </a:lnTo>
                <a:lnTo>
                  <a:pt x="1977120" y="345439"/>
                </a:lnTo>
                <a:lnTo>
                  <a:pt x="1977120" y="320039"/>
                </a:lnTo>
                <a:close/>
                <a:moveTo>
                  <a:pt x="12217" y="198119"/>
                </a:moveTo>
                <a:lnTo>
                  <a:pt x="8166" y="200659"/>
                </a:lnTo>
                <a:lnTo>
                  <a:pt x="11309" y="205739"/>
                </a:lnTo>
                <a:lnTo>
                  <a:pt x="14989" y="210819"/>
                </a:lnTo>
                <a:lnTo>
                  <a:pt x="19149" y="215899"/>
                </a:lnTo>
                <a:lnTo>
                  <a:pt x="23736" y="220979"/>
                </a:lnTo>
                <a:lnTo>
                  <a:pt x="24269" y="222249"/>
                </a:lnTo>
                <a:lnTo>
                  <a:pt x="24891" y="224789"/>
                </a:lnTo>
                <a:lnTo>
                  <a:pt x="25476" y="226059"/>
                </a:lnTo>
                <a:lnTo>
                  <a:pt x="23850" y="227329"/>
                </a:lnTo>
                <a:lnTo>
                  <a:pt x="24612" y="227329"/>
                </a:lnTo>
                <a:lnTo>
                  <a:pt x="27444" y="232409"/>
                </a:lnTo>
                <a:lnTo>
                  <a:pt x="32359" y="240029"/>
                </a:lnTo>
                <a:lnTo>
                  <a:pt x="44246" y="257809"/>
                </a:lnTo>
                <a:lnTo>
                  <a:pt x="60485" y="273049"/>
                </a:lnTo>
                <a:lnTo>
                  <a:pt x="81688" y="284479"/>
                </a:lnTo>
                <a:lnTo>
                  <a:pt x="108470" y="293369"/>
                </a:lnTo>
                <a:lnTo>
                  <a:pt x="124497" y="306069"/>
                </a:lnTo>
                <a:lnTo>
                  <a:pt x="160418" y="326389"/>
                </a:lnTo>
                <a:lnTo>
                  <a:pt x="198877" y="337819"/>
                </a:lnTo>
                <a:lnTo>
                  <a:pt x="235811" y="341629"/>
                </a:lnTo>
                <a:lnTo>
                  <a:pt x="252628" y="341629"/>
                </a:lnTo>
                <a:lnTo>
                  <a:pt x="273805" y="342899"/>
                </a:lnTo>
                <a:lnTo>
                  <a:pt x="293763" y="342899"/>
                </a:lnTo>
                <a:lnTo>
                  <a:pt x="329412" y="340359"/>
                </a:lnTo>
                <a:lnTo>
                  <a:pt x="973331" y="340359"/>
                </a:lnTo>
                <a:lnTo>
                  <a:pt x="1006843" y="332739"/>
                </a:lnTo>
                <a:lnTo>
                  <a:pt x="1017507" y="332739"/>
                </a:lnTo>
                <a:lnTo>
                  <a:pt x="1027853" y="331469"/>
                </a:lnTo>
                <a:lnTo>
                  <a:pt x="1869185" y="331469"/>
                </a:lnTo>
                <a:lnTo>
                  <a:pt x="1880615" y="328929"/>
                </a:lnTo>
                <a:lnTo>
                  <a:pt x="1886242" y="326389"/>
                </a:lnTo>
                <a:lnTo>
                  <a:pt x="1898573" y="322579"/>
                </a:lnTo>
                <a:lnTo>
                  <a:pt x="1900961" y="322579"/>
                </a:lnTo>
                <a:lnTo>
                  <a:pt x="1905634" y="321309"/>
                </a:lnTo>
                <a:lnTo>
                  <a:pt x="1907197" y="320039"/>
                </a:lnTo>
                <a:lnTo>
                  <a:pt x="1977120" y="320039"/>
                </a:lnTo>
                <a:lnTo>
                  <a:pt x="1977120" y="212089"/>
                </a:lnTo>
                <a:lnTo>
                  <a:pt x="18973" y="212089"/>
                </a:lnTo>
                <a:lnTo>
                  <a:pt x="15392" y="205739"/>
                </a:lnTo>
                <a:lnTo>
                  <a:pt x="11734" y="204469"/>
                </a:lnTo>
                <a:lnTo>
                  <a:pt x="12217" y="198119"/>
                </a:lnTo>
                <a:close/>
                <a:moveTo>
                  <a:pt x="1849229" y="334009"/>
                </a:moveTo>
                <a:lnTo>
                  <a:pt x="1355826" y="334009"/>
                </a:lnTo>
                <a:lnTo>
                  <a:pt x="1356969" y="335279"/>
                </a:lnTo>
                <a:lnTo>
                  <a:pt x="1367491" y="337819"/>
                </a:lnTo>
                <a:lnTo>
                  <a:pt x="1378853" y="339089"/>
                </a:lnTo>
                <a:lnTo>
                  <a:pt x="1389521" y="341629"/>
                </a:lnTo>
                <a:lnTo>
                  <a:pt x="1397965" y="342899"/>
                </a:lnTo>
                <a:lnTo>
                  <a:pt x="1388808" y="340359"/>
                </a:lnTo>
                <a:lnTo>
                  <a:pt x="1404351" y="337819"/>
                </a:lnTo>
                <a:lnTo>
                  <a:pt x="1414152" y="336549"/>
                </a:lnTo>
                <a:lnTo>
                  <a:pt x="1829373" y="336549"/>
                </a:lnTo>
                <a:lnTo>
                  <a:pt x="1839715" y="335279"/>
                </a:lnTo>
                <a:lnTo>
                  <a:pt x="1849229" y="334009"/>
                </a:lnTo>
                <a:close/>
                <a:moveTo>
                  <a:pt x="1829373" y="336549"/>
                </a:moveTo>
                <a:lnTo>
                  <a:pt x="1436146" y="336549"/>
                </a:lnTo>
                <a:lnTo>
                  <a:pt x="1432760" y="339089"/>
                </a:lnTo>
                <a:lnTo>
                  <a:pt x="1428082" y="340359"/>
                </a:lnTo>
                <a:lnTo>
                  <a:pt x="1432128" y="341629"/>
                </a:lnTo>
                <a:lnTo>
                  <a:pt x="1465960" y="341629"/>
                </a:lnTo>
                <a:lnTo>
                  <a:pt x="1479026" y="340359"/>
                </a:lnTo>
                <a:lnTo>
                  <a:pt x="1848396" y="340359"/>
                </a:lnTo>
                <a:lnTo>
                  <a:pt x="1852714" y="339089"/>
                </a:lnTo>
                <a:lnTo>
                  <a:pt x="1853145" y="337819"/>
                </a:lnTo>
                <a:lnTo>
                  <a:pt x="1818157" y="337819"/>
                </a:lnTo>
                <a:lnTo>
                  <a:pt x="1829373" y="336549"/>
                </a:lnTo>
                <a:close/>
                <a:moveTo>
                  <a:pt x="1862607" y="337819"/>
                </a:moveTo>
                <a:lnTo>
                  <a:pt x="1853171" y="340359"/>
                </a:lnTo>
                <a:lnTo>
                  <a:pt x="1856244" y="340359"/>
                </a:lnTo>
                <a:lnTo>
                  <a:pt x="1862607" y="337819"/>
                </a:lnTo>
                <a:close/>
                <a:moveTo>
                  <a:pt x="1167434" y="331469"/>
                </a:moveTo>
                <a:lnTo>
                  <a:pt x="1027853" y="331469"/>
                </a:lnTo>
                <a:lnTo>
                  <a:pt x="1038359" y="332739"/>
                </a:lnTo>
                <a:lnTo>
                  <a:pt x="1049502" y="332739"/>
                </a:lnTo>
                <a:lnTo>
                  <a:pt x="1061961" y="335279"/>
                </a:lnTo>
                <a:lnTo>
                  <a:pt x="1090507" y="337819"/>
                </a:lnTo>
                <a:lnTo>
                  <a:pt x="1120643" y="337819"/>
                </a:lnTo>
                <a:lnTo>
                  <a:pt x="1135400" y="336549"/>
                </a:lnTo>
                <a:lnTo>
                  <a:pt x="1149874" y="334009"/>
                </a:lnTo>
                <a:lnTo>
                  <a:pt x="1167434" y="331469"/>
                </a:lnTo>
                <a:close/>
                <a:moveTo>
                  <a:pt x="1853577" y="336549"/>
                </a:moveTo>
                <a:lnTo>
                  <a:pt x="1846098" y="336549"/>
                </a:lnTo>
                <a:lnTo>
                  <a:pt x="1830120" y="337819"/>
                </a:lnTo>
                <a:lnTo>
                  <a:pt x="1853145" y="337819"/>
                </a:lnTo>
                <a:lnTo>
                  <a:pt x="1853577" y="336549"/>
                </a:lnTo>
                <a:close/>
                <a:moveTo>
                  <a:pt x="1977120" y="189229"/>
                </a:moveTo>
                <a:lnTo>
                  <a:pt x="15493" y="189229"/>
                </a:lnTo>
                <a:lnTo>
                  <a:pt x="17945" y="198119"/>
                </a:lnTo>
                <a:lnTo>
                  <a:pt x="14947" y="200659"/>
                </a:lnTo>
                <a:lnTo>
                  <a:pt x="18973" y="212089"/>
                </a:lnTo>
                <a:lnTo>
                  <a:pt x="1977120" y="212089"/>
                </a:lnTo>
                <a:lnTo>
                  <a:pt x="1977120" y="189229"/>
                </a:lnTo>
                <a:close/>
                <a:moveTo>
                  <a:pt x="10602" y="190344"/>
                </a:moveTo>
                <a:lnTo>
                  <a:pt x="9918" y="190499"/>
                </a:lnTo>
                <a:lnTo>
                  <a:pt x="13677" y="198119"/>
                </a:lnTo>
                <a:lnTo>
                  <a:pt x="10602" y="190344"/>
                </a:lnTo>
                <a:close/>
                <a:moveTo>
                  <a:pt x="8418" y="158749"/>
                </a:moveTo>
                <a:lnTo>
                  <a:pt x="8610" y="167639"/>
                </a:lnTo>
                <a:lnTo>
                  <a:pt x="13411" y="167639"/>
                </a:lnTo>
                <a:lnTo>
                  <a:pt x="15405" y="172719"/>
                </a:lnTo>
                <a:lnTo>
                  <a:pt x="15519" y="176529"/>
                </a:lnTo>
                <a:lnTo>
                  <a:pt x="15786" y="180339"/>
                </a:lnTo>
                <a:lnTo>
                  <a:pt x="16167" y="184149"/>
                </a:lnTo>
                <a:lnTo>
                  <a:pt x="14871" y="186689"/>
                </a:lnTo>
                <a:lnTo>
                  <a:pt x="9156" y="186689"/>
                </a:lnTo>
                <a:lnTo>
                  <a:pt x="10602" y="190344"/>
                </a:lnTo>
                <a:lnTo>
                  <a:pt x="15493" y="189229"/>
                </a:lnTo>
                <a:lnTo>
                  <a:pt x="1977120" y="189229"/>
                </a:lnTo>
                <a:lnTo>
                  <a:pt x="1977120" y="186689"/>
                </a:lnTo>
                <a:lnTo>
                  <a:pt x="14871" y="186689"/>
                </a:lnTo>
                <a:lnTo>
                  <a:pt x="10731" y="184149"/>
                </a:lnTo>
                <a:lnTo>
                  <a:pt x="1977120" y="184149"/>
                </a:lnTo>
                <a:lnTo>
                  <a:pt x="1977120" y="166369"/>
                </a:lnTo>
                <a:lnTo>
                  <a:pt x="15316" y="166369"/>
                </a:lnTo>
                <a:lnTo>
                  <a:pt x="10109" y="165099"/>
                </a:lnTo>
                <a:lnTo>
                  <a:pt x="8418" y="158749"/>
                </a:lnTo>
                <a:close/>
                <a:moveTo>
                  <a:pt x="8420" y="149859"/>
                </a:moveTo>
                <a:lnTo>
                  <a:pt x="6642" y="151129"/>
                </a:lnTo>
                <a:lnTo>
                  <a:pt x="5905" y="154939"/>
                </a:lnTo>
                <a:lnTo>
                  <a:pt x="5803" y="158749"/>
                </a:lnTo>
                <a:lnTo>
                  <a:pt x="5651" y="161289"/>
                </a:lnTo>
                <a:lnTo>
                  <a:pt x="6108" y="166369"/>
                </a:lnTo>
                <a:lnTo>
                  <a:pt x="6730" y="163829"/>
                </a:lnTo>
                <a:lnTo>
                  <a:pt x="7619" y="161289"/>
                </a:lnTo>
                <a:lnTo>
                  <a:pt x="8407" y="158749"/>
                </a:lnTo>
                <a:lnTo>
                  <a:pt x="7404" y="154939"/>
                </a:lnTo>
                <a:lnTo>
                  <a:pt x="8420" y="149859"/>
                </a:lnTo>
                <a:close/>
                <a:moveTo>
                  <a:pt x="1977120" y="128269"/>
                </a:moveTo>
                <a:lnTo>
                  <a:pt x="26034" y="128269"/>
                </a:lnTo>
                <a:lnTo>
                  <a:pt x="32003" y="130809"/>
                </a:lnTo>
                <a:lnTo>
                  <a:pt x="18770" y="138429"/>
                </a:lnTo>
                <a:lnTo>
                  <a:pt x="17945" y="138429"/>
                </a:lnTo>
                <a:lnTo>
                  <a:pt x="17195" y="139699"/>
                </a:lnTo>
                <a:lnTo>
                  <a:pt x="16123" y="146049"/>
                </a:lnTo>
                <a:lnTo>
                  <a:pt x="15570" y="151129"/>
                </a:lnTo>
                <a:lnTo>
                  <a:pt x="15359" y="157479"/>
                </a:lnTo>
                <a:lnTo>
                  <a:pt x="15316" y="166369"/>
                </a:lnTo>
                <a:lnTo>
                  <a:pt x="1977120" y="166369"/>
                </a:lnTo>
                <a:lnTo>
                  <a:pt x="1977120" y="128269"/>
                </a:lnTo>
                <a:close/>
                <a:moveTo>
                  <a:pt x="13957" y="129539"/>
                </a:moveTo>
                <a:lnTo>
                  <a:pt x="5651" y="133349"/>
                </a:lnTo>
                <a:lnTo>
                  <a:pt x="4457" y="134619"/>
                </a:lnTo>
                <a:lnTo>
                  <a:pt x="4927" y="138429"/>
                </a:lnTo>
                <a:lnTo>
                  <a:pt x="6692" y="140969"/>
                </a:lnTo>
                <a:lnTo>
                  <a:pt x="9499" y="143509"/>
                </a:lnTo>
                <a:lnTo>
                  <a:pt x="9512" y="139699"/>
                </a:lnTo>
                <a:lnTo>
                  <a:pt x="10617" y="135889"/>
                </a:lnTo>
                <a:lnTo>
                  <a:pt x="15735" y="132079"/>
                </a:lnTo>
                <a:lnTo>
                  <a:pt x="18509" y="130089"/>
                </a:lnTo>
                <a:lnTo>
                  <a:pt x="13957" y="129539"/>
                </a:lnTo>
                <a:close/>
                <a:moveTo>
                  <a:pt x="21001" y="130389"/>
                </a:moveTo>
                <a:lnTo>
                  <a:pt x="20942" y="133349"/>
                </a:lnTo>
                <a:lnTo>
                  <a:pt x="13296" y="137159"/>
                </a:lnTo>
                <a:lnTo>
                  <a:pt x="12318" y="137159"/>
                </a:lnTo>
                <a:lnTo>
                  <a:pt x="12420" y="138429"/>
                </a:lnTo>
                <a:lnTo>
                  <a:pt x="11976" y="139699"/>
                </a:lnTo>
                <a:lnTo>
                  <a:pt x="13474" y="139699"/>
                </a:lnTo>
                <a:lnTo>
                  <a:pt x="13931" y="138429"/>
                </a:lnTo>
                <a:lnTo>
                  <a:pt x="15252" y="138429"/>
                </a:lnTo>
                <a:lnTo>
                  <a:pt x="23012" y="135889"/>
                </a:lnTo>
                <a:lnTo>
                  <a:pt x="25027" y="130809"/>
                </a:lnTo>
                <a:lnTo>
                  <a:pt x="24485" y="130809"/>
                </a:lnTo>
                <a:lnTo>
                  <a:pt x="21001" y="130389"/>
                </a:lnTo>
                <a:close/>
                <a:moveTo>
                  <a:pt x="4175" y="129745"/>
                </a:moveTo>
                <a:lnTo>
                  <a:pt x="863" y="130809"/>
                </a:lnTo>
                <a:lnTo>
                  <a:pt x="0" y="130809"/>
                </a:lnTo>
                <a:lnTo>
                  <a:pt x="634" y="132079"/>
                </a:lnTo>
                <a:lnTo>
                  <a:pt x="914" y="132079"/>
                </a:lnTo>
                <a:lnTo>
                  <a:pt x="1943" y="130809"/>
                </a:lnTo>
                <a:lnTo>
                  <a:pt x="4175" y="129745"/>
                </a:lnTo>
                <a:close/>
                <a:moveTo>
                  <a:pt x="1977120" y="120649"/>
                </a:moveTo>
                <a:lnTo>
                  <a:pt x="25742" y="120649"/>
                </a:lnTo>
                <a:lnTo>
                  <a:pt x="24485" y="130809"/>
                </a:lnTo>
                <a:lnTo>
                  <a:pt x="25027" y="130809"/>
                </a:lnTo>
                <a:lnTo>
                  <a:pt x="26034" y="128269"/>
                </a:lnTo>
                <a:lnTo>
                  <a:pt x="1977120" y="128269"/>
                </a:lnTo>
                <a:lnTo>
                  <a:pt x="1977120" y="120649"/>
                </a:lnTo>
                <a:close/>
                <a:moveTo>
                  <a:pt x="21043" y="128269"/>
                </a:moveTo>
                <a:lnTo>
                  <a:pt x="18509" y="130089"/>
                </a:lnTo>
                <a:lnTo>
                  <a:pt x="21001" y="130389"/>
                </a:lnTo>
                <a:lnTo>
                  <a:pt x="21043" y="128269"/>
                </a:lnTo>
                <a:close/>
                <a:moveTo>
                  <a:pt x="8804" y="127682"/>
                </a:moveTo>
                <a:lnTo>
                  <a:pt x="7267" y="128269"/>
                </a:lnTo>
                <a:lnTo>
                  <a:pt x="4175" y="129745"/>
                </a:lnTo>
                <a:lnTo>
                  <a:pt x="8762" y="128269"/>
                </a:lnTo>
                <a:lnTo>
                  <a:pt x="8804" y="127682"/>
                </a:lnTo>
                <a:close/>
                <a:moveTo>
                  <a:pt x="1977120" y="109219"/>
                </a:moveTo>
                <a:lnTo>
                  <a:pt x="31927" y="109219"/>
                </a:lnTo>
                <a:lnTo>
                  <a:pt x="29895" y="113029"/>
                </a:lnTo>
                <a:lnTo>
                  <a:pt x="26060" y="114299"/>
                </a:lnTo>
                <a:lnTo>
                  <a:pt x="23990" y="114299"/>
                </a:lnTo>
                <a:lnTo>
                  <a:pt x="18668" y="115569"/>
                </a:lnTo>
                <a:lnTo>
                  <a:pt x="9207" y="121919"/>
                </a:lnTo>
                <a:lnTo>
                  <a:pt x="8804" y="127682"/>
                </a:lnTo>
                <a:lnTo>
                  <a:pt x="20554" y="123189"/>
                </a:lnTo>
                <a:lnTo>
                  <a:pt x="25742" y="120649"/>
                </a:lnTo>
                <a:lnTo>
                  <a:pt x="1977120" y="120649"/>
                </a:lnTo>
                <a:lnTo>
                  <a:pt x="1977120" y="109219"/>
                </a:lnTo>
                <a:close/>
                <a:moveTo>
                  <a:pt x="80429" y="80009"/>
                </a:moveTo>
                <a:lnTo>
                  <a:pt x="80036" y="82549"/>
                </a:lnTo>
                <a:lnTo>
                  <a:pt x="81559" y="83819"/>
                </a:lnTo>
                <a:lnTo>
                  <a:pt x="81872" y="85089"/>
                </a:lnTo>
                <a:lnTo>
                  <a:pt x="77850" y="88899"/>
                </a:lnTo>
                <a:lnTo>
                  <a:pt x="63098" y="93979"/>
                </a:lnTo>
                <a:lnTo>
                  <a:pt x="49483" y="100329"/>
                </a:lnTo>
                <a:lnTo>
                  <a:pt x="36961" y="106679"/>
                </a:lnTo>
                <a:lnTo>
                  <a:pt x="25488" y="111759"/>
                </a:lnTo>
                <a:lnTo>
                  <a:pt x="29121" y="110489"/>
                </a:lnTo>
                <a:lnTo>
                  <a:pt x="31927" y="109219"/>
                </a:lnTo>
                <a:lnTo>
                  <a:pt x="1977120" y="109219"/>
                </a:lnTo>
                <a:lnTo>
                  <a:pt x="1977120" y="81279"/>
                </a:lnTo>
                <a:lnTo>
                  <a:pt x="88557" y="81279"/>
                </a:lnTo>
                <a:lnTo>
                  <a:pt x="80429" y="80009"/>
                </a:lnTo>
                <a:close/>
                <a:moveTo>
                  <a:pt x="55401" y="84088"/>
                </a:moveTo>
                <a:lnTo>
                  <a:pt x="38776" y="92709"/>
                </a:lnTo>
                <a:lnTo>
                  <a:pt x="30262" y="96519"/>
                </a:lnTo>
                <a:lnTo>
                  <a:pt x="24231" y="101599"/>
                </a:lnTo>
                <a:lnTo>
                  <a:pt x="28789" y="101599"/>
                </a:lnTo>
                <a:lnTo>
                  <a:pt x="26377" y="104139"/>
                </a:lnTo>
                <a:lnTo>
                  <a:pt x="21013" y="107949"/>
                </a:lnTo>
                <a:lnTo>
                  <a:pt x="16713" y="110489"/>
                </a:lnTo>
                <a:lnTo>
                  <a:pt x="25700" y="106679"/>
                </a:lnTo>
                <a:lnTo>
                  <a:pt x="33505" y="101599"/>
                </a:lnTo>
                <a:lnTo>
                  <a:pt x="39201" y="96519"/>
                </a:lnTo>
                <a:lnTo>
                  <a:pt x="41859" y="95249"/>
                </a:lnTo>
                <a:lnTo>
                  <a:pt x="40970" y="95249"/>
                </a:lnTo>
                <a:lnTo>
                  <a:pt x="55401" y="84088"/>
                </a:lnTo>
                <a:close/>
                <a:moveTo>
                  <a:pt x="104330" y="55879"/>
                </a:moveTo>
                <a:lnTo>
                  <a:pt x="91403" y="62229"/>
                </a:lnTo>
                <a:lnTo>
                  <a:pt x="77630" y="67309"/>
                </a:lnTo>
                <a:lnTo>
                  <a:pt x="64602" y="73659"/>
                </a:lnTo>
                <a:lnTo>
                  <a:pt x="53911" y="81279"/>
                </a:lnTo>
                <a:lnTo>
                  <a:pt x="58369" y="82549"/>
                </a:lnTo>
                <a:lnTo>
                  <a:pt x="57584" y="82956"/>
                </a:lnTo>
                <a:lnTo>
                  <a:pt x="59804" y="87629"/>
                </a:lnTo>
                <a:lnTo>
                  <a:pt x="61949" y="81279"/>
                </a:lnTo>
                <a:lnTo>
                  <a:pt x="70608" y="78739"/>
                </a:lnTo>
                <a:lnTo>
                  <a:pt x="78549" y="76199"/>
                </a:lnTo>
                <a:lnTo>
                  <a:pt x="78536" y="72389"/>
                </a:lnTo>
                <a:lnTo>
                  <a:pt x="83438" y="68579"/>
                </a:lnTo>
                <a:lnTo>
                  <a:pt x="95863" y="68579"/>
                </a:lnTo>
                <a:lnTo>
                  <a:pt x="101447" y="64769"/>
                </a:lnTo>
                <a:lnTo>
                  <a:pt x="1977120" y="64769"/>
                </a:lnTo>
                <a:lnTo>
                  <a:pt x="1977120" y="62229"/>
                </a:lnTo>
                <a:lnTo>
                  <a:pt x="101726" y="62229"/>
                </a:lnTo>
                <a:lnTo>
                  <a:pt x="104330" y="55879"/>
                </a:lnTo>
                <a:close/>
                <a:moveTo>
                  <a:pt x="57391" y="82549"/>
                </a:moveTo>
                <a:lnTo>
                  <a:pt x="55401" y="84088"/>
                </a:lnTo>
                <a:lnTo>
                  <a:pt x="57584" y="82956"/>
                </a:lnTo>
                <a:lnTo>
                  <a:pt x="57391" y="82549"/>
                </a:lnTo>
                <a:close/>
                <a:moveTo>
                  <a:pt x="1977120" y="64769"/>
                </a:moveTo>
                <a:lnTo>
                  <a:pt x="104101" y="64769"/>
                </a:lnTo>
                <a:lnTo>
                  <a:pt x="103416" y="69849"/>
                </a:lnTo>
                <a:lnTo>
                  <a:pt x="101523" y="71119"/>
                </a:lnTo>
                <a:lnTo>
                  <a:pt x="95643" y="73659"/>
                </a:lnTo>
                <a:lnTo>
                  <a:pt x="88557" y="81279"/>
                </a:lnTo>
                <a:lnTo>
                  <a:pt x="1977120" y="81279"/>
                </a:lnTo>
                <a:lnTo>
                  <a:pt x="1977120" y="64769"/>
                </a:lnTo>
                <a:close/>
                <a:moveTo>
                  <a:pt x="95863" y="68579"/>
                </a:moveTo>
                <a:lnTo>
                  <a:pt x="83438" y="68579"/>
                </a:lnTo>
                <a:lnTo>
                  <a:pt x="87769" y="71119"/>
                </a:lnTo>
                <a:lnTo>
                  <a:pt x="88417" y="73659"/>
                </a:lnTo>
                <a:lnTo>
                  <a:pt x="95863" y="68579"/>
                </a:lnTo>
                <a:close/>
                <a:moveTo>
                  <a:pt x="1977120" y="54609"/>
                </a:moveTo>
                <a:lnTo>
                  <a:pt x="121221" y="54609"/>
                </a:lnTo>
                <a:lnTo>
                  <a:pt x="117563" y="59689"/>
                </a:lnTo>
                <a:lnTo>
                  <a:pt x="108330" y="60959"/>
                </a:lnTo>
                <a:lnTo>
                  <a:pt x="101726" y="62229"/>
                </a:lnTo>
                <a:lnTo>
                  <a:pt x="1977120" y="62229"/>
                </a:lnTo>
                <a:lnTo>
                  <a:pt x="1977120" y="54609"/>
                </a:lnTo>
                <a:close/>
                <a:moveTo>
                  <a:pt x="154063" y="34289"/>
                </a:moveTo>
                <a:lnTo>
                  <a:pt x="143931" y="39369"/>
                </a:lnTo>
                <a:lnTo>
                  <a:pt x="133762" y="43179"/>
                </a:lnTo>
                <a:lnTo>
                  <a:pt x="124470" y="46989"/>
                </a:lnTo>
                <a:lnTo>
                  <a:pt x="116966" y="52069"/>
                </a:lnTo>
                <a:lnTo>
                  <a:pt x="116624" y="54609"/>
                </a:lnTo>
                <a:lnTo>
                  <a:pt x="114223" y="58419"/>
                </a:lnTo>
                <a:lnTo>
                  <a:pt x="121221" y="54609"/>
                </a:lnTo>
                <a:lnTo>
                  <a:pt x="1977120" y="54609"/>
                </a:lnTo>
                <a:lnTo>
                  <a:pt x="1977120" y="52069"/>
                </a:lnTo>
                <a:lnTo>
                  <a:pt x="1735785" y="52069"/>
                </a:lnTo>
                <a:lnTo>
                  <a:pt x="1733626" y="50799"/>
                </a:lnTo>
                <a:lnTo>
                  <a:pt x="1734347" y="49529"/>
                </a:lnTo>
                <a:lnTo>
                  <a:pt x="1739923" y="46989"/>
                </a:lnTo>
                <a:lnTo>
                  <a:pt x="1342205" y="46989"/>
                </a:lnTo>
                <a:lnTo>
                  <a:pt x="1330728" y="45719"/>
                </a:lnTo>
                <a:lnTo>
                  <a:pt x="1320436" y="43179"/>
                </a:lnTo>
                <a:lnTo>
                  <a:pt x="844394" y="43179"/>
                </a:lnTo>
                <a:lnTo>
                  <a:pt x="834326" y="41909"/>
                </a:lnTo>
                <a:lnTo>
                  <a:pt x="619569" y="41909"/>
                </a:lnTo>
                <a:lnTo>
                  <a:pt x="619036" y="40639"/>
                </a:lnTo>
                <a:lnTo>
                  <a:pt x="274219" y="40639"/>
                </a:lnTo>
                <a:lnTo>
                  <a:pt x="267299" y="39369"/>
                </a:lnTo>
                <a:lnTo>
                  <a:pt x="260413" y="39369"/>
                </a:lnTo>
                <a:lnTo>
                  <a:pt x="253709" y="38099"/>
                </a:lnTo>
                <a:lnTo>
                  <a:pt x="229882" y="38099"/>
                </a:lnTo>
                <a:lnTo>
                  <a:pt x="229768" y="36829"/>
                </a:lnTo>
                <a:lnTo>
                  <a:pt x="236816" y="36829"/>
                </a:lnTo>
                <a:lnTo>
                  <a:pt x="240131" y="35559"/>
                </a:lnTo>
                <a:lnTo>
                  <a:pt x="153809" y="35559"/>
                </a:lnTo>
                <a:lnTo>
                  <a:pt x="154063" y="34289"/>
                </a:lnTo>
                <a:close/>
                <a:moveTo>
                  <a:pt x="1969657" y="50799"/>
                </a:moveTo>
                <a:lnTo>
                  <a:pt x="1743532" y="50799"/>
                </a:lnTo>
                <a:lnTo>
                  <a:pt x="1741157" y="52069"/>
                </a:lnTo>
                <a:lnTo>
                  <a:pt x="1977120" y="52069"/>
                </a:lnTo>
                <a:lnTo>
                  <a:pt x="1969657" y="50799"/>
                </a:lnTo>
                <a:close/>
                <a:moveTo>
                  <a:pt x="1847824" y="10159"/>
                </a:moveTo>
                <a:lnTo>
                  <a:pt x="1834253" y="12699"/>
                </a:lnTo>
                <a:lnTo>
                  <a:pt x="1821521" y="16509"/>
                </a:lnTo>
                <a:lnTo>
                  <a:pt x="1809853" y="21589"/>
                </a:lnTo>
                <a:lnTo>
                  <a:pt x="1799475" y="27939"/>
                </a:lnTo>
                <a:lnTo>
                  <a:pt x="1795310" y="29209"/>
                </a:lnTo>
                <a:lnTo>
                  <a:pt x="1791563" y="31749"/>
                </a:lnTo>
                <a:lnTo>
                  <a:pt x="1785810" y="33019"/>
                </a:lnTo>
                <a:lnTo>
                  <a:pt x="1779854" y="36829"/>
                </a:lnTo>
                <a:lnTo>
                  <a:pt x="1788185" y="36829"/>
                </a:lnTo>
                <a:lnTo>
                  <a:pt x="1793925" y="38099"/>
                </a:lnTo>
                <a:lnTo>
                  <a:pt x="1798739" y="38099"/>
                </a:lnTo>
                <a:lnTo>
                  <a:pt x="1798281" y="39369"/>
                </a:lnTo>
                <a:lnTo>
                  <a:pt x="1797862" y="40639"/>
                </a:lnTo>
                <a:lnTo>
                  <a:pt x="1794789" y="43179"/>
                </a:lnTo>
                <a:lnTo>
                  <a:pt x="1785543" y="46989"/>
                </a:lnTo>
                <a:lnTo>
                  <a:pt x="1781022" y="46989"/>
                </a:lnTo>
                <a:lnTo>
                  <a:pt x="1778660" y="48259"/>
                </a:lnTo>
                <a:lnTo>
                  <a:pt x="1771153" y="49529"/>
                </a:lnTo>
                <a:lnTo>
                  <a:pt x="1763563" y="49529"/>
                </a:lnTo>
                <a:lnTo>
                  <a:pt x="1755939" y="50799"/>
                </a:lnTo>
                <a:lnTo>
                  <a:pt x="1961683" y="50799"/>
                </a:lnTo>
                <a:lnTo>
                  <a:pt x="1953818" y="49529"/>
                </a:lnTo>
                <a:lnTo>
                  <a:pt x="1929757" y="35559"/>
                </a:lnTo>
                <a:lnTo>
                  <a:pt x="1917176" y="27939"/>
                </a:lnTo>
                <a:lnTo>
                  <a:pt x="1903818" y="20319"/>
                </a:lnTo>
                <a:lnTo>
                  <a:pt x="1890026" y="15239"/>
                </a:lnTo>
                <a:lnTo>
                  <a:pt x="1876059" y="12699"/>
                </a:lnTo>
                <a:lnTo>
                  <a:pt x="1847824" y="10159"/>
                </a:lnTo>
                <a:close/>
                <a:moveTo>
                  <a:pt x="1504162" y="24129"/>
                </a:moveTo>
                <a:lnTo>
                  <a:pt x="1469829" y="24129"/>
                </a:lnTo>
                <a:lnTo>
                  <a:pt x="1433677" y="26669"/>
                </a:lnTo>
                <a:lnTo>
                  <a:pt x="1424393" y="29209"/>
                </a:lnTo>
                <a:lnTo>
                  <a:pt x="1417535" y="30479"/>
                </a:lnTo>
                <a:lnTo>
                  <a:pt x="1404950" y="31749"/>
                </a:lnTo>
                <a:lnTo>
                  <a:pt x="1388325" y="34289"/>
                </a:lnTo>
                <a:lnTo>
                  <a:pt x="1341615" y="34289"/>
                </a:lnTo>
                <a:lnTo>
                  <a:pt x="1351663" y="36829"/>
                </a:lnTo>
                <a:lnTo>
                  <a:pt x="1371642" y="39369"/>
                </a:lnTo>
                <a:lnTo>
                  <a:pt x="1359105" y="39369"/>
                </a:lnTo>
                <a:lnTo>
                  <a:pt x="1355280" y="40639"/>
                </a:lnTo>
                <a:lnTo>
                  <a:pt x="1351114" y="41909"/>
                </a:lnTo>
                <a:lnTo>
                  <a:pt x="1350403" y="43179"/>
                </a:lnTo>
                <a:lnTo>
                  <a:pt x="1349501" y="44449"/>
                </a:lnTo>
                <a:lnTo>
                  <a:pt x="1347492" y="45719"/>
                </a:lnTo>
                <a:lnTo>
                  <a:pt x="1342205" y="46989"/>
                </a:lnTo>
                <a:lnTo>
                  <a:pt x="1739923" y="46989"/>
                </a:lnTo>
                <a:lnTo>
                  <a:pt x="1746954" y="45719"/>
                </a:lnTo>
                <a:lnTo>
                  <a:pt x="1699903" y="45719"/>
                </a:lnTo>
                <a:lnTo>
                  <a:pt x="1653562" y="40639"/>
                </a:lnTo>
                <a:lnTo>
                  <a:pt x="1567637" y="25399"/>
                </a:lnTo>
                <a:lnTo>
                  <a:pt x="1504162" y="24129"/>
                </a:lnTo>
                <a:close/>
                <a:moveTo>
                  <a:pt x="1752041" y="44449"/>
                </a:moveTo>
                <a:lnTo>
                  <a:pt x="1699903" y="45719"/>
                </a:lnTo>
                <a:lnTo>
                  <a:pt x="1746954" y="45719"/>
                </a:lnTo>
                <a:lnTo>
                  <a:pt x="1752041" y="44449"/>
                </a:lnTo>
                <a:close/>
                <a:moveTo>
                  <a:pt x="925829" y="21589"/>
                </a:moveTo>
                <a:lnTo>
                  <a:pt x="918895" y="22859"/>
                </a:lnTo>
                <a:lnTo>
                  <a:pt x="909876" y="24129"/>
                </a:lnTo>
                <a:lnTo>
                  <a:pt x="902060" y="26669"/>
                </a:lnTo>
                <a:lnTo>
                  <a:pt x="894737" y="30479"/>
                </a:lnTo>
                <a:lnTo>
                  <a:pt x="879429" y="35559"/>
                </a:lnTo>
                <a:lnTo>
                  <a:pt x="871218" y="38099"/>
                </a:lnTo>
                <a:lnTo>
                  <a:pt x="854049" y="43179"/>
                </a:lnTo>
                <a:lnTo>
                  <a:pt x="1320436" y="43179"/>
                </a:lnTo>
                <a:lnTo>
                  <a:pt x="1310144" y="40639"/>
                </a:lnTo>
                <a:lnTo>
                  <a:pt x="1306460" y="39369"/>
                </a:lnTo>
                <a:lnTo>
                  <a:pt x="968273" y="39369"/>
                </a:lnTo>
                <a:lnTo>
                  <a:pt x="965365" y="38099"/>
                </a:lnTo>
                <a:lnTo>
                  <a:pt x="952919" y="35559"/>
                </a:lnTo>
                <a:lnTo>
                  <a:pt x="947508" y="34289"/>
                </a:lnTo>
                <a:lnTo>
                  <a:pt x="944435" y="31749"/>
                </a:lnTo>
                <a:lnTo>
                  <a:pt x="942390" y="29209"/>
                </a:lnTo>
                <a:lnTo>
                  <a:pt x="937234" y="26669"/>
                </a:lnTo>
                <a:lnTo>
                  <a:pt x="932814" y="24129"/>
                </a:lnTo>
                <a:lnTo>
                  <a:pt x="925829" y="21589"/>
                </a:lnTo>
                <a:close/>
                <a:moveTo>
                  <a:pt x="653211" y="19049"/>
                </a:moveTo>
                <a:lnTo>
                  <a:pt x="650758" y="35559"/>
                </a:lnTo>
                <a:lnTo>
                  <a:pt x="650659" y="36829"/>
                </a:lnTo>
                <a:lnTo>
                  <a:pt x="651763" y="38099"/>
                </a:lnTo>
                <a:lnTo>
                  <a:pt x="621855" y="38099"/>
                </a:lnTo>
                <a:lnTo>
                  <a:pt x="621715" y="39369"/>
                </a:lnTo>
                <a:lnTo>
                  <a:pt x="619569" y="41909"/>
                </a:lnTo>
                <a:lnTo>
                  <a:pt x="834326" y="41909"/>
                </a:lnTo>
                <a:lnTo>
                  <a:pt x="823820" y="40639"/>
                </a:lnTo>
                <a:lnTo>
                  <a:pt x="812850" y="40639"/>
                </a:lnTo>
                <a:lnTo>
                  <a:pt x="776227" y="39369"/>
                </a:lnTo>
                <a:lnTo>
                  <a:pt x="739846" y="34289"/>
                </a:lnTo>
                <a:lnTo>
                  <a:pt x="715803" y="29209"/>
                </a:lnTo>
                <a:lnTo>
                  <a:pt x="661847" y="29209"/>
                </a:lnTo>
                <a:lnTo>
                  <a:pt x="658317" y="20319"/>
                </a:lnTo>
                <a:lnTo>
                  <a:pt x="654761" y="20319"/>
                </a:lnTo>
                <a:lnTo>
                  <a:pt x="653211" y="19049"/>
                </a:lnTo>
                <a:close/>
                <a:moveTo>
                  <a:pt x="449449" y="20319"/>
                </a:moveTo>
                <a:lnTo>
                  <a:pt x="434047" y="20319"/>
                </a:lnTo>
                <a:lnTo>
                  <a:pt x="403047" y="22859"/>
                </a:lnTo>
                <a:lnTo>
                  <a:pt x="387883" y="25399"/>
                </a:lnTo>
                <a:lnTo>
                  <a:pt x="373106" y="29209"/>
                </a:lnTo>
                <a:lnTo>
                  <a:pt x="358645" y="31749"/>
                </a:lnTo>
                <a:lnTo>
                  <a:pt x="344423" y="35559"/>
                </a:lnTo>
                <a:lnTo>
                  <a:pt x="330300" y="38099"/>
                </a:lnTo>
                <a:lnTo>
                  <a:pt x="302166" y="40639"/>
                </a:lnTo>
                <a:lnTo>
                  <a:pt x="619036" y="40639"/>
                </a:lnTo>
                <a:lnTo>
                  <a:pt x="618502" y="39369"/>
                </a:lnTo>
                <a:lnTo>
                  <a:pt x="612800" y="38099"/>
                </a:lnTo>
                <a:lnTo>
                  <a:pt x="582206" y="38099"/>
                </a:lnTo>
                <a:lnTo>
                  <a:pt x="521917" y="30479"/>
                </a:lnTo>
                <a:lnTo>
                  <a:pt x="492775" y="25399"/>
                </a:lnTo>
                <a:lnTo>
                  <a:pt x="464400" y="22859"/>
                </a:lnTo>
                <a:lnTo>
                  <a:pt x="449449" y="20319"/>
                </a:lnTo>
                <a:close/>
                <a:moveTo>
                  <a:pt x="1019517" y="31749"/>
                </a:moveTo>
                <a:lnTo>
                  <a:pt x="1011890" y="33019"/>
                </a:lnTo>
                <a:lnTo>
                  <a:pt x="1004428" y="33019"/>
                </a:lnTo>
                <a:lnTo>
                  <a:pt x="989939" y="35559"/>
                </a:lnTo>
                <a:lnTo>
                  <a:pt x="973010" y="39369"/>
                </a:lnTo>
                <a:lnTo>
                  <a:pt x="1306460" y="39369"/>
                </a:lnTo>
                <a:lnTo>
                  <a:pt x="1291725" y="34289"/>
                </a:lnTo>
                <a:lnTo>
                  <a:pt x="1024699" y="34289"/>
                </a:lnTo>
                <a:lnTo>
                  <a:pt x="1019517" y="31749"/>
                </a:lnTo>
                <a:close/>
                <a:moveTo>
                  <a:pt x="246194" y="36829"/>
                </a:moveTo>
                <a:lnTo>
                  <a:pt x="238248" y="36829"/>
                </a:lnTo>
                <a:lnTo>
                  <a:pt x="230250" y="38099"/>
                </a:lnTo>
                <a:lnTo>
                  <a:pt x="253709" y="38099"/>
                </a:lnTo>
                <a:lnTo>
                  <a:pt x="246194" y="36829"/>
                </a:lnTo>
                <a:close/>
                <a:moveTo>
                  <a:pt x="568566" y="30479"/>
                </a:moveTo>
                <a:lnTo>
                  <a:pt x="573773" y="33019"/>
                </a:lnTo>
                <a:lnTo>
                  <a:pt x="578218" y="35559"/>
                </a:lnTo>
                <a:lnTo>
                  <a:pt x="582206" y="38099"/>
                </a:lnTo>
                <a:lnTo>
                  <a:pt x="612800" y="38099"/>
                </a:lnTo>
                <a:lnTo>
                  <a:pt x="611733" y="34289"/>
                </a:lnTo>
                <a:lnTo>
                  <a:pt x="603489" y="34289"/>
                </a:lnTo>
                <a:lnTo>
                  <a:pt x="589814" y="31749"/>
                </a:lnTo>
                <a:lnTo>
                  <a:pt x="572985" y="31749"/>
                </a:lnTo>
                <a:lnTo>
                  <a:pt x="568566" y="30479"/>
                </a:lnTo>
                <a:close/>
                <a:moveTo>
                  <a:pt x="649541" y="27939"/>
                </a:moveTo>
                <a:lnTo>
                  <a:pt x="648436" y="27939"/>
                </a:lnTo>
                <a:lnTo>
                  <a:pt x="644792" y="29209"/>
                </a:lnTo>
                <a:lnTo>
                  <a:pt x="639017" y="33019"/>
                </a:lnTo>
                <a:lnTo>
                  <a:pt x="632764" y="36829"/>
                </a:lnTo>
                <a:lnTo>
                  <a:pt x="627684" y="38099"/>
                </a:lnTo>
                <a:lnTo>
                  <a:pt x="651763" y="38099"/>
                </a:lnTo>
                <a:lnTo>
                  <a:pt x="650659" y="36829"/>
                </a:lnTo>
                <a:lnTo>
                  <a:pt x="650499" y="35559"/>
                </a:lnTo>
                <a:lnTo>
                  <a:pt x="649541" y="27939"/>
                </a:lnTo>
                <a:close/>
                <a:moveTo>
                  <a:pt x="278930" y="31749"/>
                </a:moveTo>
                <a:lnTo>
                  <a:pt x="260400" y="31749"/>
                </a:lnTo>
                <a:lnTo>
                  <a:pt x="265366" y="34289"/>
                </a:lnTo>
                <a:lnTo>
                  <a:pt x="264579" y="35559"/>
                </a:lnTo>
                <a:lnTo>
                  <a:pt x="265569" y="36829"/>
                </a:lnTo>
                <a:lnTo>
                  <a:pt x="270586" y="34289"/>
                </a:lnTo>
                <a:lnTo>
                  <a:pt x="278930" y="31749"/>
                </a:lnTo>
                <a:close/>
                <a:moveTo>
                  <a:pt x="321538" y="31749"/>
                </a:moveTo>
                <a:lnTo>
                  <a:pt x="278930" y="31749"/>
                </a:lnTo>
                <a:lnTo>
                  <a:pt x="286981" y="34289"/>
                </a:lnTo>
                <a:lnTo>
                  <a:pt x="283641" y="36829"/>
                </a:lnTo>
                <a:lnTo>
                  <a:pt x="314236" y="36829"/>
                </a:lnTo>
                <a:lnTo>
                  <a:pt x="323659" y="35559"/>
                </a:lnTo>
                <a:lnTo>
                  <a:pt x="319836" y="33019"/>
                </a:lnTo>
                <a:lnTo>
                  <a:pt x="321538" y="31749"/>
                </a:lnTo>
                <a:close/>
                <a:moveTo>
                  <a:pt x="650618" y="36505"/>
                </a:moveTo>
                <a:lnTo>
                  <a:pt x="650570" y="36829"/>
                </a:lnTo>
                <a:lnTo>
                  <a:pt x="650618" y="36505"/>
                </a:lnTo>
                <a:close/>
                <a:moveTo>
                  <a:pt x="207086" y="13969"/>
                </a:moveTo>
                <a:lnTo>
                  <a:pt x="195046" y="13969"/>
                </a:lnTo>
                <a:lnTo>
                  <a:pt x="187871" y="17779"/>
                </a:lnTo>
                <a:lnTo>
                  <a:pt x="182727" y="22859"/>
                </a:lnTo>
                <a:lnTo>
                  <a:pt x="178650" y="26669"/>
                </a:lnTo>
                <a:lnTo>
                  <a:pt x="172694" y="26669"/>
                </a:lnTo>
                <a:lnTo>
                  <a:pt x="168198" y="27939"/>
                </a:lnTo>
                <a:lnTo>
                  <a:pt x="154698" y="35559"/>
                </a:lnTo>
                <a:lnTo>
                  <a:pt x="247700" y="35559"/>
                </a:lnTo>
                <a:lnTo>
                  <a:pt x="249504" y="34289"/>
                </a:lnTo>
                <a:lnTo>
                  <a:pt x="252082" y="34289"/>
                </a:lnTo>
                <a:lnTo>
                  <a:pt x="256806" y="33019"/>
                </a:lnTo>
                <a:lnTo>
                  <a:pt x="260400" y="31749"/>
                </a:lnTo>
                <a:lnTo>
                  <a:pt x="321538" y="31749"/>
                </a:lnTo>
                <a:lnTo>
                  <a:pt x="323240" y="30479"/>
                </a:lnTo>
                <a:lnTo>
                  <a:pt x="313143" y="30479"/>
                </a:lnTo>
                <a:lnTo>
                  <a:pt x="306057" y="29209"/>
                </a:lnTo>
                <a:lnTo>
                  <a:pt x="302031" y="27939"/>
                </a:lnTo>
                <a:lnTo>
                  <a:pt x="304878" y="25399"/>
                </a:lnTo>
                <a:lnTo>
                  <a:pt x="294093" y="25399"/>
                </a:lnTo>
                <a:lnTo>
                  <a:pt x="290842" y="22859"/>
                </a:lnTo>
                <a:lnTo>
                  <a:pt x="284645" y="22859"/>
                </a:lnTo>
                <a:lnTo>
                  <a:pt x="286812" y="20319"/>
                </a:lnTo>
                <a:lnTo>
                  <a:pt x="250431" y="20319"/>
                </a:lnTo>
                <a:lnTo>
                  <a:pt x="242531" y="19049"/>
                </a:lnTo>
                <a:lnTo>
                  <a:pt x="232333" y="17779"/>
                </a:lnTo>
                <a:lnTo>
                  <a:pt x="222542" y="17779"/>
                </a:lnTo>
                <a:lnTo>
                  <a:pt x="220586" y="16509"/>
                </a:lnTo>
                <a:lnTo>
                  <a:pt x="218046" y="16509"/>
                </a:lnTo>
                <a:lnTo>
                  <a:pt x="215391" y="15239"/>
                </a:lnTo>
                <a:lnTo>
                  <a:pt x="212267" y="15239"/>
                </a:lnTo>
                <a:lnTo>
                  <a:pt x="207086" y="13969"/>
                </a:lnTo>
                <a:close/>
                <a:moveTo>
                  <a:pt x="347724" y="29209"/>
                </a:moveTo>
                <a:lnTo>
                  <a:pt x="336842" y="29209"/>
                </a:lnTo>
                <a:lnTo>
                  <a:pt x="326351" y="31749"/>
                </a:lnTo>
                <a:lnTo>
                  <a:pt x="330187" y="33019"/>
                </a:lnTo>
                <a:lnTo>
                  <a:pt x="335986" y="34289"/>
                </a:lnTo>
                <a:lnTo>
                  <a:pt x="343052" y="31749"/>
                </a:lnTo>
                <a:lnTo>
                  <a:pt x="347724" y="29209"/>
                </a:lnTo>
                <a:close/>
                <a:moveTo>
                  <a:pt x="1282713" y="21589"/>
                </a:moveTo>
                <a:lnTo>
                  <a:pt x="1128077" y="21589"/>
                </a:lnTo>
                <a:lnTo>
                  <a:pt x="1121168" y="22859"/>
                </a:lnTo>
                <a:lnTo>
                  <a:pt x="1122108" y="24129"/>
                </a:lnTo>
                <a:lnTo>
                  <a:pt x="1120406" y="25399"/>
                </a:lnTo>
                <a:lnTo>
                  <a:pt x="1108722" y="25399"/>
                </a:lnTo>
                <a:lnTo>
                  <a:pt x="1103109" y="26669"/>
                </a:lnTo>
                <a:lnTo>
                  <a:pt x="1080049" y="29209"/>
                </a:lnTo>
                <a:lnTo>
                  <a:pt x="1069244" y="31749"/>
                </a:lnTo>
                <a:lnTo>
                  <a:pt x="1058951" y="33019"/>
                </a:lnTo>
                <a:lnTo>
                  <a:pt x="1055471" y="33019"/>
                </a:lnTo>
                <a:lnTo>
                  <a:pt x="1052829" y="34289"/>
                </a:lnTo>
                <a:lnTo>
                  <a:pt x="1291725" y="34289"/>
                </a:lnTo>
                <a:lnTo>
                  <a:pt x="1284357" y="31749"/>
                </a:lnTo>
                <a:lnTo>
                  <a:pt x="1278201" y="26669"/>
                </a:lnTo>
                <a:lnTo>
                  <a:pt x="1281469" y="22859"/>
                </a:lnTo>
                <a:lnTo>
                  <a:pt x="1282713" y="21589"/>
                </a:lnTo>
                <a:close/>
                <a:moveTo>
                  <a:pt x="581113" y="30479"/>
                </a:moveTo>
                <a:lnTo>
                  <a:pt x="580313" y="30479"/>
                </a:lnTo>
                <a:lnTo>
                  <a:pt x="580897" y="31749"/>
                </a:lnTo>
                <a:lnTo>
                  <a:pt x="581177" y="31749"/>
                </a:lnTo>
                <a:lnTo>
                  <a:pt x="581113" y="30479"/>
                </a:lnTo>
                <a:close/>
                <a:moveTo>
                  <a:pt x="444753" y="7619"/>
                </a:moveTo>
                <a:lnTo>
                  <a:pt x="441744" y="8889"/>
                </a:lnTo>
                <a:lnTo>
                  <a:pt x="438784" y="8889"/>
                </a:lnTo>
                <a:lnTo>
                  <a:pt x="435876" y="10159"/>
                </a:lnTo>
                <a:lnTo>
                  <a:pt x="376436" y="10159"/>
                </a:lnTo>
                <a:lnTo>
                  <a:pt x="376821" y="11429"/>
                </a:lnTo>
                <a:lnTo>
                  <a:pt x="369275" y="15239"/>
                </a:lnTo>
                <a:lnTo>
                  <a:pt x="361164" y="17779"/>
                </a:lnTo>
                <a:lnTo>
                  <a:pt x="353159" y="21589"/>
                </a:lnTo>
                <a:lnTo>
                  <a:pt x="345935" y="25399"/>
                </a:lnTo>
                <a:lnTo>
                  <a:pt x="314617" y="25399"/>
                </a:lnTo>
                <a:lnTo>
                  <a:pt x="315340" y="27939"/>
                </a:lnTo>
                <a:lnTo>
                  <a:pt x="313143" y="30479"/>
                </a:lnTo>
                <a:lnTo>
                  <a:pt x="323240" y="30479"/>
                </a:lnTo>
                <a:lnTo>
                  <a:pt x="328434" y="29209"/>
                </a:lnTo>
                <a:lnTo>
                  <a:pt x="347724" y="29209"/>
                </a:lnTo>
                <a:lnTo>
                  <a:pt x="350061" y="27939"/>
                </a:lnTo>
                <a:lnTo>
                  <a:pt x="355688" y="26669"/>
                </a:lnTo>
                <a:lnTo>
                  <a:pt x="374693" y="26669"/>
                </a:lnTo>
                <a:lnTo>
                  <a:pt x="380126" y="24129"/>
                </a:lnTo>
                <a:lnTo>
                  <a:pt x="387757" y="21589"/>
                </a:lnTo>
                <a:lnTo>
                  <a:pt x="396157" y="21589"/>
                </a:lnTo>
                <a:lnTo>
                  <a:pt x="396620" y="20319"/>
                </a:lnTo>
                <a:lnTo>
                  <a:pt x="399465" y="17779"/>
                </a:lnTo>
                <a:lnTo>
                  <a:pt x="403491" y="15239"/>
                </a:lnTo>
                <a:lnTo>
                  <a:pt x="431455" y="15239"/>
                </a:lnTo>
                <a:lnTo>
                  <a:pt x="438064" y="12699"/>
                </a:lnTo>
                <a:lnTo>
                  <a:pt x="443858" y="10159"/>
                </a:lnTo>
                <a:lnTo>
                  <a:pt x="444753" y="7619"/>
                </a:lnTo>
                <a:close/>
                <a:moveTo>
                  <a:pt x="374693" y="26669"/>
                </a:moveTo>
                <a:lnTo>
                  <a:pt x="362429" y="26669"/>
                </a:lnTo>
                <a:lnTo>
                  <a:pt x="365654" y="27939"/>
                </a:lnTo>
                <a:lnTo>
                  <a:pt x="362483" y="30479"/>
                </a:lnTo>
                <a:lnTo>
                  <a:pt x="371976" y="27939"/>
                </a:lnTo>
                <a:lnTo>
                  <a:pt x="374693" y="26669"/>
                </a:lnTo>
                <a:close/>
                <a:moveTo>
                  <a:pt x="670054" y="21867"/>
                </a:moveTo>
                <a:lnTo>
                  <a:pt x="670280" y="24129"/>
                </a:lnTo>
                <a:lnTo>
                  <a:pt x="663397" y="24129"/>
                </a:lnTo>
                <a:lnTo>
                  <a:pt x="667296" y="25399"/>
                </a:lnTo>
                <a:lnTo>
                  <a:pt x="667194" y="27939"/>
                </a:lnTo>
                <a:lnTo>
                  <a:pt x="665416" y="29209"/>
                </a:lnTo>
                <a:lnTo>
                  <a:pt x="715803" y="29209"/>
                </a:lnTo>
                <a:lnTo>
                  <a:pt x="703781" y="26669"/>
                </a:lnTo>
                <a:lnTo>
                  <a:pt x="670054" y="21867"/>
                </a:lnTo>
                <a:close/>
                <a:moveTo>
                  <a:pt x="341121" y="13969"/>
                </a:moveTo>
                <a:lnTo>
                  <a:pt x="332371" y="16509"/>
                </a:lnTo>
                <a:lnTo>
                  <a:pt x="340804" y="17779"/>
                </a:lnTo>
                <a:lnTo>
                  <a:pt x="334975" y="21589"/>
                </a:lnTo>
                <a:lnTo>
                  <a:pt x="326564" y="22859"/>
                </a:lnTo>
                <a:lnTo>
                  <a:pt x="317301" y="24129"/>
                </a:lnTo>
                <a:lnTo>
                  <a:pt x="308914" y="26669"/>
                </a:lnTo>
                <a:lnTo>
                  <a:pt x="311772" y="26669"/>
                </a:lnTo>
                <a:lnTo>
                  <a:pt x="314617" y="25399"/>
                </a:lnTo>
                <a:lnTo>
                  <a:pt x="345935" y="25399"/>
                </a:lnTo>
                <a:lnTo>
                  <a:pt x="348686" y="20963"/>
                </a:lnTo>
                <a:lnTo>
                  <a:pt x="341121" y="13969"/>
                </a:lnTo>
                <a:close/>
                <a:moveTo>
                  <a:pt x="300469" y="20319"/>
                </a:moveTo>
                <a:lnTo>
                  <a:pt x="294868" y="21589"/>
                </a:lnTo>
                <a:lnTo>
                  <a:pt x="296532" y="22859"/>
                </a:lnTo>
                <a:lnTo>
                  <a:pt x="294093" y="25399"/>
                </a:lnTo>
                <a:lnTo>
                  <a:pt x="294690" y="25399"/>
                </a:lnTo>
                <a:lnTo>
                  <a:pt x="296684" y="24129"/>
                </a:lnTo>
                <a:lnTo>
                  <a:pt x="298589" y="21589"/>
                </a:lnTo>
                <a:lnTo>
                  <a:pt x="300469" y="20319"/>
                </a:lnTo>
                <a:close/>
                <a:moveTo>
                  <a:pt x="322795" y="16509"/>
                </a:moveTo>
                <a:lnTo>
                  <a:pt x="314718" y="19049"/>
                </a:lnTo>
                <a:lnTo>
                  <a:pt x="307352" y="21589"/>
                </a:lnTo>
                <a:lnTo>
                  <a:pt x="300682" y="24129"/>
                </a:lnTo>
                <a:lnTo>
                  <a:pt x="294690" y="25399"/>
                </a:lnTo>
                <a:lnTo>
                  <a:pt x="304878" y="25399"/>
                </a:lnTo>
                <a:lnTo>
                  <a:pt x="306302" y="24129"/>
                </a:lnTo>
                <a:lnTo>
                  <a:pt x="314180" y="21589"/>
                </a:lnTo>
                <a:lnTo>
                  <a:pt x="321174" y="20319"/>
                </a:lnTo>
                <a:lnTo>
                  <a:pt x="322795" y="16509"/>
                </a:lnTo>
                <a:close/>
                <a:moveTo>
                  <a:pt x="1161262" y="0"/>
                </a:moveTo>
                <a:lnTo>
                  <a:pt x="1124572" y="0"/>
                </a:lnTo>
                <a:lnTo>
                  <a:pt x="1117615" y="1269"/>
                </a:lnTo>
                <a:lnTo>
                  <a:pt x="1111238" y="2539"/>
                </a:lnTo>
                <a:lnTo>
                  <a:pt x="1105293" y="3809"/>
                </a:lnTo>
                <a:lnTo>
                  <a:pt x="1088553" y="7619"/>
                </a:lnTo>
                <a:lnTo>
                  <a:pt x="1076959" y="11429"/>
                </a:lnTo>
                <a:lnTo>
                  <a:pt x="1063585" y="15239"/>
                </a:lnTo>
                <a:lnTo>
                  <a:pt x="1047165" y="19049"/>
                </a:lnTo>
                <a:lnTo>
                  <a:pt x="1049527" y="21589"/>
                </a:lnTo>
                <a:lnTo>
                  <a:pt x="1054099" y="24129"/>
                </a:lnTo>
                <a:lnTo>
                  <a:pt x="1071676" y="25399"/>
                </a:lnTo>
                <a:lnTo>
                  <a:pt x="1089393" y="25399"/>
                </a:lnTo>
                <a:lnTo>
                  <a:pt x="1097493" y="24129"/>
                </a:lnTo>
                <a:lnTo>
                  <a:pt x="1106587" y="24129"/>
                </a:lnTo>
                <a:lnTo>
                  <a:pt x="1116755" y="22859"/>
                </a:lnTo>
                <a:lnTo>
                  <a:pt x="1128077" y="21589"/>
                </a:lnTo>
                <a:lnTo>
                  <a:pt x="1282713" y="21589"/>
                </a:lnTo>
                <a:lnTo>
                  <a:pt x="1283957" y="20319"/>
                </a:lnTo>
                <a:lnTo>
                  <a:pt x="1271473" y="16509"/>
                </a:lnTo>
                <a:lnTo>
                  <a:pt x="1257365" y="13969"/>
                </a:lnTo>
                <a:lnTo>
                  <a:pt x="1242211" y="12699"/>
                </a:lnTo>
                <a:lnTo>
                  <a:pt x="1226591" y="10159"/>
                </a:lnTo>
                <a:lnTo>
                  <a:pt x="1183886" y="6349"/>
                </a:lnTo>
                <a:lnTo>
                  <a:pt x="1173010" y="5079"/>
                </a:lnTo>
                <a:lnTo>
                  <a:pt x="1184597" y="3809"/>
                </a:lnTo>
                <a:lnTo>
                  <a:pt x="1174803" y="2539"/>
                </a:lnTo>
                <a:lnTo>
                  <a:pt x="1161262" y="0"/>
                </a:lnTo>
                <a:close/>
                <a:moveTo>
                  <a:pt x="289217" y="21589"/>
                </a:moveTo>
                <a:lnTo>
                  <a:pt x="284645" y="22859"/>
                </a:lnTo>
                <a:lnTo>
                  <a:pt x="290842" y="22859"/>
                </a:lnTo>
                <a:lnTo>
                  <a:pt x="289217" y="21589"/>
                </a:lnTo>
                <a:close/>
                <a:moveTo>
                  <a:pt x="396157" y="21589"/>
                </a:moveTo>
                <a:lnTo>
                  <a:pt x="387757" y="21589"/>
                </a:lnTo>
                <a:lnTo>
                  <a:pt x="395693" y="22859"/>
                </a:lnTo>
                <a:lnTo>
                  <a:pt x="396157" y="21589"/>
                </a:lnTo>
                <a:close/>
                <a:moveTo>
                  <a:pt x="669645" y="17779"/>
                </a:moveTo>
                <a:lnTo>
                  <a:pt x="668108" y="21589"/>
                </a:lnTo>
                <a:lnTo>
                  <a:pt x="670054" y="21867"/>
                </a:lnTo>
                <a:lnTo>
                  <a:pt x="669645" y="17779"/>
                </a:lnTo>
                <a:close/>
                <a:moveTo>
                  <a:pt x="351447" y="16509"/>
                </a:moveTo>
                <a:lnTo>
                  <a:pt x="348686" y="20963"/>
                </a:lnTo>
                <a:lnTo>
                  <a:pt x="349364" y="21589"/>
                </a:lnTo>
                <a:lnTo>
                  <a:pt x="351447" y="16509"/>
                </a:lnTo>
                <a:close/>
                <a:moveTo>
                  <a:pt x="261086" y="17779"/>
                </a:moveTo>
                <a:lnTo>
                  <a:pt x="247040" y="17779"/>
                </a:lnTo>
                <a:lnTo>
                  <a:pt x="251942" y="19049"/>
                </a:lnTo>
                <a:lnTo>
                  <a:pt x="250431" y="20319"/>
                </a:lnTo>
                <a:lnTo>
                  <a:pt x="286812" y="20319"/>
                </a:lnTo>
                <a:lnTo>
                  <a:pt x="287896" y="19049"/>
                </a:lnTo>
                <a:lnTo>
                  <a:pt x="267309" y="19049"/>
                </a:lnTo>
                <a:lnTo>
                  <a:pt x="261086" y="17779"/>
                </a:lnTo>
                <a:close/>
                <a:moveTo>
                  <a:pt x="431455" y="15239"/>
                </a:moveTo>
                <a:lnTo>
                  <a:pt x="403491" y="15239"/>
                </a:lnTo>
                <a:lnTo>
                  <a:pt x="404152" y="20319"/>
                </a:lnTo>
                <a:lnTo>
                  <a:pt x="408470" y="16509"/>
                </a:lnTo>
                <a:lnTo>
                  <a:pt x="429786" y="16509"/>
                </a:lnTo>
                <a:lnTo>
                  <a:pt x="431455" y="15239"/>
                </a:lnTo>
                <a:close/>
                <a:moveTo>
                  <a:pt x="429786" y="16509"/>
                </a:moveTo>
                <a:lnTo>
                  <a:pt x="415537" y="16509"/>
                </a:lnTo>
                <a:lnTo>
                  <a:pt x="421701" y="19049"/>
                </a:lnTo>
                <a:lnTo>
                  <a:pt x="427749" y="20319"/>
                </a:lnTo>
                <a:lnTo>
                  <a:pt x="428593" y="20160"/>
                </a:lnTo>
                <a:lnTo>
                  <a:pt x="428116" y="17779"/>
                </a:lnTo>
                <a:lnTo>
                  <a:pt x="429786" y="16509"/>
                </a:lnTo>
                <a:close/>
                <a:moveTo>
                  <a:pt x="429845" y="19923"/>
                </a:moveTo>
                <a:lnTo>
                  <a:pt x="428593" y="20160"/>
                </a:lnTo>
                <a:lnTo>
                  <a:pt x="428624" y="20319"/>
                </a:lnTo>
                <a:lnTo>
                  <a:pt x="429845" y="19923"/>
                </a:lnTo>
                <a:close/>
                <a:moveTo>
                  <a:pt x="434466" y="19049"/>
                </a:moveTo>
                <a:lnTo>
                  <a:pt x="432536" y="19049"/>
                </a:lnTo>
                <a:lnTo>
                  <a:pt x="429845" y="19923"/>
                </a:lnTo>
                <a:lnTo>
                  <a:pt x="434466" y="19049"/>
                </a:lnTo>
                <a:close/>
                <a:moveTo>
                  <a:pt x="285140" y="17779"/>
                </a:moveTo>
                <a:lnTo>
                  <a:pt x="279628" y="17779"/>
                </a:lnTo>
                <a:lnTo>
                  <a:pt x="280581" y="19049"/>
                </a:lnTo>
                <a:lnTo>
                  <a:pt x="287896" y="19049"/>
                </a:lnTo>
                <a:lnTo>
                  <a:pt x="285140" y="17779"/>
                </a:lnTo>
                <a:close/>
                <a:moveTo>
                  <a:pt x="251980" y="15239"/>
                </a:moveTo>
                <a:lnTo>
                  <a:pt x="232054" y="15239"/>
                </a:lnTo>
                <a:lnTo>
                  <a:pt x="232981" y="16509"/>
                </a:lnTo>
                <a:lnTo>
                  <a:pt x="238048" y="16509"/>
                </a:lnTo>
                <a:lnTo>
                  <a:pt x="242519" y="17779"/>
                </a:lnTo>
                <a:lnTo>
                  <a:pt x="257975" y="17779"/>
                </a:lnTo>
                <a:lnTo>
                  <a:pt x="251980" y="15239"/>
                </a:lnTo>
                <a:close/>
                <a:moveTo>
                  <a:pt x="245935" y="13969"/>
                </a:moveTo>
                <a:lnTo>
                  <a:pt x="243065" y="13969"/>
                </a:lnTo>
                <a:lnTo>
                  <a:pt x="248348" y="15239"/>
                </a:lnTo>
                <a:lnTo>
                  <a:pt x="251790" y="15239"/>
                </a:lnTo>
                <a:lnTo>
                  <a:pt x="245935" y="13969"/>
                </a:lnTo>
                <a:close/>
                <a:moveTo>
                  <a:pt x="371331" y="10159"/>
                </a:moveTo>
                <a:lnTo>
                  <a:pt x="366801" y="10159"/>
                </a:lnTo>
                <a:lnTo>
                  <a:pt x="363245" y="13969"/>
                </a:lnTo>
                <a:lnTo>
                  <a:pt x="362661" y="15239"/>
                </a:lnTo>
                <a:lnTo>
                  <a:pt x="371331" y="10159"/>
                </a:lnTo>
                <a:close/>
                <a:moveTo>
                  <a:pt x="233171" y="12699"/>
                </a:moveTo>
                <a:lnTo>
                  <a:pt x="238251" y="13969"/>
                </a:lnTo>
                <a:lnTo>
                  <a:pt x="242696" y="13969"/>
                </a:lnTo>
                <a:lnTo>
                  <a:pt x="233171" y="12699"/>
                </a:lnTo>
                <a:close/>
                <a:moveTo>
                  <a:pt x="375665" y="7619"/>
                </a:moveTo>
                <a:lnTo>
                  <a:pt x="371331" y="10159"/>
                </a:lnTo>
                <a:lnTo>
                  <a:pt x="376436" y="10159"/>
                </a:lnTo>
                <a:lnTo>
                  <a:pt x="375665" y="7619"/>
                </a:lnTo>
                <a:close/>
                <a:moveTo>
                  <a:pt x="404355" y="7619"/>
                </a:moveTo>
                <a:lnTo>
                  <a:pt x="391299" y="7619"/>
                </a:lnTo>
                <a:lnTo>
                  <a:pt x="391858" y="10159"/>
                </a:lnTo>
                <a:lnTo>
                  <a:pt x="405536" y="10159"/>
                </a:lnTo>
                <a:lnTo>
                  <a:pt x="404355" y="7619"/>
                </a:lnTo>
                <a:close/>
                <a:moveTo>
                  <a:pt x="429323" y="5079"/>
                </a:moveTo>
                <a:lnTo>
                  <a:pt x="421157" y="6349"/>
                </a:lnTo>
                <a:lnTo>
                  <a:pt x="413181" y="8889"/>
                </a:lnTo>
                <a:lnTo>
                  <a:pt x="405536" y="10159"/>
                </a:lnTo>
                <a:lnTo>
                  <a:pt x="435876" y="10159"/>
                </a:lnTo>
                <a:lnTo>
                  <a:pt x="437891" y="7619"/>
                </a:lnTo>
                <a:lnTo>
                  <a:pt x="427151" y="7619"/>
                </a:lnTo>
                <a:lnTo>
                  <a:pt x="429323" y="5079"/>
                </a:lnTo>
                <a:close/>
                <a:moveTo>
                  <a:pt x="410741" y="5079"/>
                </a:moveTo>
                <a:lnTo>
                  <a:pt x="405711" y="5079"/>
                </a:lnTo>
                <a:lnTo>
                  <a:pt x="398218" y="7619"/>
                </a:lnTo>
                <a:lnTo>
                  <a:pt x="410273" y="7619"/>
                </a:lnTo>
                <a:lnTo>
                  <a:pt x="410741" y="5079"/>
                </a:lnTo>
                <a:close/>
                <a:moveTo>
                  <a:pt x="438899" y="6349"/>
                </a:moveTo>
                <a:lnTo>
                  <a:pt x="427151" y="7619"/>
                </a:lnTo>
                <a:lnTo>
                  <a:pt x="437891" y="7619"/>
                </a:lnTo>
                <a:lnTo>
                  <a:pt x="438899" y="6349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85" name="object 24"/>
          <p:cNvSpPr/>
          <p:nvPr/>
        </p:nvSpPr>
        <p:spPr>
          <a:xfrm>
            <a:off x="10420920" y="6222960"/>
            <a:ext cx="1388520" cy="5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11"/>
              </a:spcBef>
            </a:pPr>
            <a:r>
              <a:rPr lang="en-US" sz="1800" b="1" strike="noStrike" spc="-21">
                <a:solidFill>
                  <a:srgbClr val="FFFFFF"/>
                </a:solidFill>
                <a:latin typeface="Calibri"/>
              </a:rPr>
              <a:t>a</a:t>
            </a:r>
            <a:r>
              <a:rPr lang="en-US" sz="1800" b="1" strike="noStrike" spc="-35">
                <a:solidFill>
                  <a:srgbClr val="FFFFFF"/>
                </a:solidFill>
                <a:latin typeface="Calibri"/>
              </a:rPr>
              <a:t>n</a:t>
            </a:r>
            <a:r>
              <a:rPr lang="en-US" sz="1800" b="1" strike="noStrike" spc="-21">
                <a:solidFill>
                  <a:srgbClr val="FFFFFF"/>
                </a:solidFill>
                <a:latin typeface="Calibri"/>
              </a:rPr>
              <a:t>tisl</a:t>
            </a:r>
            <a:r>
              <a:rPr lang="en-US" sz="1800" b="1" strike="noStrike" spc="-46">
                <a:solidFill>
                  <a:srgbClr val="FFFFFF"/>
                </a:solidFill>
                <a:latin typeface="Calibri"/>
              </a:rPr>
              <a:t>a</a:t>
            </a:r>
            <a:r>
              <a:rPr lang="en-US" sz="1800" b="1" strike="noStrike" spc="-35">
                <a:solidFill>
                  <a:srgbClr val="FFFFFF"/>
                </a:solidFill>
                <a:latin typeface="Calibri"/>
              </a:rPr>
              <a:t>v</a:t>
            </a:r>
            <a:r>
              <a:rPr lang="en-US" sz="1800" b="1" strike="noStrike" spc="-21">
                <a:solidFill>
                  <a:srgbClr val="FFFFFF"/>
                </a:solidFill>
                <a:latin typeface="Calibri"/>
              </a:rPr>
              <a:t>e</a:t>
            </a:r>
            <a:r>
              <a:rPr lang="en-US" sz="1800" b="1" strike="noStrike" spc="-12">
                <a:solidFill>
                  <a:srgbClr val="FFFFFF"/>
                </a:solidFill>
                <a:latin typeface="Calibri"/>
              </a:rPr>
              <a:t>r</a:t>
            </a:r>
            <a:r>
              <a:rPr lang="en-US" sz="1800" b="1" strike="noStrike" spc="-131">
                <a:solidFill>
                  <a:srgbClr val="FFFFFF"/>
                </a:solidFill>
                <a:latin typeface="Calibri"/>
              </a:rPr>
              <a:t>y</a:t>
            </a:r>
            <a:r>
              <a:rPr lang="en-US" sz="1800" b="1" strike="noStrike" spc="-21">
                <a:solidFill>
                  <a:srgbClr val="FFFFFF"/>
                </a:solidFill>
                <a:latin typeface="Calibri"/>
              </a:rPr>
              <a:t>.o</a:t>
            </a:r>
            <a:r>
              <a:rPr lang="en-US" sz="1800" b="1" strike="noStrike" spc="-41">
                <a:solidFill>
                  <a:srgbClr val="FFFFFF"/>
                </a:solidFill>
                <a:latin typeface="Calibri"/>
              </a:rPr>
              <a:t>r</a:t>
            </a:r>
            <a:r>
              <a:rPr lang="en-US" sz="1800" b="1" strike="noStrike" spc="-1">
                <a:solidFill>
                  <a:srgbClr val="FFFFFF"/>
                </a:solidFill>
                <a:latin typeface="Calibri"/>
              </a:rPr>
              <a:t>g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86" name="Picture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8" r="22988"/>
          <a:stretch/>
        </p:blipFill>
        <p:spPr>
          <a:xfrm>
            <a:off x="6311880" y="737640"/>
            <a:ext cx="4383720" cy="5418000"/>
          </a:xfrm>
          <a:prstGeom prst="rect">
            <a:avLst/>
          </a:prstGeom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2A9F1B-010B-8C50-2D07-22E50D32C57F}"/>
              </a:ext>
            </a:extLst>
          </p:cNvPr>
          <p:cNvSpPr txBox="1"/>
          <p:nvPr/>
        </p:nvSpPr>
        <p:spPr>
          <a:xfrm>
            <a:off x="6397899" y="898410"/>
            <a:ext cx="1977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latin typeface="Nunito Sans" pitchFamily="2" charset="0"/>
              </a:rPr>
              <a:t>Image by: Santhosh Varghese via Shutterstock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bject 2"/>
          <p:cNvSpPr txBox="1"/>
          <p:nvPr/>
        </p:nvSpPr>
        <p:spPr>
          <a:xfrm>
            <a:off x="541101" y="488642"/>
            <a:ext cx="486252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3200" b="1" strike="noStrike" spc="-52" dirty="0">
                <a:solidFill>
                  <a:srgbClr val="231F20"/>
                </a:solidFill>
                <a:latin typeface="Nunito Sans"/>
              </a:rPr>
              <a:t>Slavery</a:t>
            </a:r>
            <a:r>
              <a:rPr lang="en-GB" sz="3200" b="1" strike="noStrike" spc="-52" dirty="0">
                <a:solidFill>
                  <a:srgbClr val="231F20"/>
                </a:solidFill>
                <a:latin typeface="Nunito Sans"/>
              </a:rPr>
              <a:t> today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object 3"/>
          <p:cNvSpPr/>
          <p:nvPr/>
        </p:nvSpPr>
        <p:spPr>
          <a:xfrm>
            <a:off x="529401" y="1145809"/>
            <a:ext cx="5310647" cy="54295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GB" sz="2200" b="1" strike="noStrike" spc="-1" dirty="0">
                <a:solidFill>
                  <a:srgbClr val="000000"/>
                </a:solidFill>
                <a:latin typeface="Nunito Sans" pitchFamily="2" charset="0"/>
              </a:rPr>
              <a:t>Nearly 50 million people living in modern slavery – 1 in every 150 people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en-GB" sz="2200" b="0" strike="noStrike" spc="-1" dirty="0">
              <a:latin typeface="Nunito Sans" pitchFamily="2" charset="0"/>
            </a:endParaRPr>
          </a:p>
          <a:p>
            <a:pPr marL="800280" lvl="1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200" b="0" strike="noStrike" spc="-1" dirty="0">
                <a:solidFill>
                  <a:srgbClr val="000000"/>
                </a:solidFill>
                <a:latin typeface="Nunito Sans" pitchFamily="2" charset="0"/>
              </a:rPr>
              <a:t>27.6 million people are in forced labour (11.8 million are women/girls, 3.3 million are children)</a:t>
            </a:r>
          </a:p>
          <a:p>
            <a:pPr marL="457560" lvl="1">
              <a:lnSpc>
                <a:spcPct val="100000"/>
              </a:lnSpc>
              <a:buClr>
                <a:srgbClr val="000000"/>
              </a:buClr>
            </a:pPr>
            <a:endParaRPr lang="en-GB" sz="2200" b="0" strike="noStrike" spc="-1" dirty="0">
              <a:latin typeface="Nunito Sans" pitchFamily="2" charset="0"/>
            </a:endParaRPr>
          </a:p>
          <a:p>
            <a:pPr marL="800280" lvl="1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200" b="0" strike="noStrike" spc="-1" dirty="0">
                <a:solidFill>
                  <a:srgbClr val="000000"/>
                </a:solidFill>
                <a:latin typeface="Nunito Sans" pitchFamily="2" charset="0"/>
              </a:rPr>
              <a:t>22 million people are in forced marriage</a:t>
            </a:r>
          </a:p>
          <a:p>
            <a:pPr marL="457560" lvl="1">
              <a:lnSpc>
                <a:spcPct val="100000"/>
              </a:lnSpc>
              <a:buClr>
                <a:srgbClr val="000000"/>
              </a:buClr>
            </a:pPr>
            <a:endParaRPr lang="en-GB" sz="2200" b="0" strike="noStrike" spc="-1" dirty="0">
              <a:latin typeface="Nunito Sans" pitchFamily="2" charset="0"/>
            </a:endParaRPr>
          </a:p>
          <a:p>
            <a:pPr marL="800280" lvl="1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200" b="0" strike="noStrike" spc="-1" dirty="0">
                <a:solidFill>
                  <a:srgbClr val="000000"/>
                </a:solidFill>
                <a:latin typeface="Nunito Sans" pitchFamily="2" charset="0"/>
              </a:rPr>
              <a:t>6.3 million people are in forced commercial sexual exploitation</a:t>
            </a:r>
          </a:p>
          <a:p>
            <a:pPr marL="457560" lvl="1">
              <a:lnSpc>
                <a:spcPct val="100000"/>
              </a:lnSpc>
              <a:buClr>
                <a:srgbClr val="000000"/>
              </a:buClr>
            </a:pPr>
            <a:endParaRPr lang="en-GB" sz="2200" b="0" strike="noStrike" spc="-1" dirty="0">
              <a:latin typeface="Nunito Sans" pitchFamily="2" charset="0"/>
            </a:endParaRPr>
          </a:p>
          <a:p>
            <a:pPr marL="800280" lvl="1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200" b="0" strike="noStrike" spc="-1" dirty="0">
                <a:solidFill>
                  <a:srgbClr val="000000"/>
                </a:solidFill>
                <a:latin typeface="Nunito Sans" pitchFamily="2" charset="0"/>
              </a:rPr>
              <a:t>3.9 million people are in state-imposed forced labour</a:t>
            </a:r>
          </a:p>
        </p:txBody>
      </p:sp>
      <p:sp>
        <p:nvSpPr>
          <p:cNvPr id="143" name="object 5"/>
          <p:cNvSpPr/>
          <p:nvPr/>
        </p:nvSpPr>
        <p:spPr>
          <a:xfrm>
            <a:off x="11965320" y="6563160"/>
            <a:ext cx="47160" cy="12240"/>
          </a:xfrm>
          <a:custGeom>
            <a:avLst/>
            <a:gdLst/>
            <a:ahLst/>
            <a:cxnLst/>
            <a:rect l="l" t="t" r="r" b="b"/>
            <a:pathLst>
              <a:path w="47625" h="12700">
                <a:moveTo>
                  <a:pt x="28593" y="3136"/>
                </a:moveTo>
                <a:lnTo>
                  <a:pt x="10706" y="3136"/>
                </a:lnTo>
                <a:lnTo>
                  <a:pt x="14185" y="4013"/>
                </a:lnTo>
                <a:lnTo>
                  <a:pt x="12792" y="4013"/>
                </a:lnTo>
                <a:lnTo>
                  <a:pt x="47599" y="12077"/>
                </a:lnTo>
                <a:lnTo>
                  <a:pt x="45646" y="4013"/>
                </a:lnTo>
                <a:lnTo>
                  <a:pt x="14185" y="4013"/>
                </a:lnTo>
                <a:lnTo>
                  <a:pt x="12684" y="3967"/>
                </a:lnTo>
                <a:lnTo>
                  <a:pt x="45635" y="3967"/>
                </a:lnTo>
                <a:lnTo>
                  <a:pt x="45569" y="3695"/>
                </a:lnTo>
                <a:lnTo>
                  <a:pt x="38102" y="3695"/>
                </a:lnTo>
                <a:lnTo>
                  <a:pt x="30857" y="3371"/>
                </a:lnTo>
                <a:lnTo>
                  <a:pt x="28593" y="3136"/>
                </a:lnTo>
                <a:close/>
                <a:moveTo>
                  <a:pt x="10706" y="3136"/>
                </a:moveTo>
                <a:lnTo>
                  <a:pt x="12684" y="3967"/>
                </a:lnTo>
                <a:lnTo>
                  <a:pt x="14185" y="4013"/>
                </a:lnTo>
                <a:lnTo>
                  <a:pt x="10706" y="3136"/>
                </a:lnTo>
                <a:close/>
                <a:moveTo>
                  <a:pt x="11582" y="0"/>
                </a:moveTo>
                <a:lnTo>
                  <a:pt x="13004" y="1904"/>
                </a:lnTo>
                <a:lnTo>
                  <a:pt x="0" y="3581"/>
                </a:lnTo>
                <a:lnTo>
                  <a:pt x="12684" y="3967"/>
                </a:lnTo>
                <a:lnTo>
                  <a:pt x="10706" y="3136"/>
                </a:lnTo>
                <a:lnTo>
                  <a:pt x="28593" y="3136"/>
                </a:lnTo>
                <a:lnTo>
                  <a:pt x="23789" y="2638"/>
                </a:lnTo>
                <a:lnTo>
                  <a:pt x="16878" y="1523"/>
                </a:lnTo>
                <a:lnTo>
                  <a:pt x="11582" y="0"/>
                </a:lnTo>
                <a:close/>
                <a:moveTo>
                  <a:pt x="45542" y="3581"/>
                </a:moveTo>
                <a:lnTo>
                  <a:pt x="38102" y="3695"/>
                </a:lnTo>
                <a:lnTo>
                  <a:pt x="45569" y="3695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44" name="object 6"/>
          <p:cNvSpPr/>
          <p:nvPr/>
        </p:nvSpPr>
        <p:spPr>
          <a:xfrm>
            <a:off x="10680120" y="6221520"/>
            <a:ext cx="1080" cy="360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2" y="0"/>
                </a:moveTo>
                <a:lnTo>
                  <a:pt x="0" y="279"/>
                </a:lnTo>
                <a:lnTo>
                  <a:pt x="266" y="292"/>
                </a:lnTo>
                <a:lnTo>
                  <a:pt x="457" y="266"/>
                </a:lnTo>
                <a:lnTo>
                  <a:pt x="708" y="266"/>
                </a:lnTo>
                <a:lnTo>
                  <a:pt x="482" y="165"/>
                </a:lnTo>
                <a:lnTo>
                  <a:pt x="266" y="139"/>
                </a:lnTo>
                <a:lnTo>
                  <a:pt x="12" y="0"/>
                </a:lnTo>
                <a:close/>
                <a:moveTo>
                  <a:pt x="708" y="266"/>
                </a:moveTo>
                <a:lnTo>
                  <a:pt x="457" y="266"/>
                </a:lnTo>
                <a:lnTo>
                  <a:pt x="736" y="279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45" name="object 7"/>
          <p:cNvSpPr/>
          <p:nvPr/>
        </p:nvSpPr>
        <p:spPr>
          <a:xfrm>
            <a:off x="10680840" y="6221880"/>
            <a:ext cx="15480" cy="2160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0"/>
                </a:moveTo>
                <a:lnTo>
                  <a:pt x="5372" y="2540"/>
                </a:lnTo>
                <a:lnTo>
                  <a:pt x="9004" y="1574"/>
                </a:lnTo>
                <a:lnTo>
                  <a:pt x="15278" y="723"/>
                </a:lnTo>
                <a:lnTo>
                  <a:pt x="10883" y="660"/>
                </a:lnTo>
                <a:lnTo>
                  <a:pt x="5067" y="203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46" name="object 8"/>
          <p:cNvSpPr/>
          <p:nvPr/>
        </p:nvSpPr>
        <p:spPr>
          <a:xfrm>
            <a:off x="10654920" y="6221880"/>
            <a:ext cx="25560" cy="6120"/>
          </a:xfrm>
          <a:custGeom>
            <a:avLst/>
            <a:gdLst/>
            <a:ahLst/>
            <a:cxnLst/>
            <a:rect l="l" t="t" r="r" b="b"/>
            <a:pathLst>
              <a:path w="26034" h="6350">
                <a:moveTo>
                  <a:pt x="16116" y="152"/>
                </a:moveTo>
                <a:lnTo>
                  <a:pt x="6400" y="2463"/>
                </a:lnTo>
                <a:lnTo>
                  <a:pt x="0" y="5829"/>
                </a:lnTo>
                <a:lnTo>
                  <a:pt x="4940" y="4241"/>
                </a:lnTo>
                <a:lnTo>
                  <a:pt x="25880" y="4241"/>
                </a:lnTo>
                <a:lnTo>
                  <a:pt x="25339" y="1003"/>
                </a:lnTo>
                <a:lnTo>
                  <a:pt x="15265" y="1003"/>
                </a:lnTo>
                <a:lnTo>
                  <a:pt x="16116" y="152"/>
                </a:lnTo>
                <a:close/>
                <a:moveTo>
                  <a:pt x="25880" y="4241"/>
                </a:moveTo>
                <a:lnTo>
                  <a:pt x="4940" y="4241"/>
                </a:lnTo>
                <a:lnTo>
                  <a:pt x="12026" y="4737"/>
                </a:lnTo>
                <a:lnTo>
                  <a:pt x="17297" y="4787"/>
                </a:lnTo>
                <a:lnTo>
                  <a:pt x="22326" y="5016"/>
                </a:lnTo>
                <a:lnTo>
                  <a:pt x="25907" y="4406"/>
                </a:lnTo>
                <a:lnTo>
                  <a:pt x="25880" y="4241"/>
                </a:lnTo>
                <a:close/>
                <a:moveTo>
                  <a:pt x="20573" y="0"/>
                </a:moveTo>
                <a:lnTo>
                  <a:pt x="16624" y="88"/>
                </a:lnTo>
                <a:lnTo>
                  <a:pt x="15265" y="1003"/>
                </a:lnTo>
                <a:lnTo>
                  <a:pt x="25339" y="1003"/>
                </a:lnTo>
                <a:lnTo>
                  <a:pt x="25196" y="152"/>
                </a:lnTo>
                <a:lnTo>
                  <a:pt x="20573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47" name="object 9"/>
          <p:cNvSpPr/>
          <p:nvPr/>
        </p:nvSpPr>
        <p:spPr>
          <a:xfrm>
            <a:off x="10676880" y="6226200"/>
            <a:ext cx="18720" cy="4680"/>
          </a:xfrm>
          <a:custGeom>
            <a:avLst/>
            <a:gdLst/>
            <a:ahLst/>
            <a:cxnLst/>
            <a:rect l="l" t="t" r="r" b="b"/>
            <a:pathLst>
              <a:path w="19050" h="5079">
                <a:moveTo>
                  <a:pt x="10628" y="462"/>
                </a:moveTo>
                <a:lnTo>
                  <a:pt x="11137" y="4584"/>
                </a:lnTo>
                <a:lnTo>
                  <a:pt x="14775" y="4573"/>
                </a:lnTo>
                <a:lnTo>
                  <a:pt x="12334" y="1512"/>
                </a:lnTo>
                <a:lnTo>
                  <a:pt x="15671" y="1130"/>
                </a:lnTo>
                <a:lnTo>
                  <a:pt x="18567" y="850"/>
                </a:lnTo>
                <a:lnTo>
                  <a:pt x="10628" y="462"/>
                </a:lnTo>
                <a:close/>
                <a:moveTo>
                  <a:pt x="1155" y="0"/>
                </a:moveTo>
                <a:lnTo>
                  <a:pt x="0" y="2235"/>
                </a:lnTo>
                <a:lnTo>
                  <a:pt x="2489" y="3378"/>
                </a:lnTo>
                <a:lnTo>
                  <a:pt x="10392" y="451"/>
                </a:lnTo>
                <a:lnTo>
                  <a:pt x="1155" y="0"/>
                </a:lnTo>
                <a:close/>
                <a:moveTo>
                  <a:pt x="10617" y="368"/>
                </a:moveTo>
                <a:lnTo>
                  <a:pt x="10392" y="451"/>
                </a:lnTo>
                <a:lnTo>
                  <a:pt x="10628" y="462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48" name="object 10"/>
          <p:cNvSpPr/>
          <p:nvPr/>
        </p:nvSpPr>
        <p:spPr>
          <a:xfrm>
            <a:off x="10707480" y="6228720"/>
            <a:ext cx="12960" cy="4680"/>
          </a:xfrm>
          <a:custGeom>
            <a:avLst/>
            <a:gdLst/>
            <a:ahLst/>
            <a:cxnLst/>
            <a:rect l="l" t="t" r="r" b="b"/>
            <a:pathLst>
              <a:path w="13334" h="5079">
                <a:moveTo>
                  <a:pt x="11641" y="3682"/>
                </a:moveTo>
                <a:lnTo>
                  <a:pt x="6032" y="3682"/>
                </a:lnTo>
                <a:lnTo>
                  <a:pt x="9817" y="4229"/>
                </a:lnTo>
                <a:lnTo>
                  <a:pt x="13309" y="4914"/>
                </a:lnTo>
                <a:lnTo>
                  <a:pt x="11641" y="3682"/>
                </a:lnTo>
                <a:close/>
                <a:moveTo>
                  <a:pt x="4000" y="0"/>
                </a:moveTo>
                <a:lnTo>
                  <a:pt x="0" y="4063"/>
                </a:lnTo>
                <a:lnTo>
                  <a:pt x="6032" y="3682"/>
                </a:lnTo>
                <a:lnTo>
                  <a:pt x="11641" y="3682"/>
                </a:lnTo>
                <a:lnTo>
                  <a:pt x="11074" y="3263"/>
                </a:lnTo>
                <a:lnTo>
                  <a:pt x="12738" y="546"/>
                </a:lnTo>
                <a:lnTo>
                  <a:pt x="400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49" name="object 11"/>
          <p:cNvSpPr/>
          <p:nvPr/>
        </p:nvSpPr>
        <p:spPr>
          <a:xfrm>
            <a:off x="10734840" y="6225840"/>
            <a:ext cx="1080" cy="108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39" y="0"/>
                </a:moveTo>
                <a:lnTo>
                  <a:pt x="0" y="292"/>
                </a:lnTo>
                <a:lnTo>
                  <a:pt x="28" y="685"/>
                </a:lnTo>
                <a:lnTo>
                  <a:pt x="406" y="1041"/>
                </a:lnTo>
                <a:lnTo>
                  <a:pt x="584" y="685"/>
                </a:lnTo>
                <a:lnTo>
                  <a:pt x="812" y="457"/>
                </a:lnTo>
                <a:lnTo>
                  <a:pt x="939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50" name="object 12"/>
          <p:cNvSpPr/>
          <p:nvPr/>
        </p:nvSpPr>
        <p:spPr>
          <a:xfrm>
            <a:off x="10726200" y="6226920"/>
            <a:ext cx="14760" cy="8640"/>
          </a:xfrm>
          <a:custGeom>
            <a:avLst/>
            <a:gdLst/>
            <a:ahLst/>
            <a:cxnLst/>
            <a:rect l="l" t="t" r="r" b="b"/>
            <a:pathLst>
              <a:path w="15240" h="8889">
                <a:moveTo>
                  <a:pt x="8924" y="0"/>
                </a:moveTo>
                <a:lnTo>
                  <a:pt x="5936" y="2435"/>
                </a:lnTo>
                <a:lnTo>
                  <a:pt x="2407" y="2720"/>
                </a:lnTo>
                <a:lnTo>
                  <a:pt x="0" y="3554"/>
                </a:lnTo>
                <a:lnTo>
                  <a:pt x="377" y="7632"/>
                </a:lnTo>
                <a:lnTo>
                  <a:pt x="3209" y="8077"/>
                </a:lnTo>
                <a:lnTo>
                  <a:pt x="6435" y="8369"/>
                </a:lnTo>
                <a:lnTo>
                  <a:pt x="10969" y="8128"/>
                </a:lnTo>
                <a:lnTo>
                  <a:pt x="2040" y="6184"/>
                </a:lnTo>
                <a:lnTo>
                  <a:pt x="5355" y="2933"/>
                </a:lnTo>
                <a:lnTo>
                  <a:pt x="14932" y="2933"/>
                </a:lnTo>
                <a:lnTo>
                  <a:pt x="14893" y="2590"/>
                </a:lnTo>
                <a:lnTo>
                  <a:pt x="10092" y="1104"/>
                </a:lnTo>
                <a:lnTo>
                  <a:pt x="8924" y="0"/>
                </a:lnTo>
                <a:close/>
                <a:moveTo>
                  <a:pt x="14932" y="2933"/>
                </a:moveTo>
                <a:lnTo>
                  <a:pt x="5355" y="2933"/>
                </a:lnTo>
                <a:lnTo>
                  <a:pt x="13140" y="7188"/>
                </a:lnTo>
                <a:lnTo>
                  <a:pt x="15071" y="4152"/>
                </a:lnTo>
                <a:lnTo>
                  <a:pt x="14932" y="2933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51" name="object 13"/>
          <p:cNvSpPr/>
          <p:nvPr/>
        </p:nvSpPr>
        <p:spPr>
          <a:xfrm>
            <a:off x="10720800" y="6233400"/>
            <a:ext cx="6120" cy="1440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952" y="711"/>
                </a:lnTo>
                <a:lnTo>
                  <a:pt x="2565" y="1244"/>
                </a:lnTo>
                <a:lnTo>
                  <a:pt x="6134" y="1282"/>
                </a:lnTo>
                <a:lnTo>
                  <a:pt x="6096" y="1130"/>
                </a:lnTo>
                <a:lnTo>
                  <a:pt x="3949" y="800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52" name="object 14"/>
          <p:cNvSpPr/>
          <p:nvPr/>
        </p:nvSpPr>
        <p:spPr>
          <a:xfrm>
            <a:off x="10774440" y="6239520"/>
            <a:ext cx="9000" cy="216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0" y="0"/>
                </a:moveTo>
                <a:lnTo>
                  <a:pt x="2844" y="927"/>
                </a:lnTo>
                <a:lnTo>
                  <a:pt x="5829" y="1625"/>
                </a:lnTo>
                <a:lnTo>
                  <a:pt x="8991" y="2146"/>
                </a:lnTo>
                <a:lnTo>
                  <a:pt x="6222" y="1142"/>
                </a:lnTo>
                <a:lnTo>
                  <a:pt x="3289" y="330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53" name="object 15"/>
          <p:cNvSpPr/>
          <p:nvPr/>
        </p:nvSpPr>
        <p:spPr>
          <a:xfrm>
            <a:off x="10751040" y="6235920"/>
            <a:ext cx="24480" cy="7920"/>
          </a:xfrm>
          <a:custGeom>
            <a:avLst/>
            <a:gdLst/>
            <a:ahLst/>
            <a:cxnLst/>
            <a:rect l="l" t="t" r="r" b="b"/>
            <a:pathLst>
              <a:path w="24765" h="8254">
                <a:moveTo>
                  <a:pt x="18955" y="2120"/>
                </a:moveTo>
                <a:lnTo>
                  <a:pt x="20789" y="4450"/>
                </a:lnTo>
                <a:lnTo>
                  <a:pt x="24688" y="7632"/>
                </a:lnTo>
                <a:lnTo>
                  <a:pt x="22936" y="3505"/>
                </a:lnTo>
                <a:lnTo>
                  <a:pt x="23118" y="3505"/>
                </a:lnTo>
                <a:lnTo>
                  <a:pt x="19646" y="2387"/>
                </a:lnTo>
                <a:lnTo>
                  <a:pt x="18955" y="2120"/>
                </a:lnTo>
                <a:close/>
                <a:moveTo>
                  <a:pt x="15578" y="5194"/>
                </a:moveTo>
                <a:lnTo>
                  <a:pt x="6735" y="5194"/>
                </a:lnTo>
                <a:lnTo>
                  <a:pt x="12757" y="6661"/>
                </a:lnTo>
                <a:lnTo>
                  <a:pt x="17587" y="7308"/>
                </a:lnTo>
                <a:lnTo>
                  <a:pt x="19486" y="5575"/>
                </a:lnTo>
                <a:lnTo>
                  <a:pt x="15875" y="5575"/>
                </a:lnTo>
                <a:lnTo>
                  <a:pt x="15578" y="5194"/>
                </a:lnTo>
                <a:close/>
                <a:moveTo>
                  <a:pt x="12230" y="901"/>
                </a:moveTo>
                <a:lnTo>
                  <a:pt x="0" y="5626"/>
                </a:lnTo>
                <a:lnTo>
                  <a:pt x="6735" y="5194"/>
                </a:lnTo>
                <a:lnTo>
                  <a:pt x="15578" y="5194"/>
                </a:lnTo>
                <a:lnTo>
                  <a:pt x="12230" y="901"/>
                </a:lnTo>
                <a:close/>
                <a:moveTo>
                  <a:pt x="19888" y="5207"/>
                </a:moveTo>
                <a:lnTo>
                  <a:pt x="15875" y="5575"/>
                </a:lnTo>
                <a:lnTo>
                  <a:pt x="19486" y="5575"/>
                </a:lnTo>
                <a:lnTo>
                  <a:pt x="19888" y="5207"/>
                </a:lnTo>
                <a:close/>
                <a:moveTo>
                  <a:pt x="20751" y="4419"/>
                </a:moveTo>
                <a:lnTo>
                  <a:pt x="19888" y="5207"/>
                </a:lnTo>
                <a:lnTo>
                  <a:pt x="21285" y="5080"/>
                </a:lnTo>
                <a:lnTo>
                  <a:pt x="20751" y="4419"/>
                </a:lnTo>
                <a:close/>
                <a:moveTo>
                  <a:pt x="23118" y="3505"/>
                </a:moveTo>
                <a:lnTo>
                  <a:pt x="22936" y="3505"/>
                </a:lnTo>
                <a:lnTo>
                  <a:pt x="23088" y="3517"/>
                </a:lnTo>
                <a:lnTo>
                  <a:pt x="23355" y="3581"/>
                </a:lnTo>
                <a:lnTo>
                  <a:pt x="23118" y="3505"/>
                </a:lnTo>
                <a:close/>
                <a:moveTo>
                  <a:pt x="14427" y="0"/>
                </a:moveTo>
                <a:lnTo>
                  <a:pt x="16294" y="1092"/>
                </a:lnTo>
                <a:lnTo>
                  <a:pt x="18955" y="2120"/>
                </a:lnTo>
                <a:lnTo>
                  <a:pt x="18656" y="1739"/>
                </a:lnTo>
                <a:lnTo>
                  <a:pt x="14427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54" name="object 16"/>
          <p:cNvSpPr/>
          <p:nvPr/>
        </p:nvSpPr>
        <p:spPr>
          <a:xfrm>
            <a:off x="10796040" y="6239520"/>
            <a:ext cx="8640" cy="2880"/>
          </a:xfrm>
          <a:custGeom>
            <a:avLst/>
            <a:gdLst/>
            <a:ahLst/>
            <a:cxnLst/>
            <a:rect l="l" t="t" r="r" b="b"/>
            <a:pathLst>
              <a:path w="8890" h="3175">
                <a:moveTo>
                  <a:pt x="571" y="0"/>
                </a:moveTo>
                <a:lnTo>
                  <a:pt x="0" y="1574"/>
                </a:lnTo>
                <a:lnTo>
                  <a:pt x="5537" y="2171"/>
                </a:lnTo>
                <a:lnTo>
                  <a:pt x="8801" y="3035"/>
                </a:lnTo>
                <a:lnTo>
                  <a:pt x="571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55" name="object 17"/>
          <p:cNvSpPr/>
          <p:nvPr/>
        </p:nvSpPr>
        <p:spPr>
          <a:xfrm>
            <a:off x="10746720" y="6234120"/>
            <a:ext cx="6480" cy="1080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0" y="0"/>
                </a:moveTo>
                <a:lnTo>
                  <a:pt x="3606" y="889"/>
                </a:lnTo>
                <a:lnTo>
                  <a:pt x="5448" y="927"/>
                </a:lnTo>
                <a:lnTo>
                  <a:pt x="6400" y="558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56" name="object 18"/>
          <p:cNvSpPr/>
          <p:nvPr/>
        </p:nvSpPr>
        <p:spPr>
          <a:xfrm>
            <a:off x="10750680" y="6228720"/>
            <a:ext cx="11880" cy="6480"/>
          </a:xfrm>
          <a:custGeom>
            <a:avLst/>
            <a:gdLst/>
            <a:ahLst/>
            <a:cxnLst/>
            <a:rect l="l" t="t" r="r" b="b"/>
            <a:pathLst>
              <a:path w="12065" h="6985">
                <a:moveTo>
                  <a:pt x="0" y="0"/>
                </a:moveTo>
                <a:lnTo>
                  <a:pt x="5346" y="5016"/>
                </a:lnTo>
                <a:lnTo>
                  <a:pt x="2451" y="6146"/>
                </a:lnTo>
                <a:lnTo>
                  <a:pt x="11683" y="6959"/>
                </a:lnTo>
                <a:lnTo>
                  <a:pt x="9893" y="2832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57" name="object 19"/>
          <p:cNvSpPr/>
          <p:nvPr/>
        </p:nvSpPr>
        <p:spPr>
          <a:xfrm>
            <a:off x="10649520" y="6229440"/>
            <a:ext cx="1440" cy="360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546" y="228"/>
                </a:moveTo>
                <a:lnTo>
                  <a:pt x="0" y="419"/>
                </a:lnTo>
                <a:lnTo>
                  <a:pt x="1016" y="190"/>
                </a:lnTo>
                <a:lnTo>
                  <a:pt x="1511" y="0"/>
                </a:lnTo>
                <a:lnTo>
                  <a:pt x="546" y="228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58" name="object 20"/>
          <p:cNvSpPr/>
          <p:nvPr/>
        </p:nvSpPr>
        <p:spPr>
          <a:xfrm>
            <a:off x="10218960" y="6386760"/>
            <a:ext cx="6480" cy="11160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3182" y="6782"/>
                </a:moveTo>
                <a:lnTo>
                  <a:pt x="2717" y="7594"/>
                </a:lnTo>
                <a:lnTo>
                  <a:pt x="2273" y="11176"/>
                </a:lnTo>
                <a:lnTo>
                  <a:pt x="3365" y="7035"/>
                </a:lnTo>
                <a:lnTo>
                  <a:pt x="3182" y="6782"/>
                </a:lnTo>
                <a:close/>
                <a:moveTo>
                  <a:pt x="876" y="0"/>
                </a:moveTo>
                <a:lnTo>
                  <a:pt x="0" y="2362"/>
                </a:lnTo>
                <a:lnTo>
                  <a:pt x="3182" y="6782"/>
                </a:lnTo>
                <a:lnTo>
                  <a:pt x="6375" y="1206"/>
                </a:lnTo>
                <a:lnTo>
                  <a:pt x="876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59" name="object 21"/>
          <p:cNvSpPr/>
          <p:nvPr/>
        </p:nvSpPr>
        <p:spPr>
          <a:xfrm>
            <a:off x="10237320" y="6437160"/>
            <a:ext cx="1440" cy="108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193"/>
                </a:moveTo>
                <a:lnTo>
                  <a:pt x="1498" y="228"/>
                </a:lnTo>
                <a:lnTo>
                  <a:pt x="825" y="0"/>
                </a:lnTo>
                <a:lnTo>
                  <a:pt x="266" y="127"/>
                </a:lnTo>
                <a:lnTo>
                  <a:pt x="0" y="1193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60" name="object 22"/>
          <p:cNvSpPr/>
          <p:nvPr/>
        </p:nvSpPr>
        <p:spPr>
          <a:xfrm>
            <a:off x="10232640" y="6324480"/>
            <a:ext cx="3600" cy="1440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3238" y="0"/>
                </a:moveTo>
                <a:lnTo>
                  <a:pt x="0" y="1792"/>
                </a:lnTo>
                <a:lnTo>
                  <a:pt x="990" y="1513"/>
                </a:lnTo>
                <a:lnTo>
                  <a:pt x="1892" y="878"/>
                </a:lnTo>
                <a:lnTo>
                  <a:pt x="3238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61" name="object 23"/>
          <p:cNvSpPr/>
          <p:nvPr/>
        </p:nvSpPr>
        <p:spPr>
          <a:xfrm>
            <a:off x="10215000" y="6211080"/>
            <a:ext cx="1977120" cy="355320"/>
          </a:xfrm>
          <a:custGeom>
            <a:avLst/>
            <a:gdLst/>
            <a:ahLst/>
            <a:cxnLst/>
            <a:rect l="l" t="t" r="r" b="b"/>
            <a:pathLst>
              <a:path w="1977390" h="355600">
                <a:moveTo>
                  <a:pt x="973331" y="340359"/>
                </a:moveTo>
                <a:lnTo>
                  <a:pt x="332562" y="340359"/>
                </a:lnTo>
                <a:lnTo>
                  <a:pt x="341756" y="341629"/>
                </a:lnTo>
                <a:lnTo>
                  <a:pt x="357720" y="341629"/>
                </a:lnTo>
                <a:lnTo>
                  <a:pt x="388759" y="342899"/>
                </a:lnTo>
                <a:lnTo>
                  <a:pt x="603184" y="354329"/>
                </a:lnTo>
                <a:lnTo>
                  <a:pt x="655617" y="355599"/>
                </a:lnTo>
                <a:lnTo>
                  <a:pt x="712447" y="355599"/>
                </a:lnTo>
                <a:lnTo>
                  <a:pt x="774903" y="354329"/>
                </a:lnTo>
                <a:lnTo>
                  <a:pt x="813003" y="351789"/>
                </a:lnTo>
                <a:lnTo>
                  <a:pt x="841628" y="347979"/>
                </a:lnTo>
                <a:lnTo>
                  <a:pt x="946377" y="347979"/>
                </a:lnTo>
                <a:lnTo>
                  <a:pt x="961529" y="344169"/>
                </a:lnTo>
                <a:lnTo>
                  <a:pt x="973331" y="340359"/>
                </a:lnTo>
                <a:close/>
                <a:moveTo>
                  <a:pt x="1850034" y="340359"/>
                </a:moveTo>
                <a:lnTo>
                  <a:pt x="1493659" y="340359"/>
                </a:lnTo>
                <a:lnTo>
                  <a:pt x="1528567" y="341629"/>
                </a:lnTo>
                <a:lnTo>
                  <a:pt x="1545942" y="342899"/>
                </a:lnTo>
                <a:lnTo>
                  <a:pt x="1566544" y="344169"/>
                </a:lnTo>
                <a:lnTo>
                  <a:pt x="1604927" y="350519"/>
                </a:lnTo>
                <a:lnTo>
                  <a:pt x="1640919" y="353059"/>
                </a:lnTo>
                <a:lnTo>
                  <a:pt x="1675601" y="354329"/>
                </a:lnTo>
                <a:lnTo>
                  <a:pt x="1710054" y="353059"/>
                </a:lnTo>
                <a:lnTo>
                  <a:pt x="1717268" y="351789"/>
                </a:lnTo>
                <a:lnTo>
                  <a:pt x="1724583" y="351789"/>
                </a:lnTo>
                <a:lnTo>
                  <a:pt x="1732064" y="350519"/>
                </a:lnTo>
                <a:lnTo>
                  <a:pt x="1738274" y="350519"/>
                </a:lnTo>
                <a:lnTo>
                  <a:pt x="1744598" y="349249"/>
                </a:lnTo>
                <a:lnTo>
                  <a:pt x="1750529" y="349249"/>
                </a:lnTo>
                <a:lnTo>
                  <a:pt x="1757946" y="347979"/>
                </a:lnTo>
                <a:lnTo>
                  <a:pt x="1760283" y="346709"/>
                </a:lnTo>
                <a:lnTo>
                  <a:pt x="1818205" y="346709"/>
                </a:lnTo>
                <a:lnTo>
                  <a:pt x="1828566" y="345439"/>
                </a:lnTo>
                <a:lnTo>
                  <a:pt x="1837139" y="344169"/>
                </a:lnTo>
                <a:lnTo>
                  <a:pt x="1843849" y="341629"/>
                </a:lnTo>
                <a:lnTo>
                  <a:pt x="1850034" y="340359"/>
                </a:lnTo>
                <a:close/>
                <a:moveTo>
                  <a:pt x="946377" y="347979"/>
                </a:moveTo>
                <a:lnTo>
                  <a:pt x="843889" y="347979"/>
                </a:lnTo>
                <a:lnTo>
                  <a:pt x="847191" y="349249"/>
                </a:lnTo>
                <a:lnTo>
                  <a:pt x="857376" y="351789"/>
                </a:lnTo>
                <a:lnTo>
                  <a:pt x="862914" y="351789"/>
                </a:lnTo>
                <a:lnTo>
                  <a:pt x="868375" y="353059"/>
                </a:lnTo>
                <a:lnTo>
                  <a:pt x="915768" y="353059"/>
                </a:lnTo>
                <a:lnTo>
                  <a:pt x="946377" y="347979"/>
                </a:lnTo>
                <a:close/>
                <a:moveTo>
                  <a:pt x="1861654" y="331469"/>
                </a:moveTo>
                <a:lnTo>
                  <a:pt x="1173733" y="331469"/>
                </a:lnTo>
                <a:lnTo>
                  <a:pt x="1175842" y="332739"/>
                </a:lnTo>
                <a:lnTo>
                  <a:pt x="1177543" y="332739"/>
                </a:lnTo>
                <a:lnTo>
                  <a:pt x="1183221" y="334009"/>
                </a:lnTo>
                <a:lnTo>
                  <a:pt x="1189351" y="335279"/>
                </a:lnTo>
                <a:lnTo>
                  <a:pt x="1202588" y="339089"/>
                </a:lnTo>
                <a:lnTo>
                  <a:pt x="1216693" y="342899"/>
                </a:lnTo>
                <a:lnTo>
                  <a:pt x="1231553" y="345439"/>
                </a:lnTo>
                <a:lnTo>
                  <a:pt x="1247161" y="349249"/>
                </a:lnTo>
                <a:lnTo>
                  <a:pt x="1263510" y="350519"/>
                </a:lnTo>
                <a:lnTo>
                  <a:pt x="1270742" y="349249"/>
                </a:lnTo>
                <a:lnTo>
                  <a:pt x="1279380" y="349249"/>
                </a:lnTo>
                <a:lnTo>
                  <a:pt x="1289354" y="347979"/>
                </a:lnTo>
                <a:lnTo>
                  <a:pt x="1300594" y="346709"/>
                </a:lnTo>
                <a:lnTo>
                  <a:pt x="1312957" y="344169"/>
                </a:lnTo>
                <a:lnTo>
                  <a:pt x="1326311" y="341629"/>
                </a:lnTo>
                <a:lnTo>
                  <a:pt x="1335557" y="339089"/>
                </a:lnTo>
                <a:lnTo>
                  <a:pt x="1340408" y="337819"/>
                </a:lnTo>
                <a:lnTo>
                  <a:pt x="1342821" y="337819"/>
                </a:lnTo>
                <a:lnTo>
                  <a:pt x="1345323" y="336549"/>
                </a:lnTo>
                <a:lnTo>
                  <a:pt x="1347711" y="336549"/>
                </a:lnTo>
                <a:lnTo>
                  <a:pt x="1353769" y="334009"/>
                </a:lnTo>
                <a:lnTo>
                  <a:pt x="1849229" y="334009"/>
                </a:lnTo>
                <a:lnTo>
                  <a:pt x="1857959" y="332739"/>
                </a:lnTo>
                <a:lnTo>
                  <a:pt x="1861654" y="331469"/>
                </a:lnTo>
                <a:close/>
                <a:moveTo>
                  <a:pt x="1818205" y="346709"/>
                </a:moveTo>
                <a:lnTo>
                  <a:pt x="1764106" y="346709"/>
                </a:lnTo>
                <a:lnTo>
                  <a:pt x="1776539" y="347979"/>
                </a:lnTo>
                <a:lnTo>
                  <a:pt x="1784468" y="347979"/>
                </a:lnTo>
                <a:lnTo>
                  <a:pt x="1792054" y="349249"/>
                </a:lnTo>
                <a:lnTo>
                  <a:pt x="1799279" y="349249"/>
                </a:lnTo>
                <a:lnTo>
                  <a:pt x="1806130" y="347979"/>
                </a:lnTo>
                <a:lnTo>
                  <a:pt x="1818205" y="346709"/>
                </a:lnTo>
                <a:close/>
                <a:moveTo>
                  <a:pt x="1977120" y="320039"/>
                </a:moveTo>
                <a:lnTo>
                  <a:pt x="1907197" y="320039"/>
                </a:lnTo>
                <a:lnTo>
                  <a:pt x="1909114" y="321309"/>
                </a:lnTo>
                <a:lnTo>
                  <a:pt x="1910486" y="322579"/>
                </a:lnTo>
                <a:lnTo>
                  <a:pt x="1913293" y="323849"/>
                </a:lnTo>
                <a:lnTo>
                  <a:pt x="1913864" y="325119"/>
                </a:lnTo>
                <a:lnTo>
                  <a:pt x="1916645" y="326389"/>
                </a:lnTo>
                <a:lnTo>
                  <a:pt x="1919185" y="327659"/>
                </a:lnTo>
                <a:lnTo>
                  <a:pt x="1920849" y="328929"/>
                </a:lnTo>
                <a:lnTo>
                  <a:pt x="1921865" y="331469"/>
                </a:lnTo>
                <a:lnTo>
                  <a:pt x="1921243" y="331469"/>
                </a:lnTo>
                <a:lnTo>
                  <a:pt x="1918195" y="332739"/>
                </a:lnTo>
                <a:lnTo>
                  <a:pt x="1916836" y="332739"/>
                </a:lnTo>
                <a:lnTo>
                  <a:pt x="1915083" y="334009"/>
                </a:lnTo>
                <a:lnTo>
                  <a:pt x="1912531" y="334009"/>
                </a:lnTo>
                <a:lnTo>
                  <a:pt x="1911603" y="335279"/>
                </a:lnTo>
                <a:lnTo>
                  <a:pt x="1911197" y="335279"/>
                </a:lnTo>
                <a:lnTo>
                  <a:pt x="1918182" y="336549"/>
                </a:lnTo>
                <a:lnTo>
                  <a:pt x="1926818" y="339089"/>
                </a:lnTo>
                <a:lnTo>
                  <a:pt x="1941906" y="341629"/>
                </a:lnTo>
                <a:lnTo>
                  <a:pt x="1951126" y="342899"/>
                </a:lnTo>
                <a:lnTo>
                  <a:pt x="1958695" y="344169"/>
                </a:lnTo>
                <a:lnTo>
                  <a:pt x="1965832" y="344169"/>
                </a:lnTo>
                <a:lnTo>
                  <a:pt x="1976303" y="345439"/>
                </a:lnTo>
                <a:lnTo>
                  <a:pt x="1977120" y="345439"/>
                </a:lnTo>
                <a:lnTo>
                  <a:pt x="1977120" y="320039"/>
                </a:lnTo>
                <a:close/>
                <a:moveTo>
                  <a:pt x="12217" y="198119"/>
                </a:moveTo>
                <a:lnTo>
                  <a:pt x="8166" y="200659"/>
                </a:lnTo>
                <a:lnTo>
                  <a:pt x="11309" y="205739"/>
                </a:lnTo>
                <a:lnTo>
                  <a:pt x="14989" y="210819"/>
                </a:lnTo>
                <a:lnTo>
                  <a:pt x="19149" y="215899"/>
                </a:lnTo>
                <a:lnTo>
                  <a:pt x="23736" y="220979"/>
                </a:lnTo>
                <a:lnTo>
                  <a:pt x="24269" y="222249"/>
                </a:lnTo>
                <a:lnTo>
                  <a:pt x="24891" y="224789"/>
                </a:lnTo>
                <a:lnTo>
                  <a:pt x="25476" y="226059"/>
                </a:lnTo>
                <a:lnTo>
                  <a:pt x="23850" y="227329"/>
                </a:lnTo>
                <a:lnTo>
                  <a:pt x="24612" y="227329"/>
                </a:lnTo>
                <a:lnTo>
                  <a:pt x="27444" y="232409"/>
                </a:lnTo>
                <a:lnTo>
                  <a:pt x="32359" y="240029"/>
                </a:lnTo>
                <a:lnTo>
                  <a:pt x="44246" y="257809"/>
                </a:lnTo>
                <a:lnTo>
                  <a:pt x="60485" y="273049"/>
                </a:lnTo>
                <a:lnTo>
                  <a:pt x="81688" y="284479"/>
                </a:lnTo>
                <a:lnTo>
                  <a:pt x="108470" y="293369"/>
                </a:lnTo>
                <a:lnTo>
                  <a:pt x="124497" y="306069"/>
                </a:lnTo>
                <a:lnTo>
                  <a:pt x="160418" y="326389"/>
                </a:lnTo>
                <a:lnTo>
                  <a:pt x="198877" y="337819"/>
                </a:lnTo>
                <a:lnTo>
                  <a:pt x="235811" y="341629"/>
                </a:lnTo>
                <a:lnTo>
                  <a:pt x="252628" y="341629"/>
                </a:lnTo>
                <a:lnTo>
                  <a:pt x="273805" y="342899"/>
                </a:lnTo>
                <a:lnTo>
                  <a:pt x="293763" y="342899"/>
                </a:lnTo>
                <a:lnTo>
                  <a:pt x="329412" y="340359"/>
                </a:lnTo>
                <a:lnTo>
                  <a:pt x="973331" y="340359"/>
                </a:lnTo>
                <a:lnTo>
                  <a:pt x="1006843" y="332739"/>
                </a:lnTo>
                <a:lnTo>
                  <a:pt x="1017507" y="332739"/>
                </a:lnTo>
                <a:lnTo>
                  <a:pt x="1027853" y="331469"/>
                </a:lnTo>
                <a:lnTo>
                  <a:pt x="1869185" y="331469"/>
                </a:lnTo>
                <a:lnTo>
                  <a:pt x="1880615" y="328929"/>
                </a:lnTo>
                <a:lnTo>
                  <a:pt x="1886242" y="326389"/>
                </a:lnTo>
                <a:lnTo>
                  <a:pt x="1898573" y="322579"/>
                </a:lnTo>
                <a:lnTo>
                  <a:pt x="1900961" y="322579"/>
                </a:lnTo>
                <a:lnTo>
                  <a:pt x="1905634" y="321309"/>
                </a:lnTo>
                <a:lnTo>
                  <a:pt x="1907197" y="320039"/>
                </a:lnTo>
                <a:lnTo>
                  <a:pt x="1977120" y="320039"/>
                </a:lnTo>
                <a:lnTo>
                  <a:pt x="1977120" y="212089"/>
                </a:lnTo>
                <a:lnTo>
                  <a:pt x="18973" y="212089"/>
                </a:lnTo>
                <a:lnTo>
                  <a:pt x="15392" y="205739"/>
                </a:lnTo>
                <a:lnTo>
                  <a:pt x="11734" y="204469"/>
                </a:lnTo>
                <a:lnTo>
                  <a:pt x="12217" y="198119"/>
                </a:lnTo>
                <a:close/>
                <a:moveTo>
                  <a:pt x="1849229" y="334009"/>
                </a:moveTo>
                <a:lnTo>
                  <a:pt x="1355826" y="334009"/>
                </a:lnTo>
                <a:lnTo>
                  <a:pt x="1356969" y="335279"/>
                </a:lnTo>
                <a:lnTo>
                  <a:pt x="1367491" y="337819"/>
                </a:lnTo>
                <a:lnTo>
                  <a:pt x="1378853" y="339089"/>
                </a:lnTo>
                <a:lnTo>
                  <a:pt x="1389521" y="341629"/>
                </a:lnTo>
                <a:lnTo>
                  <a:pt x="1397965" y="342899"/>
                </a:lnTo>
                <a:lnTo>
                  <a:pt x="1388808" y="340359"/>
                </a:lnTo>
                <a:lnTo>
                  <a:pt x="1404351" y="337819"/>
                </a:lnTo>
                <a:lnTo>
                  <a:pt x="1414152" y="336549"/>
                </a:lnTo>
                <a:lnTo>
                  <a:pt x="1829373" y="336549"/>
                </a:lnTo>
                <a:lnTo>
                  <a:pt x="1839715" y="335279"/>
                </a:lnTo>
                <a:lnTo>
                  <a:pt x="1849229" y="334009"/>
                </a:lnTo>
                <a:close/>
                <a:moveTo>
                  <a:pt x="1829373" y="336549"/>
                </a:moveTo>
                <a:lnTo>
                  <a:pt x="1436146" y="336549"/>
                </a:lnTo>
                <a:lnTo>
                  <a:pt x="1432760" y="339089"/>
                </a:lnTo>
                <a:lnTo>
                  <a:pt x="1428082" y="340359"/>
                </a:lnTo>
                <a:lnTo>
                  <a:pt x="1432128" y="341629"/>
                </a:lnTo>
                <a:lnTo>
                  <a:pt x="1465960" y="341629"/>
                </a:lnTo>
                <a:lnTo>
                  <a:pt x="1479026" y="340359"/>
                </a:lnTo>
                <a:lnTo>
                  <a:pt x="1848396" y="340359"/>
                </a:lnTo>
                <a:lnTo>
                  <a:pt x="1852714" y="339089"/>
                </a:lnTo>
                <a:lnTo>
                  <a:pt x="1853145" y="337819"/>
                </a:lnTo>
                <a:lnTo>
                  <a:pt x="1818157" y="337819"/>
                </a:lnTo>
                <a:lnTo>
                  <a:pt x="1829373" y="336549"/>
                </a:lnTo>
                <a:close/>
                <a:moveTo>
                  <a:pt x="1862607" y="337819"/>
                </a:moveTo>
                <a:lnTo>
                  <a:pt x="1853171" y="340359"/>
                </a:lnTo>
                <a:lnTo>
                  <a:pt x="1856244" y="340359"/>
                </a:lnTo>
                <a:lnTo>
                  <a:pt x="1862607" y="337819"/>
                </a:lnTo>
                <a:close/>
                <a:moveTo>
                  <a:pt x="1167434" y="331469"/>
                </a:moveTo>
                <a:lnTo>
                  <a:pt x="1027853" y="331469"/>
                </a:lnTo>
                <a:lnTo>
                  <a:pt x="1038359" y="332739"/>
                </a:lnTo>
                <a:lnTo>
                  <a:pt x="1049502" y="332739"/>
                </a:lnTo>
                <a:lnTo>
                  <a:pt x="1061961" y="335279"/>
                </a:lnTo>
                <a:lnTo>
                  <a:pt x="1090507" y="337819"/>
                </a:lnTo>
                <a:lnTo>
                  <a:pt x="1120643" y="337819"/>
                </a:lnTo>
                <a:lnTo>
                  <a:pt x="1135400" y="336549"/>
                </a:lnTo>
                <a:lnTo>
                  <a:pt x="1149874" y="334009"/>
                </a:lnTo>
                <a:lnTo>
                  <a:pt x="1167434" y="331469"/>
                </a:lnTo>
                <a:close/>
                <a:moveTo>
                  <a:pt x="1853577" y="336549"/>
                </a:moveTo>
                <a:lnTo>
                  <a:pt x="1846098" y="336549"/>
                </a:lnTo>
                <a:lnTo>
                  <a:pt x="1830120" y="337819"/>
                </a:lnTo>
                <a:lnTo>
                  <a:pt x="1853145" y="337819"/>
                </a:lnTo>
                <a:lnTo>
                  <a:pt x="1853577" y="336549"/>
                </a:lnTo>
                <a:close/>
                <a:moveTo>
                  <a:pt x="1977120" y="189229"/>
                </a:moveTo>
                <a:lnTo>
                  <a:pt x="15493" y="189229"/>
                </a:lnTo>
                <a:lnTo>
                  <a:pt x="17945" y="198119"/>
                </a:lnTo>
                <a:lnTo>
                  <a:pt x="14947" y="200659"/>
                </a:lnTo>
                <a:lnTo>
                  <a:pt x="18973" y="212089"/>
                </a:lnTo>
                <a:lnTo>
                  <a:pt x="1977120" y="212089"/>
                </a:lnTo>
                <a:lnTo>
                  <a:pt x="1977120" y="189229"/>
                </a:lnTo>
                <a:close/>
                <a:moveTo>
                  <a:pt x="10602" y="190344"/>
                </a:moveTo>
                <a:lnTo>
                  <a:pt x="9918" y="190499"/>
                </a:lnTo>
                <a:lnTo>
                  <a:pt x="13677" y="198119"/>
                </a:lnTo>
                <a:lnTo>
                  <a:pt x="10602" y="190344"/>
                </a:lnTo>
                <a:close/>
                <a:moveTo>
                  <a:pt x="8418" y="158749"/>
                </a:moveTo>
                <a:lnTo>
                  <a:pt x="8610" y="167639"/>
                </a:lnTo>
                <a:lnTo>
                  <a:pt x="13411" y="167639"/>
                </a:lnTo>
                <a:lnTo>
                  <a:pt x="15405" y="172719"/>
                </a:lnTo>
                <a:lnTo>
                  <a:pt x="15519" y="176529"/>
                </a:lnTo>
                <a:lnTo>
                  <a:pt x="15786" y="180339"/>
                </a:lnTo>
                <a:lnTo>
                  <a:pt x="16167" y="184149"/>
                </a:lnTo>
                <a:lnTo>
                  <a:pt x="14871" y="186689"/>
                </a:lnTo>
                <a:lnTo>
                  <a:pt x="9156" y="186689"/>
                </a:lnTo>
                <a:lnTo>
                  <a:pt x="10602" y="190344"/>
                </a:lnTo>
                <a:lnTo>
                  <a:pt x="15493" y="189229"/>
                </a:lnTo>
                <a:lnTo>
                  <a:pt x="1977120" y="189229"/>
                </a:lnTo>
                <a:lnTo>
                  <a:pt x="1977120" y="186689"/>
                </a:lnTo>
                <a:lnTo>
                  <a:pt x="14871" y="186689"/>
                </a:lnTo>
                <a:lnTo>
                  <a:pt x="10731" y="184149"/>
                </a:lnTo>
                <a:lnTo>
                  <a:pt x="1977120" y="184149"/>
                </a:lnTo>
                <a:lnTo>
                  <a:pt x="1977120" y="166369"/>
                </a:lnTo>
                <a:lnTo>
                  <a:pt x="15316" y="166369"/>
                </a:lnTo>
                <a:lnTo>
                  <a:pt x="10109" y="165099"/>
                </a:lnTo>
                <a:lnTo>
                  <a:pt x="8418" y="158749"/>
                </a:lnTo>
                <a:close/>
                <a:moveTo>
                  <a:pt x="8420" y="149859"/>
                </a:moveTo>
                <a:lnTo>
                  <a:pt x="6642" y="151129"/>
                </a:lnTo>
                <a:lnTo>
                  <a:pt x="5905" y="154939"/>
                </a:lnTo>
                <a:lnTo>
                  <a:pt x="5803" y="158749"/>
                </a:lnTo>
                <a:lnTo>
                  <a:pt x="5651" y="161289"/>
                </a:lnTo>
                <a:lnTo>
                  <a:pt x="6108" y="166369"/>
                </a:lnTo>
                <a:lnTo>
                  <a:pt x="6730" y="163829"/>
                </a:lnTo>
                <a:lnTo>
                  <a:pt x="7619" y="161289"/>
                </a:lnTo>
                <a:lnTo>
                  <a:pt x="8407" y="158749"/>
                </a:lnTo>
                <a:lnTo>
                  <a:pt x="7404" y="154939"/>
                </a:lnTo>
                <a:lnTo>
                  <a:pt x="8420" y="149859"/>
                </a:lnTo>
                <a:close/>
                <a:moveTo>
                  <a:pt x="1977120" y="128269"/>
                </a:moveTo>
                <a:lnTo>
                  <a:pt x="26034" y="128269"/>
                </a:lnTo>
                <a:lnTo>
                  <a:pt x="32003" y="130809"/>
                </a:lnTo>
                <a:lnTo>
                  <a:pt x="18770" y="138429"/>
                </a:lnTo>
                <a:lnTo>
                  <a:pt x="17945" y="138429"/>
                </a:lnTo>
                <a:lnTo>
                  <a:pt x="17195" y="139699"/>
                </a:lnTo>
                <a:lnTo>
                  <a:pt x="16123" y="146049"/>
                </a:lnTo>
                <a:lnTo>
                  <a:pt x="15570" y="151129"/>
                </a:lnTo>
                <a:lnTo>
                  <a:pt x="15359" y="157479"/>
                </a:lnTo>
                <a:lnTo>
                  <a:pt x="15316" y="166369"/>
                </a:lnTo>
                <a:lnTo>
                  <a:pt x="1977120" y="166369"/>
                </a:lnTo>
                <a:lnTo>
                  <a:pt x="1977120" y="128269"/>
                </a:lnTo>
                <a:close/>
                <a:moveTo>
                  <a:pt x="13957" y="129539"/>
                </a:moveTo>
                <a:lnTo>
                  <a:pt x="5651" y="133349"/>
                </a:lnTo>
                <a:lnTo>
                  <a:pt x="4457" y="134619"/>
                </a:lnTo>
                <a:lnTo>
                  <a:pt x="4927" y="138429"/>
                </a:lnTo>
                <a:lnTo>
                  <a:pt x="6692" y="140969"/>
                </a:lnTo>
                <a:lnTo>
                  <a:pt x="9499" y="143509"/>
                </a:lnTo>
                <a:lnTo>
                  <a:pt x="9512" y="139699"/>
                </a:lnTo>
                <a:lnTo>
                  <a:pt x="10617" y="135889"/>
                </a:lnTo>
                <a:lnTo>
                  <a:pt x="15735" y="132079"/>
                </a:lnTo>
                <a:lnTo>
                  <a:pt x="18509" y="130089"/>
                </a:lnTo>
                <a:lnTo>
                  <a:pt x="13957" y="129539"/>
                </a:lnTo>
                <a:close/>
                <a:moveTo>
                  <a:pt x="21001" y="130389"/>
                </a:moveTo>
                <a:lnTo>
                  <a:pt x="20942" y="133349"/>
                </a:lnTo>
                <a:lnTo>
                  <a:pt x="13296" y="137159"/>
                </a:lnTo>
                <a:lnTo>
                  <a:pt x="12318" y="137159"/>
                </a:lnTo>
                <a:lnTo>
                  <a:pt x="12420" y="138429"/>
                </a:lnTo>
                <a:lnTo>
                  <a:pt x="11976" y="139699"/>
                </a:lnTo>
                <a:lnTo>
                  <a:pt x="13474" y="139699"/>
                </a:lnTo>
                <a:lnTo>
                  <a:pt x="13931" y="138429"/>
                </a:lnTo>
                <a:lnTo>
                  <a:pt x="15252" y="138429"/>
                </a:lnTo>
                <a:lnTo>
                  <a:pt x="23012" y="135889"/>
                </a:lnTo>
                <a:lnTo>
                  <a:pt x="25027" y="130809"/>
                </a:lnTo>
                <a:lnTo>
                  <a:pt x="24485" y="130809"/>
                </a:lnTo>
                <a:lnTo>
                  <a:pt x="21001" y="130389"/>
                </a:lnTo>
                <a:close/>
                <a:moveTo>
                  <a:pt x="4175" y="129745"/>
                </a:moveTo>
                <a:lnTo>
                  <a:pt x="863" y="130809"/>
                </a:lnTo>
                <a:lnTo>
                  <a:pt x="0" y="130809"/>
                </a:lnTo>
                <a:lnTo>
                  <a:pt x="634" y="132079"/>
                </a:lnTo>
                <a:lnTo>
                  <a:pt x="914" y="132079"/>
                </a:lnTo>
                <a:lnTo>
                  <a:pt x="1943" y="130809"/>
                </a:lnTo>
                <a:lnTo>
                  <a:pt x="4175" y="129745"/>
                </a:lnTo>
                <a:close/>
                <a:moveTo>
                  <a:pt x="1977120" y="120649"/>
                </a:moveTo>
                <a:lnTo>
                  <a:pt x="25742" y="120649"/>
                </a:lnTo>
                <a:lnTo>
                  <a:pt x="24485" y="130809"/>
                </a:lnTo>
                <a:lnTo>
                  <a:pt x="25027" y="130809"/>
                </a:lnTo>
                <a:lnTo>
                  <a:pt x="26034" y="128269"/>
                </a:lnTo>
                <a:lnTo>
                  <a:pt x="1977120" y="128269"/>
                </a:lnTo>
                <a:lnTo>
                  <a:pt x="1977120" y="120649"/>
                </a:lnTo>
                <a:close/>
                <a:moveTo>
                  <a:pt x="21043" y="128269"/>
                </a:moveTo>
                <a:lnTo>
                  <a:pt x="18509" y="130089"/>
                </a:lnTo>
                <a:lnTo>
                  <a:pt x="21001" y="130389"/>
                </a:lnTo>
                <a:lnTo>
                  <a:pt x="21043" y="128269"/>
                </a:lnTo>
                <a:close/>
                <a:moveTo>
                  <a:pt x="8804" y="127682"/>
                </a:moveTo>
                <a:lnTo>
                  <a:pt x="7267" y="128269"/>
                </a:lnTo>
                <a:lnTo>
                  <a:pt x="4175" y="129745"/>
                </a:lnTo>
                <a:lnTo>
                  <a:pt x="8762" y="128269"/>
                </a:lnTo>
                <a:lnTo>
                  <a:pt x="8804" y="127682"/>
                </a:lnTo>
                <a:close/>
                <a:moveTo>
                  <a:pt x="1977120" y="109219"/>
                </a:moveTo>
                <a:lnTo>
                  <a:pt x="31927" y="109219"/>
                </a:lnTo>
                <a:lnTo>
                  <a:pt x="29895" y="113029"/>
                </a:lnTo>
                <a:lnTo>
                  <a:pt x="26060" y="114299"/>
                </a:lnTo>
                <a:lnTo>
                  <a:pt x="23990" y="114299"/>
                </a:lnTo>
                <a:lnTo>
                  <a:pt x="18668" y="115569"/>
                </a:lnTo>
                <a:lnTo>
                  <a:pt x="9207" y="121919"/>
                </a:lnTo>
                <a:lnTo>
                  <a:pt x="8804" y="127682"/>
                </a:lnTo>
                <a:lnTo>
                  <a:pt x="20554" y="123189"/>
                </a:lnTo>
                <a:lnTo>
                  <a:pt x="25742" y="120649"/>
                </a:lnTo>
                <a:lnTo>
                  <a:pt x="1977120" y="120649"/>
                </a:lnTo>
                <a:lnTo>
                  <a:pt x="1977120" y="109219"/>
                </a:lnTo>
                <a:close/>
                <a:moveTo>
                  <a:pt x="80429" y="80009"/>
                </a:moveTo>
                <a:lnTo>
                  <a:pt x="80036" y="82549"/>
                </a:lnTo>
                <a:lnTo>
                  <a:pt x="81559" y="83819"/>
                </a:lnTo>
                <a:lnTo>
                  <a:pt x="81872" y="85089"/>
                </a:lnTo>
                <a:lnTo>
                  <a:pt x="77850" y="88899"/>
                </a:lnTo>
                <a:lnTo>
                  <a:pt x="63098" y="93979"/>
                </a:lnTo>
                <a:lnTo>
                  <a:pt x="49483" y="100329"/>
                </a:lnTo>
                <a:lnTo>
                  <a:pt x="36961" y="106679"/>
                </a:lnTo>
                <a:lnTo>
                  <a:pt x="25488" y="111759"/>
                </a:lnTo>
                <a:lnTo>
                  <a:pt x="29121" y="110489"/>
                </a:lnTo>
                <a:lnTo>
                  <a:pt x="31927" y="109219"/>
                </a:lnTo>
                <a:lnTo>
                  <a:pt x="1977120" y="109219"/>
                </a:lnTo>
                <a:lnTo>
                  <a:pt x="1977120" y="81279"/>
                </a:lnTo>
                <a:lnTo>
                  <a:pt x="88557" y="81279"/>
                </a:lnTo>
                <a:lnTo>
                  <a:pt x="80429" y="80009"/>
                </a:lnTo>
                <a:close/>
                <a:moveTo>
                  <a:pt x="55401" y="84088"/>
                </a:moveTo>
                <a:lnTo>
                  <a:pt x="38776" y="92709"/>
                </a:lnTo>
                <a:lnTo>
                  <a:pt x="30262" y="96519"/>
                </a:lnTo>
                <a:lnTo>
                  <a:pt x="24231" y="101599"/>
                </a:lnTo>
                <a:lnTo>
                  <a:pt x="28789" y="101599"/>
                </a:lnTo>
                <a:lnTo>
                  <a:pt x="26377" y="104139"/>
                </a:lnTo>
                <a:lnTo>
                  <a:pt x="21013" y="107949"/>
                </a:lnTo>
                <a:lnTo>
                  <a:pt x="16713" y="110489"/>
                </a:lnTo>
                <a:lnTo>
                  <a:pt x="25700" y="106679"/>
                </a:lnTo>
                <a:lnTo>
                  <a:pt x="33505" y="101599"/>
                </a:lnTo>
                <a:lnTo>
                  <a:pt x="39201" y="96519"/>
                </a:lnTo>
                <a:lnTo>
                  <a:pt x="41859" y="95249"/>
                </a:lnTo>
                <a:lnTo>
                  <a:pt x="40970" y="95249"/>
                </a:lnTo>
                <a:lnTo>
                  <a:pt x="55401" y="84088"/>
                </a:lnTo>
                <a:close/>
                <a:moveTo>
                  <a:pt x="104330" y="55879"/>
                </a:moveTo>
                <a:lnTo>
                  <a:pt x="91403" y="62229"/>
                </a:lnTo>
                <a:lnTo>
                  <a:pt x="77630" y="67309"/>
                </a:lnTo>
                <a:lnTo>
                  <a:pt x="64602" y="73659"/>
                </a:lnTo>
                <a:lnTo>
                  <a:pt x="53911" y="81279"/>
                </a:lnTo>
                <a:lnTo>
                  <a:pt x="58369" y="82549"/>
                </a:lnTo>
                <a:lnTo>
                  <a:pt x="57584" y="82956"/>
                </a:lnTo>
                <a:lnTo>
                  <a:pt x="59804" y="87629"/>
                </a:lnTo>
                <a:lnTo>
                  <a:pt x="61949" y="81279"/>
                </a:lnTo>
                <a:lnTo>
                  <a:pt x="70608" y="78739"/>
                </a:lnTo>
                <a:lnTo>
                  <a:pt x="78549" y="76199"/>
                </a:lnTo>
                <a:lnTo>
                  <a:pt x="78536" y="72389"/>
                </a:lnTo>
                <a:lnTo>
                  <a:pt x="83438" y="68579"/>
                </a:lnTo>
                <a:lnTo>
                  <a:pt x="95863" y="68579"/>
                </a:lnTo>
                <a:lnTo>
                  <a:pt x="101447" y="64769"/>
                </a:lnTo>
                <a:lnTo>
                  <a:pt x="1977120" y="64769"/>
                </a:lnTo>
                <a:lnTo>
                  <a:pt x="1977120" y="62229"/>
                </a:lnTo>
                <a:lnTo>
                  <a:pt x="101726" y="62229"/>
                </a:lnTo>
                <a:lnTo>
                  <a:pt x="104330" y="55879"/>
                </a:lnTo>
                <a:close/>
                <a:moveTo>
                  <a:pt x="57391" y="82549"/>
                </a:moveTo>
                <a:lnTo>
                  <a:pt x="55401" y="84088"/>
                </a:lnTo>
                <a:lnTo>
                  <a:pt x="57584" y="82956"/>
                </a:lnTo>
                <a:lnTo>
                  <a:pt x="57391" y="82549"/>
                </a:lnTo>
                <a:close/>
                <a:moveTo>
                  <a:pt x="1977120" y="64769"/>
                </a:moveTo>
                <a:lnTo>
                  <a:pt x="104101" y="64769"/>
                </a:lnTo>
                <a:lnTo>
                  <a:pt x="103416" y="69849"/>
                </a:lnTo>
                <a:lnTo>
                  <a:pt x="101523" y="71119"/>
                </a:lnTo>
                <a:lnTo>
                  <a:pt x="95643" y="73659"/>
                </a:lnTo>
                <a:lnTo>
                  <a:pt x="88557" y="81279"/>
                </a:lnTo>
                <a:lnTo>
                  <a:pt x="1977120" y="81279"/>
                </a:lnTo>
                <a:lnTo>
                  <a:pt x="1977120" y="64769"/>
                </a:lnTo>
                <a:close/>
                <a:moveTo>
                  <a:pt x="95863" y="68579"/>
                </a:moveTo>
                <a:lnTo>
                  <a:pt x="83438" y="68579"/>
                </a:lnTo>
                <a:lnTo>
                  <a:pt x="87769" y="71119"/>
                </a:lnTo>
                <a:lnTo>
                  <a:pt x="88417" y="73659"/>
                </a:lnTo>
                <a:lnTo>
                  <a:pt x="95863" y="68579"/>
                </a:lnTo>
                <a:close/>
                <a:moveTo>
                  <a:pt x="1977120" y="54609"/>
                </a:moveTo>
                <a:lnTo>
                  <a:pt x="121221" y="54609"/>
                </a:lnTo>
                <a:lnTo>
                  <a:pt x="117563" y="59689"/>
                </a:lnTo>
                <a:lnTo>
                  <a:pt x="108330" y="60959"/>
                </a:lnTo>
                <a:lnTo>
                  <a:pt x="101726" y="62229"/>
                </a:lnTo>
                <a:lnTo>
                  <a:pt x="1977120" y="62229"/>
                </a:lnTo>
                <a:lnTo>
                  <a:pt x="1977120" y="54609"/>
                </a:lnTo>
                <a:close/>
                <a:moveTo>
                  <a:pt x="154063" y="34289"/>
                </a:moveTo>
                <a:lnTo>
                  <a:pt x="143931" y="39369"/>
                </a:lnTo>
                <a:lnTo>
                  <a:pt x="133762" y="43179"/>
                </a:lnTo>
                <a:lnTo>
                  <a:pt x="124470" y="46989"/>
                </a:lnTo>
                <a:lnTo>
                  <a:pt x="116966" y="52069"/>
                </a:lnTo>
                <a:lnTo>
                  <a:pt x="116624" y="54609"/>
                </a:lnTo>
                <a:lnTo>
                  <a:pt x="114223" y="58419"/>
                </a:lnTo>
                <a:lnTo>
                  <a:pt x="121221" y="54609"/>
                </a:lnTo>
                <a:lnTo>
                  <a:pt x="1977120" y="54609"/>
                </a:lnTo>
                <a:lnTo>
                  <a:pt x="1977120" y="52069"/>
                </a:lnTo>
                <a:lnTo>
                  <a:pt x="1735785" y="52069"/>
                </a:lnTo>
                <a:lnTo>
                  <a:pt x="1733626" y="50799"/>
                </a:lnTo>
                <a:lnTo>
                  <a:pt x="1734347" y="49529"/>
                </a:lnTo>
                <a:lnTo>
                  <a:pt x="1739923" y="46989"/>
                </a:lnTo>
                <a:lnTo>
                  <a:pt x="1342205" y="46989"/>
                </a:lnTo>
                <a:lnTo>
                  <a:pt x="1330728" y="45719"/>
                </a:lnTo>
                <a:lnTo>
                  <a:pt x="1320436" y="43179"/>
                </a:lnTo>
                <a:lnTo>
                  <a:pt x="844394" y="43179"/>
                </a:lnTo>
                <a:lnTo>
                  <a:pt x="834326" y="41909"/>
                </a:lnTo>
                <a:lnTo>
                  <a:pt x="619569" y="41909"/>
                </a:lnTo>
                <a:lnTo>
                  <a:pt x="619036" y="40639"/>
                </a:lnTo>
                <a:lnTo>
                  <a:pt x="274219" y="40639"/>
                </a:lnTo>
                <a:lnTo>
                  <a:pt x="267299" y="39369"/>
                </a:lnTo>
                <a:lnTo>
                  <a:pt x="260413" y="39369"/>
                </a:lnTo>
                <a:lnTo>
                  <a:pt x="253709" y="38099"/>
                </a:lnTo>
                <a:lnTo>
                  <a:pt x="229882" y="38099"/>
                </a:lnTo>
                <a:lnTo>
                  <a:pt x="229768" y="36829"/>
                </a:lnTo>
                <a:lnTo>
                  <a:pt x="236816" y="36829"/>
                </a:lnTo>
                <a:lnTo>
                  <a:pt x="240131" y="35559"/>
                </a:lnTo>
                <a:lnTo>
                  <a:pt x="153809" y="35559"/>
                </a:lnTo>
                <a:lnTo>
                  <a:pt x="154063" y="34289"/>
                </a:lnTo>
                <a:close/>
                <a:moveTo>
                  <a:pt x="1969657" y="50799"/>
                </a:moveTo>
                <a:lnTo>
                  <a:pt x="1743532" y="50799"/>
                </a:lnTo>
                <a:lnTo>
                  <a:pt x="1741157" y="52069"/>
                </a:lnTo>
                <a:lnTo>
                  <a:pt x="1977120" y="52069"/>
                </a:lnTo>
                <a:lnTo>
                  <a:pt x="1969657" y="50799"/>
                </a:lnTo>
                <a:close/>
                <a:moveTo>
                  <a:pt x="1847824" y="10159"/>
                </a:moveTo>
                <a:lnTo>
                  <a:pt x="1834253" y="12699"/>
                </a:lnTo>
                <a:lnTo>
                  <a:pt x="1821521" y="16509"/>
                </a:lnTo>
                <a:lnTo>
                  <a:pt x="1809853" y="21589"/>
                </a:lnTo>
                <a:lnTo>
                  <a:pt x="1799475" y="27939"/>
                </a:lnTo>
                <a:lnTo>
                  <a:pt x="1795310" y="29209"/>
                </a:lnTo>
                <a:lnTo>
                  <a:pt x="1791563" y="31749"/>
                </a:lnTo>
                <a:lnTo>
                  <a:pt x="1785810" y="33019"/>
                </a:lnTo>
                <a:lnTo>
                  <a:pt x="1779854" y="36829"/>
                </a:lnTo>
                <a:lnTo>
                  <a:pt x="1788185" y="36829"/>
                </a:lnTo>
                <a:lnTo>
                  <a:pt x="1793925" y="38099"/>
                </a:lnTo>
                <a:lnTo>
                  <a:pt x="1798739" y="38099"/>
                </a:lnTo>
                <a:lnTo>
                  <a:pt x="1798281" y="39369"/>
                </a:lnTo>
                <a:lnTo>
                  <a:pt x="1797862" y="40639"/>
                </a:lnTo>
                <a:lnTo>
                  <a:pt x="1794789" y="43179"/>
                </a:lnTo>
                <a:lnTo>
                  <a:pt x="1785543" y="46989"/>
                </a:lnTo>
                <a:lnTo>
                  <a:pt x="1781022" y="46989"/>
                </a:lnTo>
                <a:lnTo>
                  <a:pt x="1778660" y="48259"/>
                </a:lnTo>
                <a:lnTo>
                  <a:pt x="1771153" y="49529"/>
                </a:lnTo>
                <a:lnTo>
                  <a:pt x="1763563" y="49529"/>
                </a:lnTo>
                <a:lnTo>
                  <a:pt x="1755939" y="50799"/>
                </a:lnTo>
                <a:lnTo>
                  <a:pt x="1961683" y="50799"/>
                </a:lnTo>
                <a:lnTo>
                  <a:pt x="1953818" y="49529"/>
                </a:lnTo>
                <a:lnTo>
                  <a:pt x="1929757" y="35559"/>
                </a:lnTo>
                <a:lnTo>
                  <a:pt x="1917176" y="27939"/>
                </a:lnTo>
                <a:lnTo>
                  <a:pt x="1903818" y="20319"/>
                </a:lnTo>
                <a:lnTo>
                  <a:pt x="1890026" y="15239"/>
                </a:lnTo>
                <a:lnTo>
                  <a:pt x="1876059" y="12699"/>
                </a:lnTo>
                <a:lnTo>
                  <a:pt x="1847824" y="10159"/>
                </a:lnTo>
                <a:close/>
                <a:moveTo>
                  <a:pt x="1504162" y="24129"/>
                </a:moveTo>
                <a:lnTo>
                  <a:pt x="1469829" y="24129"/>
                </a:lnTo>
                <a:lnTo>
                  <a:pt x="1433677" y="26669"/>
                </a:lnTo>
                <a:lnTo>
                  <a:pt x="1424393" y="29209"/>
                </a:lnTo>
                <a:lnTo>
                  <a:pt x="1417535" y="30479"/>
                </a:lnTo>
                <a:lnTo>
                  <a:pt x="1404950" y="31749"/>
                </a:lnTo>
                <a:lnTo>
                  <a:pt x="1388325" y="34289"/>
                </a:lnTo>
                <a:lnTo>
                  <a:pt x="1341615" y="34289"/>
                </a:lnTo>
                <a:lnTo>
                  <a:pt x="1351663" y="36829"/>
                </a:lnTo>
                <a:lnTo>
                  <a:pt x="1371642" y="39369"/>
                </a:lnTo>
                <a:lnTo>
                  <a:pt x="1359105" y="39369"/>
                </a:lnTo>
                <a:lnTo>
                  <a:pt x="1355280" y="40639"/>
                </a:lnTo>
                <a:lnTo>
                  <a:pt x="1351114" y="41909"/>
                </a:lnTo>
                <a:lnTo>
                  <a:pt x="1350403" y="43179"/>
                </a:lnTo>
                <a:lnTo>
                  <a:pt x="1349501" y="44449"/>
                </a:lnTo>
                <a:lnTo>
                  <a:pt x="1347492" y="45719"/>
                </a:lnTo>
                <a:lnTo>
                  <a:pt x="1342205" y="46989"/>
                </a:lnTo>
                <a:lnTo>
                  <a:pt x="1739923" y="46989"/>
                </a:lnTo>
                <a:lnTo>
                  <a:pt x="1746954" y="45719"/>
                </a:lnTo>
                <a:lnTo>
                  <a:pt x="1699903" y="45719"/>
                </a:lnTo>
                <a:lnTo>
                  <a:pt x="1653562" y="40639"/>
                </a:lnTo>
                <a:lnTo>
                  <a:pt x="1567637" y="25399"/>
                </a:lnTo>
                <a:lnTo>
                  <a:pt x="1504162" y="24129"/>
                </a:lnTo>
                <a:close/>
                <a:moveTo>
                  <a:pt x="1752041" y="44449"/>
                </a:moveTo>
                <a:lnTo>
                  <a:pt x="1699903" y="45719"/>
                </a:lnTo>
                <a:lnTo>
                  <a:pt x="1746954" y="45719"/>
                </a:lnTo>
                <a:lnTo>
                  <a:pt x="1752041" y="44449"/>
                </a:lnTo>
                <a:close/>
                <a:moveTo>
                  <a:pt x="925829" y="21589"/>
                </a:moveTo>
                <a:lnTo>
                  <a:pt x="918895" y="22859"/>
                </a:lnTo>
                <a:lnTo>
                  <a:pt x="909876" y="24129"/>
                </a:lnTo>
                <a:lnTo>
                  <a:pt x="902060" y="26669"/>
                </a:lnTo>
                <a:lnTo>
                  <a:pt x="894737" y="30479"/>
                </a:lnTo>
                <a:lnTo>
                  <a:pt x="879429" y="35559"/>
                </a:lnTo>
                <a:lnTo>
                  <a:pt x="871218" y="38099"/>
                </a:lnTo>
                <a:lnTo>
                  <a:pt x="854049" y="43179"/>
                </a:lnTo>
                <a:lnTo>
                  <a:pt x="1320436" y="43179"/>
                </a:lnTo>
                <a:lnTo>
                  <a:pt x="1310144" y="40639"/>
                </a:lnTo>
                <a:lnTo>
                  <a:pt x="1306460" y="39369"/>
                </a:lnTo>
                <a:lnTo>
                  <a:pt x="968273" y="39369"/>
                </a:lnTo>
                <a:lnTo>
                  <a:pt x="965365" y="38099"/>
                </a:lnTo>
                <a:lnTo>
                  <a:pt x="952919" y="35559"/>
                </a:lnTo>
                <a:lnTo>
                  <a:pt x="947508" y="34289"/>
                </a:lnTo>
                <a:lnTo>
                  <a:pt x="944435" y="31749"/>
                </a:lnTo>
                <a:lnTo>
                  <a:pt x="942390" y="29209"/>
                </a:lnTo>
                <a:lnTo>
                  <a:pt x="937234" y="26669"/>
                </a:lnTo>
                <a:lnTo>
                  <a:pt x="932814" y="24129"/>
                </a:lnTo>
                <a:lnTo>
                  <a:pt x="925829" y="21589"/>
                </a:lnTo>
                <a:close/>
                <a:moveTo>
                  <a:pt x="653211" y="19049"/>
                </a:moveTo>
                <a:lnTo>
                  <a:pt x="650758" y="35559"/>
                </a:lnTo>
                <a:lnTo>
                  <a:pt x="650659" y="36829"/>
                </a:lnTo>
                <a:lnTo>
                  <a:pt x="651763" y="38099"/>
                </a:lnTo>
                <a:lnTo>
                  <a:pt x="621855" y="38099"/>
                </a:lnTo>
                <a:lnTo>
                  <a:pt x="621715" y="39369"/>
                </a:lnTo>
                <a:lnTo>
                  <a:pt x="619569" y="41909"/>
                </a:lnTo>
                <a:lnTo>
                  <a:pt x="834326" y="41909"/>
                </a:lnTo>
                <a:lnTo>
                  <a:pt x="823820" y="40639"/>
                </a:lnTo>
                <a:lnTo>
                  <a:pt x="812850" y="40639"/>
                </a:lnTo>
                <a:lnTo>
                  <a:pt x="776227" y="39369"/>
                </a:lnTo>
                <a:lnTo>
                  <a:pt x="739846" y="34289"/>
                </a:lnTo>
                <a:lnTo>
                  <a:pt x="715803" y="29209"/>
                </a:lnTo>
                <a:lnTo>
                  <a:pt x="661847" y="29209"/>
                </a:lnTo>
                <a:lnTo>
                  <a:pt x="658317" y="20319"/>
                </a:lnTo>
                <a:lnTo>
                  <a:pt x="654761" y="20319"/>
                </a:lnTo>
                <a:lnTo>
                  <a:pt x="653211" y="19049"/>
                </a:lnTo>
                <a:close/>
                <a:moveTo>
                  <a:pt x="449449" y="20319"/>
                </a:moveTo>
                <a:lnTo>
                  <a:pt x="434047" y="20319"/>
                </a:lnTo>
                <a:lnTo>
                  <a:pt x="403047" y="22859"/>
                </a:lnTo>
                <a:lnTo>
                  <a:pt x="387883" y="25399"/>
                </a:lnTo>
                <a:lnTo>
                  <a:pt x="373106" y="29209"/>
                </a:lnTo>
                <a:lnTo>
                  <a:pt x="358645" y="31749"/>
                </a:lnTo>
                <a:lnTo>
                  <a:pt x="344423" y="35559"/>
                </a:lnTo>
                <a:lnTo>
                  <a:pt x="330300" y="38099"/>
                </a:lnTo>
                <a:lnTo>
                  <a:pt x="302166" y="40639"/>
                </a:lnTo>
                <a:lnTo>
                  <a:pt x="619036" y="40639"/>
                </a:lnTo>
                <a:lnTo>
                  <a:pt x="618502" y="39369"/>
                </a:lnTo>
                <a:lnTo>
                  <a:pt x="612800" y="38099"/>
                </a:lnTo>
                <a:lnTo>
                  <a:pt x="582206" y="38099"/>
                </a:lnTo>
                <a:lnTo>
                  <a:pt x="521917" y="30479"/>
                </a:lnTo>
                <a:lnTo>
                  <a:pt x="492775" y="25399"/>
                </a:lnTo>
                <a:lnTo>
                  <a:pt x="464400" y="22859"/>
                </a:lnTo>
                <a:lnTo>
                  <a:pt x="449449" y="20319"/>
                </a:lnTo>
                <a:close/>
                <a:moveTo>
                  <a:pt x="1019517" y="31749"/>
                </a:moveTo>
                <a:lnTo>
                  <a:pt x="1011890" y="33019"/>
                </a:lnTo>
                <a:lnTo>
                  <a:pt x="1004428" y="33019"/>
                </a:lnTo>
                <a:lnTo>
                  <a:pt x="989939" y="35559"/>
                </a:lnTo>
                <a:lnTo>
                  <a:pt x="973010" y="39369"/>
                </a:lnTo>
                <a:lnTo>
                  <a:pt x="1306460" y="39369"/>
                </a:lnTo>
                <a:lnTo>
                  <a:pt x="1291725" y="34289"/>
                </a:lnTo>
                <a:lnTo>
                  <a:pt x="1024699" y="34289"/>
                </a:lnTo>
                <a:lnTo>
                  <a:pt x="1019517" y="31749"/>
                </a:lnTo>
                <a:close/>
                <a:moveTo>
                  <a:pt x="246194" y="36829"/>
                </a:moveTo>
                <a:lnTo>
                  <a:pt x="238248" y="36829"/>
                </a:lnTo>
                <a:lnTo>
                  <a:pt x="230250" y="38099"/>
                </a:lnTo>
                <a:lnTo>
                  <a:pt x="253709" y="38099"/>
                </a:lnTo>
                <a:lnTo>
                  <a:pt x="246194" y="36829"/>
                </a:lnTo>
                <a:close/>
                <a:moveTo>
                  <a:pt x="568566" y="30479"/>
                </a:moveTo>
                <a:lnTo>
                  <a:pt x="573773" y="33019"/>
                </a:lnTo>
                <a:lnTo>
                  <a:pt x="578218" y="35559"/>
                </a:lnTo>
                <a:lnTo>
                  <a:pt x="582206" y="38099"/>
                </a:lnTo>
                <a:lnTo>
                  <a:pt x="612800" y="38099"/>
                </a:lnTo>
                <a:lnTo>
                  <a:pt x="611733" y="34289"/>
                </a:lnTo>
                <a:lnTo>
                  <a:pt x="603489" y="34289"/>
                </a:lnTo>
                <a:lnTo>
                  <a:pt x="589814" y="31749"/>
                </a:lnTo>
                <a:lnTo>
                  <a:pt x="572985" y="31749"/>
                </a:lnTo>
                <a:lnTo>
                  <a:pt x="568566" y="30479"/>
                </a:lnTo>
                <a:close/>
                <a:moveTo>
                  <a:pt x="649541" y="27939"/>
                </a:moveTo>
                <a:lnTo>
                  <a:pt x="648436" y="27939"/>
                </a:lnTo>
                <a:lnTo>
                  <a:pt x="644792" y="29209"/>
                </a:lnTo>
                <a:lnTo>
                  <a:pt x="639017" y="33019"/>
                </a:lnTo>
                <a:lnTo>
                  <a:pt x="632764" y="36829"/>
                </a:lnTo>
                <a:lnTo>
                  <a:pt x="627684" y="38099"/>
                </a:lnTo>
                <a:lnTo>
                  <a:pt x="651763" y="38099"/>
                </a:lnTo>
                <a:lnTo>
                  <a:pt x="650659" y="36829"/>
                </a:lnTo>
                <a:lnTo>
                  <a:pt x="650499" y="35559"/>
                </a:lnTo>
                <a:lnTo>
                  <a:pt x="649541" y="27939"/>
                </a:lnTo>
                <a:close/>
                <a:moveTo>
                  <a:pt x="278930" y="31749"/>
                </a:moveTo>
                <a:lnTo>
                  <a:pt x="260400" y="31749"/>
                </a:lnTo>
                <a:lnTo>
                  <a:pt x="265366" y="34289"/>
                </a:lnTo>
                <a:lnTo>
                  <a:pt x="264579" y="35559"/>
                </a:lnTo>
                <a:lnTo>
                  <a:pt x="265569" y="36829"/>
                </a:lnTo>
                <a:lnTo>
                  <a:pt x="270586" y="34289"/>
                </a:lnTo>
                <a:lnTo>
                  <a:pt x="278930" y="31749"/>
                </a:lnTo>
                <a:close/>
                <a:moveTo>
                  <a:pt x="321538" y="31749"/>
                </a:moveTo>
                <a:lnTo>
                  <a:pt x="278930" y="31749"/>
                </a:lnTo>
                <a:lnTo>
                  <a:pt x="286981" y="34289"/>
                </a:lnTo>
                <a:lnTo>
                  <a:pt x="283641" y="36829"/>
                </a:lnTo>
                <a:lnTo>
                  <a:pt x="314236" y="36829"/>
                </a:lnTo>
                <a:lnTo>
                  <a:pt x="323659" y="35559"/>
                </a:lnTo>
                <a:lnTo>
                  <a:pt x="319836" y="33019"/>
                </a:lnTo>
                <a:lnTo>
                  <a:pt x="321538" y="31749"/>
                </a:lnTo>
                <a:close/>
                <a:moveTo>
                  <a:pt x="650618" y="36505"/>
                </a:moveTo>
                <a:lnTo>
                  <a:pt x="650570" y="36829"/>
                </a:lnTo>
                <a:lnTo>
                  <a:pt x="650618" y="36505"/>
                </a:lnTo>
                <a:close/>
                <a:moveTo>
                  <a:pt x="207086" y="13969"/>
                </a:moveTo>
                <a:lnTo>
                  <a:pt x="195046" y="13969"/>
                </a:lnTo>
                <a:lnTo>
                  <a:pt x="187871" y="17779"/>
                </a:lnTo>
                <a:lnTo>
                  <a:pt x="182727" y="22859"/>
                </a:lnTo>
                <a:lnTo>
                  <a:pt x="178650" y="26669"/>
                </a:lnTo>
                <a:lnTo>
                  <a:pt x="172694" y="26669"/>
                </a:lnTo>
                <a:lnTo>
                  <a:pt x="168198" y="27939"/>
                </a:lnTo>
                <a:lnTo>
                  <a:pt x="154698" y="35559"/>
                </a:lnTo>
                <a:lnTo>
                  <a:pt x="247700" y="35559"/>
                </a:lnTo>
                <a:lnTo>
                  <a:pt x="249504" y="34289"/>
                </a:lnTo>
                <a:lnTo>
                  <a:pt x="252082" y="34289"/>
                </a:lnTo>
                <a:lnTo>
                  <a:pt x="256806" y="33019"/>
                </a:lnTo>
                <a:lnTo>
                  <a:pt x="260400" y="31749"/>
                </a:lnTo>
                <a:lnTo>
                  <a:pt x="321538" y="31749"/>
                </a:lnTo>
                <a:lnTo>
                  <a:pt x="323240" y="30479"/>
                </a:lnTo>
                <a:lnTo>
                  <a:pt x="313143" y="30479"/>
                </a:lnTo>
                <a:lnTo>
                  <a:pt x="306057" y="29209"/>
                </a:lnTo>
                <a:lnTo>
                  <a:pt x="302031" y="27939"/>
                </a:lnTo>
                <a:lnTo>
                  <a:pt x="304878" y="25399"/>
                </a:lnTo>
                <a:lnTo>
                  <a:pt x="294093" y="25399"/>
                </a:lnTo>
                <a:lnTo>
                  <a:pt x="290842" y="22859"/>
                </a:lnTo>
                <a:lnTo>
                  <a:pt x="284645" y="22859"/>
                </a:lnTo>
                <a:lnTo>
                  <a:pt x="286812" y="20319"/>
                </a:lnTo>
                <a:lnTo>
                  <a:pt x="250431" y="20319"/>
                </a:lnTo>
                <a:lnTo>
                  <a:pt x="242531" y="19049"/>
                </a:lnTo>
                <a:lnTo>
                  <a:pt x="232333" y="17779"/>
                </a:lnTo>
                <a:lnTo>
                  <a:pt x="222542" y="17779"/>
                </a:lnTo>
                <a:lnTo>
                  <a:pt x="220586" y="16509"/>
                </a:lnTo>
                <a:lnTo>
                  <a:pt x="218046" y="16509"/>
                </a:lnTo>
                <a:lnTo>
                  <a:pt x="215391" y="15239"/>
                </a:lnTo>
                <a:lnTo>
                  <a:pt x="212267" y="15239"/>
                </a:lnTo>
                <a:lnTo>
                  <a:pt x="207086" y="13969"/>
                </a:lnTo>
                <a:close/>
                <a:moveTo>
                  <a:pt x="347724" y="29209"/>
                </a:moveTo>
                <a:lnTo>
                  <a:pt x="336842" y="29209"/>
                </a:lnTo>
                <a:lnTo>
                  <a:pt x="326351" y="31749"/>
                </a:lnTo>
                <a:lnTo>
                  <a:pt x="330187" y="33019"/>
                </a:lnTo>
                <a:lnTo>
                  <a:pt x="335986" y="34289"/>
                </a:lnTo>
                <a:lnTo>
                  <a:pt x="343052" y="31749"/>
                </a:lnTo>
                <a:lnTo>
                  <a:pt x="347724" y="29209"/>
                </a:lnTo>
                <a:close/>
                <a:moveTo>
                  <a:pt x="1282713" y="21589"/>
                </a:moveTo>
                <a:lnTo>
                  <a:pt x="1128077" y="21589"/>
                </a:lnTo>
                <a:lnTo>
                  <a:pt x="1121168" y="22859"/>
                </a:lnTo>
                <a:lnTo>
                  <a:pt x="1122108" y="24129"/>
                </a:lnTo>
                <a:lnTo>
                  <a:pt x="1120406" y="25399"/>
                </a:lnTo>
                <a:lnTo>
                  <a:pt x="1108722" y="25399"/>
                </a:lnTo>
                <a:lnTo>
                  <a:pt x="1103109" y="26669"/>
                </a:lnTo>
                <a:lnTo>
                  <a:pt x="1080049" y="29209"/>
                </a:lnTo>
                <a:lnTo>
                  <a:pt x="1069244" y="31749"/>
                </a:lnTo>
                <a:lnTo>
                  <a:pt x="1058951" y="33019"/>
                </a:lnTo>
                <a:lnTo>
                  <a:pt x="1055471" y="33019"/>
                </a:lnTo>
                <a:lnTo>
                  <a:pt x="1052829" y="34289"/>
                </a:lnTo>
                <a:lnTo>
                  <a:pt x="1291725" y="34289"/>
                </a:lnTo>
                <a:lnTo>
                  <a:pt x="1284357" y="31749"/>
                </a:lnTo>
                <a:lnTo>
                  <a:pt x="1278201" y="26669"/>
                </a:lnTo>
                <a:lnTo>
                  <a:pt x="1281469" y="22859"/>
                </a:lnTo>
                <a:lnTo>
                  <a:pt x="1282713" y="21589"/>
                </a:lnTo>
                <a:close/>
                <a:moveTo>
                  <a:pt x="581113" y="30479"/>
                </a:moveTo>
                <a:lnTo>
                  <a:pt x="580313" y="30479"/>
                </a:lnTo>
                <a:lnTo>
                  <a:pt x="580897" y="31749"/>
                </a:lnTo>
                <a:lnTo>
                  <a:pt x="581177" y="31749"/>
                </a:lnTo>
                <a:lnTo>
                  <a:pt x="581113" y="30479"/>
                </a:lnTo>
                <a:close/>
                <a:moveTo>
                  <a:pt x="444753" y="7619"/>
                </a:moveTo>
                <a:lnTo>
                  <a:pt x="441744" y="8889"/>
                </a:lnTo>
                <a:lnTo>
                  <a:pt x="438784" y="8889"/>
                </a:lnTo>
                <a:lnTo>
                  <a:pt x="435876" y="10159"/>
                </a:lnTo>
                <a:lnTo>
                  <a:pt x="376436" y="10159"/>
                </a:lnTo>
                <a:lnTo>
                  <a:pt x="376821" y="11429"/>
                </a:lnTo>
                <a:lnTo>
                  <a:pt x="369275" y="15239"/>
                </a:lnTo>
                <a:lnTo>
                  <a:pt x="361164" y="17779"/>
                </a:lnTo>
                <a:lnTo>
                  <a:pt x="353159" y="21589"/>
                </a:lnTo>
                <a:lnTo>
                  <a:pt x="345935" y="25399"/>
                </a:lnTo>
                <a:lnTo>
                  <a:pt x="314617" y="25399"/>
                </a:lnTo>
                <a:lnTo>
                  <a:pt x="315340" y="27939"/>
                </a:lnTo>
                <a:lnTo>
                  <a:pt x="313143" y="30479"/>
                </a:lnTo>
                <a:lnTo>
                  <a:pt x="323240" y="30479"/>
                </a:lnTo>
                <a:lnTo>
                  <a:pt x="328434" y="29209"/>
                </a:lnTo>
                <a:lnTo>
                  <a:pt x="347724" y="29209"/>
                </a:lnTo>
                <a:lnTo>
                  <a:pt x="350061" y="27939"/>
                </a:lnTo>
                <a:lnTo>
                  <a:pt x="355688" y="26669"/>
                </a:lnTo>
                <a:lnTo>
                  <a:pt x="374693" y="26669"/>
                </a:lnTo>
                <a:lnTo>
                  <a:pt x="380126" y="24129"/>
                </a:lnTo>
                <a:lnTo>
                  <a:pt x="387757" y="21589"/>
                </a:lnTo>
                <a:lnTo>
                  <a:pt x="396157" y="21589"/>
                </a:lnTo>
                <a:lnTo>
                  <a:pt x="396620" y="20319"/>
                </a:lnTo>
                <a:lnTo>
                  <a:pt x="399465" y="17779"/>
                </a:lnTo>
                <a:lnTo>
                  <a:pt x="403491" y="15239"/>
                </a:lnTo>
                <a:lnTo>
                  <a:pt x="431455" y="15239"/>
                </a:lnTo>
                <a:lnTo>
                  <a:pt x="438064" y="12699"/>
                </a:lnTo>
                <a:lnTo>
                  <a:pt x="443858" y="10159"/>
                </a:lnTo>
                <a:lnTo>
                  <a:pt x="444753" y="7619"/>
                </a:lnTo>
                <a:close/>
                <a:moveTo>
                  <a:pt x="374693" y="26669"/>
                </a:moveTo>
                <a:lnTo>
                  <a:pt x="362429" y="26669"/>
                </a:lnTo>
                <a:lnTo>
                  <a:pt x="365654" y="27939"/>
                </a:lnTo>
                <a:lnTo>
                  <a:pt x="362483" y="30479"/>
                </a:lnTo>
                <a:lnTo>
                  <a:pt x="371976" y="27939"/>
                </a:lnTo>
                <a:lnTo>
                  <a:pt x="374693" y="26669"/>
                </a:lnTo>
                <a:close/>
                <a:moveTo>
                  <a:pt x="670054" y="21867"/>
                </a:moveTo>
                <a:lnTo>
                  <a:pt x="670280" y="24129"/>
                </a:lnTo>
                <a:lnTo>
                  <a:pt x="663397" y="24129"/>
                </a:lnTo>
                <a:lnTo>
                  <a:pt x="667296" y="25399"/>
                </a:lnTo>
                <a:lnTo>
                  <a:pt x="667194" y="27939"/>
                </a:lnTo>
                <a:lnTo>
                  <a:pt x="665416" y="29209"/>
                </a:lnTo>
                <a:lnTo>
                  <a:pt x="715803" y="29209"/>
                </a:lnTo>
                <a:lnTo>
                  <a:pt x="703781" y="26669"/>
                </a:lnTo>
                <a:lnTo>
                  <a:pt x="670054" y="21867"/>
                </a:lnTo>
                <a:close/>
                <a:moveTo>
                  <a:pt x="341121" y="13969"/>
                </a:moveTo>
                <a:lnTo>
                  <a:pt x="332371" y="16509"/>
                </a:lnTo>
                <a:lnTo>
                  <a:pt x="340804" y="17779"/>
                </a:lnTo>
                <a:lnTo>
                  <a:pt x="334975" y="21589"/>
                </a:lnTo>
                <a:lnTo>
                  <a:pt x="326564" y="22859"/>
                </a:lnTo>
                <a:lnTo>
                  <a:pt x="317301" y="24129"/>
                </a:lnTo>
                <a:lnTo>
                  <a:pt x="308914" y="26669"/>
                </a:lnTo>
                <a:lnTo>
                  <a:pt x="311772" y="26669"/>
                </a:lnTo>
                <a:lnTo>
                  <a:pt x="314617" y="25399"/>
                </a:lnTo>
                <a:lnTo>
                  <a:pt x="345935" y="25399"/>
                </a:lnTo>
                <a:lnTo>
                  <a:pt x="348686" y="20963"/>
                </a:lnTo>
                <a:lnTo>
                  <a:pt x="341121" y="13969"/>
                </a:lnTo>
                <a:close/>
                <a:moveTo>
                  <a:pt x="300469" y="20319"/>
                </a:moveTo>
                <a:lnTo>
                  <a:pt x="294868" y="21589"/>
                </a:lnTo>
                <a:lnTo>
                  <a:pt x="296532" y="22859"/>
                </a:lnTo>
                <a:lnTo>
                  <a:pt x="294093" y="25399"/>
                </a:lnTo>
                <a:lnTo>
                  <a:pt x="294690" y="25399"/>
                </a:lnTo>
                <a:lnTo>
                  <a:pt x="296684" y="24129"/>
                </a:lnTo>
                <a:lnTo>
                  <a:pt x="298589" y="21589"/>
                </a:lnTo>
                <a:lnTo>
                  <a:pt x="300469" y="20319"/>
                </a:lnTo>
                <a:close/>
                <a:moveTo>
                  <a:pt x="322795" y="16509"/>
                </a:moveTo>
                <a:lnTo>
                  <a:pt x="314718" y="19049"/>
                </a:lnTo>
                <a:lnTo>
                  <a:pt x="307352" y="21589"/>
                </a:lnTo>
                <a:lnTo>
                  <a:pt x="300682" y="24129"/>
                </a:lnTo>
                <a:lnTo>
                  <a:pt x="294690" y="25399"/>
                </a:lnTo>
                <a:lnTo>
                  <a:pt x="304878" y="25399"/>
                </a:lnTo>
                <a:lnTo>
                  <a:pt x="306302" y="24129"/>
                </a:lnTo>
                <a:lnTo>
                  <a:pt x="314180" y="21589"/>
                </a:lnTo>
                <a:lnTo>
                  <a:pt x="321174" y="20319"/>
                </a:lnTo>
                <a:lnTo>
                  <a:pt x="322795" y="16509"/>
                </a:lnTo>
                <a:close/>
                <a:moveTo>
                  <a:pt x="1161262" y="0"/>
                </a:moveTo>
                <a:lnTo>
                  <a:pt x="1124572" y="0"/>
                </a:lnTo>
                <a:lnTo>
                  <a:pt x="1117615" y="1269"/>
                </a:lnTo>
                <a:lnTo>
                  <a:pt x="1111238" y="2539"/>
                </a:lnTo>
                <a:lnTo>
                  <a:pt x="1105293" y="3809"/>
                </a:lnTo>
                <a:lnTo>
                  <a:pt x="1088553" y="7619"/>
                </a:lnTo>
                <a:lnTo>
                  <a:pt x="1076959" y="11429"/>
                </a:lnTo>
                <a:lnTo>
                  <a:pt x="1063585" y="15239"/>
                </a:lnTo>
                <a:lnTo>
                  <a:pt x="1047165" y="19049"/>
                </a:lnTo>
                <a:lnTo>
                  <a:pt x="1049527" y="21589"/>
                </a:lnTo>
                <a:lnTo>
                  <a:pt x="1054099" y="24129"/>
                </a:lnTo>
                <a:lnTo>
                  <a:pt x="1071676" y="25399"/>
                </a:lnTo>
                <a:lnTo>
                  <a:pt x="1089393" y="25399"/>
                </a:lnTo>
                <a:lnTo>
                  <a:pt x="1097493" y="24129"/>
                </a:lnTo>
                <a:lnTo>
                  <a:pt x="1106587" y="24129"/>
                </a:lnTo>
                <a:lnTo>
                  <a:pt x="1116755" y="22859"/>
                </a:lnTo>
                <a:lnTo>
                  <a:pt x="1128077" y="21589"/>
                </a:lnTo>
                <a:lnTo>
                  <a:pt x="1282713" y="21589"/>
                </a:lnTo>
                <a:lnTo>
                  <a:pt x="1283957" y="20319"/>
                </a:lnTo>
                <a:lnTo>
                  <a:pt x="1271473" y="16509"/>
                </a:lnTo>
                <a:lnTo>
                  <a:pt x="1257365" y="13969"/>
                </a:lnTo>
                <a:lnTo>
                  <a:pt x="1242211" y="12699"/>
                </a:lnTo>
                <a:lnTo>
                  <a:pt x="1226591" y="10159"/>
                </a:lnTo>
                <a:lnTo>
                  <a:pt x="1183886" y="6349"/>
                </a:lnTo>
                <a:lnTo>
                  <a:pt x="1173010" y="5079"/>
                </a:lnTo>
                <a:lnTo>
                  <a:pt x="1184597" y="3809"/>
                </a:lnTo>
                <a:lnTo>
                  <a:pt x="1174803" y="2539"/>
                </a:lnTo>
                <a:lnTo>
                  <a:pt x="1161262" y="0"/>
                </a:lnTo>
                <a:close/>
                <a:moveTo>
                  <a:pt x="289217" y="21589"/>
                </a:moveTo>
                <a:lnTo>
                  <a:pt x="284645" y="22859"/>
                </a:lnTo>
                <a:lnTo>
                  <a:pt x="290842" y="22859"/>
                </a:lnTo>
                <a:lnTo>
                  <a:pt x="289217" y="21589"/>
                </a:lnTo>
                <a:close/>
                <a:moveTo>
                  <a:pt x="396157" y="21589"/>
                </a:moveTo>
                <a:lnTo>
                  <a:pt x="387757" y="21589"/>
                </a:lnTo>
                <a:lnTo>
                  <a:pt x="395693" y="22859"/>
                </a:lnTo>
                <a:lnTo>
                  <a:pt x="396157" y="21589"/>
                </a:lnTo>
                <a:close/>
                <a:moveTo>
                  <a:pt x="669645" y="17779"/>
                </a:moveTo>
                <a:lnTo>
                  <a:pt x="668108" y="21589"/>
                </a:lnTo>
                <a:lnTo>
                  <a:pt x="670054" y="21867"/>
                </a:lnTo>
                <a:lnTo>
                  <a:pt x="669645" y="17779"/>
                </a:lnTo>
                <a:close/>
                <a:moveTo>
                  <a:pt x="351447" y="16509"/>
                </a:moveTo>
                <a:lnTo>
                  <a:pt x="348686" y="20963"/>
                </a:lnTo>
                <a:lnTo>
                  <a:pt x="349364" y="21589"/>
                </a:lnTo>
                <a:lnTo>
                  <a:pt x="351447" y="16509"/>
                </a:lnTo>
                <a:close/>
                <a:moveTo>
                  <a:pt x="261086" y="17779"/>
                </a:moveTo>
                <a:lnTo>
                  <a:pt x="247040" y="17779"/>
                </a:lnTo>
                <a:lnTo>
                  <a:pt x="251942" y="19049"/>
                </a:lnTo>
                <a:lnTo>
                  <a:pt x="250431" y="20319"/>
                </a:lnTo>
                <a:lnTo>
                  <a:pt x="286812" y="20319"/>
                </a:lnTo>
                <a:lnTo>
                  <a:pt x="287896" y="19049"/>
                </a:lnTo>
                <a:lnTo>
                  <a:pt x="267309" y="19049"/>
                </a:lnTo>
                <a:lnTo>
                  <a:pt x="261086" y="17779"/>
                </a:lnTo>
                <a:close/>
                <a:moveTo>
                  <a:pt x="431455" y="15239"/>
                </a:moveTo>
                <a:lnTo>
                  <a:pt x="403491" y="15239"/>
                </a:lnTo>
                <a:lnTo>
                  <a:pt x="404152" y="20319"/>
                </a:lnTo>
                <a:lnTo>
                  <a:pt x="408470" y="16509"/>
                </a:lnTo>
                <a:lnTo>
                  <a:pt x="429786" y="16509"/>
                </a:lnTo>
                <a:lnTo>
                  <a:pt x="431455" y="15239"/>
                </a:lnTo>
                <a:close/>
                <a:moveTo>
                  <a:pt x="429786" y="16509"/>
                </a:moveTo>
                <a:lnTo>
                  <a:pt x="415537" y="16509"/>
                </a:lnTo>
                <a:lnTo>
                  <a:pt x="421701" y="19049"/>
                </a:lnTo>
                <a:lnTo>
                  <a:pt x="427749" y="20319"/>
                </a:lnTo>
                <a:lnTo>
                  <a:pt x="428593" y="20160"/>
                </a:lnTo>
                <a:lnTo>
                  <a:pt x="428116" y="17779"/>
                </a:lnTo>
                <a:lnTo>
                  <a:pt x="429786" y="16509"/>
                </a:lnTo>
                <a:close/>
                <a:moveTo>
                  <a:pt x="429845" y="19923"/>
                </a:moveTo>
                <a:lnTo>
                  <a:pt x="428593" y="20160"/>
                </a:lnTo>
                <a:lnTo>
                  <a:pt x="428624" y="20319"/>
                </a:lnTo>
                <a:lnTo>
                  <a:pt x="429845" y="19923"/>
                </a:lnTo>
                <a:close/>
                <a:moveTo>
                  <a:pt x="434466" y="19049"/>
                </a:moveTo>
                <a:lnTo>
                  <a:pt x="432536" y="19049"/>
                </a:lnTo>
                <a:lnTo>
                  <a:pt x="429845" y="19923"/>
                </a:lnTo>
                <a:lnTo>
                  <a:pt x="434466" y="19049"/>
                </a:lnTo>
                <a:close/>
                <a:moveTo>
                  <a:pt x="285140" y="17779"/>
                </a:moveTo>
                <a:lnTo>
                  <a:pt x="279628" y="17779"/>
                </a:lnTo>
                <a:lnTo>
                  <a:pt x="280581" y="19049"/>
                </a:lnTo>
                <a:lnTo>
                  <a:pt x="287896" y="19049"/>
                </a:lnTo>
                <a:lnTo>
                  <a:pt x="285140" y="17779"/>
                </a:lnTo>
                <a:close/>
                <a:moveTo>
                  <a:pt x="251980" y="15239"/>
                </a:moveTo>
                <a:lnTo>
                  <a:pt x="232054" y="15239"/>
                </a:lnTo>
                <a:lnTo>
                  <a:pt x="232981" y="16509"/>
                </a:lnTo>
                <a:lnTo>
                  <a:pt x="238048" y="16509"/>
                </a:lnTo>
                <a:lnTo>
                  <a:pt x="242519" y="17779"/>
                </a:lnTo>
                <a:lnTo>
                  <a:pt x="257975" y="17779"/>
                </a:lnTo>
                <a:lnTo>
                  <a:pt x="251980" y="15239"/>
                </a:lnTo>
                <a:close/>
                <a:moveTo>
                  <a:pt x="245935" y="13969"/>
                </a:moveTo>
                <a:lnTo>
                  <a:pt x="243065" y="13969"/>
                </a:lnTo>
                <a:lnTo>
                  <a:pt x="248348" y="15239"/>
                </a:lnTo>
                <a:lnTo>
                  <a:pt x="251790" y="15239"/>
                </a:lnTo>
                <a:lnTo>
                  <a:pt x="245935" y="13969"/>
                </a:lnTo>
                <a:close/>
                <a:moveTo>
                  <a:pt x="371331" y="10159"/>
                </a:moveTo>
                <a:lnTo>
                  <a:pt x="366801" y="10159"/>
                </a:lnTo>
                <a:lnTo>
                  <a:pt x="363245" y="13969"/>
                </a:lnTo>
                <a:lnTo>
                  <a:pt x="362661" y="15239"/>
                </a:lnTo>
                <a:lnTo>
                  <a:pt x="371331" y="10159"/>
                </a:lnTo>
                <a:close/>
                <a:moveTo>
                  <a:pt x="233171" y="12699"/>
                </a:moveTo>
                <a:lnTo>
                  <a:pt x="238251" y="13969"/>
                </a:lnTo>
                <a:lnTo>
                  <a:pt x="242696" y="13969"/>
                </a:lnTo>
                <a:lnTo>
                  <a:pt x="233171" y="12699"/>
                </a:lnTo>
                <a:close/>
                <a:moveTo>
                  <a:pt x="375665" y="7619"/>
                </a:moveTo>
                <a:lnTo>
                  <a:pt x="371331" y="10159"/>
                </a:lnTo>
                <a:lnTo>
                  <a:pt x="376436" y="10159"/>
                </a:lnTo>
                <a:lnTo>
                  <a:pt x="375665" y="7619"/>
                </a:lnTo>
                <a:close/>
                <a:moveTo>
                  <a:pt x="404355" y="7619"/>
                </a:moveTo>
                <a:lnTo>
                  <a:pt x="391299" y="7619"/>
                </a:lnTo>
                <a:lnTo>
                  <a:pt x="391858" y="10159"/>
                </a:lnTo>
                <a:lnTo>
                  <a:pt x="405536" y="10159"/>
                </a:lnTo>
                <a:lnTo>
                  <a:pt x="404355" y="7619"/>
                </a:lnTo>
                <a:close/>
                <a:moveTo>
                  <a:pt x="429323" y="5079"/>
                </a:moveTo>
                <a:lnTo>
                  <a:pt x="421157" y="6349"/>
                </a:lnTo>
                <a:lnTo>
                  <a:pt x="413181" y="8889"/>
                </a:lnTo>
                <a:lnTo>
                  <a:pt x="405536" y="10159"/>
                </a:lnTo>
                <a:lnTo>
                  <a:pt x="435876" y="10159"/>
                </a:lnTo>
                <a:lnTo>
                  <a:pt x="437891" y="7619"/>
                </a:lnTo>
                <a:lnTo>
                  <a:pt x="427151" y="7619"/>
                </a:lnTo>
                <a:lnTo>
                  <a:pt x="429323" y="5079"/>
                </a:lnTo>
                <a:close/>
                <a:moveTo>
                  <a:pt x="410741" y="5079"/>
                </a:moveTo>
                <a:lnTo>
                  <a:pt x="405711" y="5079"/>
                </a:lnTo>
                <a:lnTo>
                  <a:pt x="398218" y="7619"/>
                </a:lnTo>
                <a:lnTo>
                  <a:pt x="410273" y="7619"/>
                </a:lnTo>
                <a:lnTo>
                  <a:pt x="410741" y="5079"/>
                </a:lnTo>
                <a:close/>
                <a:moveTo>
                  <a:pt x="438899" y="6349"/>
                </a:moveTo>
                <a:lnTo>
                  <a:pt x="427151" y="7619"/>
                </a:lnTo>
                <a:lnTo>
                  <a:pt x="437891" y="7619"/>
                </a:lnTo>
                <a:lnTo>
                  <a:pt x="438899" y="6349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62" name="object 24"/>
          <p:cNvSpPr/>
          <p:nvPr/>
        </p:nvSpPr>
        <p:spPr>
          <a:xfrm>
            <a:off x="10420920" y="6222960"/>
            <a:ext cx="1388520" cy="5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11"/>
              </a:spcBef>
            </a:pPr>
            <a:r>
              <a:rPr lang="en-US" sz="1800" b="1" strike="noStrike" spc="-21">
                <a:solidFill>
                  <a:srgbClr val="FFFFFF"/>
                </a:solidFill>
                <a:latin typeface="Calibri"/>
              </a:rPr>
              <a:t>a</a:t>
            </a:r>
            <a:r>
              <a:rPr lang="en-US" sz="1800" b="1" strike="noStrike" spc="-35">
                <a:solidFill>
                  <a:srgbClr val="FFFFFF"/>
                </a:solidFill>
                <a:latin typeface="Calibri"/>
              </a:rPr>
              <a:t>n</a:t>
            </a:r>
            <a:r>
              <a:rPr lang="en-US" sz="1800" b="1" strike="noStrike" spc="-21">
                <a:solidFill>
                  <a:srgbClr val="FFFFFF"/>
                </a:solidFill>
                <a:latin typeface="Calibri"/>
              </a:rPr>
              <a:t>tisl</a:t>
            </a:r>
            <a:r>
              <a:rPr lang="en-US" sz="1800" b="1" strike="noStrike" spc="-46">
                <a:solidFill>
                  <a:srgbClr val="FFFFFF"/>
                </a:solidFill>
                <a:latin typeface="Calibri"/>
              </a:rPr>
              <a:t>a</a:t>
            </a:r>
            <a:r>
              <a:rPr lang="en-US" sz="1800" b="1" strike="noStrike" spc="-35">
                <a:solidFill>
                  <a:srgbClr val="FFFFFF"/>
                </a:solidFill>
                <a:latin typeface="Calibri"/>
              </a:rPr>
              <a:t>v</a:t>
            </a:r>
            <a:r>
              <a:rPr lang="en-US" sz="1800" b="1" strike="noStrike" spc="-21">
                <a:solidFill>
                  <a:srgbClr val="FFFFFF"/>
                </a:solidFill>
                <a:latin typeface="Calibri"/>
              </a:rPr>
              <a:t>e</a:t>
            </a:r>
            <a:r>
              <a:rPr lang="en-US" sz="1800" b="1" strike="noStrike" spc="-12">
                <a:solidFill>
                  <a:srgbClr val="FFFFFF"/>
                </a:solidFill>
                <a:latin typeface="Calibri"/>
              </a:rPr>
              <a:t>r</a:t>
            </a:r>
            <a:r>
              <a:rPr lang="en-US" sz="1800" b="1" strike="noStrike" spc="-131">
                <a:solidFill>
                  <a:srgbClr val="FFFFFF"/>
                </a:solidFill>
                <a:latin typeface="Calibri"/>
              </a:rPr>
              <a:t>y</a:t>
            </a:r>
            <a:r>
              <a:rPr lang="en-US" sz="1800" b="1" strike="noStrike" spc="-21">
                <a:solidFill>
                  <a:srgbClr val="FFFFFF"/>
                </a:solidFill>
                <a:latin typeface="Calibri"/>
              </a:rPr>
              <a:t>.o</a:t>
            </a:r>
            <a:r>
              <a:rPr lang="en-US" sz="1800" b="1" strike="noStrike" spc="-41">
                <a:solidFill>
                  <a:srgbClr val="FFFFFF"/>
                </a:solidFill>
                <a:latin typeface="Calibri"/>
              </a:rPr>
              <a:t>r</a:t>
            </a:r>
            <a:r>
              <a:rPr lang="en-US" sz="1800" b="1" strike="noStrike" spc="-1">
                <a:solidFill>
                  <a:srgbClr val="FFFFFF"/>
                </a:solidFill>
                <a:latin typeface="Calibri"/>
              </a:rPr>
              <a:t>g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63" name="Picture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4" r="23044"/>
          <a:stretch/>
        </p:blipFill>
        <p:spPr>
          <a:xfrm>
            <a:off x="6283800" y="715320"/>
            <a:ext cx="4383720" cy="5418000"/>
          </a:xfrm>
          <a:prstGeom prst="rect">
            <a:avLst/>
          </a:prstGeom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7CDE01-8CBC-653E-6BC8-4A523C6769F3}"/>
              </a:ext>
            </a:extLst>
          </p:cNvPr>
          <p:cNvSpPr txBox="1"/>
          <p:nvPr/>
        </p:nvSpPr>
        <p:spPr>
          <a:xfrm>
            <a:off x="8672131" y="867467"/>
            <a:ext cx="1977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>
                <a:latin typeface="Nunito Sans" pitchFamily="2" charset="0"/>
              </a:rPr>
              <a:t>Image by: Bank India via Shutterstock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bject 2"/>
          <p:cNvSpPr txBox="1"/>
          <p:nvPr/>
        </p:nvSpPr>
        <p:spPr>
          <a:xfrm>
            <a:off x="541100" y="488642"/>
            <a:ext cx="5554899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GB" sz="3200" b="1" strike="noStrike" spc="-52" dirty="0">
                <a:solidFill>
                  <a:srgbClr val="231F20"/>
                </a:solidFill>
                <a:latin typeface="Nunito Sans"/>
              </a:rPr>
              <a:t>Anti-Slavery International’s key 4 strategic </a:t>
            </a:r>
            <a:r>
              <a:rPr lang="en-GB" sz="3200" b="1" spc="-52" dirty="0">
                <a:solidFill>
                  <a:srgbClr val="231F20"/>
                </a:solidFill>
                <a:latin typeface="Nunito Sans"/>
              </a:rPr>
              <a:t>a</a:t>
            </a:r>
            <a:r>
              <a:rPr lang="en-GB" sz="3200" b="1" strike="noStrike" spc="-52" dirty="0">
                <a:solidFill>
                  <a:srgbClr val="231F20"/>
                </a:solidFill>
                <a:latin typeface="Nunito Sans"/>
              </a:rPr>
              <a:t>reas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object 3"/>
          <p:cNvSpPr/>
          <p:nvPr/>
        </p:nvSpPr>
        <p:spPr>
          <a:xfrm>
            <a:off x="597554" y="2557515"/>
            <a:ext cx="5310647" cy="2721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457560" indent="-457200">
              <a:lnSpc>
                <a:spcPct val="100000"/>
              </a:lnSpc>
              <a:buClr>
                <a:srgbClr val="000000"/>
              </a:buClr>
              <a:buAutoNum type="arabicPeriod"/>
            </a:pPr>
            <a:r>
              <a:rPr lang="en-GB" sz="2200" b="0" strike="noStrike" spc="-1" dirty="0">
                <a:solidFill>
                  <a:srgbClr val="000000"/>
                </a:solidFill>
                <a:latin typeface="Nunito Sans" pitchFamily="2" charset="0"/>
              </a:rPr>
              <a:t>Child slavery</a:t>
            </a:r>
          </a:p>
          <a:p>
            <a:pPr marL="457560" indent="-457200">
              <a:lnSpc>
                <a:spcPct val="100000"/>
              </a:lnSpc>
              <a:buClr>
                <a:srgbClr val="000000"/>
              </a:buClr>
              <a:buAutoNum type="arabicPeriod"/>
            </a:pPr>
            <a:endParaRPr lang="en-GB" sz="2200" b="0" strike="noStrike" spc="-1" dirty="0">
              <a:solidFill>
                <a:srgbClr val="000000"/>
              </a:solidFill>
              <a:latin typeface="Nunito Sans" pitchFamily="2" charset="0"/>
            </a:endParaRPr>
          </a:p>
          <a:p>
            <a:pPr marL="457560" indent="-457200">
              <a:lnSpc>
                <a:spcPct val="100000"/>
              </a:lnSpc>
              <a:buClr>
                <a:srgbClr val="000000"/>
              </a:buClr>
              <a:buAutoNum type="arabicPeriod"/>
            </a:pPr>
            <a:r>
              <a:rPr lang="en-GB" sz="2200" b="1" spc="-1" dirty="0">
                <a:solidFill>
                  <a:srgbClr val="000000"/>
                </a:solidFill>
                <a:latin typeface="Nunito Sans" pitchFamily="2" charset="0"/>
              </a:rPr>
              <a:t>Migration and trafficking</a:t>
            </a:r>
          </a:p>
          <a:p>
            <a:pPr marL="457560" indent="-457200">
              <a:lnSpc>
                <a:spcPct val="100000"/>
              </a:lnSpc>
              <a:buClr>
                <a:srgbClr val="000000"/>
              </a:buClr>
              <a:buAutoNum type="arabicPeriod"/>
            </a:pPr>
            <a:endParaRPr lang="en-GB" sz="2200" b="1" spc="-1" dirty="0">
              <a:solidFill>
                <a:srgbClr val="000000"/>
              </a:solidFill>
              <a:latin typeface="Nunito Sans" pitchFamily="2" charset="0"/>
            </a:endParaRPr>
          </a:p>
          <a:p>
            <a:pPr marL="457560" indent="-457200">
              <a:lnSpc>
                <a:spcPct val="100000"/>
              </a:lnSpc>
              <a:buClr>
                <a:srgbClr val="000000"/>
              </a:buClr>
              <a:buAutoNum type="arabicPeriod"/>
            </a:pPr>
            <a:r>
              <a:rPr lang="en-GB" sz="2200" b="1" strike="noStrike" spc="-1" dirty="0">
                <a:solidFill>
                  <a:srgbClr val="000000"/>
                </a:solidFill>
                <a:latin typeface="Nunito Sans" pitchFamily="2" charset="0"/>
              </a:rPr>
              <a:t>Climate </a:t>
            </a:r>
            <a:r>
              <a:rPr lang="en-GB" sz="2200" b="1" spc="-1" dirty="0">
                <a:solidFill>
                  <a:srgbClr val="000000"/>
                </a:solidFill>
                <a:latin typeface="Nunito Sans" pitchFamily="2" charset="0"/>
              </a:rPr>
              <a:t>c</a:t>
            </a:r>
            <a:r>
              <a:rPr lang="en-GB" sz="2200" b="1" strike="noStrike" spc="-1" dirty="0">
                <a:solidFill>
                  <a:srgbClr val="000000"/>
                </a:solidFill>
                <a:latin typeface="Nunito Sans" pitchFamily="2" charset="0"/>
              </a:rPr>
              <a:t>hange</a:t>
            </a:r>
          </a:p>
          <a:p>
            <a:pPr marL="457560" indent="-457200">
              <a:lnSpc>
                <a:spcPct val="100000"/>
              </a:lnSpc>
              <a:buClr>
                <a:srgbClr val="000000"/>
              </a:buClr>
              <a:buAutoNum type="arabicPeriod"/>
            </a:pPr>
            <a:endParaRPr lang="en-GB" sz="2200" b="0" strike="noStrike" spc="-1" dirty="0">
              <a:solidFill>
                <a:srgbClr val="000000"/>
              </a:solidFill>
              <a:latin typeface="Nunito Sans" pitchFamily="2" charset="0"/>
            </a:endParaRPr>
          </a:p>
          <a:p>
            <a:pPr marL="457560" indent="-457200">
              <a:lnSpc>
                <a:spcPct val="100000"/>
              </a:lnSpc>
              <a:buClr>
                <a:srgbClr val="000000"/>
              </a:buClr>
              <a:buAutoNum type="arabicPeriod"/>
            </a:pPr>
            <a:r>
              <a:rPr lang="en-GB" sz="2200" spc="-1" dirty="0">
                <a:solidFill>
                  <a:srgbClr val="000000"/>
                </a:solidFill>
                <a:latin typeface="Nunito Sans" pitchFamily="2" charset="0"/>
              </a:rPr>
              <a:t>Responsible business and human rights</a:t>
            </a:r>
            <a:endParaRPr lang="en-GB" sz="2200" b="0" strike="noStrike" spc="-1" dirty="0">
              <a:solidFill>
                <a:srgbClr val="000000"/>
              </a:solidFill>
              <a:latin typeface="Nunito Sans" pitchFamily="2" charset="0"/>
            </a:endParaRPr>
          </a:p>
        </p:txBody>
      </p:sp>
      <p:sp>
        <p:nvSpPr>
          <p:cNvPr id="143" name="object 5"/>
          <p:cNvSpPr/>
          <p:nvPr/>
        </p:nvSpPr>
        <p:spPr>
          <a:xfrm>
            <a:off x="11965320" y="6563160"/>
            <a:ext cx="47160" cy="12240"/>
          </a:xfrm>
          <a:custGeom>
            <a:avLst/>
            <a:gdLst/>
            <a:ahLst/>
            <a:cxnLst/>
            <a:rect l="l" t="t" r="r" b="b"/>
            <a:pathLst>
              <a:path w="47625" h="12700">
                <a:moveTo>
                  <a:pt x="28593" y="3136"/>
                </a:moveTo>
                <a:lnTo>
                  <a:pt x="10706" y="3136"/>
                </a:lnTo>
                <a:lnTo>
                  <a:pt x="14185" y="4013"/>
                </a:lnTo>
                <a:lnTo>
                  <a:pt x="12792" y="4013"/>
                </a:lnTo>
                <a:lnTo>
                  <a:pt x="47599" y="12077"/>
                </a:lnTo>
                <a:lnTo>
                  <a:pt x="45646" y="4013"/>
                </a:lnTo>
                <a:lnTo>
                  <a:pt x="14185" y="4013"/>
                </a:lnTo>
                <a:lnTo>
                  <a:pt x="12684" y="3967"/>
                </a:lnTo>
                <a:lnTo>
                  <a:pt x="45635" y="3967"/>
                </a:lnTo>
                <a:lnTo>
                  <a:pt x="45569" y="3695"/>
                </a:lnTo>
                <a:lnTo>
                  <a:pt x="38102" y="3695"/>
                </a:lnTo>
                <a:lnTo>
                  <a:pt x="30857" y="3371"/>
                </a:lnTo>
                <a:lnTo>
                  <a:pt x="28593" y="3136"/>
                </a:lnTo>
                <a:close/>
                <a:moveTo>
                  <a:pt x="10706" y="3136"/>
                </a:moveTo>
                <a:lnTo>
                  <a:pt x="12684" y="3967"/>
                </a:lnTo>
                <a:lnTo>
                  <a:pt x="14185" y="4013"/>
                </a:lnTo>
                <a:lnTo>
                  <a:pt x="10706" y="3136"/>
                </a:lnTo>
                <a:close/>
                <a:moveTo>
                  <a:pt x="11582" y="0"/>
                </a:moveTo>
                <a:lnTo>
                  <a:pt x="13004" y="1904"/>
                </a:lnTo>
                <a:lnTo>
                  <a:pt x="0" y="3581"/>
                </a:lnTo>
                <a:lnTo>
                  <a:pt x="12684" y="3967"/>
                </a:lnTo>
                <a:lnTo>
                  <a:pt x="10706" y="3136"/>
                </a:lnTo>
                <a:lnTo>
                  <a:pt x="28593" y="3136"/>
                </a:lnTo>
                <a:lnTo>
                  <a:pt x="23789" y="2638"/>
                </a:lnTo>
                <a:lnTo>
                  <a:pt x="16878" y="1523"/>
                </a:lnTo>
                <a:lnTo>
                  <a:pt x="11582" y="0"/>
                </a:lnTo>
                <a:close/>
                <a:moveTo>
                  <a:pt x="45542" y="3581"/>
                </a:moveTo>
                <a:lnTo>
                  <a:pt x="38102" y="3695"/>
                </a:lnTo>
                <a:lnTo>
                  <a:pt x="45569" y="3695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44" name="object 6"/>
          <p:cNvSpPr/>
          <p:nvPr/>
        </p:nvSpPr>
        <p:spPr>
          <a:xfrm>
            <a:off x="10680120" y="6221520"/>
            <a:ext cx="1080" cy="360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2" y="0"/>
                </a:moveTo>
                <a:lnTo>
                  <a:pt x="0" y="279"/>
                </a:lnTo>
                <a:lnTo>
                  <a:pt x="266" y="292"/>
                </a:lnTo>
                <a:lnTo>
                  <a:pt x="457" y="266"/>
                </a:lnTo>
                <a:lnTo>
                  <a:pt x="708" y="266"/>
                </a:lnTo>
                <a:lnTo>
                  <a:pt x="482" y="165"/>
                </a:lnTo>
                <a:lnTo>
                  <a:pt x="266" y="139"/>
                </a:lnTo>
                <a:lnTo>
                  <a:pt x="12" y="0"/>
                </a:lnTo>
                <a:close/>
                <a:moveTo>
                  <a:pt x="708" y="266"/>
                </a:moveTo>
                <a:lnTo>
                  <a:pt x="457" y="266"/>
                </a:lnTo>
                <a:lnTo>
                  <a:pt x="736" y="279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45" name="object 7"/>
          <p:cNvSpPr/>
          <p:nvPr/>
        </p:nvSpPr>
        <p:spPr>
          <a:xfrm>
            <a:off x="10680840" y="6221880"/>
            <a:ext cx="15480" cy="2160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0"/>
                </a:moveTo>
                <a:lnTo>
                  <a:pt x="5372" y="2540"/>
                </a:lnTo>
                <a:lnTo>
                  <a:pt x="9004" y="1574"/>
                </a:lnTo>
                <a:lnTo>
                  <a:pt x="15278" y="723"/>
                </a:lnTo>
                <a:lnTo>
                  <a:pt x="10883" y="660"/>
                </a:lnTo>
                <a:lnTo>
                  <a:pt x="5067" y="203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46" name="object 8"/>
          <p:cNvSpPr/>
          <p:nvPr/>
        </p:nvSpPr>
        <p:spPr>
          <a:xfrm>
            <a:off x="10654920" y="6221880"/>
            <a:ext cx="25560" cy="6120"/>
          </a:xfrm>
          <a:custGeom>
            <a:avLst/>
            <a:gdLst/>
            <a:ahLst/>
            <a:cxnLst/>
            <a:rect l="l" t="t" r="r" b="b"/>
            <a:pathLst>
              <a:path w="26034" h="6350">
                <a:moveTo>
                  <a:pt x="16116" y="152"/>
                </a:moveTo>
                <a:lnTo>
                  <a:pt x="6400" y="2463"/>
                </a:lnTo>
                <a:lnTo>
                  <a:pt x="0" y="5829"/>
                </a:lnTo>
                <a:lnTo>
                  <a:pt x="4940" y="4241"/>
                </a:lnTo>
                <a:lnTo>
                  <a:pt x="25880" y="4241"/>
                </a:lnTo>
                <a:lnTo>
                  <a:pt x="25339" y="1003"/>
                </a:lnTo>
                <a:lnTo>
                  <a:pt x="15265" y="1003"/>
                </a:lnTo>
                <a:lnTo>
                  <a:pt x="16116" y="152"/>
                </a:lnTo>
                <a:close/>
                <a:moveTo>
                  <a:pt x="25880" y="4241"/>
                </a:moveTo>
                <a:lnTo>
                  <a:pt x="4940" y="4241"/>
                </a:lnTo>
                <a:lnTo>
                  <a:pt x="12026" y="4737"/>
                </a:lnTo>
                <a:lnTo>
                  <a:pt x="17297" y="4787"/>
                </a:lnTo>
                <a:lnTo>
                  <a:pt x="22326" y="5016"/>
                </a:lnTo>
                <a:lnTo>
                  <a:pt x="25907" y="4406"/>
                </a:lnTo>
                <a:lnTo>
                  <a:pt x="25880" y="4241"/>
                </a:lnTo>
                <a:close/>
                <a:moveTo>
                  <a:pt x="20573" y="0"/>
                </a:moveTo>
                <a:lnTo>
                  <a:pt x="16624" y="88"/>
                </a:lnTo>
                <a:lnTo>
                  <a:pt x="15265" y="1003"/>
                </a:lnTo>
                <a:lnTo>
                  <a:pt x="25339" y="1003"/>
                </a:lnTo>
                <a:lnTo>
                  <a:pt x="25196" y="152"/>
                </a:lnTo>
                <a:lnTo>
                  <a:pt x="20573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47" name="object 9"/>
          <p:cNvSpPr/>
          <p:nvPr/>
        </p:nvSpPr>
        <p:spPr>
          <a:xfrm>
            <a:off x="10676880" y="6226200"/>
            <a:ext cx="18720" cy="4680"/>
          </a:xfrm>
          <a:custGeom>
            <a:avLst/>
            <a:gdLst/>
            <a:ahLst/>
            <a:cxnLst/>
            <a:rect l="l" t="t" r="r" b="b"/>
            <a:pathLst>
              <a:path w="19050" h="5079">
                <a:moveTo>
                  <a:pt x="10628" y="462"/>
                </a:moveTo>
                <a:lnTo>
                  <a:pt x="11137" y="4584"/>
                </a:lnTo>
                <a:lnTo>
                  <a:pt x="14775" y="4573"/>
                </a:lnTo>
                <a:lnTo>
                  <a:pt x="12334" y="1512"/>
                </a:lnTo>
                <a:lnTo>
                  <a:pt x="15671" y="1130"/>
                </a:lnTo>
                <a:lnTo>
                  <a:pt x="18567" y="850"/>
                </a:lnTo>
                <a:lnTo>
                  <a:pt x="10628" y="462"/>
                </a:lnTo>
                <a:close/>
                <a:moveTo>
                  <a:pt x="1155" y="0"/>
                </a:moveTo>
                <a:lnTo>
                  <a:pt x="0" y="2235"/>
                </a:lnTo>
                <a:lnTo>
                  <a:pt x="2489" y="3378"/>
                </a:lnTo>
                <a:lnTo>
                  <a:pt x="10392" y="451"/>
                </a:lnTo>
                <a:lnTo>
                  <a:pt x="1155" y="0"/>
                </a:lnTo>
                <a:close/>
                <a:moveTo>
                  <a:pt x="10617" y="368"/>
                </a:moveTo>
                <a:lnTo>
                  <a:pt x="10392" y="451"/>
                </a:lnTo>
                <a:lnTo>
                  <a:pt x="10628" y="462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48" name="object 10"/>
          <p:cNvSpPr/>
          <p:nvPr/>
        </p:nvSpPr>
        <p:spPr>
          <a:xfrm>
            <a:off x="10707480" y="6228720"/>
            <a:ext cx="12960" cy="4680"/>
          </a:xfrm>
          <a:custGeom>
            <a:avLst/>
            <a:gdLst/>
            <a:ahLst/>
            <a:cxnLst/>
            <a:rect l="l" t="t" r="r" b="b"/>
            <a:pathLst>
              <a:path w="13334" h="5079">
                <a:moveTo>
                  <a:pt x="11641" y="3682"/>
                </a:moveTo>
                <a:lnTo>
                  <a:pt x="6032" y="3682"/>
                </a:lnTo>
                <a:lnTo>
                  <a:pt x="9817" y="4229"/>
                </a:lnTo>
                <a:lnTo>
                  <a:pt x="13309" y="4914"/>
                </a:lnTo>
                <a:lnTo>
                  <a:pt x="11641" y="3682"/>
                </a:lnTo>
                <a:close/>
                <a:moveTo>
                  <a:pt x="4000" y="0"/>
                </a:moveTo>
                <a:lnTo>
                  <a:pt x="0" y="4063"/>
                </a:lnTo>
                <a:lnTo>
                  <a:pt x="6032" y="3682"/>
                </a:lnTo>
                <a:lnTo>
                  <a:pt x="11641" y="3682"/>
                </a:lnTo>
                <a:lnTo>
                  <a:pt x="11074" y="3263"/>
                </a:lnTo>
                <a:lnTo>
                  <a:pt x="12738" y="546"/>
                </a:lnTo>
                <a:lnTo>
                  <a:pt x="400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49" name="object 11"/>
          <p:cNvSpPr/>
          <p:nvPr/>
        </p:nvSpPr>
        <p:spPr>
          <a:xfrm>
            <a:off x="10734840" y="6225840"/>
            <a:ext cx="1080" cy="108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39" y="0"/>
                </a:moveTo>
                <a:lnTo>
                  <a:pt x="0" y="292"/>
                </a:lnTo>
                <a:lnTo>
                  <a:pt x="28" y="685"/>
                </a:lnTo>
                <a:lnTo>
                  <a:pt x="406" y="1041"/>
                </a:lnTo>
                <a:lnTo>
                  <a:pt x="584" y="685"/>
                </a:lnTo>
                <a:lnTo>
                  <a:pt x="812" y="457"/>
                </a:lnTo>
                <a:lnTo>
                  <a:pt x="939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50" name="object 12"/>
          <p:cNvSpPr/>
          <p:nvPr/>
        </p:nvSpPr>
        <p:spPr>
          <a:xfrm>
            <a:off x="10726200" y="6226920"/>
            <a:ext cx="14760" cy="8640"/>
          </a:xfrm>
          <a:custGeom>
            <a:avLst/>
            <a:gdLst/>
            <a:ahLst/>
            <a:cxnLst/>
            <a:rect l="l" t="t" r="r" b="b"/>
            <a:pathLst>
              <a:path w="15240" h="8889">
                <a:moveTo>
                  <a:pt x="8924" y="0"/>
                </a:moveTo>
                <a:lnTo>
                  <a:pt x="5936" y="2435"/>
                </a:lnTo>
                <a:lnTo>
                  <a:pt x="2407" y="2720"/>
                </a:lnTo>
                <a:lnTo>
                  <a:pt x="0" y="3554"/>
                </a:lnTo>
                <a:lnTo>
                  <a:pt x="377" y="7632"/>
                </a:lnTo>
                <a:lnTo>
                  <a:pt x="3209" y="8077"/>
                </a:lnTo>
                <a:lnTo>
                  <a:pt x="6435" y="8369"/>
                </a:lnTo>
                <a:lnTo>
                  <a:pt x="10969" y="8128"/>
                </a:lnTo>
                <a:lnTo>
                  <a:pt x="2040" y="6184"/>
                </a:lnTo>
                <a:lnTo>
                  <a:pt x="5355" y="2933"/>
                </a:lnTo>
                <a:lnTo>
                  <a:pt x="14932" y="2933"/>
                </a:lnTo>
                <a:lnTo>
                  <a:pt x="14893" y="2590"/>
                </a:lnTo>
                <a:lnTo>
                  <a:pt x="10092" y="1104"/>
                </a:lnTo>
                <a:lnTo>
                  <a:pt x="8924" y="0"/>
                </a:lnTo>
                <a:close/>
                <a:moveTo>
                  <a:pt x="14932" y="2933"/>
                </a:moveTo>
                <a:lnTo>
                  <a:pt x="5355" y="2933"/>
                </a:lnTo>
                <a:lnTo>
                  <a:pt x="13140" y="7188"/>
                </a:lnTo>
                <a:lnTo>
                  <a:pt x="15071" y="4152"/>
                </a:lnTo>
                <a:lnTo>
                  <a:pt x="14932" y="2933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51" name="object 13"/>
          <p:cNvSpPr/>
          <p:nvPr/>
        </p:nvSpPr>
        <p:spPr>
          <a:xfrm>
            <a:off x="10720800" y="6233400"/>
            <a:ext cx="6120" cy="1440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952" y="711"/>
                </a:lnTo>
                <a:lnTo>
                  <a:pt x="2565" y="1244"/>
                </a:lnTo>
                <a:lnTo>
                  <a:pt x="6134" y="1282"/>
                </a:lnTo>
                <a:lnTo>
                  <a:pt x="6096" y="1130"/>
                </a:lnTo>
                <a:lnTo>
                  <a:pt x="3949" y="800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52" name="object 14"/>
          <p:cNvSpPr/>
          <p:nvPr/>
        </p:nvSpPr>
        <p:spPr>
          <a:xfrm>
            <a:off x="10774440" y="6239520"/>
            <a:ext cx="9000" cy="216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0" y="0"/>
                </a:moveTo>
                <a:lnTo>
                  <a:pt x="2844" y="927"/>
                </a:lnTo>
                <a:lnTo>
                  <a:pt x="5829" y="1625"/>
                </a:lnTo>
                <a:lnTo>
                  <a:pt x="8991" y="2146"/>
                </a:lnTo>
                <a:lnTo>
                  <a:pt x="6222" y="1142"/>
                </a:lnTo>
                <a:lnTo>
                  <a:pt x="3289" y="330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53" name="object 15"/>
          <p:cNvSpPr/>
          <p:nvPr/>
        </p:nvSpPr>
        <p:spPr>
          <a:xfrm>
            <a:off x="10751040" y="6235920"/>
            <a:ext cx="24480" cy="7920"/>
          </a:xfrm>
          <a:custGeom>
            <a:avLst/>
            <a:gdLst/>
            <a:ahLst/>
            <a:cxnLst/>
            <a:rect l="l" t="t" r="r" b="b"/>
            <a:pathLst>
              <a:path w="24765" h="8254">
                <a:moveTo>
                  <a:pt x="18955" y="2120"/>
                </a:moveTo>
                <a:lnTo>
                  <a:pt x="20789" y="4450"/>
                </a:lnTo>
                <a:lnTo>
                  <a:pt x="24688" y="7632"/>
                </a:lnTo>
                <a:lnTo>
                  <a:pt x="22936" y="3505"/>
                </a:lnTo>
                <a:lnTo>
                  <a:pt x="23118" y="3505"/>
                </a:lnTo>
                <a:lnTo>
                  <a:pt x="19646" y="2387"/>
                </a:lnTo>
                <a:lnTo>
                  <a:pt x="18955" y="2120"/>
                </a:lnTo>
                <a:close/>
                <a:moveTo>
                  <a:pt x="15578" y="5194"/>
                </a:moveTo>
                <a:lnTo>
                  <a:pt x="6735" y="5194"/>
                </a:lnTo>
                <a:lnTo>
                  <a:pt x="12757" y="6661"/>
                </a:lnTo>
                <a:lnTo>
                  <a:pt x="17587" y="7308"/>
                </a:lnTo>
                <a:lnTo>
                  <a:pt x="19486" y="5575"/>
                </a:lnTo>
                <a:lnTo>
                  <a:pt x="15875" y="5575"/>
                </a:lnTo>
                <a:lnTo>
                  <a:pt x="15578" y="5194"/>
                </a:lnTo>
                <a:close/>
                <a:moveTo>
                  <a:pt x="12230" y="901"/>
                </a:moveTo>
                <a:lnTo>
                  <a:pt x="0" y="5626"/>
                </a:lnTo>
                <a:lnTo>
                  <a:pt x="6735" y="5194"/>
                </a:lnTo>
                <a:lnTo>
                  <a:pt x="15578" y="5194"/>
                </a:lnTo>
                <a:lnTo>
                  <a:pt x="12230" y="901"/>
                </a:lnTo>
                <a:close/>
                <a:moveTo>
                  <a:pt x="19888" y="5207"/>
                </a:moveTo>
                <a:lnTo>
                  <a:pt x="15875" y="5575"/>
                </a:lnTo>
                <a:lnTo>
                  <a:pt x="19486" y="5575"/>
                </a:lnTo>
                <a:lnTo>
                  <a:pt x="19888" y="5207"/>
                </a:lnTo>
                <a:close/>
                <a:moveTo>
                  <a:pt x="20751" y="4419"/>
                </a:moveTo>
                <a:lnTo>
                  <a:pt x="19888" y="5207"/>
                </a:lnTo>
                <a:lnTo>
                  <a:pt x="21285" y="5080"/>
                </a:lnTo>
                <a:lnTo>
                  <a:pt x="20751" y="4419"/>
                </a:lnTo>
                <a:close/>
                <a:moveTo>
                  <a:pt x="23118" y="3505"/>
                </a:moveTo>
                <a:lnTo>
                  <a:pt x="22936" y="3505"/>
                </a:lnTo>
                <a:lnTo>
                  <a:pt x="23088" y="3517"/>
                </a:lnTo>
                <a:lnTo>
                  <a:pt x="23355" y="3581"/>
                </a:lnTo>
                <a:lnTo>
                  <a:pt x="23118" y="3505"/>
                </a:lnTo>
                <a:close/>
                <a:moveTo>
                  <a:pt x="14427" y="0"/>
                </a:moveTo>
                <a:lnTo>
                  <a:pt x="16294" y="1092"/>
                </a:lnTo>
                <a:lnTo>
                  <a:pt x="18955" y="2120"/>
                </a:lnTo>
                <a:lnTo>
                  <a:pt x="18656" y="1739"/>
                </a:lnTo>
                <a:lnTo>
                  <a:pt x="14427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54" name="object 16"/>
          <p:cNvSpPr/>
          <p:nvPr/>
        </p:nvSpPr>
        <p:spPr>
          <a:xfrm>
            <a:off x="10796040" y="6239520"/>
            <a:ext cx="8640" cy="2880"/>
          </a:xfrm>
          <a:custGeom>
            <a:avLst/>
            <a:gdLst/>
            <a:ahLst/>
            <a:cxnLst/>
            <a:rect l="l" t="t" r="r" b="b"/>
            <a:pathLst>
              <a:path w="8890" h="3175">
                <a:moveTo>
                  <a:pt x="571" y="0"/>
                </a:moveTo>
                <a:lnTo>
                  <a:pt x="0" y="1574"/>
                </a:lnTo>
                <a:lnTo>
                  <a:pt x="5537" y="2171"/>
                </a:lnTo>
                <a:lnTo>
                  <a:pt x="8801" y="3035"/>
                </a:lnTo>
                <a:lnTo>
                  <a:pt x="571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55" name="object 17"/>
          <p:cNvSpPr/>
          <p:nvPr/>
        </p:nvSpPr>
        <p:spPr>
          <a:xfrm>
            <a:off x="10746720" y="6234120"/>
            <a:ext cx="6480" cy="1080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0" y="0"/>
                </a:moveTo>
                <a:lnTo>
                  <a:pt x="3606" y="889"/>
                </a:lnTo>
                <a:lnTo>
                  <a:pt x="5448" y="927"/>
                </a:lnTo>
                <a:lnTo>
                  <a:pt x="6400" y="558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56" name="object 18"/>
          <p:cNvSpPr/>
          <p:nvPr/>
        </p:nvSpPr>
        <p:spPr>
          <a:xfrm>
            <a:off x="10750680" y="6228720"/>
            <a:ext cx="11880" cy="6480"/>
          </a:xfrm>
          <a:custGeom>
            <a:avLst/>
            <a:gdLst/>
            <a:ahLst/>
            <a:cxnLst/>
            <a:rect l="l" t="t" r="r" b="b"/>
            <a:pathLst>
              <a:path w="12065" h="6985">
                <a:moveTo>
                  <a:pt x="0" y="0"/>
                </a:moveTo>
                <a:lnTo>
                  <a:pt x="5346" y="5016"/>
                </a:lnTo>
                <a:lnTo>
                  <a:pt x="2451" y="6146"/>
                </a:lnTo>
                <a:lnTo>
                  <a:pt x="11683" y="6959"/>
                </a:lnTo>
                <a:lnTo>
                  <a:pt x="9893" y="2832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57" name="object 19"/>
          <p:cNvSpPr/>
          <p:nvPr/>
        </p:nvSpPr>
        <p:spPr>
          <a:xfrm>
            <a:off x="10649520" y="6229440"/>
            <a:ext cx="1440" cy="360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546" y="228"/>
                </a:moveTo>
                <a:lnTo>
                  <a:pt x="0" y="419"/>
                </a:lnTo>
                <a:lnTo>
                  <a:pt x="1016" y="190"/>
                </a:lnTo>
                <a:lnTo>
                  <a:pt x="1511" y="0"/>
                </a:lnTo>
                <a:lnTo>
                  <a:pt x="546" y="228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58" name="object 20"/>
          <p:cNvSpPr/>
          <p:nvPr/>
        </p:nvSpPr>
        <p:spPr>
          <a:xfrm>
            <a:off x="10218960" y="6386760"/>
            <a:ext cx="6480" cy="11160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3182" y="6782"/>
                </a:moveTo>
                <a:lnTo>
                  <a:pt x="2717" y="7594"/>
                </a:lnTo>
                <a:lnTo>
                  <a:pt x="2273" y="11176"/>
                </a:lnTo>
                <a:lnTo>
                  <a:pt x="3365" y="7035"/>
                </a:lnTo>
                <a:lnTo>
                  <a:pt x="3182" y="6782"/>
                </a:lnTo>
                <a:close/>
                <a:moveTo>
                  <a:pt x="876" y="0"/>
                </a:moveTo>
                <a:lnTo>
                  <a:pt x="0" y="2362"/>
                </a:lnTo>
                <a:lnTo>
                  <a:pt x="3182" y="6782"/>
                </a:lnTo>
                <a:lnTo>
                  <a:pt x="6375" y="1206"/>
                </a:lnTo>
                <a:lnTo>
                  <a:pt x="876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59" name="object 21"/>
          <p:cNvSpPr/>
          <p:nvPr/>
        </p:nvSpPr>
        <p:spPr>
          <a:xfrm>
            <a:off x="10237320" y="6437160"/>
            <a:ext cx="1440" cy="108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193"/>
                </a:moveTo>
                <a:lnTo>
                  <a:pt x="1498" y="228"/>
                </a:lnTo>
                <a:lnTo>
                  <a:pt x="825" y="0"/>
                </a:lnTo>
                <a:lnTo>
                  <a:pt x="266" y="127"/>
                </a:lnTo>
                <a:lnTo>
                  <a:pt x="0" y="1193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60" name="object 22"/>
          <p:cNvSpPr/>
          <p:nvPr/>
        </p:nvSpPr>
        <p:spPr>
          <a:xfrm>
            <a:off x="10232640" y="6324480"/>
            <a:ext cx="3600" cy="1440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3238" y="0"/>
                </a:moveTo>
                <a:lnTo>
                  <a:pt x="0" y="1792"/>
                </a:lnTo>
                <a:lnTo>
                  <a:pt x="990" y="1513"/>
                </a:lnTo>
                <a:lnTo>
                  <a:pt x="1892" y="878"/>
                </a:lnTo>
                <a:lnTo>
                  <a:pt x="3238" y="0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61" name="object 23"/>
          <p:cNvSpPr/>
          <p:nvPr/>
        </p:nvSpPr>
        <p:spPr>
          <a:xfrm>
            <a:off x="10215000" y="6211080"/>
            <a:ext cx="1977120" cy="355320"/>
          </a:xfrm>
          <a:custGeom>
            <a:avLst/>
            <a:gdLst/>
            <a:ahLst/>
            <a:cxnLst/>
            <a:rect l="l" t="t" r="r" b="b"/>
            <a:pathLst>
              <a:path w="1977390" h="355600">
                <a:moveTo>
                  <a:pt x="973331" y="340359"/>
                </a:moveTo>
                <a:lnTo>
                  <a:pt x="332562" y="340359"/>
                </a:lnTo>
                <a:lnTo>
                  <a:pt x="341756" y="341629"/>
                </a:lnTo>
                <a:lnTo>
                  <a:pt x="357720" y="341629"/>
                </a:lnTo>
                <a:lnTo>
                  <a:pt x="388759" y="342899"/>
                </a:lnTo>
                <a:lnTo>
                  <a:pt x="603184" y="354329"/>
                </a:lnTo>
                <a:lnTo>
                  <a:pt x="655617" y="355599"/>
                </a:lnTo>
                <a:lnTo>
                  <a:pt x="712447" y="355599"/>
                </a:lnTo>
                <a:lnTo>
                  <a:pt x="774903" y="354329"/>
                </a:lnTo>
                <a:lnTo>
                  <a:pt x="813003" y="351789"/>
                </a:lnTo>
                <a:lnTo>
                  <a:pt x="841628" y="347979"/>
                </a:lnTo>
                <a:lnTo>
                  <a:pt x="946377" y="347979"/>
                </a:lnTo>
                <a:lnTo>
                  <a:pt x="961529" y="344169"/>
                </a:lnTo>
                <a:lnTo>
                  <a:pt x="973331" y="340359"/>
                </a:lnTo>
                <a:close/>
                <a:moveTo>
                  <a:pt x="1850034" y="340359"/>
                </a:moveTo>
                <a:lnTo>
                  <a:pt x="1493659" y="340359"/>
                </a:lnTo>
                <a:lnTo>
                  <a:pt x="1528567" y="341629"/>
                </a:lnTo>
                <a:lnTo>
                  <a:pt x="1545942" y="342899"/>
                </a:lnTo>
                <a:lnTo>
                  <a:pt x="1566544" y="344169"/>
                </a:lnTo>
                <a:lnTo>
                  <a:pt x="1604927" y="350519"/>
                </a:lnTo>
                <a:lnTo>
                  <a:pt x="1640919" y="353059"/>
                </a:lnTo>
                <a:lnTo>
                  <a:pt x="1675601" y="354329"/>
                </a:lnTo>
                <a:lnTo>
                  <a:pt x="1710054" y="353059"/>
                </a:lnTo>
                <a:lnTo>
                  <a:pt x="1717268" y="351789"/>
                </a:lnTo>
                <a:lnTo>
                  <a:pt x="1724583" y="351789"/>
                </a:lnTo>
                <a:lnTo>
                  <a:pt x="1732064" y="350519"/>
                </a:lnTo>
                <a:lnTo>
                  <a:pt x="1738274" y="350519"/>
                </a:lnTo>
                <a:lnTo>
                  <a:pt x="1744598" y="349249"/>
                </a:lnTo>
                <a:lnTo>
                  <a:pt x="1750529" y="349249"/>
                </a:lnTo>
                <a:lnTo>
                  <a:pt x="1757946" y="347979"/>
                </a:lnTo>
                <a:lnTo>
                  <a:pt x="1760283" y="346709"/>
                </a:lnTo>
                <a:lnTo>
                  <a:pt x="1818205" y="346709"/>
                </a:lnTo>
                <a:lnTo>
                  <a:pt x="1828566" y="345439"/>
                </a:lnTo>
                <a:lnTo>
                  <a:pt x="1837139" y="344169"/>
                </a:lnTo>
                <a:lnTo>
                  <a:pt x="1843849" y="341629"/>
                </a:lnTo>
                <a:lnTo>
                  <a:pt x="1850034" y="340359"/>
                </a:lnTo>
                <a:close/>
                <a:moveTo>
                  <a:pt x="946377" y="347979"/>
                </a:moveTo>
                <a:lnTo>
                  <a:pt x="843889" y="347979"/>
                </a:lnTo>
                <a:lnTo>
                  <a:pt x="847191" y="349249"/>
                </a:lnTo>
                <a:lnTo>
                  <a:pt x="857376" y="351789"/>
                </a:lnTo>
                <a:lnTo>
                  <a:pt x="862914" y="351789"/>
                </a:lnTo>
                <a:lnTo>
                  <a:pt x="868375" y="353059"/>
                </a:lnTo>
                <a:lnTo>
                  <a:pt x="915768" y="353059"/>
                </a:lnTo>
                <a:lnTo>
                  <a:pt x="946377" y="347979"/>
                </a:lnTo>
                <a:close/>
                <a:moveTo>
                  <a:pt x="1861654" y="331469"/>
                </a:moveTo>
                <a:lnTo>
                  <a:pt x="1173733" y="331469"/>
                </a:lnTo>
                <a:lnTo>
                  <a:pt x="1175842" y="332739"/>
                </a:lnTo>
                <a:lnTo>
                  <a:pt x="1177543" y="332739"/>
                </a:lnTo>
                <a:lnTo>
                  <a:pt x="1183221" y="334009"/>
                </a:lnTo>
                <a:lnTo>
                  <a:pt x="1189351" y="335279"/>
                </a:lnTo>
                <a:lnTo>
                  <a:pt x="1202588" y="339089"/>
                </a:lnTo>
                <a:lnTo>
                  <a:pt x="1216693" y="342899"/>
                </a:lnTo>
                <a:lnTo>
                  <a:pt x="1231553" y="345439"/>
                </a:lnTo>
                <a:lnTo>
                  <a:pt x="1247161" y="349249"/>
                </a:lnTo>
                <a:lnTo>
                  <a:pt x="1263510" y="350519"/>
                </a:lnTo>
                <a:lnTo>
                  <a:pt x="1270742" y="349249"/>
                </a:lnTo>
                <a:lnTo>
                  <a:pt x="1279380" y="349249"/>
                </a:lnTo>
                <a:lnTo>
                  <a:pt x="1289354" y="347979"/>
                </a:lnTo>
                <a:lnTo>
                  <a:pt x="1300594" y="346709"/>
                </a:lnTo>
                <a:lnTo>
                  <a:pt x="1312957" y="344169"/>
                </a:lnTo>
                <a:lnTo>
                  <a:pt x="1326311" y="341629"/>
                </a:lnTo>
                <a:lnTo>
                  <a:pt x="1335557" y="339089"/>
                </a:lnTo>
                <a:lnTo>
                  <a:pt x="1340408" y="337819"/>
                </a:lnTo>
                <a:lnTo>
                  <a:pt x="1342821" y="337819"/>
                </a:lnTo>
                <a:lnTo>
                  <a:pt x="1345323" y="336549"/>
                </a:lnTo>
                <a:lnTo>
                  <a:pt x="1347711" y="336549"/>
                </a:lnTo>
                <a:lnTo>
                  <a:pt x="1353769" y="334009"/>
                </a:lnTo>
                <a:lnTo>
                  <a:pt x="1849229" y="334009"/>
                </a:lnTo>
                <a:lnTo>
                  <a:pt x="1857959" y="332739"/>
                </a:lnTo>
                <a:lnTo>
                  <a:pt x="1861654" y="331469"/>
                </a:lnTo>
                <a:close/>
                <a:moveTo>
                  <a:pt x="1818205" y="346709"/>
                </a:moveTo>
                <a:lnTo>
                  <a:pt x="1764106" y="346709"/>
                </a:lnTo>
                <a:lnTo>
                  <a:pt x="1776539" y="347979"/>
                </a:lnTo>
                <a:lnTo>
                  <a:pt x="1784468" y="347979"/>
                </a:lnTo>
                <a:lnTo>
                  <a:pt x="1792054" y="349249"/>
                </a:lnTo>
                <a:lnTo>
                  <a:pt x="1799279" y="349249"/>
                </a:lnTo>
                <a:lnTo>
                  <a:pt x="1806130" y="347979"/>
                </a:lnTo>
                <a:lnTo>
                  <a:pt x="1818205" y="346709"/>
                </a:lnTo>
                <a:close/>
                <a:moveTo>
                  <a:pt x="1977120" y="320039"/>
                </a:moveTo>
                <a:lnTo>
                  <a:pt x="1907197" y="320039"/>
                </a:lnTo>
                <a:lnTo>
                  <a:pt x="1909114" y="321309"/>
                </a:lnTo>
                <a:lnTo>
                  <a:pt x="1910486" y="322579"/>
                </a:lnTo>
                <a:lnTo>
                  <a:pt x="1913293" y="323849"/>
                </a:lnTo>
                <a:lnTo>
                  <a:pt x="1913864" y="325119"/>
                </a:lnTo>
                <a:lnTo>
                  <a:pt x="1916645" y="326389"/>
                </a:lnTo>
                <a:lnTo>
                  <a:pt x="1919185" y="327659"/>
                </a:lnTo>
                <a:lnTo>
                  <a:pt x="1920849" y="328929"/>
                </a:lnTo>
                <a:lnTo>
                  <a:pt x="1921865" y="331469"/>
                </a:lnTo>
                <a:lnTo>
                  <a:pt x="1921243" y="331469"/>
                </a:lnTo>
                <a:lnTo>
                  <a:pt x="1918195" y="332739"/>
                </a:lnTo>
                <a:lnTo>
                  <a:pt x="1916836" y="332739"/>
                </a:lnTo>
                <a:lnTo>
                  <a:pt x="1915083" y="334009"/>
                </a:lnTo>
                <a:lnTo>
                  <a:pt x="1912531" y="334009"/>
                </a:lnTo>
                <a:lnTo>
                  <a:pt x="1911603" y="335279"/>
                </a:lnTo>
                <a:lnTo>
                  <a:pt x="1911197" y="335279"/>
                </a:lnTo>
                <a:lnTo>
                  <a:pt x="1918182" y="336549"/>
                </a:lnTo>
                <a:lnTo>
                  <a:pt x="1926818" y="339089"/>
                </a:lnTo>
                <a:lnTo>
                  <a:pt x="1941906" y="341629"/>
                </a:lnTo>
                <a:lnTo>
                  <a:pt x="1951126" y="342899"/>
                </a:lnTo>
                <a:lnTo>
                  <a:pt x="1958695" y="344169"/>
                </a:lnTo>
                <a:lnTo>
                  <a:pt x="1965832" y="344169"/>
                </a:lnTo>
                <a:lnTo>
                  <a:pt x="1976303" y="345439"/>
                </a:lnTo>
                <a:lnTo>
                  <a:pt x="1977120" y="345439"/>
                </a:lnTo>
                <a:lnTo>
                  <a:pt x="1977120" y="320039"/>
                </a:lnTo>
                <a:close/>
                <a:moveTo>
                  <a:pt x="12217" y="198119"/>
                </a:moveTo>
                <a:lnTo>
                  <a:pt x="8166" y="200659"/>
                </a:lnTo>
                <a:lnTo>
                  <a:pt x="11309" y="205739"/>
                </a:lnTo>
                <a:lnTo>
                  <a:pt x="14989" y="210819"/>
                </a:lnTo>
                <a:lnTo>
                  <a:pt x="19149" y="215899"/>
                </a:lnTo>
                <a:lnTo>
                  <a:pt x="23736" y="220979"/>
                </a:lnTo>
                <a:lnTo>
                  <a:pt x="24269" y="222249"/>
                </a:lnTo>
                <a:lnTo>
                  <a:pt x="24891" y="224789"/>
                </a:lnTo>
                <a:lnTo>
                  <a:pt x="25476" y="226059"/>
                </a:lnTo>
                <a:lnTo>
                  <a:pt x="23850" y="227329"/>
                </a:lnTo>
                <a:lnTo>
                  <a:pt x="24612" y="227329"/>
                </a:lnTo>
                <a:lnTo>
                  <a:pt x="27444" y="232409"/>
                </a:lnTo>
                <a:lnTo>
                  <a:pt x="32359" y="240029"/>
                </a:lnTo>
                <a:lnTo>
                  <a:pt x="44246" y="257809"/>
                </a:lnTo>
                <a:lnTo>
                  <a:pt x="60485" y="273049"/>
                </a:lnTo>
                <a:lnTo>
                  <a:pt x="81688" y="284479"/>
                </a:lnTo>
                <a:lnTo>
                  <a:pt x="108470" y="293369"/>
                </a:lnTo>
                <a:lnTo>
                  <a:pt x="124497" y="306069"/>
                </a:lnTo>
                <a:lnTo>
                  <a:pt x="160418" y="326389"/>
                </a:lnTo>
                <a:lnTo>
                  <a:pt x="198877" y="337819"/>
                </a:lnTo>
                <a:lnTo>
                  <a:pt x="235811" y="341629"/>
                </a:lnTo>
                <a:lnTo>
                  <a:pt x="252628" y="341629"/>
                </a:lnTo>
                <a:lnTo>
                  <a:pt x="273805" y="342899"/>
                </a:lnTo>
                <a:lnTo>
                  <a:pt x="293763" y="342899"/>
                </a:lnTo>
                <a:lnTo>
                  <a:pt x="329412" y="340359"/>
                </a:lnTo>
                <a:lnTo>
                  <a:pt x="973331" y="340359"/>
                </a:lnTo>
                <a:lnTo>
                  <a:pt x="1006843" y="332739"/>
                </a:lnTo>
                <a:lnTo>
                  <a:pt x="1017507" y="332739"/>
                </a:lnTo>
                <a:lnTo>
                  <a:pt x="1027853" y="331469"/>
                </a:lnTo>
                <a:lnTo>
                  <a:pt x="1869185" y="331469"/>
                </a:lnTo>
                <a:lnTo>
                  <a:pt x="1880615" y="328929"/>
                </a:lnTo>
                <a:lnTo>
                  <a:pt x="1886242" y="326389"/>
                </a:lnTo>
                <a:lnTo>
                  <a:pt x="1898573" y="322579"/>
                </a:lnTo>
                <a:lnTo>
                  <a:pt x="1900961" y="322579"/>
                </a:lnTo>
                <a:lnTo>
                  <a:pt x="1905634" y="321309"/>
                </a:lnTo>
                <a:lnTo>
                  <a:pt x="1907197" y="320039"/>
                </a:lnTo>
                <a:lnTo>
                  <a:pt x="1977120" y="320039"/>
                </a:lnTo>
                <a:lnTo>
                  <a:pt x="1977120" y="212089"/>
                </a:lnTo>
                <a:lnTo>
                  <a:pt x="18973" y="212089"/>
                </a:lnTo>
                <a:lnTo>
                  <a:pt x="15392" y="205739"/>
                </a:lnTo>
                <a:lnTo>
                  <a:pt x="11734" y="204469"/>
                </a:lnTo>
                <a:lnTo>
                  <a:pt x="12217" y="198119"/>
                </a:lnTo>
                <a:close/>
                <a:moveTo>
                  <a:pt x="1849229" y="334009"/>
                </a:moveTo>
                <a:lnTo>
                  <a:pt x="1355826" y="334009"/>
                </a:lnTo>
                <a:lnTo>
                  <a:pt x="1356969" y="335279"/>
                </a:lnTo>
                <a:lnTo>
                  <a:pt x="1367491" y="337819"/>
                </a:lnTo>
                <a:lnTo>
                  <a:pt x="1378853" y="339089"/>
                </a:lnTo>
                <a:lnTo>
                  <a:pt x="1389521" y="341629"/>
                </a:lnTo>
                <a:lnTo>
                  <a:pt x="1397965" y="342899"/>
                </a:lnTo>
                <a:lnTo>
                  <a:pt x="1388808" y="340359"/>
                </a:lnTo>
                <a:lnTo>
                  <a:pt x="1404351" y="337819"/>
                </a:lnTo>
                <a:lnTo>
                  <a:pt x="1414152" y="336549"/>
                </a:lnTo>
                <a:lnTo>
                  <a:pt x="1829373" y="336549"/>
                </a:lnTo>
                <a:lnTo>
                  <a:pt x="1839715" y="335279"/>
                </a:lnTo>
                <a:lnTo>
                  <a:pt x="1849229" y="334009"/>
                </a:lnTo>
                <a:close/>
                <a:moveTo>
                  <a:pt x="1829373" y="336549"/>
                </a:moveTo>
                <a:lnTo>
                  <a:pt x="1436146" y="336549"/>
                </a:lnTo>
                <a:lnTo>
                  <a:pt x="1432760" y="339089"/>
                </a:lnTo>
                <a:lnTo>
                  <a:pt x="1428082" y="340359"/>
                </a:lnTo>
                <a:lnTo>
                  <a:pt x="1432128" y="341629"/>
                </a:lnTo>
                <a:lnTo>
                  <a:pt x="1465960" y="341629"/>
                </a:lnTo>
                <a:lnTo>
                  <a:pt x="1479026" y="340359"/>
                </a:lnTo>
                <a:lnTo>
                  <a:pt x="1848396" y="340359"/>
                </a:lnTo>
                <a:lnTo>
                  <a:pt x="1852714" y="339089"/>
                </a:lnTo>
                <a:lnTo>
                  <a:pt x="1853145" y="337819"/>
                </a:lnTo>
                <a:lnTo>
                  <a:pt x="1818157" y="337819"/>
                </a:lnTo>
                <a:lnTo>
                  <a:pt x="1829373" y="336549"/>
                </a:lnTo>
                <a:close/>
                <a:moveTo>
                  <a:pt x="1862607" y="337819"/>
                </a:moveTo>
                <a:lnTo>
                  <a:pt x="1853171" y="340359"/>
                </a:lnTo>
                <a:lnTo>
                  <a:pt x="1856244" y="340359"/>
                </a:lnTo>
                <a:lnTo>
                  <a:pt x="1862607" y="337819"/>
                </a:lnTo>
                <a:close/>
                <a:moveTo>
                  <a:pt x="1167434" y="331469"/>
                </a:moveTo>
                <a:lnTo>
                  <a:pt x="1027853" y="331469"/>
                </a:lnTo>
                <a:lnTo>
                  <a:pt x="1038359" y="332739"/>
                </a:lnTo>
                <a:lnTo>
                  <a:pt x="1049502" y="332739"/>
                </a:lnTo>
                <a:lnTo>
                  <a:pt x="1061961" y="335279"/>
                </a:lnTo>
                <a:lnTo>
                  <a:pt x="1090507" y="337819"/>
                </a:lnTo>
                <a:lnTo>
                  <a:pt x="1120643" y="337819"/>
                </a:lnTo>
                <a:lnTo>
                  <a:pt x="1135400" y="336549"/>
                </a:lnTo>
                <a:lnTo>
                  <a:pt x="1149874" y="334009"/>
                </a:lnTo>
                <a:lnTo>
                  <a:pt x="1167434" y="331469"/>
                </a:lnTo>
                <a:close/>
                <a:moveTo>
                  <a:pt x="1853577" y="336549"/>
                </a:moveTo>
                <a:lnTo>
                  <a:pt x="1846098" y="336549"/>
                </a:lnTo>
                <a:lnTo>
                  <a:pt x="1830120" y="337819"/>
                </a:lnTo>
                <a:lnTo>
                  <a:pt x="1853145" y="337819"/>
                </a:lnTo>
                <a:lnTo>
                  <a:pt x="1853577" y="336549"/>
                </a:lnTo>
                <a:close/>
                <a:moveTo>
                  <a:pt x="1977120" y="189229"/>
                </a:moveTo>
                <a:lnTo>
                  <a:pt x="15493" y="189229"/>
                </a:lnTo>
                <a:lnTo>
                  <a:pt x="17945" y="198119"/>
                </a:lnTo>
                <a:lnTo>
                  <a:pt x="14947" y="200659"/>
                </a:lnTo>
                <a:lnTo>
                  <a:pt x="18973" y="212089"/>
                </a:lnTo>
                <a:lnTo>
                  <a:pt x="1977120" y="212089"/>
                </a:lnTo>
                <a:lnTo>
                  <a:pt x="1977120" y="189229"/>
                </a:lnTo>
                <a:close/>
                <a:moveTo>
                  <a:pt x="10602" y="190344"/>
                </a:moveTo>
                <a:lnTo>
                  <a:pt x="9918" y="190499"/>
                </a:lnTo>
                <a:lnTo>
                  <a:pt x="13677" y="198119"/>
                </a:lnTo>
                <a:lnTo>
                  <a:pt x="10602" y="190344"/>
                </a:lnTo>
                <a:close/>
                <a:moveTo>
                  <a:pt x="8418" y="158749"/>
                </a:moveTo>
                <a:lnTo>
                  <a:pt x="8610" y="167639"/>
                </a:lnTo>
                <a:lnTo>
                  <a:pt x="13411" y="167639"/>
                </a:lnTo>
                <a:lnTo>
                  <a:pt x="15405" y="172719"/>
                </a:lnTo>
                <a:lnTo>
                  <a:pt x="15519" y="176529"/>
                </a:lnTo>
                <a:lnTo>
                  <a:pt x="15786" y="180339"/>
                </a:lnTo>
                <a:lnTo>
                  <a:pt x="16167" y="184149"/>
                </a:lnTo>
                <a:lnTo>
                  <a:pt x="14871" y="186689"/>
                </a:lnTo>
                <a:lnTo>
                  <a:pt x="9156" y="186689"/>
                </a:lnTo>
                <a:lnTo>
                  <a:pt x="10602" y="190344"/>
                </a:lnTo>
                <a:lnTo>
                  <a:pt x="15493" y="189229"/>
                </a:lnTo>
                <a:lnTo>
                  <a:pt x="1977120" y="189229"/>
                </a:lnTo>
                <a:lnTo>
                  <a:pt x="1977120" y="186689"/>
                </a:lnTo>
                <a:lnTo>
                  <a:pt x="14871" y="186689"/>
                </a:lnTo>
                <a:lnTo>
                  <a:pt x="10731" y="184149"/>
                </a:lnTo>
                <a:lnTo>
                  <a:pt x="1977120" y="184149"/>
                </a:lnTo>
                <a:lnTo>
                  <a:pt x="1977120" y="166369"/>
                </a:lnTo>
                <a:lnTo>
                  <a:pt x="15316" y="166369"/>
                </a:lnTo>
                <a:lnTo>
                  <a:pt x="10109" y="165099"/>
                </a:lnTo>
                <a:lnTo>
                  <a:pt x="8418" y="158749"/>
                </a:lnTo>
                <a:close/>
                <a:moveTo>
                  <a:pt x="8420" y="149859"/>
                </a:moveTo>
                <a:lnTo>
                  <a:pt x="6642" y="151129"/>
                </a:lnTo>
                <a:lnTo>
                  <a:pt x="5905" y="154939"/>
                </a:lnTo>
                <a:lnTo>
                  <a:pt x="5803" y="158749"/>
                </a:lnTo>
                <a:lnTo>
                  <a:pt x="5651" y="161289"/>
                </a:lnTo>
                <a:lnTo>
                  <a:pt x="6108" y="166369"/>
                </a:lnTo>
                <a:lnTo>
                  <a:pt x="6730" y="163829"/>
                </a:lnTo>
                <a:lnTo>
                  <a:pt x="7619" y="161289"/>
                </a:lnTo>
                <a:lnTo>
                  <a:pt x="8407" y="158749"/>
                </a:lnTo>
                <a:lnTo>
                  <a:pt x="7404" y="154939"/>
                </a:lnTo>
                <a:lnTo>
                  <a:pt x="8420" y="149859"/>
                </a:lnTo>
                <a:close/>
                <a:moveTo>
                  <a:pt x="1977120" y="128269"/>
                </a:moveTo>
                <a:lnTo>
                  <a:pt x="26034" y="128269"/>
                </a:lnTo>
                <a:lnTo>
                  <a:pt x="32003" y="130809"/>
                </a:lnTo>
                <a:lnTo>
                  <a:pt x="18770" y="138429"/>
                </a:lnTo>
                <a:lnTo>
                  <a:pt x="17945" y="138429"/>
                </a:lnTo>
                <a:lnTo>
                  <a:pt x="17195" y="139699"/>
                </a:lnTo>
                <a:lnTo>
                  <a:pt x="16123" y="146049"/>
                </a:lnTo>
                <a:lnTo>
                  <a:pt x="15570" y="151129"/>
                </a:lnTo>
                <a:lnTo>
                  <a:pt x="15359" y="157479"/>
                </a:lnTo>
                <a:lnTo>
                  <a:pt x="15316" y="166369"/>
                </a:lnTo>
                <a:lnTo>
                  <a:pt x="1977120" y="166369"/>
                </a:lnTo>
                <a:lnTo>
                  <a:pt x="1977120" y="128269"/>
                </a:lnTo>
                <a:close/>
                <a:moveTo>
                  <a:pt x="13957" y="129539"/>
                </a:moveTo>
                <a:lnTo>
                  <a:pt x="5651" y="133349"/>
                </a:lnTo>
                <a:lnTo>
                  <a:pt x="4457" y="134619"/>
                </a:lnTo>
                <a:lnTo>
                  <a:pt x="4927" y="138429"/>
                </a:lnTo>
                <a:lnTo>
                  <a:pt x="6692" y="140969"/>
                </a:lnTo>
                <a:lnTo>
                  <a:pt x="9499" y="143509"/>
                </a:lnTo>
                <a:lnTo>
                  <a:pt x="9512" y="139699"/>
                </a:lnTo>
                <a:lnTo>
                  <a:pt x="10617" y="135889"/>
                </a:lnTo>
                <a:lnTo>
                  <a:pt x="15735" y="132079"/>
                </a:lnTo>
                <a:lnTo>
                  <a:pt x="18509" y="130089"/>
                </a:lnTo>
                <a:lnTo>
                  <a:pt x="13957" y="129539"/>
                </a:lnTo>
                <a:close/>
                <a:moveTo>
                  <a:pt x="21001" y="130389"/>
                </a:moveTo>
                <a:lnTo>
                  <a:pt x="20942" y="133349"/>
                </a:lnTo>
                <a:lnTo>
                  <a:pt x="13296" y="137159"/>
                </a:lnTo>
                <a:lnTo>
                  <a:pt x="12318" y="137159"/>
                </a:lnTo>
                <a:lnTo>
                  <a:pt x="12420" y="138429"/>
                </a:lnTo>
                <a:lnTo>
                  <a:pt x="11976" y="139699"/>
                </a:lnTo>
                <a:lnTo>
                  <a:pt x="13474" y="139699"/>
                </a:lnTo>
                <a:lnTo>
                  <a:pt x="13931" y="138429"/>
                </a:lnTo>
                <a:lnTo>
                  <a:pt x="15252" y="138429"/>
                </a:lnTo>
                <a:lnTo>
                  <a:pt x="23012" y="135889"/>
                </a:lnTo>
                <a:lnTo>
                  <a:pt x="25027" y="130809"/>
                </a:lnTo>
                <a:lnTo>
                  <a:pt x="24485" y="130809"/>
                </a:lnTo>
                <a:lnTo>
                  <a:pt x="21001" y="130389"/>
                </a:lnTo>
                <a:close/>
                <a:moveTo>
                  <a:pt x="4175" y="129745"/>
                </a:moveTo>
                <a:lnTo>
                  <a:pt x="863" y="130809"/>
                </a:lnTo>
                <a:lnTo>
                  <a:pt x="0" y="130809"/>
                </a:lnTo>
                <a:lnTo>
                  <a:pt x="634" y="132079"/>
                </a:lnTo>
                <a:lnTo>
                  <a:pt x="914" y="132079"/>
                </a:lnTo>
                <a:lnTo>
                  <a:pt x="1943" y="130809"/>
                </a:lnTo>
                <a:lnTo>
                  <a:pt x="4175" y="129745"/>
                </a:lnTo>
                <a:close/>
                <a:moveTo>
                  <a:pt x="1977120" y="120649"/>
                </a:moveTo>
                <a:lnTo>
                  <a:pt x="25742" y="120649"/>
                </a:lnTo>
                <a:lnTo>
                  <a:pt x="24485" y="130809"/>
                </a:lnTo>
                <a:lnTo>
                  <a:pt x="25027" y="130809"/>
                </a:lnTo>
                <a:lnTo>
                  <a:pt x="26034" y="128269"/>
                </a:lnTo>
                <a:lnTo>
                  <a:pt x="1977120" y="128269"/>
                </a:lnTo>
                <a:lnTo>
                  <a:pt x="1977120" y="120649"/>
                </a:lnTo>
                <a:close/>
                <a:moveTo>
                  <a:pt x="21043" y="128269"/>
                </a:moveTo>
                <a:lnTo>
                  <a:pt x="18509" y="130089"/>
                </a:lnTo>
                <a:lnTo>
                  <a:pt x="21001" y="130389"/>
                </a:lnTo>
                <a:lnTo>
                  <a:pt x="21043" y="128269"/>
                </a:lnTo>
                <a:close/>
                <a:moveTo>
                  <a:pt x="8804" y="127682"/>
                </a:moveTo>
                <a:lnTo>
                  <a:pt x="7267" y="128269"/>
                </a:lnTo>
                <a:lnTo>
                  <a:pt x="4175" y="129745"/>
                </a:lnTo>
                <a:lnTo>
                  <a:pt x="8762" y="128269"/>
                </a:lnTo>
                <a:lnTo>
                  <a:pt x="8804" y="127682"/>
                </a:lnTo>
                <a:close/>
                <a:moveTo>
                  <a:pt x="1977120" y="109219"/>
                </a:moveTo>
                <a:lnTo>
                  <a:pt x="31927" y="109219"/>
                </a:lnTo>
                <a:lnTo>
                  <a:pt x="29895" y="113029"/>
                </a:lnTo>
                <a:lnTo>
                  <a:pt x="26060" y="114299"/>
                </a:lnTo>
                <a:lnTo>
                  <a:pt x="23990" y="114299"/>
                </a:lnTo>
                <a:lnTo>
                  <a:pt x="18668" y="115569"/>
                </a:lnTo>
                <a:lnTo>
                  <a:pt x="9207" y="121919"/>
                </a:lnTo>
                <a:lnTo>
                  <a:pt x="8804" y="127682"/>
                </a:lnTo>
                <a:lnTo>
                  <a:pt x="20554" y="123189"/>
                </a:lnTo>
                <a:lnTo>
                  <a:pt x="25742" y="120649"/>
                </a:lnTo>
                <a:lnTo>
                  <a:pt x="1977120" y="120649"/>
                </a:lnTo>
                <a:lnTo>
                  <a:pt x="1977120" y="109219"/>
                </a:lnTo>
                <a:close/>
                <a:moveTo>
                  <a:pt x="80429" y="80009"/>
                </a:moveTo>
                <a:lnTo>
                  <a:pt x="80036" y="82549"/>
                </a:lnTo>
                <a:lnTo>
                  <a:pt x="81559" y="83819"/>
                </a:lnTo>
                <a:lnTo>
                  <a:pt x="81872" y="85089"/>
                </a:lnTo>
                <a:lnTo>
                  <a:pt x="77850" y="88899"/>
                </a:lnTo>
                <a:lnTo>
                  <a:pt x="63098" y="93979"/>
                </a:lnTo>
                <a:lnTo>
                  <a:pt x="49483" y="100329"/>
                </a:lnTo>
                <a:lnTo>
                  <a:pt x="36961" y="106679"/>
                </a:lnTo>
                <a:lnTo>
                  <a:pt x="25488" y="111759"/>
                </a:lnTo>
                <a:lnTo>
                  <a:pt x="29121" y="110489"/>
                </a:lnTo>
                <a:lnTo>
                  <a:pt x="31927" y="109219"/>
                </a:lnTo>
                <a:lnTo>
                  <a:pt x="1977120" y="109219"/>
                </a:lnTo>
                <a:lnTo>
                  <a:pt x="1977120" y="81279"/>
                </a:lnTo>
                <a:lnTo>
                  <a:pt x="88557" y="81279"/>
                </a:lnTo>
                <a:lnTo>
                  <a:pt x="80429" y="80009"/>
                </a:lnTo>
                <a:close/>
                <a:moveTo>
                  <a:pt x="55401" y="84088"/>
                </a:moveTo>
                <a:lnTo>
                  <a:pt x="38776" y="92709"/>
                </a:lnTo>
                <a:lnTo>
                  <a:pt x="30262" y="96519"/>
                </a:lnTo>
                <a:lnTo>
                  <a:pt x="24231" y="101599"/>
                </a:lnTo>
                <a:lnTo>
                  <a:pt x="28789" y="101599"/>
                </a:lnTo>
                <a:lnTo>
                  <a:pt x="26377" y="104139"/>
                </a:lnTo>
                <a:lnTo>
                  <a:pt x="21013" y="107949"/>
                </a:lnTo>
                <a:lnTo>
                  <a:pt x="16713" y="110489"/>
                </a:lnTo>
                <a:lnTo>
                  <a:pt x="25700" y="106679"/>
                </a:lnTo>
                <a:lnTo>
                  <a:pt x="33505" y="101599"/>
                </a:lnTo>
                <a:lnTo>
                  <a:pt x="39201" y="96519"/>
                </a:lnTo>
                <a:lnTo>
                  <a:pt x="41859" y="95249"/>
                </a:lnTo>
                <a:lnTo>
                  <a:pt x="40970" y="95249"/>
                </a:lnTo>
                <a:lnTo>
                  <a:pt x="55401" y="84088"/>
                </a:lnTo>
                <a:close/>
                <a:moveTo>
                  <a:pt x="104330" y="55879"/>
                </a:moveTo>
                <a:lnTo>
                  <a:pt x="91403" y="62229"/>
                </a:lnTo>
                <a:lnTo>
                  <a:pt x="77630" y="67309"/>
                </a:lnTo>
                <a:lnTo>
                  <a:pt x="64602" y="73659"/>
                </a:lnTo>
                <a:lnTo>
                  <a:pt x="53911" y="81279"/>
                </a:lnTo>
                <a:lnTo>
                  <a:pt x="58369" y="82549"/>
                </a:lnTo>
                <a:lnTo>
                  <a:pt x="57584" y="82956"/>
                </a:lnTo>
                <a:lnTo>
                  <a:pt x="59804" y="87629"/>
                </a:lnTo>
                <a:lnTo>
                  <a:pt x="61949" y="81279"/>
                </a:lnTo>
                <a:lnTo>
                  <a:pt x="70608" y="78739"/>
                </a:lnTo>
                <a:lnTo>
                  <a:pt x="78549" y="76199"/>
                </a:lnTo>
                <a:lnTo>
                  <a:pt x="78536" y="72389"/>
                </a:lnTo>
                <a:lnTo>
                  <a:pt x="83438" y="68579"/>
                </a:lnTo>
                <a:lnTo>
                  <a:pt x="95863" y="68579"/>
                </a:lnTo>
                <a:lnTo>
                  <a:pt x="101447" y="64769"/>
                </a:lnTo>
                <a:lnTo>
                  <a:pt x="1977120" y="64769"/>
                </a:lnTo>
                <a:lnTo>
                  <a:pt x="1977120" y="62229"/>
                </a:lnTo>
                <a:lnTo>
                  <a:pt x="101726" y="62229"/>
                </a:lnTo>
                <a:lnTo>
                  <a:pt x="104330" y="55879"/>
                </a:lnTo>
                <a:close/>
                <a:moveTo>
                  <a:pt x="57391" y="82549"/>
                </a:moveTo>
                <a:lnTo>
                  <a:pt x="55401" y="84088"/>
                </a:lnTo>
                <a:lnTo>
                  <a:pt x="57584" y="82956"/>
                </a:lnTo>
                <a:lnTo>
                  <a:pt x="57391" y="82549"/>
                </a:lnTo>
                <a:close/>
                <a:moveTo>
                  <a:pt x="1977120" y="64769"/>
                </a:moveTo>
                <a:lnTo>
                  <a:pt x="104101" y="64769"/>
                </a:lnTo>
                <a:lnTo>
                  <a:pt x="103416" y="69849"/>
                </a:lnTo>
                <a:lnTo>
                  <a:pt x="101523" y="71119"/>
                </a:lnTo>
                <a:lnTo>
                  <a:pt x="95643" y="73659"/>
                </a:lnTo>
                <a:lnTo>
                  <a:pt x="88557" y="81279"/>
                </a:lnTo>
                <a:lnTo>
                  <a:pt x="1977120" y="81279"/>
                </a:lnTo>
                <a:lnTo>
                  <a:pt x="1977120" y="64769"/>
                </a:lnTo>
                <a:close/>
                <a:moveTo>
                  <a:pt x="95863" y="68579"/>
                </a:moveTo>
                <a:lnTo>
                  <a:pt x="83438" y="68579"/>
                </a:lnTo>
                <a:lnTo>
                  <a:pt x="87769" y="71119"/>
                </a:lnTo>
                <a:lnTo>
                  <a:pt x="88417" y="73659"/>
                </a:lnTo>
                <a:lnTo>
                  <a:pt x="95863" y="68579"/>
                </a:lnTo>
                <a:close/>
                <a:moveTo>
                  <a:pt x="1977120" y="54609"/>
                </a:moveTo>
                <a:lnTo>
                  <a:pt x="121221" y="54609"/>
                </a:lnTo>
                <a:lnTo>
                  <a:pt x="117563" y="59689"/>
                </a:lnTo>
                <a:lnTo>
                  <a:pt x="108330" y="60959"/>
                </a:lnTo>
                <a:lnTo>
                  <a:pt x="101726" y="62229"/>
                </a:lnTo>
                <a:lnTo>
                  <a:pt x="1977120" y="62229"/>
                </a:lnTo>
                <a:lnTo>
                  <a:pt x="1977120" y="54609"/>
                </a:lnTo>
                <a:close/>
                <a:moveTo>
                  <a:pt x="154063" y="34289"/>
                </a:moveTo>
                <a:lnTo>
                  <a:pt x="143931" y="39369"/>
                </a:lnTo>
                <a:lnTo>
                  <a:pt x="133762" y="43179"/>
                </a:lnTo>
                <a:lnTo>
                  <a:pt x="124470" y="46989"/>
                </a:lnTo>
                <a:lnTo>
                  <a:pt x="116966" y="52069"/>
                </a:lnTo>
                <a:lnTo>
                  <a:pt x="116624" y="54609"/>
                </a:lnTo>
                <a:lnTo>
                  <a:pt x="114223" y="58419"/>
                </a:lnTo>
                <a:lnTo>
                  <a:pt x="121221" y="54609"/>
                </a:lnTo>
                <a:lnTo>
                  <a:pt x="1977120" y="54609"/>
                </a:lnTo>
                <a:lnTo>
                  <a:pt x="1977120" y="52069"/>
                </a:lnTo>
                <a:lnTo>
                  <a:pt x="1735785" y="52069"/>
                </a:lnTo>
                <a:lnTo>
                  <a:pt x="1733626" y="50799"/>
                </a:lnTo>
                <a:lnTo>
                  <a:pt x="1734347" y="49529"/>
                </a:lnTo>
                <a:lnTo>
                  <a:pt x="1739923" y="46989"/>
                </a:lnTo>
                <a:lnTo>
                  <a:pt x="1342205" y="46989"/>
                </a:lnTo>
                <a:lnTo>
                  <a:pt x="1330728" y="45719"/>
                </a:lnTo>
                <a:lnTo>
                  <a:pt x="1320436" y="43179"/>
                </a:lnTo>
                <a:lnTo>
                  <a:pt x="844394" y="43179"/>
                </a:lnTo>
                <a:lnTo>
                  <a:pt x="834326" y="41909"/>
                </a:lnTo>
                <a:lnTo>
                  <a:pt x="619569" y="41909"/>
                </a:lnTo>
                <a:lnTo>
                  <a:pt x="619036" y="40639"/>
                </a:lnTo>
                <a:lnTo>
                  <a:pt x="274219" y="40639"/>
                </a:lnTo>
                <a:lnTo>
                  <a:pt x="267299" y="39369"/>
                </a:lnTo>
                <a:lnTo>
                  <a:pt x="260413" y="39369"/>
                </a:lnTo>
                <a:lnTo>
                  <a:pt x="253709" y="38099"/>
                </a:lnTo>
                <a:lnTo>
                  <a:pt x="229882" y="38099"/>
                </a:lnTo>
                <a:lnTo>
                  <a:pt x="229768" y="36829"/>
                </a:lnTo>
                <a:lnTo>
                  <a:pt x="236816" y="36829"/>
                </a:lnTo>
                <a:lnTo>
                  <a:pt x="240131" y="35559"/>
                </a:lnTo>
                <a:lnTo>
                  <a:pt x="153809" y="35559"/>
                </a:lnTo>
                <a:lnTo>
                  <a:pt x="154063" y="34289"/>
                </a:lnTo>
                <a:close/>
                <a:moveTo>
                  <a:pt x="1969657" y="50799"/>
                </a:moveTo>
                <a:lnTo>
                  <a:pt x="1743532" y="50799"/>
                </a:lnTo>
                <a:lnTo>
                  <a:pt x="1741157" y="52069"/>
                </a:lnTo>
                <a:lnTo>
                  <a:pt x="1977120" y="52069"/>
                </a:lnTo>
                <a:lnTo>
                  <a:pt x="1969657" y="50799"/>
                </a:lnTo>
                <a:close/>
                <a:moveTo>
                  <a:pt x="1847824" y="10159"/>
                </a:moveTo>
                <a:lnTo>
                  <a:pt x="1834253" y="12699"/>
                </a:lnTo>
                <a:lnTo>
                  <a:pt x="1821521" y="16509"/>
                </a:lnTo>
                <a:lnTo>
                  <a:pt x="1809853" y="21589"/>
                </a:lnTo>
                <a:lnTo>
                  <a:pt x="1799475" y="27939"/>
                </a:lnTo>
                <a:lnTo>
                  <a:pt x="1795310" y="29209"/>
                </a:lnTo>
                <a:lnTo>
                  <a:pt x="1791563" y="31749"/>
                </a:lnTo>
                <a:lnTo>
                  <a:pt x="1785810" y="33019"/>
                </a:lnTo>
                <a:lnTo>
                  <a:pt x="1779854" y="36829"/>
                </a:lnTo>
                <a:lnTo>
                  <a:pt x="1788185" y="36829"/>
                </a:lnTo>
                <a:lnTo>
                  <a:pt x="1793925" y="38099"/>
                </a:lnTo>
                <a:lnTo>
                  <a:pt x="1798739" y="38099"/>
                </a:lnTo>
                <a:lnTo>
                  <a:pt x="1798281" y="39369"/>
                </a:lnTo>
                <a:lnTo>
                  <a:pt x="1797862" y="40639"/>
                </a:lnTo>
                <a:lnTo>
                  <a:pt x="1794789" y="43179"/>
                </a:lnTo>
                <a:lnTo>
                  <a:pt x="1785543" y="46989"/>
                </a:lnTo>
                <a:lnTo>
                  <a:pt x="1781022" y="46989"/>
                </a:lnTo>
                <a:lnTo>
                  <a:pt x="1778660" y="48259"/>
                </a:lnTo>
                <a:lnTo>
                  <a:pt x="1771153" y="49529"/>
                </a:lnTo>
                <a:lnTo>
                  <a:pt x="1763563" y="49529"/>
                </a:lnTo>
                <a:lnTo>
                  <a:pt x="1755939" y="50799"/>
                </a:lnTo>
                <a:lnTo>
                  <a:pt x="1961683" y="50799"/>
                </a:lnTo>
                <a:lnTo>
                  <a:pt x="1953818" y="49529"/>
                </a:lnTo>
                <a:lnTo>
                  <a:pt x="1929757" y="35559"/>
                </a:lnTo>
                <a:lnTo>
                  <a:pt x="1917176" y="27939"/>
                </a:lnTo>
                <a:lnTo>
                  <a:pt x="1903818" y="20319"/>
                </a:lnTo>
                <a:lnTo>
                  <a:pt x="1890026" y="15239"/>
                </a:lnTo>
                <a:lnTo>
                  <a:pt x="1876059" y="12699"/>
                </a:lnTo>
                <a:lnTo>
                  <a:pt x="1847824" y="10159"/>
                </a:lnTo>
                <a:close/>
                <a:moveTo>
                  <a:pt x="1504162" y="24129"/>
                </a:moveTo>
                <a:lnTo>
                  <a:pt x="1469829" y="24129"/>
                </a:lnTo>
                <a:lnTo>
                  <a:pt x="1433677" y="26669"/>
                </a:lnTo>
                <a:lnTo>
                  <a:pt x="1424393" y="29209"/>
                </a:lnTo>
                <a:lnTo>
                  <a:pt x="1417535" y="30479"/>
                </a:lnTo>
                <a:lnTo>
                  <a:pt x="1404950" y="31749"/>
                </a:lnTo>
                <a:lnTo>
                  <a:pt x="1388325" y="34289"/>
                </a:lnTo>
                <a:lnTo>
                  <a:pt x="1341615" y="34289"/>
                </a:lnTo>
                <a:lnTo>
                  <a:pt x="1351663" y="36829"/>
                </a:lnTo>
                <a:lnTo>
                  <a:pt x="1371642" y="39369"/>
                </a:lnTo>
                <a:lnTo>
                  <a:pt x="1359105" y="39369"/>
                </a:lnTo>
                <a:lnTo>
                  <a:pt x="1355280" y="40639"/>
                </a:lnTo>
                <a:lnTo>
                  <a:pt x="1351114" y="41909"/>
                </a:lnTo>
                <a:lnTo>
                  <a:pt x="1350403" y="43179"/>
                </a:lnTo>
                <a:lnTo>
                  <a:pt x="1349501" y="44449"/>
                </a:lnTo>
                <a:lnTo>
                  <a:pt x="1347492" y="45719"/>
                </a:lnTo>
                <a:lnTo>
                  <a:pt x="1342205" y="46989"/>
                </a:lnTo>
                <a:lnTo>
                  <a:pt x="1739923" y="46989"/>
                </a:lnTo>
                <a:lnTo>
                  <a:pt x="1746954" y="45719"/>
                </a:lnTo>
                <a:lnTo>
                  <a:pt x="1699903" y="45719"/>
                </a:lnTo>
                <a:lnTo>
                  <a:pt x="1653562" y="40639"/>
                </a:lnTo>
                <a:lnTo>
                  <a:pt x="1567637" y="25399"/>
                </a:lnTo>
                <a:lnTo>
                  <a:pt x="1504162" y="24129"/>
                </a:lnTo>
                <a:close/>
                <a:moveTo>
                  <a:pt x="1752041" y="44449"/>
                </a:moveTo>
                <a:lnTo>
                  <a:pt x="1699903" y="45719"/>
                </a:lnTo>
                <a:lnTo>
                  <a:pt x="1746954" y="45719"/>
                </a:lnTo>
                <a:lnTo>
                  <a:pt x="1752041" y="44449"/>
                </a:lnTo>
                <a:close/>
                <a:moveTo>
                  <a:pt x="925829" y="21589"/>
                </a:moveTo>
                <a:lnTo>
                  <a:pt x="918895" y="22859"/>
                </a:lnTo>
                <a:lnTo>
                  <a:pt x="909876" y="24129"/>
                </a:lnTo>
                <a:lnTo>
                  <a:pt x="902060" y="26669"/>
                </a:lnTo>
                <a:lnTo>
                  <a:pt x="894737" y="30479"/>
                </a:lnTo>
                <a:lnTo>
                  <a:pt x="879429" y="35559"/>
                </a:lnTo>
                <a:lnTo>
                  <a:pt x="871218" y="38099"/>
                </a:lnTo>
                <a:lnTo>
                  <a:pt x="854049" y="43179"/>
                </a:lnTo>
                <a:lnTo>
                  <a:pt x="1320436" y="43179"/>
                </a:lnTo>
                <a:lnTo>
                  <a:pt x="1310144" y="40639"/>
                </a:lnTo>
                <a:lnTo>
                  <a:pt x="1306460" y="39369"/>
                </a:lnTo>
                <a:lnTo>
                  <a:pt x="968273" y="39369"/>
                </a:lnTo>
                <a:lnTo>
                  <a:pt x="965365" y="38099"/>
                </a:lnTo>
                <a:lnTo>
                  <a:pt x="952919" y="35559"/>
                </a:lnTo>
                <a:lnTo>
                  <a:pt x="947508" y="34289"/>
                </a:lnTo>
                <a:lnTo>
                  <a:pt x="944435" y="31749"/>
                </a:lnTo>
                <a:lnTo>
                  <a:pt x="942390" y="29209"/>
                </a:lnTo>
                <a:lnTo>
                  <a:pt x="937234" y="26669"/>
                </a:lnTo>
                <a:lnTo>
                  <a:pt x="932814" y="24129"/>
                </a:lnTo>
                <a:lnTo>
                  <a:pt x="925829" y="21589"/>
                </a:lnTo>
                <a:close/>
                <a:moveTo>
                  <a:pt x="653211" y="19049"/>
                </a:moveTo>
                <a:lnTo>
                  <a:pt x="650758" y="35559"/>
                </a:lnTo>
                <a:lnTo>
                  <a:pt x="650659" y="36829"/>
                </a:lnTo>
                <a:lnTo>
                  <a:pt x="651763" y="38099"/>
                </a:lnTo>
                <a:lnTo>
                  <a:pt x="621855" y="38099"/>
                </a:lnTo>
                <a:lnTo>
                  <a:pt x="621715" y="39369"/>
                </a:lnTo>
                <a:lnTo>
                  <a:pt x="619569" y="41909"/>
                </a:lnTo>
                <a:lnTo>
                  <a:pt x="834326" y="41909"/>
                </a:lnTo>
                <a:lnTo>
                  <a:pt x="823820" y="40639"/>
                </a:lnTo>
                <a:lnTo>
                  <a:pt x="812850" y="40639"/>
                </a:lnTo>
                <a:lnTo>
                  <a:pt x="776227" y="39369"/>
                </a:lnTo>
                <a:lnTo>
                  <a:pt x="739846" y="34289"/>
                </a:lnTo>
                <a:lnTo>
                  <a:pt x="715803" y="29209"/>
                </a:lnTo>
                <a:lnTo>
                  <a:pt x="661847" y="29209"/>
                </a:lnTo>
                <a:lnTo>
                  <a:pt x="658317" y="20319"/>
                </a:lnTo>
                <a:lnTo>
                  <a:pt x="654761" y="20319"/>
                </a:lnTo>
                <a:lnTo>
                  <a:pt x="653211" y="19049"/>
                </a:lnTo>
                <a:close/>
                <a:moveTo>
                  <a:pt x="449449" y="20319"/>
                </a:moveTo>
                <a:lnTo>
                  <a:pt x="434047" y="20319"/>
                </a:lnTo>
                <a:lnTo>
                  <a:pt x="403047" y="22859"/>
                </a:lnTo>
                <a:lnTo>
                  <a:pt x="387883" y="25399"/>
                </a:lnTo>
                <a:lnTo>
                  <a:pt x="373106" y="29209"/>
                </a:lnTo>
                <a:lnTo>
                  <a:pt x="358645" y="31749"/>
                </a:lnTo>
                <a:lnTo>
                  <a:pt x="344423" y="35559"/>
                </a:lnTo>
                <a:lnTo>
                  <a:pt x="330300" y="38099"/>
                </a:lnTo>
                <a:lnTo>
                  <a:pt x="302166" y="40639"/>
                </a:lnTo>
                <a:lnTo>
                  <a:pt x="619036" y="40639"/>
                </a:lnTo>
                <a:lnTo>
                  <a:pt x="618502" y="39369"/>
                </a:lnTo>
                <a:lnTo>
                  <a:pt x="612800" y="38099"/>
                </a:lnTo>
                <a:lnTo>
                  <a:pt x="582206" y="38099"/>
                </a:lnTo>
                <a:lnTo>
                  <a:pt x="521917" y="30479"/>
                </a:lnTo>
                <a:lnTo>
                  <a:pt x="492775" y="25399"/>
                </a:lnTo>
                <a:lnTo>
                  <a:pt x="464400" y="22859"/>
                </a:lnTo>
                <a:lnTo>
                  <a:pt x="449449" y="20319"/>
                </a:lnTo>
                <a:close/>
                <a:moveTo>
                  <a:pt x="1019517" y="31749"/>
                </a:moveTo>
                <a:lnTo>
                  <a:pt x="1011890" y="33019"/>
                </a:lnTo>
                <a:lnTo>
                  <a:pt x="1004428" y="33019"/>
                </a:lnTo>
                <a:lnTo>
                  <a:pt x="989939" y="35559"/>
                </a:lnTo>
                <a:lnTo>
                  <a:pt x="973010" y="39369"/>
                </a:lnTo>
                <a:lnTo>
                  <a:pt x="1306460" y="39369"/>
                </a:lnTo>
                <a:lnTo>
                  <a:pt x="1291725" y="34289"/>
                </a:lnTo>
                <a:lnTo>
                  <a:pt x="1024699" y="34289"/>
                </a:lnTo>
                <a:lnTo>
                  <a:pt x="1019517" y="31749"/>
                </a:lnTo>
                <a:close/>
                <a:moveTo>
                  <a:pt x="246194" y="36829"/>
                </a:moveTo>
                <a:lnTo>
                  <a:pt x="238248" y="36829"/>
                </a:lnTo>
                <a:lnTo>
                  <a:pt x="230250" y="38099"/>
                </a:lnTo>
                <a:lnTo>
                  <a:pt x="253709" y="38099"/>
                </a:lnTo>
                <a:lnTo>
                  <a:pt x="246194" y="36829"/>
                </a:lnTo>
                <a:close/>
                <a:moveTo>
                  <a:pt x="568566" y="30479"/>
                </a:moveTo>
                <a:lnTo>
                  <a:pt x="573773" y="33019"/>
                </a:lnTo>
                <a:lnTo>
                  <a:pt x="578218" y="35559"/>
                </a:lnTo>
                <a:lnTo>
                  <a:pt x="582206" y="38099"/>
                </a:lnTo>
                <a:lnTo>
                  <a:pt x="612800" y="38099"/>
                </a:lnTo>
                <a:lnTo>
                  <a:pt x="611733" y="34289"/>
                </a:lnTo>
                <a:lnTo>
                  <a:pt x="603489" y="34289"/>
                </a:lnTo>
                <a:lnTo>
                  <a:pt x="589814" y="31749"/>
                </a:lnTo>
                <a:lnTo>
                  <a:pt x="572985" y="31749"/>
                </a:lnTo>
                <a:lnTo>
                  <a:pt x="568566" y="30479"/>
                </a:lnTo>
                <a:close/>
                <a:moveTo>
                  <a:pt x="649541" y="27939"/>
                </a:moveTo>
                <a:lnTo>
                  <a:pt x="648436" y="27939"/>
                </a:lnTo>
                <a:lnTo>
                  <a:pt x="644792" y="29209"/>
                </a:lnTo>
                <a:lnTo>
                  <a:pt x="639017" y="33019"/>
                </a:lnTo>
                <a:lnTo>
                  <a:pt x="632764" y="36829"/>
                </a:lnTo>
                <a:lnTo>
                  <a:pt x="627684" y="38099"/>
                </a:lnTo>
                <a:lnTo>
                  <a:pt x="651763" y="38099"/>
                </a:lnTo>
                <a:lnTo>
                  <a:pt x="650659" y="36829"/>
                </a:lnTo>
                <a:lnTo>
                  <a:pt x="650499" y="35559"/>
                </a:lnTo>
                <a:lnTo>
                  <a:pt x="649541" y="27939"/>
                </a:lnTo>
                <a:close/>
                <a:moveTo>
                  <a:pt x="278930" y="31749"/>
                </a:moveTo>
                <a:lnTo>
                  <a:pt x="260400" y="31749"/>
                </a:lnTo>
                <a:lnTo>
                  <a:pt x="265366" y="34289"/>
                </a:lnTo>
                <a:lnTo>
                  <a:pt x="264579" y="35559"/>
                </a:lnTo>
                <a:lnTo>
                  <a:pt x="265569" y="36829"/>
                </a:lnTo>
                <a:lnTo>
                  <a:pt x="270586" y="34289"/>
                </a:lnTo>
                <a:lnTo>
                  <a:pt x="278930" y="31749"/>
                </a:lnTo>
                <a:close/>
                <a:moveTo>
                  <a:pt x="321538" y="31749"/>
                </a:moveTo>
                <a:lnTo>
                  <a:pt x="278930" y="31749"/>
                </a:lnTo>
                <a:lnTo>
                  <a:pt x="286981" y="34289"/>
                </a:lnTo>
                <a:lnTo>
                  <a:pt x="283641" y="36829"/>
                </a:lnTo>
                <a:lnTo>
                  <a:pt x="314236" y="36829"/>
                </a:lnTo>
                <a:lnTo>
                  <a:pt x="323659" y="35559"/>
                </a:lnTo>
                <a:lnTo>
                  <a:pt x="319836" y="33019"/>
                </a:lnTo>
                <a:lnTo>
                  <a:pt x="321538" y="31749"/>
                </a:lnTo>
                <a:close/>
                <a:moveTo>
                  <a:pt x="650618" y="36505"/>
                </a:moveTo>
                <a:lnTo>
                  <a:pt x="650570" y="36829"/>
                </a:lnTo>
                <a:lnTo>
                  <a:pt x="650618" y="36505"/>
                </a:lnTo>
                <a:close/>
                <a:moveTo>
                  <a:pt x="207086" y="13969"/>
                </a:moveTo>
                <a:lnTo>
                  <a:pt x="195046" y="13969"/>
                </a:lnTo>
                <a:lnTo>
                  <a:pt x="187871" y="17779"/>
                </a:lnTo>
                <a:lnTo>
                  <a:pt x="182727" y="22859"/>
                </a:lnTo>
                <a:lnTo>
                  <a:pt x="178650" y="26669"/>
                </a:lnTo>
                <a:lnTo>
                  <a:pt x="172694" y="26669"/>
                </a:lnTo>
                <a:lnTo>
                  <a:pt x="168198" y="27939"/>
                </a:lnTo>
                <a:lnTo>
                  <a:pt x="154698" y="35559"/>
                </a:lnTo>
                <a:lnTo>
                  <a:pt x="247700" y="35559"/>
                </a:lnTo>
                <a:lnTo>
                  <a:pt x="249504" y="34289"/>
                </a:lnTo>
                <a:lnTo>
                  <a:pt x="252082" y="34289"/>
                </a:lnTo>
                <a:lnTo>
                  <a:pt x="256806" y="33019"/>
                </a:lnTo>
                <a:lnTo>
                  <a:pt x="260400" y="31749"/>
                </a:lnTo>
                <a:lnTo>
                  <a:pt x="321538" y="31749"/>
                </a:lnTo>
                <a:lnTo>
                  <a:pt x="323240" y="30479"/>
                </a:lnTo>
                <a:lnTo>
                  <a:pt x="313143" y="30479"/>
                </a:lnTo>
                <a:lnTo>
                  <a:pt x="306057" y="29209"/>
                </a:lnTo>
                <a:lnTo>
                  <a:pt x="302031" y="27939"/>
                </a:lnTo>
                <a:lnTo>
                  <a:pt x="304878" y="25399"/>
                </a:lnTo>
                <a:lnTo>
                  <a:pt x="294093" y="25399"/>
                </a:lnTo>
                <a:lnTo>
                  <a:pt x="290842" y="22859"/>
                </a:lnTo>
                <a:lnTo>
                  <a:pt x="284645" y="22859"/>
                </a:lnTo>
                <a:lnTo>
                  <a:pt x="286812" y="20319"/>
                </a:lnTo>
                <a:lnTo>
                  <a:pt x="250431" y="20319"/>
                </a:lnTo>
                <a:lnTo>
                  <a:pt x="242531" y="19049"/>
                </a:lnTo>
                <a:lnTo>
                  <a:pt x="232333" y="17779"/>
                </a:lnTo>
                <a:lnTo>
                  <a:pt x="222542" y="17779"/>
                </a:lnTo>
                <a:lnTo>
                  <a:pt x="220586" y="16509"/>
                </a:lnTo>
                <a:lnTo>
                  <a:pt x="218046" y="16509"/>
                </a:lnTo>
                <a:lnTo>
                  <a:pt x="215391" y="15239"/>
                </a:lnTo>
                <a:lnTo>
                  <a:pt x="212267" y="15239"/>
                </a:lnTo>
                <a:lnTo>
                  <a:pt x="207086" y="13969"/>
                </a:lnTo>
                <a:close/>
                <a:moveTo>
                  <a:pt x="347724" y="29209"/>
                </a:moveTo>
                <a:lnTo>
                  <a:pt x="336842" y="29209"/>
                </a:lnTo>
                <a:lnTo>
                  <a:pt x="326351" y="31749"/>
                </a:lnTo>
                <a:lnTo>
                  <a:pt x="330187" y="33019"/>
                </a:lnTo>
                <a:lnTo>
                  <a:pt x="335986" y="34289"/>
                </a:lnTo>
                <a:lnTo>
                  <a:pt x="343052" y="31749"/>
                </a:lnTo>
                <a:lnTo>
                  <a:pt x="347724" y="29209"/>
                </a:lnTo>
                <a:close/>
                <a:moveTo>
                  <a:pt x="1282713" y="21589"/>
                </a:moveTo>
                <a:lnTo>
                  <a:pt x="1128077" y="21589"/>
                </a:lnTo>
                <a:lnTo>
                  <a:pt x="1121168" y="22859"/>
                </a:lnTo>
                <a:lnTo>
                  <a:pt x="1122108" y="24129"/>
                </a:lnTo>
                <a:lnTo>
                  <a:pt x="1120406" y="25399"/>
                </a:lnTo>
                <a:lnTo>
                  <a:pt x="1108722" y="25399"/>
                </a:lnTo>
                <a:lnTo>
                  <a:pt x="1103109" y="26669"/>
                </a:lnTo>
                <a:lnTo>
                  <a:pt x="1080049" y="29209"/>
                </a:lnTo>
                <a:lnTo>
                  <a:pt x="1069244" y="31749"/>
                </a:lnTo>
                <a:lnTo>
                  <a:pt x="1058951" y="33019"/>
                </a:lnTo>
                <a:lnTo>
                  <a:pt x="1055471" y="33019"/>
                </a:lnTo>
                <a:lnTo>
                  <a:pt x="1052829" y="34289"/>
                </a:lnTo>
                <a:lnTo>
                  <a:pt x="1291725" y="34289"/>
                </a:lnTo>
                <a:lnTo>
                  <a:pt x="1284357" y="31749"/>
                </a:lnTo>
                <a:lnTo>
                  <a:pt x="1278201" y="26669"/>
                </a:lnTo>
                <a:lnTo>
                  <a:pt x="1281469" y="22859"/>
                </a:lnTo>
                <a:lnTo>
                  <a:pt x="1282713" y="21589"/>
                </a:lnTo>
                <a:close/>
                <a:moveTo>
                  <a:pt x="581113" y="30479"/>
                </a:moveTo>
                <a:lnTo>
                  <a:pt x="580313" y="30479"/>
                </a:lnTo>
                <a:lnTo>
                  <a:pt x="580897" y="31749"/>
                </a:lnTo>
                <a:lnTo>
                  <a:pt x="581177" y="31749"/>
                </a:lnTo>
                <a:lnTo>
                  <a:pt x="581113" y="30479"/>
                </a:lnTo>
                <a:close/>
                <a:moveTo>
                  <a:pt x="444753" y="7619"/>
                </a:moveTo>
                <a:lnTo>
                  <a:pt x="441744" y="8889"/>
                </a:lnTo>
                <a:lnTo>
                  <a:pt x="438784" y="8889"/>
                </a:lnTo>
                <a:lnTo>
                  <a:pt x="435876" y="10159"/>
                </a:lnTo>
                <a:lnTo>
                  <a:pt x="376436" y="10159"/>
                </a:lnTo>
                <a:lnTo>
                  <a:pt x="376821" y="11429"/>
                </a:lnTo>
                <a:lnTo>
                  <a:pt x="369275" y="15239"/>
                </a:lnTo>
                <a:lnTo>
                  <a:pt x="361164" y="17779"/>
                </a:lnTo>
                <a:lnTo>
                  <a:pt x="353159" y="21589"/>
                </a:lnTo>
                <a:lnTo>
                  <a:pt x="345935" y="25399"/>
                </a:lnTo>
                <a:lnTo>
                  <a:pt x="314617" y="25399"/>
                </a:lnTo>
                <a:lnTo>
                  <a:pt x="315340" y="27939"/>
                </a:lnTo>
                <a:lnTo>
                  <a:pt x="313143" y="30479"/>
                </a:lnTo>
                <a:lnTo>
                  <a:pt x="323240" y="30479"/>
                </a:lnTo>
                <a:lnTo>
                  <a:pt x="328434" y="29209"/>
                </a:lnTo>
                <a:lnTo>
                  <a:pt x="347724" y="29209"/>
                </a:lnTo>
                <a:lnTo>
                  <a:pt x="350061" y="27939"/>
                </a:lnTo>
                <a:lnTo>
                  <a:pt x="355688" y="26669"/>
                </a:lnTo>
                <a:lnTo>
                  <a:pt x="374693" y="26669"/>
                </a:lnTo>
                <a:lnTo>
                  <a:pt x="380126" y="24129"/>
                </a:lnTo>
                <a:lnTo>
                  <a:pt x="387757" y="21589"/>
                </a:lnTo>
                <a:lnTo>
                  <a:pt x="396157" y="21589"/>
                </a:lnTo>
                <a:lnTo>
                  <a:pt x="396620" y="20319"/>
                </a:lnTo>
                <a:lnTo>
                  <a:pt x="399465" y="17779"/>
                </a:lnTo>
                <a:lnTo>
                  <a:pt x="403491" y="15239"/>
                </a:lnTo>
                <a:lnTo>
                  <a:pt x="431455" y="15239"/>
                </a:lnTo>
                <a:lnTo>
                  <a:pt x="438064" y="12699"/>
                </a:lnTo>
                <a:lnTo>
                  <a:pt x="443858" y="10159"/>
                </a:lnTo>
                <a:lnTo>
                  <a:pt x="444753" y="7619"/>
                </a:lnTo>
                <a:close/>
                <a:moveTo>
                  <a:pt x="374693" y="26669"/>
                </a:moveTo>
                <a:lnTo>
                  <a:pt x="362429" y="26669"/>
                </a:lnTo>
                <a:lnTo>
                  <a:pt x="365654" y="27939"/>
                </a:lnTo>
                <a:lnTo>
                  <a:pt x="362483" y="30479"/>
                </a:lnTo>
                <a:lnTo>
                  <a:pt x="371976" y="27939"/>
                </a:lnTo>
                <a:lnTo>
                  <a:pt x="374693" y="26669"/>
                </a:lnTo>
                <a:close/>
                <a:moveTo>
                  <a:pt x="670054" y="21867"/>
                </a:moveTo>
                <a:lnTo>
                  <a:pt x="670280" y="24129"/>
                </a:lnTo>
                <a:lnTo>
                  <a:pt x="663397" y="24129"/>
                </a:lnTo>
                <a:lnTo>
                  <a:pt x="667296" y="25399"/>
                </a:lnTo>
                <a:lnTo>
                  <a:pt x="667194" y="27939"/>
                </a:lnTo>
                <a:lnTo>
                  <a:pt x="665416" y="29209"/>
                </a:lnTo>
                <a:lnTo>
                  <a:pt x="715803" y="29209"/>
                </a:lnTo>
                <a:lnTo>
                  <a:pt x="703781" y="26669"/>
                </a:lnTo>
                <a:lnTo>
                  <a:pt x="670054" y="21867"/>
                </a:lnTo>
                <a:close/>
                <a:moveTo>
                  <a:pt x="341121" y="13969"/>
                </a:moveTo>
                <a:lnTo>
                  <a:pt x="332371" y="16509"/>
                </a:lnTo>
                <a:lnTo>
                  <a:pt x="340804" y="17779"/>
                </a:lnTo>
                <a:lnTo>
                  <a:pt x="334975" y="21589"/>
                </a:lnTo>
                <a:lnTo>
                  <a:pt x="326564" y="22859"/>
                </a:lnTo>
                <a:lnTo>
                  <a:pt x="317301" y="24129"/>
                </a:lnTo>
                <a:lnTo>
                  <a:pt x="308914" y="26669"/>
                </a:lnTo>
                <a:lnTo>
                  <a:pt x="311772" y="26669"/>
                </a:lnTo>
                <a:lnTo>
                  <a:pt x="314617" y="25399"/>
                </a:lnTo>
                <a:lnTo>
                  <a:pt x="345935" y="25399"/>
                </a:lnTo>
                <a:lnTo>
                  <a:pt x="348686" y="20963"/>
                </a:lnTo>
                <a:lnTo>
                  <a:pt x="341121" y="13969"/>
                </a:lnTo>
                <a:close/>
                <a:moveTo>
                  <a:pt x="300469" y="20319"/>
                </a:moveTo>
                <a:lnTo>
                  <a:pt x="294868" y="21589"/>
                </a:lnTo>
                <a:lnTo>
                  <a:pt x="296532" y="22859"/>
                </a:lnTo>
                <a:lnTo>
                  <a:pt x="294093" y="25399"/>
                </a:lnTo>
                <a:lnTo>
                  <a:pt x="294690" y="25399"/>
                </a:lnTo>
                <a:lnTo>
                  <a:pt x="296684" y="24129"/>
                </a:lnTo>
                <a:lnTo>
                  <a:pt x="298589" y="21589"/>
                </a:lnTo>
                <a:lnTo>
                  <a:pt x="300469" y="20319"/>
                </a:lnTo>
                <a:close/>
                <a:moveTo>
                  <a:pt x="322795" y="16509"/>
                </a:moveTo>
                <a:lnTo>
                  <a:pt x="314718" y="19049"/>
                </a:lnTo>
                <a:lnTo>
                  <a:pt x="307352" y="21589"/>
                </a:lnTo>
                <a:lnTo>
                  <a:pt x="300682" y="24129"/>
                </a:lnTo>
                <a:lnTo>
                  <a:pt x="294690" y="25399"/>
                </a:lnTo>
                <a:lnTo>
                  <a:pt x="304878" y="25399"/>
                </a:lnTo>
                <a:lnTo>
                  <a:pt x="306302" y="24129"/>
                </a:lnTo>
                <a:lnTo>
                  <a:pt x="314180" y="21589"/>
                </a:lnTo>
                <a:lnTo>
                  <a:pt x="321174" y="20319"/>
                </a:lnTo>
                <a:lnTo>
                  <a:pt x="322795" y="16509"/>
                </a:lnTo>
                <a:close/>
                <a:moveTo>
                  <a:pt x="1161262" y="0"/>
                </a:moveTo>
                <a:lnTo>
                  <a:pt x="1124572" y="0"/>
                </a:lnTo>
                <a:lnTo>
                  <a:pt x="1117615" y="1269"/>
                </a:lnTo>
                <a:lnTo>
                  <a:pt x="1111238" y="2539"/>
                </a:lnTo>
                <a:lnTo>
                  <a:pt x="1105293" y="3809"/>
                </a:lnTo>
                <a:lnTo>
                  <a:pt x="1088553" y="7619"/>
                </a:lnTo>
                <a:lnTo>
                  <a:pt x="1076959" y="11429"/>
                </a:lnTo>
                <a:lnTo>
                  <a:pt x="1063585" y="15239"/>
                </a:lnTo>
                <a:lnTo>
                  <a:pt x="1047165" y="19049"/>
                </a:lnTo>
                <a:lnTo>
                  <a:pt x="1049527" y="21589"/>
                </a:lnTo>
                <a:lnTo>
                  <a:pt x="1054099" y="24129"/>
                </a:lnTo>
                <a:lnTo>
                  <a:pt x="1071676" y="25399"/>
                </a:lnTo>
                <a:lnTo>
                  <a:pt x="1089393" y="25399"/>
                </a:lnTo>
                <a:lnTo>
                  <a:pt x="1097493" y="24129"/>
                </a:lnTo>
                <a:lnTo>
                  <a:pt x="1106587" y="24129"/>
                </a:lnTo>
                <a:lnTo>
                  <a:pt x="1116755" y="22859"/>
                </a:lnTo>
                <a:lnTo>
                  <a:pt x="1128077" y="21589"/>
                </a:lnTo>
                <a:lnTo>
                  <a:pt x="1282713" y="21589"/>
                </a:lnTo>
                <a:lnTo>
                  <a:pt x="1283957" y="20319"/>
                </a:lnTo>
                <a:lnTo>
                  <a:pt x="1271473" y="16509"/>
                </a:lnTo>
                <a:lnTo>
                  <a:pt x="1257365" y="13969"/>
                </a:lnTo>
                <a:lnTo>
                  <a:pt x="1242211" y="12699"/>
                </a:lnTo>
                <a:lnTo>
                  <a:pt x="1226591" y="10159"/>
                </a:lnTo>
                <a:lnTo>
                  <a:pt x="1183886" y="6349"/>
                </a:lnTo>
                <a:lnTo>
                  <a:pt x="1173010" y="5079"/>
                </a:lnTo>
                <a:lnTo>
                  <a:pt x="1184597" y="3809"/>
                </a:lnTo>
                <a:lnTo>
                  <a:pt x="1174803" y="2539"/>
                </a:lnTo>
                <a:lnTo>
                  <a:pt x="1161262" y="0"/>
                </a:lnTo>
                <a:close/>
                <a:moveTo>
                  <a:pt x="289217" y="21589"/>
                </a:moveTo>
                <a:lnTo>
                  <a:pt x="284645" y="22859"/>
                </a:lnTo>
                <a:lnTo>
                  <a:pt x="290842" y="22859"/>
                </a:lnTo>
                <a:lnTo>
                  <a:pt x="289217" y="21589"/>
                </a:lnTo>
                <a:close/>
                <a:moveTo>
                  <a:pt x="396157" y="21589"/>
                </a:moveTo>
                <a:lnTo>
                  <a:pt x="387757" y="21589"/>
                </a:lnTo>
                <a:lnTo>
                  <a:pt x="395693" y="22859"/>
                </a:lnTo>
                <a:lnTo>
                  <a:pt x="396157" y="21589"/>
                </a:lnTo>
                <a:close/>
                <a:moveTo>
                  <a:pt x="669645" y="17779"/>
                </a:moveTo>
                <a:lnTo>
                  <a:pt x="668108" y="21589"/>
                </a:lnTo>
                <a:lnTo>
                  <a:pt x="670054" y="21867"/>
                </a:lnTo>
                <a:lnTo>
                  <a:pt x="669645" y="17779"/>
                </a:lnTo>
                <a:close/>
                <a:moveTo>
                  <a:pt x="351447" y="16509"/>
                </a:moveTo>
                <a:lnTo>
                  <a:pt x="348686" y="20963"/>
                </a:lnTo>
                <a:lnTo>
                  <a:pt x="349364" y="21589"/>
                </a:lnTo>
                <a:lnTo>
                  <a:pt x="351447" y="16509"/>
                </a:lnTo>
                <a:close/>
                <a:moveTo>
                  <a:pt x="261086" y="17779"/>
                </a:moveTo>
                <a:lnTo>
                  <a:pt x="247040" y="17779"/>
                </a:lnTo>
                <a:lnTo>
                  <a:pt x="251942" y="19049"/>
                </a:lnTo>
                <a:lnTo>
                  <a:pt x="250431" y="20319"/>
                </a:lnTo>
                <a:lnTo>
                  <a:pt x="286812" y="20319"/>
                </a:lnTo>
                <a:lnTo>
                  <a:pt x="287896" y="19049"/>
                </a:lnTo>
                <a:lnTo>
                  <a:pt x="267309" y="19049"/>
                </a:lnTo>
                <a:lnTo>
                  <a:pt x="261086" y="17779"/>
                </a:lnTo>
                <a:close/>
                <a:moveTo>
                  <a:pt x="431455" y="15239"/>
                </a:moveTo>
                <a:lnTo>
                  <a:pt x="403491" y="15239"/>
                </a:lnTo>
                <a:lnTo>
                  <a:pt x="404152" y="20319"/>
                </a:lnTo>
                <a:lnTo>
                  <a:pt x="408470" y="16509"/>
                </a:lnTo>
                <a:lnTo>
                  <a:pt x="429786" y="16509"/>
                </a:lnTo>
                <a:lnTo>
                  <a:pt x="431455" y="15239"/>
                </a:lnTo>
                <a:close/>
                <a:moveTo>
                  <a:pt x="429786" y="16509"/>
                </a:moveTo>
                <a:lnTo>
                  <a:pt x="415537" y="16509"/>
                </a:lnTo>
                <a:lnTo>
                  <a:pt x="421701" y="19049"/>
                </a:lnTo>
                <a:lnTo>
                  <a:pt x="427749" y="20319"/>
                </a:lnTo>
                <a:lnTo>
                  <a:pt x="428593" y="20160"/>
                </a:lnTo>
                <a:lnTo>
                  <a:pt x="428116" y="17779"/>
                </a:lnTo>
                <a:lnTo>
                  <a:pt x="429786" y="16509"/>
                </a:lnTo>
                <a:close/>
                <a:moveTo>
                  <a:pt x="429845" y="19923"/>
                </a:moveTo>
                <a:lnTo>
                  <a:pt x="428593" y="20160"/>
                </a:lnTo>
                <a:lnTo>
                  <a:pt x="428624" y="20319"/>
                </a:lnTo>
                <a:lnTo>
                  <a:pt x="429845" y="19923"/>
                </a:lnTo>
                <a:close/>
                <a:moveTo>
                  <a:pt x="434466" y="19049"/>
                </a:moveTo>
                <a:lnTo>
                  <a:pt x="432536" y="19049"/>
                </a:lnTo>
                <a:lnTo>
                  <a:pt x="429845" y="19923"/>
                </a:lnTo>
                <a:lnTo>
                  <a:pt x="434466" y="19049"/>
                </a:lnTo>
                <a:close/>
                <a:moveTo>
                  <a:pt x="285140" y="17779"/>
                </a:moveTo>
                <a:lnTo>
                  <a:pt x="279628" y="17779"/>
                </a:lnTo>
                <a:lnTo>
                  <a:pt x="280581" y="19049"/>
                </a:lnTo>
                <a:lnTo>
                  <a:pt x="287896" y="19049"/>
                </a:lnTo>
                <a:lnTo>
                  <a:pt x="285140" y="17779"/>
                </a:lnTo>
                <a:close/>
                <a:moveTo>
                  <a:pt x="251980" y="15239"/>
                </a:moveTo>
                <a:lnTo>
                  <a:pt x="232054" y="15239"/>
                </a:lnTo>
                <a:lnTo>
                  <a:pt x="232981" y="16509"/>
                </a:lnTo>
                <a:lnTo>
                  <a:pt x="238048" y="16509"/>
                </a:lnTo>
                <a:lnTo>
                  <a:pt x="242519" y="17779"/>
                </a:lnTo>
                <a:lnTo>
                  <a:pt x="257975" y="17779"/>
                </a:lnTo>
                <a:lnTo>
                  <a:pt x="251980" y="15239"/>
                </a:lnTo>
                <a:close/>
                <a:moveTo>
                  <a:pt x="245935" y="13969"/>
                </a:moveTo>
                <a:lnTo>
                  <a:pt x="243065" y="13969"/>
                </a:lnTo>
                <a:lnTo>
                  <a:pt x="248348" y="15239"/>
                </a:lnTo>
                <a:lnTo>
                  <a:pt x="251790" y="15239"/>
                </a:lnTo>
                <a:lnTo>
                  <a:pt x="245935" y="13969"/>
                </a:lnTo>
                <a:close/>
                <a:moveTo>
                  <a:pt x="371331" y="10159"/>
                </a:moveTo>
                <a:lnTo>
                  <a:pt x="366801" y="10159"/>
                </a:lnTo>
                <a:lnTo>
                  <a:pt x="363245" y="13969"/>
                </a:lnTo>
                <a:lnTo>
                  <a:pt x="362661" y="15239"/>
                </a:lnTo>
                <a:lnTo>
                  <a:pt x="371331" y="10159"/>
                </a:lnTo>
                <a:close/>
                <a:moveTo>
                  <a:pt x="233171" y="12699"/>
                </a:moveTo>
                <a:lnTo>
                  <a:pt x="238251" y="13969"/>
                </a:lnTo>
                <a:lnTo>
                  <a:pt x="242696" y="13969"/>
                </a:lnTo>
                <a:lnTo>
                  <a:pt x="233171" y="12699"/>
                </a:lnTo>
                <a:close/>
                <a:moveTo>
                  <a:pt x="375665" y="7619"/>
                </a:moveTo>
                <a:lnTo>
                  <a:pt x="371331" y="10159"/>
                </a:lnTo>
                <a:lnTo>
                  <a:pt x="376436" y="10159"/>
                </a:lnTo>
                <a:lnTo>
                  <a:pt x="375665" y="7619"/>
                </a:lnTo>
                <a:close/>
                <a:moveTo>
                  <a:pt x="404355" y="7619"/>
                </a:moveTo>
                <a:lnTo>
                  <a:pt x="391299" y="7619"/>
                </a:lnTo>
                <a:lnTo>
                  <a:pt x="391858" y="10159"/>
                </a:lnTo>
                <a:lnTo>
                  <a:pt x="405536" y="10159"/>
                </a:lnTo>
                <a:lnTo>
                  <a:pt x="404355" y="7619"/>
                </a:lnTo>
                <a:close/>
                <a:moveTo>
                  <a:pt x="429323" y="5079"/>
                </a:moveTo>
                <a:lnTo>
                  <a:pt x="421157" y="6349"/>
                </a:lnTo>
                <a:lnTo>
                  <a:pt x="413181" y="8889"/>
                </a:lnTo>
                <a:lnTo>
                  <a:pt x="405536" y="10159"/>
                </a:lnTo>
                <a:lnTo>
                  <a:pt x="435876" y="10159"/>
                </a:lnTo>
                <a:lnTo>
                  <a:pt x="437891" y="7619"/>
                </a:lnTo>
                <a:lnTo>
                  <a:pt x="427151" y="7619"/>
                </a:lnTo>
                <a:lnTo>
                  <a:pt x="429323" y="5079"/>
                </a:lnTo>
                <a:close/>
                <a:moveTo>
                  <a:pt x="410741" y="5079"/>
                </a:moveTo>
                <a:lnTo>
                  <a:pt x="405711" y="5079"/>
                </a:lnTo>
                <a:lnTo>
                  <a:pt x="398218" y="7619"/>
                </a:lnTo>
                <a:lnTo>
                  <a:pt x="410273" y="7619"/>
                </a:lnTo>
                <a:lnTo>
                  <a:pt x="410741" y="5079"/>
                </a:lnTo>
                <a:close/>
                <a:moveTo>
                  <a:pt x="438899" y="6349"/>
                </a:moveTo>
                <a:lnTo>
                  <a:pt x="427151" y="7619"/>
                </a:lnTo>
                <a:lnTo>
                  <a:pt x="437891" y="7619"/>
                </a:lnTo>
                <a:lnTo>
                  <a:pt x="438899" y="6349"/>
                </a:lnTo>
                <a:close/>
              </a:path>
            </a:pathLst>
          </a:custGeom>
          <a:solidFill>
            <a:srgbClr val="DA21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62" name="object 24"/>
          <p:cNvSpPr/>
          <p:nvPr/>
        </p:nvSpPr>
        <p:spPr>
          <a:xfrm>
            <a:off x="10420920" y="6222960"/>
            <a:ext cx="1388520" cy="5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11"/>
              </a:spcBef>
            </a:pPr>
            <a:r>
              <a:rPr lang="en-US" sz="1800" b="1" strike="noStrike" spc="-21">
                <a:solidFill>
                  <a:srgbClr val="FFFFFF"/>
                </a:solidFill>
                <a:latin typeface="Calibri"/>
              </a:rPr>
              <a:t>a</a:t>
            </a:r>
            <a:r>
              <a:rPr lang="en-US" sz="1800" b="1" strike="noStrike" spc="-35">
                <a:solidFill>
                  <a:srgbClr val="FFFFFF"/>
                </a:solidFill>
                <a:latin typeface="Calibri"/>
              </a:rPr>
              <a:t>n</a:t>
            </a:r>
            <a:r>
              <a:rPr lang="en-US" sz="1800" b="1" strike="noStrike" spc="-21">
                <a:solidFill>
                  <a:srgbClr val="FFFFFF"/>
                </a:solidFill>
                <a:latin typeface="Calibri"/>
              </a:rPr>
              <a:t>tisl</a:t>
            </a:r>
            <a:r>
              <a:rPr lang="en-US" sz="1800" b="1" strike="noStrike" spc="-46">
                <a:solidFill>
                  <a:srgbClr val="FFFFFF"/>
                </a:solidFill>
                <a:latin typeface="Calibri"/>
              </a:rPr>
              <a:t>a</a:t>
            </a:r>
            <a:r>
              <a:rPr lang="en-US" sz="1800" b="1" strike="noStrike" spc="-35">
                <a:solidFill>
                  <a:srgbClr val="FFFFFF"/>
                </a:solidFill>
                <a:latin typeface="Calibri"/>
              </a:rPr>
              <a:t>v</a:t>
            </a:r>
            <a:r>
              <a:rPr lang="en-US" sz="1800" b="1" strike="noStrike" spc="-21">
                <a:solidFill>
                  <a:srgbClr val="FFFFFF"/>
                </a:solidFill>
                <a:latin typeface="Calibri"/>
              </a:rPr>
              <a:t>e</a:t>
            </a:r>
            <a:r>
              <a:rPr lang="en-US" sz="1800" b="1" strike="noStrike" spc="-12">
                <a:solidFill>
                  <a:srgbClr val="FFFFFF"/>
                </a:solidFill>
                <a:latin typeface="Calibri"/>
              </a:rPr>
              <a:t>r</a:t>
            </a:r>
            <a:r>
              <a:rPr lang="en-US" sz="1800" b="1" strike="noStrike" spc="-131">
                <a:solidFill>
                  <a:srgbClr val="FFFFFF"/>
                </a:solidFill>
                <a:latin typeface="Calibri"/>
              </a:rPr>
              <a:t>y</a:t>
            </a:r>
            <a:r>
              <a:rPr lang="en-US" sz="1800" b="1" strike="noStrike" spc="-21">
                <a:solidFill>
                  <a:srgbClr val="FFFFFF"/>
                </a:solidFill>
                <a:latin typeface="Calibri"/>
              </a:rPr>
              <a:t>.o</a:t>
            </a:r>
            <a:r>
              <a:rPr lang="en-US" sz="1800" b="1" strike="noStrike" spc="-41">
                <a:solidFill>
                  <a:srgbClr val="FFFFFF"/>
                </a:solidFill>
                <a:latin typeface="Calibri"/>
              </a:rPr>
              <a:t>r</a:t>
            </a:r>
            <a:r>
              <a:rPr lang="en-US" sz="1800" b="1" strike="noStrike" spc="-1">
                <a:solidFill>
                  <a:srgbClr val="FFFFFF"/>
                </a:solidFill>
                <a:latin typeface="Calibri"/>
              </a:rPr>
              <a:t>g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63" name="Picture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4" r="23044"/>
          <a:stretch/>
        </p:blipFill>
        <p:spPr>
          <a:xfrm>
            <a:off x="6283800" y="715320"/>
            <a:ext cx="4383720" cy="5418000"/>
          </a:xfrm>
          <a:prstGeom prst="rect">
            <a:avLst/>
          </a:prstGeom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7CDE01-8CBC-653E-6BC8-4A523C6769F3}"/>
              </a:ext>
            </a:extLst>
          </p:cNvPr>
          <p:cNvSpPr txBox="1"/>
          <p:nvPr/>
        </p:nvSpPr>
        <p:spPr>
          <a:xfrm>
            <a:off x="8672131" y="867467"/>
            <a:ext cx="1977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>
                <a:latin typeface="Nunito Sans" pitchFamily="2" charset="0"/>
              </a:rPr>
              <a:t>Image by: Bank India via Shutterstock </a:t>
            </a:r>
          </a:p>
        </p:txBody>
      </p:sp>
    </p:spTree>
    <p:extLst>
      <p:ext uri="{BB962C8B-B14F-4D97-AF65-F5344CB8AC3E}">
        <p14:creationId xmlns:p14="http://schemas.microsoft.com/office/powerpoint/2010/main" val="126592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6110" y="719544"/>
            <a:ext cx="5209889" cy="4683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200" b="1" spc="-50" dirty="0">
                <a:latin typeface="Nunito Sans"/>
              </a:rPr>
              <a:t>Migration and Trafficking</a:t>
            </a:r>
            <a:endParaRPr lang="en-US" sz="3200" b="1" spc="-50" dirty="0">
              <a:latin typeface="Nunito Sans" panose="00000500000000000000" pitchFamily="2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65337" y="6562987"/>
            <a:ext cx="47625" cy="12700"/>
          </a:xfrm>
          <a:custGeom>
            <a:avLst/>
            <a:gdLst/>
            <a:ahLst/>
            <a:cxnLst/>
            <a:rect l="l" t="t" r="r" b="b"/>
            <a:pathLst>
              <a:path w="47625" h="12700">
                <a:moveTo>
                  <a:pt x="28593" y="3136"/>
                </a:moveTo>
                <a:lnTo>
                  <a:pt x="10706" y="3136"/>
                </a:lnTo>
                <a:lnTo>
                  <a:pt x="14185" y="4013"/>
                </a:lnTo>
                <a:lnTo>
                  <a:pt x="12792" y="4013"/>
                </a:lnTo>
                <a:lnTo>
                  <a:pt x="47599" y="12077"/>
                </a:lnTo>
                <a:lnTo>
                  <a:pt x="45646" y="4013"/>
                </a:lnTo>
                <a:lnTo>
                  <a:pt x="14185" y="4013"/>
                </a:lnTo>
                <a:lnTo>
                  <a:pt x="12684" y="3967"/>
                </a:lnTo>
                <a:lnTo>
                  <a:pt x="45635" y="3967"/>
                </a:lnTo>
                <a:lnTo>
                  <a:pt x="45569" y="3695"/>
                </a:lnTo>
                <a:lnTo>
                  <a:pt x="38102" y="3695"/>
                </a:lnTo>
                <a:lnTo>
                  <a:pt x="30857" y="3371"/>
                </a:lnTo>
                <a:lnTo>
                  <a:pt x="28593" y="3136"/>
                </a:lnTo>
                <a:close/>
              </a:path>
              <a:path w="47625" h="12700">
                <a:moveTo>
                  <a:pt x="10706" y="3136"/>
                </a:moveTo>
                <a:lnTo>
                  <a:pt x="12684" y="3967"/>
                </a:lnTo>
                <a:lnTo>
                  <a:pt x="14185" y="4013"/>
                </a:lnTo>
                <a:lnTo>
                  <a:pt x="10706" y="3136"/>
                </a:lnTo>
                <a:close/>
              </a:path>
              <a:path w="47625" h="12700">
                <a:moveTo>
                  <a:pt x="11582" y="0"/>
                </a:moveTo>
                <a:lnTo>
                  <a:pt x="13004" y="1904"/>
                </a:lnTo>
                <a:lnTo>
                  <a:pt x="0" y="3581"/>
                </a:lnTo>
                <a:lnTo>
                  <a:pt x="12684" y="3967"/>
                </a:lnTo>
                <a:lnTo>
                  <a:pt x="10706" y="3136"/>
                </a:lnTo>
                <a:lnTo>
                  <a:pt x="28593" y="3136"/>
                </a:lnTo>
                <a:lnTo>
                  <a:pt x="23789" y="2638"/>
                </a:lnTo>
                <a:lnTo>
                  <a:pt x="16878" y="1523"/>
                </a:lnTo>
                <a:lnTo>
                  <a:pt x="11582" y="0"/>
                </a:lnTo>
                <a:close/>
              </a:path>
              <a:path w="47625" h="12700">
                <a:moveTo>
                  <a:pt x="45542" y="3581"/>
                </a:moveTo>
                <a:lnTo>
                  <a:pt x="38102" y="3695"/>
                </a:lnTo>
                <a:lnTo>
                  <a:pt x="45569" y="3695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80083" y="622162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2" y="0"/>
                </a:moveTo>
                <a:lnTo>
                  <a:pt x="0" y="279"/>
                </a:lnTo>
                <a:lnTo>
                  <a:pt x="266" y="292"/>
                </a:lnTo>
                <a:lnTo>
                  <a:pt x="457" y="266"/>
                </a:lnTo>
                <a:lnTo>
                  <a:pt x="708" y="266"/>
                </a:lnTo>
                <a:lnTo>
                  <a:pt x="482" y="165"/>
                </a:lnTo>
                <a:lnTo>
                  <a:pt x="266" y="139"/>
                </a:lnTo>
                <a:lnTo>
                  <a:pt x="12" y="0"/>
                </a:lnTo>
                <a:close/>
              </a:path>
              <a:path w="1270" h="635">
                <a:moveTo>
                  <a:pt x="708" y="266"/>
                </a:moveTo>
                <a:lnTo>
                  <a:pt x="457" y="266"/>
                </a:lnTo>
                <a:lnTo>
                  <a:pt x="736" y="279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0820" y="6221902"/>
            <a:ext cx="15875" cy="2540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0"/>
                </a:moveTo>
                <a:lnTo>
                  <a:pt x="5372" y="2540"/>
                </a:lnTo>
                <a:lnTo>
                  <a:pt x="9004" y="1574"/>
                </a:lnTo>
                <a:lnTo>
                  <a:pt x="15278" y="723"/>
                </a:lnTo>
                <a:lnTo>
                  <a:pt x="10883" y="660"/>
                </a:lnTo>
                <a:lnTo>
                  <a:pt x="5067" y="203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54892" y="6221757"/>
            <a:ext cx="26034" cy="6350"/>
          </a:xfrm>
          <a:custGeom>
            <a:avLst/>
            <a:gdLst/>
            <a:ahLst/>
            <a:cxnLst/>
            <a:rect l="l" t="t" r="r" b="b"/>
            <a:pathLst>
              <a:path w="26034" h="6350">
                <a:moveTo>
                  <a:pt x="16116" y="152"/>
                </a:moveTo>
                <a:lnTo>
                  <a:pt x="6400" y="2463"/>
                </a:lnTo>
                <a:lnTo>
                  <a:pt x="0" y="5829"/>
                </a:lnTo>
                <a:lnTo>
                  <a:pt x="4940" y="4241"/>
                </a:lnTo>
                <a:lnTo>
                  <a:pt x="25880" y="4241"/>
                </a:lnTo>
                <a:lnTo>
                  <a:pt x="25339" y="1003"/>
                </a:lnTo>
                <a:lnTo>
                  <a:pt x="15265" y="1003"/>
                </a:lnTo>
                <a:lnTo>
                  <a:pt x="16116" y="152"/>
                </a:lnTo>
                <a:close/>
              </a:path>
              <a:path w="26034" h="6350">
                <a:moveTo>
                  <a:pt x="25880" y="4241"/>
                </a:moveTo>
                <a:lnTo>
                  <a:pt x="4940" y="4241"/>
                </a:lnTo>
                <a:lnTo>
                  <a:pt x="12026" y="4737"/>
                </a:lnTo>
                <a:lnTo>
                  <a:pt x="17297" y="4787"/>
                </a:lnTo>
                <a:lnTo>
                  <a:pt x="22326" y="5016"/>
                </a:lnTo>
                <a:lnTo>
                  <a:pt x="25907" y="4406"/>
                </a:lnTo>
                <a:lnTo>
                  <a:pt x="25880" y="4241"/>
                </a:lnTo>
                <a:close/>
              </a:path>
              <a:path w="26034" h="6350">
                <a:moveTo>
                  <a:pt x="20573" y="0"/>
                </a:moveTo>
                <a:lnTo>
                  <a:pt x="16624" y="88"/>
                </a:lnTo>
                <a:lnTo>
                  <a:pt x="15265" y="1003"/>
                </a:lnTo>
                <a:lnTo>
                  <a:pt x="25339" y="1003"/>
                </a:lnTo>
                <a:lnTo>
                  <a:pt x="25196" y="152"/>
                </a:lnTo>
                <a:lnTo>
                  <a:pt x="20573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76936" y="6226226"/>
            <a:ext cx="19050" cy="5080"/>
          </a:xfrm>
          <a:custGeom>
            <a:avLst/>
            <a:gdLst/>
            <a:ahLst/>
            <a:cxnLst/>
            <a:rect l="l" t="t" r="r" b="b"/>
            <a:pathLst>
              <a:path w="19050" h="5079">
                <a:moveTo>
                  <a:pt x="10628" y="462"/>
                </a:moveTo>
                <a:lnTo>
                  <a:pt x="11137" y="4584"/>
                </a:lnTo>
                <a:lnTo>
                  <a:pt x="14775" y="4573"/>
                </a:lnTo>
                <a:lnTo>
                  <a:pt x="12334" y="1512"/>
                </a:lnTo>
                <a:lnTo>
                  <a:pt x="15671" y="1130"/>
                </a:lnTo>
                <a:lnTo>
                  <a:pt x="18567" y="850"/>
                </a:lnTo>
                <a:lnTo>
                  <a:pt x="10628" y="462"/>
                </a:lnTo>
                <a:close/>
              </a:path>
              <a:path w="19050" h="5079">
                <a:moveTo>
                  <a:pt x="1155" y="0"/>
                </a:moveTo>
                <a:lnTo>
                  <a:pt x="0" y="2235"/>
                </a:lnTo>
                <a:lnTo>
                  <a:pt x="2489" y="3378"/>
                </a:lnTo>
                <a:lnTo>
                  <a:pt x="10392" y="451"/>
                </a:lnTo>
                <a:lnTo>
                  <a:pt x="1155" y="0"/>
                </a:lnTo>
                <a:close/>
              </a:path>
              <a:path w="19050" h="5079">
                <a:moveTo>
                  <a:pt x="10617" y="368"/>
                </a:moveTo>
                <a:lnTo>
                  <a:pt x="10392" y="451"/>
                </a:lnTo>
                <a:lnTo>
                  <a:pt x="10628" y="462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07331" y="6228550"/>
            <a:ext cx="13335" cy="5080"/>
          </a:xfrm>
          <a:custGeom>
            <a:avLst/>
            <a:gdLst/>
            <a:ahLst/>
            <a:cxnLst/>
            <a:rect l="l" t="t" r="r" b="b"/>
            <a:pathLst>
              <a:path w="13334" h="5079">
                <a:moveTo>
                  <a:pt x="11641" y="3682"/>
                </a:moveTo>
                <a:lnTo>
                  <a:pt x="6032" y="3682"/>
                </a:lnTo>
                <a:lnTo>
                  <a:pt x="9817" y="4229"/>
                </a:lnTo>
                <a:lnTo>
                  <a:pt x="13309" y="4914"/>
                </a:lnTo>
                <a:lnTo>
                  <a:pt x="11641" y="3682"/>
                </a:lnTo>
                <a:close/>
              </a:path>
              <a:path w="13334" h="5079">
                <a:moveTo>
                  <a:pt x="4000" y="0"/>
                </a:moveTo>
                <a:lnTo>
                  <a:pt x="0" y="4063"/>
                </a:lnTo>
                <a:lnTo>
                  <a:pt x="6032" y="3682"/>
                </a:lnTo>
                <a:lnTo>
                  <a:pt x="11641" y="3682"/>
                </a:lnTo>
                <a:lnTo>
                  <a:pt x="11074" y="3263"/>
                </a:lnTo>
                <a:lnTo>
                  <a:pt x="12738" y="546"/>
                </a:lnTo>
                <a:lnTo>
                  <a:pt x="400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34879" y="6225913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39" y="0"/>
                </a:moveTo>
                <a:lnTo>
                  <a:pt x="0" y="292"/>
                </a:lnTo>
                <a:lnTo>
                  <a:pt x="28" y="685"/>
                </a:lnTo>
                <a:lnTo>
                  <a:pt x="406" y="1041"/>
                </a:lnTo>
                <a:lnTo>
                  <a:pt x="584" y="685"/>
                </a:lnTo>
                <a:lnTo>
                  <a:pt x="812" y="457"/>
                </a:lnTo>
                <a:lnTo>
                  <a:pt x="939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26365" y="6226952"/>
            <a:ext cx="15240" cy="8890"/>
          </a:xfrm>
          <a:custGeom>
            <a:avLst/>
            <a:gdLst/>
            <a:ahLst/>
            <a:cxnLst/>
            <a:rect l="l" t="t" r="r" b="b"/>
            <a:pathLst>
              <a:path w="15240" h="8889">
                <a:moveTo>
                  <a:pt x="8924" y="0"/>
                </a:moveTo>
                <a:lnTo>
                  <a:pt x="5936" y="2435"/>
                </a:lnTo>
                <a:lnTo>
                  <a:pt x="2407" y="2720"/>
                </a:lnTo>
                <a:lnTo>
                  <a:pt x="0" y="3554"/>
                </a:lnTo>
                <a:lnTo>
                  <a:pt x="377" y="7632"/>
                </a:lnTo>
                <a:lnTo>
                  <a:pt x="3209" y="8077"/>
                </a:lnTo>
                <a:lnTo>
                  <a:pt x="6435" y="8369"/>
                </a:lnTo>
                <a:lnTo>
                  <a:pt x="10969" y="8128"/>
                </a:lnTo>
                <a:lnTo>
                  <a:pt x="2040" y="6184"/>
                </a:lnTo>
                <a:lnTo>
                  <a:pt x="5355" y="2933"/>
                </a:lnTo>
                <a:lnTo>
                  <a:pt x="14932" y="2933"/>
                </a:lnTo>
                <a:lnTo>
                  <a:pt x="14893" y="2590"/>
                </a:lnTo>
                <a:lnTo>
                  <a:pt x="10092" y="1104"/>
                </a:lnTo>
                <a:lnTo>
                  <a:pt x="8924" y="0"/>
                </a:lnTo>
                <a:close/>
              </a:path>
              <a:path w="15240" h="8889">
                <a:moveTo>
                  <a:pt x="14932" y="2933"/>
                </a:moveTo>
                <a:lnTo>
                  <a:pt x="5355" y="2933"/>
                </a:lnTo>
                <a:lnTo>
                  <a:pt x="13140" y="7188"/>
                </a:lnTo>
                <a:lnTo>
                  <a:pt x="15071" y="4152"/>
                </a:lnTo>
                <a:lnTo>
                  <a:pt x="14932" y="2933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20646" y="6233459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952" y="711"/>
                </a:lnTo>
                <a:lnTo>
                  <a:pt x="2565" y="1244"/>
                </a:lnTo>
                <a:lnTo>
                  <a:pt x="6134" y="1282"/>
                </a:lnTo>
                <a:lnTo>
                  <a:pt x="6096" y="1130"/>
                </a:lnTo>
                <a:lnTo>
                  <a:pt x="3949" y="800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74573" y="6239532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0" y="0"/>
                </a:moveTo>
                <a:lnTo>
                  <a:pt x="2844" y="927"/>
                </a:lnTo>
                <a:lnTo>
                  <a:pt x="5829" y="1625"/>
                </a:lnTo>
                <a:lnTo>
                  <a:pt x="8991" y="2146"/>
                </a:lnTo>
                <a:lnTo>
                  <a:pt x="6222" y="1142"/>
                </a:lnTo>
                <a:lnTo>
                  <a:pt x="3289" y="330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51208" y="6235953"/>
            <a:ext cx="24765" cy="8255"/>
          </a:xfrm>
          <a:custGeom>
            <a:avLst/>
            <a:gdLst/>
            <a:ahLst/>
            <a:cxnLst/>
            <a:rect l="l" t="t" r="r" b="b"/>
            <a:pathLst>
              <a:path w="24765" h="8254">
                <a:moveTo>
                  <a:pt x="18955" y="2120"/>
                </a:moveTo>
                <a:lnTo>
                  <a:pt x="20789" y="4450"/>
                </a:lnTo>
                <a:lnTo>
                  <a:pt x="24688" y="7632"/>
                </a:lnTo>
                <a:lnTo>
                  <a:pt x="22936" y="3505"/>
                </a:lnTo>
                <a:lnTo>
                  <a:pt x="23118" y="3505"/>
                </a:lnTo>
                <a:lnTo>
                  <a:pt x="19646" y="2387"/>
                </a:lnTo>
                <a:lnTo>
                  <a:pt x="18955" y="2120"/>
                </a:lnTo>
                <a:close/>
              </a:path>
              <a:path w="24765" h="8254">
                <a:moveTo>
                  <a:pt x="15578" y="5194"/>
                </a:moveTo>
                <a:lnTo>
                  <a:pt x="6735" y="5194"/>
                </a:lnTo>
                <a:lnTo>
                  <a:pt x="12757" y="6661"/>
                </a:lnTo>
                <a:lnTo>
                  <a:pt x="17587" y="7308"/>
                </a:lnTo>
                <a:lnTo>
                  <a:pt x="19486" y="5575"/>
                </a:lnTo>
                <a:lnTo>
                  <a:pt x="15875" y="5575"/>
                </a:lnTo>
                <a:lnTo>
                  <a:pt x="15578" y="5194"/>
                </a:lnTo>
                <a:close/>
              </a:path>
              <a:path w="24765" h="8254">
                <a:moveTo>
                  <a:pt x="12230" y="901"/>
                </a:moveTo>
                <a:lnTo>
                  <a:pt x="0" y="5626"/>
                </a:lnTo>
                <a:lnTo>
                  <a:pt x="6735" y="5194"/>
                </a:lnTo>
                <a:lnTo>
                  <a:pt x="15578" y="5194"/>
                </a:lnTo>
                <a:lnTo>
                  <a:pt x="12230" y="901"/>
                </a:lnTo>
                <a:close/>
              </a:path>
              <a:path w="24765" h="8254">
                <a:moveTo>
                  <a:pt x="19888" y="5207"/>
                </a:moveTo>
                <a:lnTo>
                  <a:pt x="15875" y="5575"/>
                </a:lnTo>
                <a:lnTo>
                  <a:pt x="19486" y="5575"/>
                </a:lnTo>
                <a:lnTo>
                  <a:pt x="19888" y="5207"/>
                </a:lnTo>
                <a:close/>
              </a:path>
              <a:path w="24765" h="8254">
                <a:moveTo>
                  <a:pt x="20751" y="4419"/>
                </a:moveTo>
                <a:lnTo>
                  <a:pt x="19888" y="5207"/>
                </a:lnTo>
                <a:lnTo>
                  <a:pt x="21285" y="5080"/>
                </a:lnTo>
                <a:lnTo>
                  <a:pt x="20751" y="4419"/>
                </a:lnTo>
                <a:close/>
              </a:path>
              <a:path w="24765" h="8254">
                <a:moveTo>
                  <a:pt x="23118" y="3505"/>
                </a:moveTo>
                <a:lnTo>
                  <a:pt x="22936" y="3505"/>
                </a:lnTo>
                <a:lnTo>
                  <a:pt x="23088" y="3517"/>
                </a:lnTo>
                <a:lnTo>
                  <a:pt x="23355" y="3581"/>
                </a:lnTo>
                <a:lnTo>
                  <a:pt x="23118" y="3505"/>
                </a:lnTo>
                <a:close/>
              </a:path>
              <a:path w="24765" h="8254">
                <a:moveTo>
                  <a:pt x="14427" y="0"/>
                </a:moveTo>
                <a:lnTo>
                  <a:pt x="16294" y="1092"/>
                </a:lnTo>
                <a:lnTo>
                  <a:pt x="18955" y="2120"/>
                </a:lnTo>
                <a:lnTo>
                  <a:pt x="18656" y="1739"/>
                </a:lnTo>
                <a:lnTo>
                  <a:pt x="14427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96207" y="6239644"/>
            <a:ext cx="8890" cy="3175"/>
          </a:xfrm>
          <a:custGeom>
            <a:avLst/>
            <a:gdLst/>
            <a:ahLst/>
            <a:cxnLst/>
            <a:rect l="l" t="t" r="r" b="b"/>
            <a:pathLst>
              <a:path w="8890" h="3175">
                <a:moveTo>
                  <a:pt x="571" y="0"/>
                </a:moveTo>
                <a:lnTo>
                  <a:pt x="0" y="1574"/>
                </a:lnTo>
                <a:lnTo>
                  <a:pt x="5537" y="2171"/>
                </a:lnTo>
                <a:lnTo>
                  <a:pt x="8801" y="3035"/>
                </a:lnTo>
                <a:lnTo>
                  <a:pt x="571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46790" y="6234159"/>
            <a:ext cx="6985" cy="1270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0" y="0"/>
                </a:moveTo>
                <a:lnTo>
                  <a:pt x="3606" y="889"/>
                </a:lnTo>
                <a:lnTo>
                  <a:pt x="5448" y="927"/>
                </a:lnTo>
                <a:lnTo>
                  <a:pt x="6400" y="558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50736" y="6228569"/>
            <a:ext cx="12065" cy="6985"/>
          </a:xfrm>
          <a:custGeom>
            <a:avLst/>
            <a:gdLst/>
            <a:ahLst/>
            <a:cxnLst/>
            <a:rect l="l" t="t" r="r" b="b"/>
            <a:pathLst>
              <a:path w="12065" h="6985">
                <a:moveTo>
                  <a:pt x="0" y="0"/>
                </a:moveTo>
                <a:lnTo>
                  <a:pt x="5346" y="5016"/>
                </a:lnTo>
                <a:lnTo>
                  <a:pt x="2451" y="6146"/>
                </a:lnTo>
                <a:lnTo>
                  <a:pt x="11683" y="6959"/>
                </a:lnTo>
                <a:lnTo>
                  <a:pt x="9893" y="2832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49461" y="6229301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546" y="228"/>
                </a:moveTo>
                <a:lnTo>
                  <a:pt x="0" y="419"/>
                </a:lnTo>
                <a:lnTo>
                  <a:pt x="1016" y="190"/>
                </a:lnTo>
                <a:lnTo>
                  <a:pt x="1511" y="0"/>
                </a:lnTo>
                <a:lnTo>
                  <a:pt x="546" y="228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18892" y="6386889"/>
            <a:ext cx="6985" cy="11430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3182" y="6782"/>
                </a:moveTo>
                <a:lnTo>
                  <a:pt x="2717" y="7594"/>
                </a:lnTo>
                <a:lnTo>
                  <a:pt x="2273" y="11176"/>
                </a:lnTo>
                <a:lnTo>
                  <a:pt x="3365" y="7035"/>
                </a:lnTo>
                <a:lnTo>
                  <a:pt x="3182" y="6782"/>
                </a:lnTo>
                <a:close/>
              </a:path>
              <a:path w="6984" h="11429">
                <a:moveTo>
                  <a:pt x="876" y="0"/>
                </a:moveTo>
                <a:lnTo>
                  <a:pt x="0" y="2362"/>
                </a:lnTo>
                <a:lnTo>
                  <a:pt x="3182" y="6782"/>
                </a:lnTo>
                <a:lnTo>
                  <a:pt x="6375" y="1206"/>
                </a:lnTo>
                <a:lnTo>
                  <a:pt x="876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37336" y="643724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193"/>
                </a:moveTo>
                <a:lnTo>
                  <a:pt x="1498" y="228"/>
                </a:lnTo>
                <a:lnTo>
                  <a:pt x="825" y="0"/>
                </a:lnTo>
                <a:lnTo>
                  <a:pt x="266" y="127"/>
                </a:lnTo>
                <a:lnTo>
                  <a:pt x="0" y="1193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32679" y="6324631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3238" y="0"/>
                </a:moveTo>
                <a:lnTo>
                  <a:pt x="0" y="1792"/>
                </a:lnTo>
                <a:lnTo>
                  <a:pt x="990" y="1513"/>
                </a:lnTo>
                <a:lnTo>
                  <a:pt x="1892" y="878"/>
                </a:lnTo>
                <a:lnTo>
                  <a:pt x="3238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14993" y="6211244"/>
            <a:ext cx="1977389" cy="355600"/>
          </a:xfrm>
          <a:custGeom>
            <a:avLst/>
            <a:gdLst/>
            <a:ahLst/>
            <a:cxnLst/>
            <a:rect l="l" t="t" r="r" b="b"/>
            <a:pathLst>
              <a:path w="1977390" h="355600">
                <a:moveTo>
                  <a:pt x="973331" y="340359"/>
                </a:moveTo>
                <a:lnTo>
                  <a:pt x="332562" y="340359"/>
                </a:lnTo>
                <a:lnTo>
                  <a:pt x="341756" y="341629"/>
                </a:lnTo>
                <a:lnTo>
                  <a:pt x="357720" y="341629"/>
                </a:lnTo>
                <a:lnTo>
                  <a:pt x="388759" y="342899"/>
                </a:lnTo>
                <a:lnTo>
                  <a:pt x="603184" y="354329"/>
                </a:lnTo>
                <a:lnTo>
                  <a:pt x="655617" y="355599"/>
                </a:lnTo>
                <a:lnTo>
                  <a:pt x="712447" y="355599"/>
                </a:lnTo>
                <a:lnTo>
                  <a:pt x="774903" y="354329"/>
                </a:lnTo>
                <a:lnTo>
                  <a:pt x="813003" y="351789"/>
                </a:lnTo>
                <a:lnTo>
                  <a:pt x="841628" y="347979"/>
                </a:lnTo>
                <a:lnTo>
                  <a:pt x="946377" y="347979"/>
                </a:lnTo>
                <a:lnTo>
                  <a:pt x="961529" y="344169"/>
                </a:lnTo>
                <a:lnTo>
                  <a:pt x="973331" y="340359"/>
                </a:lnTo>
                <a:close/>
              </a:path>
              <a:path w="1977390" h="355600">
                <a:moveTo>
                  <a:pt x="1850034" y="340359"/>
                </a:moveTo>
                <a:lnTo>
                  <a:pt x="1493659" y="340359"/>
                </a:lnTo>
                <a:lnTo>
                  <a:pt x="1528567" y="341629"/>
                </a:lnTo>
                <a:lnTo>
                  <a:pt x="1545942" y="342899"/>
                </a:lnTo>
                <a:lnTo>
                  <a:pt x="1566544" y="344169"/>
                </a:lnTo>
                <a:lnTo>
                  <a:pt x="1604927" y="350519"/>
                </a:lnTo>
                <a:lnTo>
                  <a:pt x="1640919" y="353059"/>
                </a:lnTo>
                <a:lnTo>
                  <a:pt x="1675601" y="354329"/>
                </a:lnTo>
                <a:lnTo>
                  <a:pt x="1710054" y="353059"/>
                </a:lnTo>
                <a:lnTo>
                  <a:pt x="1717268" y="351789"/>
                </a:lnTo>
                <a:lnTo>
                  <a:pt x="1724583" y="351789"/>
                </a:lnTo>
                <a:lnTo>
                  <a:pt x="1732064" y="350519"/>
                </a:lnTo>
                <a:lnTo>
                  <a:pt x="1738274" y="350519"/>
                </a:lnTo>
                <a:lnTo>
                  <a:pt x="1744598" y="349249"/>
                </a:lnTo>
                <a:lnTo>
                  <a:pt x="1750529" y="349249"/>
                </a:lnTo>
                <a:lnTo>
                  <a:pt x="1757946" y="347979"/>
                </a:lnTo>
                <a:lnTo>
                  <a:pt x="1760283" y="346709"/>
                </a:lnTo>
                <a:lnTo>
                  <a:pt x="1818205" y="346709"/>
                </a:lnTo>
                <a:lnTo>
                  <a:pt x="1828566" y="345439"/>
                </a:lnTo>
                <a:lnTo>
                  <a:pt x="1837139" y="344169"/>
                </a:lnTo>
                <a:lnTo>
                  <a:pt x="1843849" y="341629"/>
                </a:lnTo>
                <a:lnTo>
                  <a:pt x="1850034" y="340359"/>
                </a:lnTo>
                <a:close/>
              </a:path>
              <a:path w="1977390" h="355600">
                <a:moveTo>
                  <a:pt x="946377" y="347979"/>
                </a:moveTo>
                <a:lnTo>
                  <a:pt x="843889" y="347979"/>
                </a:lnTo>
                <a:lnTo>
                  <a:pt x="847191" y="349249"/>
                </a:lnTo>
                <a:lnTo>
                  <a:pt x="857376" y="351789"/>
                </a:lnTo>
                <a:lnTo>
                  <a:pt x="862914" y="351789"/>
                </a:lnTo>
                <a:lnTo>
                  <a:pt x="868375" y="353059"/>
                </a:lnTo>
                <a:lnTo>
                  <a:pt x="915768" y="353059"/>
                </a:lnTo>
                <a:lnTo>
                  <a:pt x="946377" y="347979"/>
                </a:lnTo>
                <a:close/>
              </a:path>
              <a:path w="1977390" h="355600">
                <a:moveTo>
                  <a:pt x="1861654" y="331469"/>
                </a:moveTo>
                <a:lnTo>
                  <a:pt x="1173733" y="331469"/>
                </a:lnTo>
                <a:lnTo>
                  <a:pt x="1175842" y="332739"/>
                </a:lnTo>
                <a:lnTo>
                  <a:pt x="1177543" y="332739"/>
                </a:lnTo>
                <a:lnTo>
                  <a:pt x="1183221" y="334009"/>
                </a:lnTo>
                <a:lnTo>
                  <a:pt x="1189351" y="335279"/>
                </a:lnTo>
                <a:lnTo>
                  <a:pt x="1202588" y="339089"/>
                </a:lnTo>
                <a:lnTo>
                  <a:pt x="1216693" y="342899"/>
                </a:lnTo>
                <a:lnTo>
                  <a:pt x="1231553" y="345439"/>
                </a:lnTo>
                <a:lnTo>
                  <a:pt x="1247161" y="349249"/>
                </a:lnTo>
                <a:lnTo>
                  <a:pt x="1263510" y="350519"/>
                </a:lnTo>
                <a:lnTo>
                  <a:pt x="1270742" y="349249"/>
                </a:lnTo>
                <a:lnTo>
                  <a:pt x="1279380" y="349249"/>
                </a:lnTo>
                <a:lnTo>
                  <a:pt x="1289354" y="347979"/>
                </a:lnTo>
                <a:lnTo>
                  <a:pt x="1300594" y="346709"/>
                </a:lnTo>
                <a:lnTo>
                  <a:pt x="1312957" y="344169"/>
                </a:lnTo>
                <a:lnTo>
                  <a:pt x="1326311" y="341629"/>
                </a:lnTo>
                <a:lnTo>
                  <a:pt x="1335557" y="339089"/>
                </a:lnTo>
                <a:lnTo>
                  <a:pt x="1340408" y="337819"/>
                </a:lnTo>
                <a:lnTo>
                  <a:pt x="1342821" y="337819"/>
                </a:lnTo>
                <a:lnTo>
                  <a:pt x="1345323" y="336549"/>
                </a:lnTo>
                <a:lnTo>
                  <a:pt x="1347711" y="336549"/>
                </a:lnTo>
                <a:lnTo>
                  <a:pt x="1353769" y="334009"/>
                </a:lnTo>
                <a:lnTo>
                  <a:pt x="1849229" y="334009"/>
                </a:lnTo>
                <a:lnTo>
                  <a:pt x="1857959" y="332739"/>
                </a:lnTo>
                <a:lnTo>
                  <a:pt x="1861654" y="331469"/>
                </a:lnTo>
                <a:close/>
              </a:path>
              <a:path w="1977390" h="355600">
                <a:moveTo>
                  <a:pt x="1818205" y="346709"/>
                </a:moveTo>
                <a:lnTo>
                  <a:pt x="1764106" y="346709"/>
                </a:lnTo>
                <a:lnTo>
                  <a:pt x="1776539" y="347979"/>
                </a:lnTo>
                <a:lnTo>
                  <a:pt x="1784468" y="347979"/>
                </a:lnTo>
                <a:lnTo>
                  <a:pt x="1792054" y="349249"/>
                </a:lnTo>
                <a:lnTo>
                  <a:pt x="1799279" y="349249"/>
                </a:lnTo>
                <a:lnTo>
                  <a:pt x="1806130" y="347979"/>
                </a:lnTo>
                <a:lnTo>
                  <a:pt x="1818205" y="346709"/>
                </a:lnTo>
                <a:close/>
              </a:path>
              <a:path w="1977390" h="355600">
                <a:moveTo>
                  <a:pt x="1977120" y="320039"/>
                </a:moveTo>
                <a:lnTo>
                  <a:pt x="1907197" y="320039"/>
                </a:lnTo>
                <a:lnTo>
                  <a:pt x="1909114" y="321309"/>
                </a:lnTo>
                <a:lnTo>
                  <a:pt x="1910486" y="322579"/>
                </a:lnTo>
                <a:lnTo>
                  <a:pt x="1913293" y="323849"/>
                </a:lnTo>
                <a:lnTo>
                  <a:pt x="1913864" y="325119"/>
                </a:lnTo>
                <a:lnTo>
                  <a:pt x="1916645" y="326389"/>
                </a:lnTo>
                <a:lnTo>
                  <a:pt x="1919185" y="327659"/>
                </a:lnTo>
                <a:lnTo>
                  <a:pt x="1920849" y="328929"/>
                </a:lnTo>
                <a:lnTo>
                  <a:pt x="1921865" y="331469"/>
                </a:lnTo>
                <a:lnTo>
                  <a:pt x="1921243" y="331469"/>
                </a:lnTo>
                <a:lnTo>
                  <a:pt x="1918195" y="332739"/>
                </a:lnTo>
                <a:lnTo>
                  <a:pt x="1916836" y="332739"/>
                </a:lnTo>
                <a:lnTo>
                  <a:pt x="1915083" y="334009"/>
                </a:lnTo>
                <a:lnTo>
                  <a:pt x="1912531" y="334009"/>
                </a:lnTo>
                <a:lnTo>
                  <a:pt x="1911603" y="335279"/>
                </a:lnTo>
                <a:lnTo>
                  <a:pt x="1911197" y="335279"/>
                </a:lnTo>
                <a:lnTo>
                  <a:pt x="1918182" y="336549"/>
                </a:lnTo>
                <a:lnTo>
                  <a:pt x="1926818" y="339089"/>
                </a:lnTo>
                <a:lnTo>
                  <a:pt x="1941906" y="341629"/>
                </a:lnTo>
                <a:lnTo>
                  <a:pt x="1951126" y="342899"/>
                </a:lnTo>
                <a:lnTo>
                  <a:pt x="1958695" y="344169"/>
                </a:lnTo>
                <a:lnTo>
                  <a:pt x="1965832" y="344169"/>
                </a:lnTo>
                <a:lnTo>
                  <a:pt x="1976303" y="345439"/>
                </a:lnTo>
                <a:lnTo>
                  <a:pt x="1977120" y="345439"/>
                </a:lnTo>
                <a:lnTo>
                  <a:pt x="1977120" y="320039"/>
                </a:lnTo>
                <a:close/>
              </a:path>
              <a:path w="1977390" h="355600">
                <a:moveTo>
                  <a:pt x="12217" y="198119"/>
                </a:moveTo>
                <a:lnTo>
                  <a:pt x="8166" y="200659"/>
                </a:lnTo>
                <a:lnTo>
                  <a:pt x="11309" y="205739"/>
                </a:lnTo>
                <a:lnTo>
                  <a:pt x="14989" y="210819"/>
                </a:lnTo>
                <a:lnTo>
                  <a:pt x="19149" y="215899"/>
                </a:lnTo>
                <a:lnTo>
                  <a:pt x="23736" y="220979"/>
                </a:lnTo>
                <a:lnTo>
                  <a:pt x="24269" y="222249"/>
                </a:lnTo>
                <a:lnTo>
                  <a:pt x="24891" y="224789"/>
                </a:lnTo>
                <a:lnTo>
                  <a:pt x="25476" y="226059"/>
                </a:lnTo>
                <a:lnTo>
                  <a:pt x="23850" y="227329"/>
                </a:lnTo>
                <a:lnTo>
                  <a:pt x="24612" y="227329"/>
                </a:lnTo>
                <a:lnTo>
                  <a:pt x="27444" y="232409"/>
                </a:lnTo>
                <a:lnTo>
                  <a:pt x="32359" y="240029"/>
                </a:lnTo>
                <a:lnTo>
                  <a:pt x="44246" y="257809"/>
                </a:lnTo>
                <a:lnTo>
                  <a:pt x="60485" y="273049"/>
                </a:lnTo>
                <a:lnTo>
                  <a:pt x="81688" y="284479"/>
                </a:lnTo>
                <a:lnTo>
                  <a:pt x="108470" y="293369"/>
                </a:lnTo>
                <a:lnTo>
                  <a:pt x="124497" y="306069"/>
                </a:lnTo>
                <a:lnTo>
                  <a:pt x="160418" y="326389"/>
                </a:lnTo>
                <a:lnTo>
                  <a:pt x="198877" y="337819"/>
                </a:lnTo>
                <a:lnTo>
                  <a:pt x="235811" y="341629"/>
                </a:lnTo>
                <a:lnTo>
                  <a:pt x="252628" y="341629"/>
                </a:lnTo>
                <a:lnTo>
                  <a:pt x="273805" y="342899"/>
                </a:lnTo>
                <a:lnTo>
                  <a:pt x="293763" y="342899"/>
                </a:lnTo>
                <a:lnTo>
                  <a:pt x="329412" y="340359"/>
                </a:lnTo>
                <a:lnTo>
                  <a:pt x="973331" y="340359"/>
                </a:lnTo>
                <a:lnTo>
                  <a:pt x="1006843" y="332739"/>
                </a:lnTo>
                <a:lnTo>
                  <a:pt x="1017507" y="332739"/>
                </a:lnTo>
                <a:lnTo>
                  <a:pt x="1027853" y="331469"/>
                </a:lnTo>
                <a:lnTo>
                  <a:pt x="1869185" y="331469"/>
                </a:lnTo>
                <a:lnTo>
                  <a:pt x="1880615" y="328929"/>
                </a:lnTo>
                <a:lnTo>
                  <a:pt x="1886242" y="326389"/>
                </a:lnTo>
                <a:lnTo>
                  <a:pt x="1898573" y="322579"/>
                </a:lnTo>
                <a:lnTo>
                  <a:pt x="1900961" y="322579"/>
                </a:lnTo>
                <a:lnTo>
                  <a:pt x="1905634" y="321309"/>
                </a:lnTo>
                <a:lnTo>
                  <a:pt x="1907197" y="320039"/>
                </a:lnTo>
                <a:lnTo>
                  <a:pt x="1977120" y="320039"/>
                </a:lnTo>
                <a:lnTo>
                  <a:pt x="1977120" y="212089"/>
                </a:lnTo>
                <a:lnTo>
                  <a:pt x="18973" y="212089"/>
                </a:lnTo>
                <a:lnTo>
                  <a:pt x="15392" y="205739"/>
                </a:lnTo>
                <a:lnTo>
                  <a:pt x="11734" y="204469"/>
                </a:lnTo>
                <a:lnTo>
                  <a:pt x="12217" y="198119"/>
                </a:lnTo>
                <a:close/>
              </a:path>
              <a:path w="1977390" h="355600">
                <a:moveTo>
                  <a:pt x="1849229" y="334009"/>
                </a:moveTo>
                <a:lnTo>
                  <a:pt x="1355826" y="334009"/>
                </a:lnTo>
                <a:lnTo>
                  <a:pt x="1356969" y="335279"/>
                </a:lnTo>
                <a:lnTo>
                  <a:pt x="1367491" y="337819"/>
                </a:lnTo>
                <a:lnTo>
                  <a:pt x="1378853" y="339089"/>
                </a:lnTo>
                <a:lnTo>
                  <a:pt x="1389521" y="341629"/>
                </a:lnTo>
                <a:lnTo>
                  <a:pt x="1397965" y="342899"/>
                </a:lnTo>
                <a:lnTo>
                  <a:pt x="1388808" y="340359"/>
                </a:lnTo>
                <a:lnTo>
                  <a:pt x="1404351" y="337819"/>
                </a:lnTo>
                <a:lnTo>
                  <a:pt x="1414152" y="336549"/>
                </a:lnTo>
                <a:lnTo>
                  <a:pt x="1829373" y="336549"/>
                </a:lnTo>
                <a:lnTo>
                  <a:pt x="1839715" y="335279"/>
                </a:lnTo>
                <a:lnTo>
                  <a:pt x="1849229" y="334009"/>
                </a:lnTo>
                <a:close/>
              </a:path>
              <a:path w="1977390" h="355600">
                <a:moveTo>
                  <a:pt x="1829373" y="336549"/>
                </a:moveTo>
                <a:lnTo>
                  <a:pt x="1436146" y="336549"/>
                </a:lnTo>
                <a:lnTo>
                  <a:pt x="1432760" y="339089"/>
                </a:lnTo>
                <a:lnTo>
                  <a:pt x="1428082" y="340359"/>
                </a:lnTo>
                <a:lnTo>
                  <a:pt x="1432128" y="341629"/>
                </a:lnTo>
                <a:lnTo>
                  <a:pt x="1465960" y="341629"/>
                </a:lnTo>
                <a:lnTo>
                  <a:pt x="1479026" y="340359"/>
                </a:lnTo>
                <a:lnTo>
                  <a:pt x="1848396" y="340359"/>
                </a:lnTo>
                <a:lnTo>
                  <a:pt x="1852714" y="339089"/>
                </a:lnTo>
                <a:lnTo>
                  <a:pt x="1853145" y="337819"/>
                </a:lnTo>
                <a:lnTo>
                  <a:pt x="1818157" y="337819"/>
                </a:lnTo>
                <a:lnTo>
                  <a:pt x="1829373" y="336549"/>
                </a:lnTo>
                <a:close/>
              </a:path>
              <a:path w="1977390" h="355600">
                <a:moveTo>
                  <a:pt x="1862607" y="337819"/>
                </a:moveTo>
                <a:lnTo>
                  <a:pt x="1853171" y="340359"/>
                </a:lnTo>
                <a:lnTo>
                  <a:pt x="1856244" y="340359"/>
                </a:lnTo>
                <a:lnTo>
                  <a:pt x="1862607" y="337819"/>
                </a:lnTo>
                <a:close/>
              </a:path>
              <a:path w="1977390" h="355600">
                <a:moveTo>
                  <a:pt x="1167434" y="331469"/>
                </a:moveTo>
                <a:lnTo>
                  <a:pt x="1027853" y="331469"/>
                </a:lnTo>
                <a:lnTo>
                  <a:pt x="1038359" y="332739"/>
                </a:lnTo>
                <a:lnTo>
                  <a:pt x="1049502" y="332739"/>
                </a:lnTo>
                <a:lnTo>
                  <a:pt x="1061961" y="335279"/>
                </a:lnTo>
                <a:lnTo>
                  <a:pt x="1090507" y="337819"/>
                </a:lnTo>
                <a:lnTo>
                  <a:pt x="1120643" y="337819"/>
                </a:lnTo>
                <a:lnTo>
                  <a:pt x="1135400" y="336549"/>
                </a:lnTo>
                <a:lnTo>
                  <a:pt x="1149874" y="334009"/>
                </a:lnTo>
                <a:lnTo>
                  <a:pt x="1167434" y="331469"/>
                </a:lnTo>
                <a:close/>
              </a:path>
              <a:path w="1977390" h="355600">
                <a:moveTo>
                  <a:pt x="1853577" y="336549"/>
                </a:moveTo>
                <a:lnTo>
                  <a:pt x="1846098" y="336549"/>
                </a:lnTo>
                <a:lnTo>
                  <a:pt x="1830120" y="337819"/>
                </a:lnTo>
                <a:lnTo>
                  <a:pt x="1853145" y="337819"/>
                </a:lnTo>
                <a:lnTo>
                  <a:pt x="1853577" y="336549"/>
                </a:lnTo>
                <a:close/>
              </a:path>
              <a:path w="1977390" h="355600">
                <a:moveTo>
                  <a:pt x="1977120" y="189229"/>
                </a:moveTo>
                <a:lnTo>
                  <a:pt x="15493" y="189229"/>
                </a:lnTo>
                <a:lnTo>
                  <a:pt x="17945" y="198119"/>
                </a:lnTo>
                <a:lnTo>
                  <a:pt x="14947" y="200659"/>
                </a:lnTo>
                <a:lnTo>
                  <a:pt x="18973" y="212089"/>
                </a:lnTo>
                <a:lnTo>
                  <a:pt x="1977120" y="212089"/>
                </a:lnTo>
                <a:lnTo>
                  <a:pt x="1977120" y="189229"/>
                </a:lnTo>
                <a:close/>
              </a:path>
              <a:path w="1977390" h="355600">
                <a:moveTo>
                  <a:pt x="10602" y="190344"/>
                </a:moveTo>
                <a:lnTo>
                  <a:pt x="9918" y="190499"/>
                </a:lnTo>
                <a:lnTo>
                  <a:pt x="13677" y="198119"/>
                </a:lnTo>
                <a:lnTo>
                  <a:pt x="10602" y="190344"/>
                </a:lnTo>
                <a:close/>
              </a:path>
              <a:path w="1977390" h="355600">
                <a:moveTo>
                  <a:pt x="8418" y="158749"/>
                </a:moveTo>
                <a:lnTo>
                  <a:pt x="8610" y="167639"/>
                </a:lnTo>
                <a:lnTo>
                  <a:pt x="13411" y="167639"/>
                </a:lnTo>
                <a:lnTo>
                  <a:pt x="15405" y="172719"/>
                </a:lnTo>
                <a:lnTo>
                  <a:pt x="15519" y="176529"/>
                </a:lnTo>
                <a:lnTo>
                  <a:pt x="15786" y="180339"/>
                </a:lnTo>
                <a:lnTo>
                  <a:pt x="16167" y="184149"/>
                </a:lnTo>
                <a:lnTo>
                  <a:pt x="14871" y="186689"/>
                </a:lnTo>
                <a:lnTo>
                  <a:pt x="9156" y="186689"/>
                </a:lnTo>
                <a:lnTo>
                  <a:pt x="10602" y="190344"/>
                </a:lnTo>
                <a:lnTo>
                  <a:pt x="15493" y="189229"/>
                </a:lnTo>
                <a:lnTo>
                  <a:pt x="1977120" y="189229"/>
                </a:lnTo>
                <a:lnTo>
                  <a:pt x="1977120" y="186689"/>
                </a:lnTo>
                <a:lnTo>
                  <a:pt x="14871" y="186689"/>
                </a:lnTo>
                <a:lnTo>
                  <a:pt x="10731" y="184149"/>
                </a:lnTo>
                <a:lnTo>
                  <a:pt x="1977120" y="184149"/>
                </a:lnTo>
                <a:lnTo>
                  <a:pt x="1977120" y="166369"/>
                </a:lnTo>
                <a:lnTo>
                  <a:pt x="15316" y="166369"/>
                </a:lnTo>
                <a:lnTo>
                  <a:pt x="10109" y="165099"/>
                </a:lnTo>
                <a:lnTo>
                  <a:pt x="8418" y="158749"/>
                </a:lnTo>
                <a:close/>
              </a:path>
              <a:path w="1977390" h="355600">
                <a:moveTo>
                  <a:pt x="8420" y="149859"/>
                </a:moveTo>
                <a:lnTo>
                  <a:pt x="6642" y="151129"/>
                </a:lnTo>
                <a:lnTo>
                  <a:pt x="5905" y="154939"/>
                </a:lnTo>
                <a:lnTo>
                  <a:pt x="5803" y="158749"/>
                </a:lnTo>
                <a:lnTo>
                  <a:pt x="5651" y="161289"/>
                </a:lnTo>
                <a:lnTo>
                  <a:pt x="6108" y="166369"/>
                </a:lnTo>
                <a:lnTo>
                  <a:pt x="6730" y="163829"/>
                </a:lnTo>
                <a:lnTo>
                  <a:pt x="7619" y="161289"/>
                </a:lnTo>
                <a:lnTo>
                  <a:pt x="8407" y="158749"/>
                </a:lnTo>
                <a:lnTo>
                  <a:pt x="7404" y="154939"/>
                </a:lnTo>
                <a:lnTo>
                  <a:pt x="8420" y="149859"/>
                </a:lnTo>
                <a:close/>
              </a:path>
              <a:path w="1977390" h="355600">
                <a:moveTo>
                  <a:pt x="1977120" y="128269"/>
                </a:moveTo>
                <a:lnTo>
                  <a:pt x="26034" y="128269"/>
                </a:lnTo>
                <a:lnTo>
                  <a:pt x="32003" y="130809"/>
                </a:lnTo>
                <a:lnTo>
                  <a:pt x="18770" y="138429"/>
                </a:lnTo>
                <a:lnTo>
                  <a:pt x="17945" y="138429"/>
                </a:lnTo>
                <a:lnTo>
                  <a:pt x="17195" y="139699"/>
                </a:lnTo>
                <a:lnTo>
                  <a:pt x="16123" y="146049"/>
                </a:lnTo>
                <a:lnTo>
                  <a:pt x="15570" y="151129"/>
                </a:lnTo>
                <a:lnTo>
                  <a:pt x="15359" y="157479"/>
                </a:lnTo>
                <a:lnTo>
                  <a:pt x="15316" y="166369"/>
                </a:lnTo>
                <a:lnTo>
                  <a:pt x="1977120" y="166369"/>
                </a:lnTo>
                <a:lnTo>
                  <a:pt x="1977120" y="128269"/>
                </a:lnTo>
                <a:close/>
              </a:path>
              <a:path w="1977390" h="355600">
                <a:moveTo>
                  <a:pt x="13957" y="129539"/>
                </a:moveTo>
                <a:lnTo>
                  <a:pt x="5651" y="133349"/>
                </a:lnTo>
                <a:lnTo>
                  <a:pt x="4457" y="134619"/>
                </a:lnTo>
                <a:lnTo>
                  <a:pt x="4927" y="138429"/>
                </a:lnTo>
                <a:lnTo>
                  <a:pt x="6692" y="140969"/>
                </a:lnTo>
                <a:lnTo>
                  <a:pt x="9499" y="143509"/>
                </a:lnTo>
                <a:lnTo>
                  <a:pt x="9512" y="139699"/>
                </a:lnTo>
                <a:lnTo>
                  <a:pt x="10617" y="135889"/>
                </a:lnTo>
                <a:lnTo>
                  <a:pt x="15735" y="132079"/>
                </a:lnTo>
                <a:lnTo>
                  <a:pt x="18509" y="130089"/>
                </a:lnTo>
                <a:lnTo>
                  <a:pt x="13957" y="129539"/>
                </a:lnTo>
                <a:close/>
              </a:path>
              <a:path w="1977390" h="355600">
                <a:moveTo>
                  <a:pt x="21001" y="130389"/>
                </a:moveTo>
                <a:lnTo>
                  <a:pt x="20942" y="133349"/>
                </a:lnTo>
                <a:lnTo>
                  <a:pt x="13296" y="137159"/>
                </a:lnTo>
                <a:lnTo>
                  <a:pt x="12318" y="137159"/>
                </a:lnTo>
                <a:lnTo>
                  <a:pt x="12420" y="138429"/>
                </a:lnTo>
                <a:lnTo>
                  <a:pt x="11976" y="139699"/>
                </a:lnTo>
                <a:lnTo>
                  <a:pt x="13474" y="139699"/>
                </a:lnTo>
                <a:lnTo>
                  <a:pt x="13931" y="138429"/>
                </a:lnTo>
                <a:lnTo>
                  <a:pt x="15252" y="138429"/>
                </a:lnTo>
                <a:lnTo>
                  <a:pt x="23012" y="135889"/>
                </a:lnTo>
                <a:lnTo>
                  <a:pt x="25027" y="130809"/>
                </a:lnTo>
                <a:lnTo>
                  <a:pt x="24485" y="130809"/>
                </a:lnTo>
                <a:lnTo>
                  <a:pt x="21001" y="130389"/>
                </a:lnTo>
                <a:close/>
              </a:path>
              <a:path w="1977390" h="355600">
                <a:moveTo>
                  <a:pt x="4175" y="129745"/>
                </a:moveTo>
                <a:lnTo>
                  <a:pt x="863" y="130809"/>
                </a:lnTo>
                <a:lnTo>
                  <a:pt x="0" y="130809"/>
                </a:lnTo>
                <a:lnTo>
                  <a:pt x="634" y="132079"/>
                </a:lnTo>
                <a:lnTo>
                  <a:pt x="914" y="132079"/>
                </a:lnTo>
                <a:lnTo>
                  <a:pt x="1943" y="130809"/>
                </a:lnTo>
                <a:lnTo>
                  <a:pt x="4175" y="129745"/>
                </a:lnTo>
                <a:close/>
              </a:path>
              <a:path w="1977390" h="355600">
                <a:moveTo>
                  <a:pt x="1977120" y="120649"/>
                </a:moveTo>
                <a:lnTo>
                  <a:pt x="25742" y="120649"/>
                </a:lnTo>
                <a:lnTo>
                  <a:pt x="24485" y="130809"/>
                </a:lnTo>
                <a:lnTo>
                  <a:pt x="25027" y="130809"/>
                </a:lnTo>
                <a:lnTo>
                  <a:pt x="26034" y="128269"/>
                </a:lnTo>
                <a:lnTo>
                  <a:pt x="1977120" y="128269"/>
                </a:lnTo>
                <a:lnTo>
                  <a:pt x="1977120" y="120649"/>
                </a:lnTo>
                <a:close/>
              </a:path>
              <a:path w="1977390" h="355600">
                <a:moveTo>
                  <a:pt x="21043" y="128269"/>
                </a:moveTo>
                <a:lnTo>
                  <a:pt x="18509" y="130089"/>
                </a:lnTo>
                <a:lnTo>
                  <a:pt x="21001" y="130389"/>
                </a:lnTo>
                <a:lnTo>
                  <a:pt x="21043" y="128269"/>
                </a:lnTo>
                <a:close/>
              </a:path>
              <a:path w="1977390" h="355600">
                <a:moveTo>
                  <a:pt x="8804" y="127682"/>
                </a:moveTo>
                <a:lnTo>
                  <a:pt x="7267" y="128269"/>
                </a:lnTo>
                <a:lnTo>
                  <a:pt x="4175" y="129745"/>
                </a:lnTo>
                <a:lnTo>
                  <a:pt x="8762" y="128269"/>
                </a:lnTo>
                <a:lnTo>
                  <a:pt x="8804" y="127682"/>
                </a:lnTo>
                <a:close/>
              </a:path>
              <a:path w="1977390" h="355600">
                <a:moveTo>
                  <a:pt x="1977120" y="109219"/>
                </a:moveTo>
                <a:lnTo>
                  <a:pt x="31927" y="109219"/>
                </a:lnTo>
                <a:lnTo>
                  <a:pt x="29895" y="113029"/>
                </a:lnTo>
                <a:lnTo>
                  <a:pt x="26060" y="114299"/>
                </a:lnTo>
                <a:lnTo>
                  <a:pt x="23990" y="114299"/>
                </a:lnTo>
                <a:lnTo>
                  <a:pt x="18668" y="115569"/>
                </a:lnTo>
                <a:lnTo>
                  <a:pt x="9207" y="121919"/>
                </a:lnTo>
                <a:lnTo>
                  <a:pt x="8804" y="127682"/>
                </a:lnTo>
                <a:lnTo>
                  <a:pt x="20554" y="123189"/>
                </a:lnTo>
                <a:lnTo>
                  <a:pt x="25742" y="120649"/>
                </a:lnTo>
                <a:lnTo>
                  <a:pt x="1977120" y="120649"/>
                </a:lnTo>
                <a:lnTo>
                  <a:pt x="1977120" y="109219"/>
                </a:lnTo>
                <a:close/>
              </a:path>
              <a:path w="1977390" h="355600">
                <a:moveTo>
                  <a:pt x="80429" y="80009"/>
                </a:moveTo>
                <a:lnTo>
                  <a:pt x="80036" y="82549"/>
                </a:lnTo>
                <a:lnTo>
                  <a:pt x="81559" y="83819"/>
                </a:lnTo>
                <a:lnTo>
                  <a:pt x="81872" y="85089"/>
                </a:lnTo>
                <a:lnTo>
                  <a:pt x="77850" y="88899"/>
                </a:lnTo>
                <a:lnTo>
                  <a:pt x="63098" y="93979"/>
                </a:lnTo>
                <a:lnTo>
                  <a:pt x="49483" y="100329"/>
                </a:lnTo>
                <a:lnTo>
                  <a:pt x="36961" y="106679"/>
                </a:lnTo>
                <a:lnTo>
                  <a:pt x="25488" y="111759"/>
                </a:lnTo>
                <a:lnTo>
                  <a:pt x="29121" y="110489"/>
                </a:lnTo>
                <a:lnTo>
                  <a:pt x="31927" y="109219"/>
                </a:lnTo>
                <a:lnTo>
                  <a:pt x="1977120" y="109219"/>
                </a:lnTo>
                <a:lnTo>
                  <a:pt x="1977120" y="81279"/>
                </a:lnTo>
                <a:lnTo>
                  <a:pt x="88557" y="81279"/>
                </a:lnTo>
                <a:lnTo>
                  <a:pt x="80429" y="80009"/>
                </a:lnTo>
                <a:close/>
              </a:path>
              <a:path w="1977390" h="355600">
                <a:moveTo>
                  <a:pt x="55401" y="84088"/>
                </a:moveTo>
                <a:lnTo>
                  <a:pt x="38776" y="92709"/>
                </a:lnTo>
                <a:lnTo>
                  <a:pt x="30262" y="96519"/>
                </a:lnTo>
                <a:lnTo>
                  <a:pt x="24231" y="101599"/>
                </a:lnTo>
                <a:lnTo>
                  <a:pt x="28789" y="101599"/>
                </a:lnTo>
                <a:lnTo>
                  <a:pt x="26377" y="104139"/>
                </a:lnTo>
                <a:lnTo>
                  <a:pt x="21013" y="107949"/>
                </a:lnTo>
                <a:lnTo>
                  <a:pt x="16713" y="110489"/>
                </a:lnTo>
                <a:lnTo>
                  <a:pt x="25700" y="106679"/>
                </a:lnTo>
                <a:lnTo>
                  <a:pt x="33505" y="101599"/>
                </a:lnTo>
                <a:lnTo>
                  <a:pt x="39201" y="96519"/>
                </a:lnTo>
                <a:lnTo>
                  <a:pt x="41859" y="95249"/>
                </a:lnTo>
                <a:lnTo>
                  <a:pt x="40970" y="95249"/>
                </a:lnTo>
                <a:lnTo>
                  <a:pt x="55401" y="84088"/>
                </a:lnTo>
                <a:close/>
              </a:path>
              <a:path w="1977390" h="355600">
                <a:moveTo>
                  <a:pt x="104330" y="55879"/>
                </a:moveTo>
                <a:lnTo>
                  <a:pt x="91403" y="62229"/>
                </a:lnTo>
                <a:lnTo>
                  <a:pt x="77630" y="67309"/>
                </a:lnTo>
                <a:lnTo>
                  <a:pt x="64602" y="73659"/>
                </a:lnTo>
                <a:lnTo>
                  <a:pt x="53911" y="81279"/>
                </a:lnTo>
                <a:lnTo>
                  <a:pt x="58369" y="82549"/>
                </a:lnTo>
                <a:lnTo>
                  <a:pt x="57584" y="82956"/>
                </a:lnTo>
                <a:lnTo>
                  <a:pt x="59804" y="87629"/>
                </a:lnTo>
                <a:lnTo>
                  <a:pt x="61949" y="81279"/>
                </a:lnTo>
                <a:lnTo>
                  <a:pt x="70608" y="78739"/>
                </a:lnTo>
                <a:lnTo>
                  <a:pt x="78549" y="76199"/>
                </a:lnTo>
                <a:lnTo>
                  <a:pt x="78536" y="72389"/>
                </a:lnTo>
                <a:lnTo>
                  <a:pt x="83438" y="68579"/>
                </a:lnTo>
                <a:lnTo>
                  <a:pt x="95863" y="68579"/>
                </a:lnTo>
                <a:lnTo>
                  <a:pt x="101447" y="64769"/>
                </a:lnTo>
                <a:lnTo>
                  <a:pt x="1977120" y="64769"/>
                </a:lnTo>
                <a:lnTo>
                  <a:pt x="1977120" y="62229"/>
                </a:lnTo>
                <a:lnTo>
                  <a:pt x="101726" y="62229"/>
                </a:lnTo>
                <a:lnTo>
                  <a:pt x="104330" y="55879"/>
                </a:lnTo>
                <a:close/>
              </a:path>
              <a:path w="1977390" h="355600">
                <a:moveTo>
                  <a:pt x="57391" y="82549"/>
                </a:moveTo>
                <a:lnTo>
                  <a:pt x="55401" y="84088"/>
                </a:lnTo>
                <a:lnTo>
                  <a:pt x="57584" y="82956"/>
                </a:lnTo>
                <a:lnTo>
                  <a:pt x="57391" y="82549"/>
                </a:lnTo>
                <a:close/>
              </a:path>
              <a:path w="1977390" h="355600">
                <a:moveTo>
                  <a:pt x="1977120" y="64769"/>
                </a:moveTo>
                <a:lnTo>
                  <a:pt x="104101" y="64769"/>
                </a:lnTo>
                <a:lnTo>
                  <a:pt x="103416" y="69849"/>
                </a:lnTo>
                <a:lnTo>
                  <a:pt x="101523" y="71119"/>
                </a:lnTo>
                <a:lnTo>
                  <a:pt x="95643" y="73659"/>
                </a:lnTo>
                <a:lnTo>
                  <a:pt x="88557" y="81279"/>
                </a:lnTo>
                <a:lnTo>
                  <a:pt x="1977120" y="81279"/>
                </a:lnTo>
                <a:lnTo>
                  <a:pt x="1977120" y="64769"/>
                </a:lnTo>
                <a:close/>
              </a:path>
              <a:path w="1977390" h="355600">
                <a:moveTo>
                  <a:pt x="95863" y="68579"/>
                </a:moveTo>
                <a:lnTo>
                  <a:pt x="83438" y="68579"/>
                </a:lnTo>
                <a:lnTo>
                  <a:pt x="87769" y="71119"/>
                </a:lnTo>
                <a:lnTo>
                  <a:pt x="88417" y="73659"/>
                </a:lnTo>
                <a:lnTo>
                  <a:pt x="95863" y="68579"/>
                </a:lnTo>
                <a:close/>
              </a:path>
              <a:path w="1977390" h="355600">
                <a:moveTo>
                  <a:pt x="1977120" y="54609"/>
                </a:moveTo>
                <a:lnTo>
                  <a:pt x="121221" y="54609"/>
                </a:lnTo>
                <a:lnTo>
                  <a:pt x="117563" y="59689"/>
                </a:lnTo>
                <a:lnTo>
                  <a:pt x="108330" y="60959"/>
                </a:lnTo>
                <a:lnTo>
                  <a:pt x="101726" y="62229"/>
                </a:lnTo>
                <a:lnTo>
                  <a:pt x="1977120" y="62229"/>
                </a:lnTo>
                <a:lnTo>
                  <a:pt x="1977120" y="54609"/>
                </a:lnTo>
                <a:close/>
              </a:path>
              <a:path w="1977390" h="355600">
                <a:moveTo>
                  <a:pt x="154063" y="34289"/>
                </a:moveTo>
                <a:lnTo>
                  <a:pt x="143931" y="39369"/>
                </a:lnTo>
                <a:lnTo>
                  <a:pt x="133762" y="43179"/>
                </a:lnTo>
                <a:lnTo>
                  <a:pt x="124470" y="46989"/>
                </a:lnTo>
                <a:lnTo>
                  <a:pt x="116966" y="52069"/>
                </a:lnTo>
                <a:lnTo>
                  <a:pt x="116624" y="54609"/>
                </a:lnTo>
                <a:lnTo>
                  <a:pt x="114223" y="58419"/>
                </a:lnTo>
                <a:lnTo>
                  <a:pt x="121221" y="54609"/>
                </a:lnTo>
                <a:lnTo>
                  <a:pt x="1977120" y="54609"/>
                </a:lnTo>
                <a:lnTo>
                  <a:pt x="1977120" y="52069"/>
                </a:lnTo>
                <a:lnTo>
                  <a:pt x="1735785" y="52069"/>
                </a:lnTo>
                <a:lnTo>
                  <a:pt x="1733626" y="50799"/>
                </a:lnTo>
                <a:lnTo>
                  <a:pt x="1734347" y="49529"/>
                </a:lnTo>
                <a:lnTo>
                  <a:pt x="1739923" y="46989"/>
                </a:lnTo>
                <a:lnTo>
                  <a:pt x="1342205" y="46989"/>
                </a:lnTo>
                <a:lnTo>
                  <a:pt x="1330728" y="45719"/>
                </a:lnTo>
                <a:lnTo>
                  <a:pt x="1320436" y="43179"/>
                </a:lnTo>
                <a:lnTo>
                  <a:pt x="844394" y="43179"/>
                </a:lnTo>
                <a:lnTo>
                  <a:pt x="834326" y="41909"/>
                </a:lnTo>
                <a:lnTo>
                  <a:pt x="619569" y="41909"/>
                </a:lnTo>
                <a:lnTo>
                  <a:pt x="619036" y="40639"/>
                </a:lnTo>
                <a:lnTo>
                  <a:pt x="274219" y="40639"/>
                </a:lnTo>
                <a:lnTo>
                  <a:pt x="267299" y="39369"/>
                </a:lnTo>
                <a:lnTo>
                  <a:pt x="260413" y="39369"/>
                </a:lnTo>
                <a:lnTo>
                  <a:pt x="253709" y="38099"/>
                </a:lnTo>
                <a:lnTo>
                  <a:pt x="229882" y="38099"/>
                </a:lnTo>
                <a:lnTo>
                  <a:pt x="229768" y="36829"/>
                </a:lnTo>
                <a:lnTo>
                  <a:pt x="236816" y="36829"/>
                </a:lnTo>
                <a:lnTo>
                  <a:pt x="240131" y="35559"/>
                </a:lnTo>
                <a:lnTo>
                  <a:pt x="153809" y="35559"/>
                </a:lnTo>
                <a:lnTo>
                  <a:pt x="154063" y="34289"/>
                </a:lnTo>
                <a:close/>
              </a:path>
              <a:path w="1977390" h="355600">
                <a:moveTo>
                  <a:pt x="1969657" y="50799"/>
                </a:moveTo>
                <a:lnTo>
                  <a:pt x="1743532" y="50799"/>
                </a:lnTo>
                <a:lnTo>
                  <a:pt x="1741157" y="52069"/>
                </a:lnTo>
                <a:lnTo>
                  <a:pt x="1977120" y="52069"/>
                </a:lnTo>
                <a:lnTo>
                  <a:pt x="1969657" y="50799"/>
                </a:lnTo>
                <a:close/>
              </a:path>
              <a:path w="1977390" h="355600">
                <a:moveTo>
                  <a:pt x="1847824" y="10159"/>
                </a:moveTo>
                <a:lnTo>
                  <a:pt x="1834253" y="12699"/>
                </a:lnTo>
                <a:lnTo>
                  <a:pt x="1821521" y="16509"/>
                </a:lnTo>
                <a:lnTo>
                  <a:pt x="1809853" y="21589"/>
                </a:lnTo>
                <a:lnTo>
                  <a:pt x="1799475" y="27939"/>
                </a:lnTo>
                <a:lnTo>
                  <a:pt x="1795310" y="29209"/>
                </a:lnTo>
                <a:lnTo>
                  <a:pt x="1791563" y="31749"/>
                </a:lnTo>
                <a:lnTo>
                  <a:pt x="1785810" y="33019"/>
                </a:lnTo>
                <a:lnTo>
                  <a:pt x="1779854" y="36829"/>
                </a:lnTo>
                <a:lnTo>
                  <a:pt x="1788185" y="36829"/>
                </a:lnTo>
                <a:lnTo>
                  <a:pt x="1793925" y="38099"/>
                </a:lnTo>
                <a:lnTo>
                  <a:pt x="1798739" y="38099"/>
                </a:lnTo>
                <a:lnTo>
                  <a:pt x="1798281" y="39369"/>
                </a:lnTo>
                <a:lnTo>
                  <a:pt x="1797862" y="40639"/>
                </a:lnTo>
                <a:lnTo>
                  <a:pt x="1794789" y="43179"/>
                </a:lnTo>
                <a:lnTo>
                  <a:pt x="1785543" y="46989"/>
                </a:lnTo>
                <a:lnTo>
                  <a:pt x="1781022" y="46989"/>
                </a:lnTo>
                <a:lnTo>
                  <a:pt x="1778660" y="48259"/>
                </a:lnTo>
                <a:lnTo>
                  <a:pt x="1771153" y="49529"/>
                </a:lnTo>
                <a:lnTo>
                  <a:pt x="1763563" y="49529"/>
                </a:lnTo>
                <a:lnTo>
                  <a:pt x="1755939" y="50799"/>
                </a:lnTo>
                <a:lnTo>
                  <a:pt x="1961683" y="50799"/>
                </a:lnTo>
                <a:lnTo>
                  <a:pt x="1953818" y="49529"/>
                </a:lnTo>
                <a:lnTo>
                  <a:pt x="1929757" y="35559"/>
                </a:lnTo>
                <a:lnTo>
                  <a:pt x="1917176" y="27939"/>
                </a:lnTo>
                <a:lnTo>
                  <a:pt x="1903818" y="20319"/>
                </a:lnTo>
                <a:lnTo>
                  <a:pt x="1890026" y="15239"/>
                </a:lnTo>
                <a:lnTo>
                  <a:pt x="1876059" y="12699"/>
                </a:lnTo>
                <a:lnTo>
                  <a:pt x="1847824" y="10159"/>
                </a:lnTo>
                <a:close/>
              </a:path>
              <a:path w="1977390" h="355600">
                <a:moveTo>
                  <a:pt x="1504162" y="24129"/>
                </a:moveTo>
                <a:lnTo>
                  <a:pt x="1469829" y="24129"/>
                </a:lnTo>
                <a:lnTo>
                  <a:pt x="1433677" y="26669"/>
                </a:lnTo>
                <a:lnTo>
                  <a:pt x="1424393" y="29209"/>
                </a:lnTo>
                <a:lnTo>
                  <a:pt x="1417535" y="30479"/>
                </a:lnTo>
                <a:lnTo>
                  <a:pt x="1404950" y="31749"/>
                </a:lnTo>
                <a:lnTo>
                  <a:pt x="1388325" y="34289"/>
                </a:lnTo>
                <a:lnTo>
                  <a:pt x="1341615" y="34289"/>
                </a:lnTo>
                <a:lnTo>
                  <a:pt x="1351663" y="36829"/>
                </a:lnTo>
                <a:lnTo>
                  <a:pt x="1371642" y="39369"/>
                </a:lnTo>
                <a:lnTo>
                  <a:pt x="1359105" y="39369"/>
                </a:lnTo>
                <a:lnTo>
                  <a:pt x="1355280" y="40639"/>
                </a:lnTo>
                <a:lnTo>
                  <a:pt x="1351114" y="41909"/>
                </a:lnTo>
                <a:lnTo>
                  <a:pt x="1350403" y="43179"/>
                </a:lnTo>
                <a:lnTo>
                  <a:pt x="1349501" y="44449"/>
                </a:lnTo>
                <a:lnTo>
                  <a:pt x="1347492" y="45719"/>
                </a:lnTo>
                <a:lnTo>
                  <a:pt x="1342205" y="46989"/>
                </a:lnTo>
                <a:lnTo>
                  <a:pt x="1739923" y="46989"/>
                </a:lnTo>
                <a:lnTo>
                  <a:pt x="1746954" y="45719"/>
                </a:lnTo>
                <a:lnTo>
                  <a:pt x="1699903" y="45719"/>
                </a:lnTo>
                <a:lnTo>
                  <a:pt x="1653562" y="40639"/>
                </a:lnTo>
                <a:lnTo>
                  <a:pt x="1567637" y="25399"/>
                </a:lnTo>
                <a:lnTo>
                  <a:pt x="1504162" y="24129"/>
                </a:lnTo>
                <a:close/>
              </a:path>
              <a:path w="1977390" h="355600">
                <a:moveTo>
                  <a:pt x="1752041" y="44449"/>
                </a:moveTo>
                <a:lnTo>
                  <a:pt x="1699903" y="45719"/>
                </a:lnTo>
                <a:lnTo>
                  <a:pt x="1746954" y="45719"/>
                </a:lnTo>
                <a:lnTo>
                  <a:pt x="1752041" y="44449"/>
                </a:lnTo>
                <a:close/>
              </a:path>
              <a:path w="1977390" h="355600">
                <a:moveTo>
                  <a:pt x="925829" y="21589"/>
                </a:moveTo>
                <a:lnTo>
                  <a:pt x="918895" y="22859"/>
                </a:lnTo>
                <a:lnTo>
                  <a:pt x="909876" y="24129"/>
                </a:lnTo>
                <a:lnTo>
                  <a:pt x="902060" y="26669"/>
                </a:lnTo>
                <a:lnTo>
                  <a:pt x="894737" y="30479"/>
                </a:lnTo>
                <a:lnTo>
                  <a:pt x="879429" y="35559"/>
                </a:lnTo>
                <a:lnTo>
                  <a:pt x="871218" y="38099"/>
                </a:lnTo>
                <a:lnTo>
                  <a:pt x="854049" y="43179"/>
                </a:lnTo>
                <a:lnTo>
                  <a:pt x="1320436" y="43179"/>
                </a:lnTo>
                <a:lnTo>
                  <a:pt x="1310144" y="40639"/>
                </a:lnTo>
                <a:lnTo>
                  <a:pt x="1306460" y="39369"/>
                </a:lnTo>
                <a:lnTo>
                  <a:pt x="968273" y="39369"/>
                </a:lnTo>
                <a:lnTo>
                  <a:pt x="965365" y="38099"/>
                </a:lnTo>
                <a:lnTo>
                  <a:pt x="952919" y="35559"/>
                </a:lnTo>
                <a:lnTo>
                  <a:pt x="947508" y="34289"/>
                </a:lnTo>
                <a:lnTo>
                  <a:pt x="944435" y="31749"/>
                </a:lnTo>
                <a:lnTo>
                  <a:pt x="942390" y="29209"/>
                </a:lnTo>
                <a:lnTo>
                  <a:pt x="937234" y="26669"/>
                </a:lnTo>
                <a:lnTo>
                  <a:pt x="932814" y="24129"/>
                </a:lnTo>
                <a:lnTo>
                  <a:pt x="925829" y="21589"/>
                </a:lnTo>
                <a:close/>
              </a:path>
              <a:path w="1977390" h="355600">
                <a:moveTo>
                  <a:pt x="653211" y="19049"/>
                </a:moveTo>
                <a:lnTo>
                  <a:pt x="650758" y="35559"/>
                </a:lnTo>
                <a:lnTo>
                  <a:pt x="650659" y="36829"/>
                </a:lnTo>
                <a:lnTo>
                  <a:pt x="651763" y="38099"/>
                </a:lnTo>
                <a:lnTo>
                  <a:pt x="621855" y="38099"/>
                </a:lnTo>
                <a:lnTo>
                  <a:pt x="621715" y="39369"/>
                </a:lnTo>
                <a:lnTo>
                  <a:pt x="619569" y="41909"/>
                </a:lnTo>
                <a:lnTo>
                  <a:pt x="834326" y="41909"/>
                </a:lnTo>
                <a:lnTo>
                  <a:pt x="823820" y="40639"/>
                </a:lnTo>
                <a:lnTo>
                  <a:pt x="812850" y="40639"/>
                </a:lnTo>
                <a:lnTo>
                  <a:pt x="776227" y="39369"/>
                </a:lnTo>
                <a:lnTo>
                  <a:pt x="739846" y="34289"/>
                </a:lnTo>
                <a:lnTo>
                  <a:pt x="715803" y="29209"/>
                </a:lnTo>
                <a:lnTo>
                  <a:pt x="661847" y="29209"/>
                </a:lnTo>
                <a:lnTo>
                  <a:pt x="658317" y="20319"/>
                </a:lnTo>
                <a:lnTo>
                  <a:pt x="654761" y="20319"/>
                </a:lnTo>
                <a:lnTo>
                  <a:pt x="653211" y="19049"/>
                </a:lnTo>
                <a:close/>
              </a:path>
              <a:path w="1977390" h="355600">
                <a:moveTo>
                  <a:pt x="449449" y="20319"/>
                </a:moveTo>
                <a:lnTo>
                  <a:pt x="434047" y="20319"/>
                </a:lnTo>
                <a:lnTo>
                  <a:pt x="403047" y="22859"/>
                </a:lnTo>
                <a:lnTo>
                  <a:pt x="387883" y="25399"/>
                </a:lnTo>
                <a:lnTo>
                  <a:pt x="373106" y="29209"/>
                </a:lnTo>
                <a:lnTo>
                  <a:pt x="358645" y="31749"/>
                </a:lnTo>
                <a:lnTo>
                  <a:pt x="344423" y="35559"/>
                </a:lnTo>
                <a:lnTo>
                  <a:pt x="330300" y="38099"/>
                </a:lnTo>
                <a:lnTo>
                  <a:pt x="302166" y="40639"/>
                </a:lnTo>
                <a:lnTo>
                  <a:pt x="619036" y="40639"/>
                </a:lnTo>
                <a:lnTo>
                  <a:pt x="618502" y="39369"/>
                </a:lnTo>
                <a:lnTo>
                  <a:pt x="612800" y="38099"/>
                </a:lnTo>
                <a:lnTo>
                  <a:pt x="582206" y="38099"/>
                </a:lnTo>
                <a:lnTo>
                  <a:pt x="521917" y="30479"/>
                </a:lnTo>
                <a:lnTo>
                  <a:pt x="492775" y="25399"/>
                </a:lnTo>
                <a:lnTo>
                  <a:pt x="464400" y="22859"/>
                </a:lnTo>
                <a:lnTo>
                  <a:pt x="449449" y="20319"/>
                </a:lnTo>
                <a:close/>
              </a:path>
              <a:path w="1977390" h="355600">
                <a:moveTo>
                  <a:pt x="1019517" y="31749"/>
                </a:moveTo>
                <a:lnTo>
                  <a:pt x="1011890" y="33019"/>
                </a:lnTo>
                <a:lnTo>
                  <a:pt x="1004428" y="33019"/>
                </a:lnTo>
                <a:lnTo>
                  <a:pt x="989939" y="35559"/>
                </a:lnTo>
                <a:lnTo>
                  <a:pt x="973010" y="39369"/>
                </a:lnTo>
                <a:lnTo>
                  <a:pt x="1306460" y="39369"/>
                </a:lnTo>
                <a:lnTo>
                  <a:pt x="1291725" y="34289"/>
                </a:lnTo>
                <a:lnTo>
                  <a:pt x="1024699" y="34289"/>
                </a:lnTo>
                <a:lnTo>
                  <a:pt x="1019517" y="31749"/>
                </a:lnTo>
                <a:close/>
              </a:path>
              <a:path w="1977390" h="355600">
                <a:moveTo>
                  <a:pt x="246194" y="36829"/>
                </a:moveTo>
                <a:lnTo>
                  <a:pt x="238248" y="36829"/>
                </a:lnTo>
                <a:lnTo>
                  <a:pt x="230250" y="38099"/>
                </a:lnTo>
                <a:lnTo>
                  <a:pt x="253709" y="38099"/>
                </a:lnTo>
                <a:lnTo>
                  <a:pt x="246194" y="36829"/>
                </a:lnTo>
                <a:close/>
              </a:path>
              <a:path w="1977390" h="355600">
                <a:moveTo>
                  <a:pt x="568566" y="30479"/>
                </a:moveTo>
                <a:lnTo>
                  <a:pt x="573773" y="33019"/>
                </a:lnTo>
                <a:lnTo>
                  <a:pt x="578218" y="35559"/>
                </a:lnTo>
                <a:lnTo>
                  <a:pt x="582206" y="38099"/>
                </a:lnTo>
                <a:lnTo>
                  <a:pt x="612800" y="38099"/>
                </a:lnTo>
                <a:lnTo>
                  <a:pt x="611733" y="34289"/>
                </a:lnTo>
                <a:lnTo>
                  <a:pt x="603489" y="34289"/>
                </a:lnTo>
                <a:lnTo>
                  <a:pt x="589814" y="31749"/>
                </a:lnTo>
                <a:lnTo>
                  <a:pt x="572985" y="31749"/>
                </a:lnTo>
                <a:lnTo>
                  <a:pt x="568566" y="30479"/>
                </a:lnTo>
                <a:close/>
              </a:path>
              <a:path w="1977390" h="355600">
                <a:moveTo>
                  <a:pt x="649541" y="27939"/>
                </a:moveTo>
                <a:lnTo>
                  <a:pt x="648436" y="27939"/>
                </a:lnTo>
                <a:lnTo>
                  <a:pt x="644792" y="29209"/>
                </a:lnTo>
                <a:lnTo>
                  <a:pt x="639017" y="33019"/>
                </a:lnTo>
                <a:lnTo>
                  <a:pt x="632764" y="36829"/>
                </a:lnTo>
                <a:lnTo>
                  <a:pt x="627684" y="38099"/>
                </a:lnTo>
                <a:lnTo>
                  <a:pt x="651763" y="38099"/>
                </a:lnTo>
                <a:lnTo>
                  <a:pt x="650659" y="36829"/>
                </a:lnTo>
                <a:lnTo>
                  <a:pt x="650499" y="35559"/>
                </a:lnTo>
                <a:lnTo>
                  <a:pt x="649541" y="27939"/>
                </a:lnTo>
                <a:close/>
              </a:path>
              <a:path w="1977390" h="355600">
                <a:moveTo>
                  <a:pt x="278930" y="31749"/>
                </a:moveTo>
                <a:lnTo>
                  <a:pt x="260400" y="31749"/>
                </a:lnTo>
                <a:lnTo>
                  <a:pt x="265366" y="34289"/>
                </a:lnTo>
                <a:lnTo>
                  <a:pt x="264579" y="35559"/>
                </a:lnTo>
                <a:lnTo>
                  <a:pt x="265569" y="36829"/>
                </a:lnTo>
                <a:lnTo>
                  <a:pt x="270586" y="34289"/>
                </a:lnTo>
                <a:lnTo>
                  <a:pt x="278930" y="31749"/>
                </a:lnTo>
                <a:close/>
              </a:path>
              <a:path w="1977390" h="355600">
                <a:moveTo>
                  <a:pt x="321538" y="31749"/>
                </a:moveTo>
                <a:lnTo>
                  <a:pt x="278930" y="31749"/>
                </a:lnTo>
                <a:lnTo>
                  <a:pt x="286981" y="34289"/>
                </a:lnTo>
                <a:lnTo>
                  <a:pt x="283641" y="36829"/>
                </a:lnTo>
                <a:lnTo>
                  <a:pt x="314236" y="36829"/>
                </a:lnTo>
                <a:lnTo>
                  <a:pt x="323659" y="35559"/>
                </a:lnTo>
                <a:lnTo>
                  <a:pt x="319836" y="33019"/>
                </a:lnTo>
                <a:lnTo>
                  <a:pt x="321538" y="31749"/>
                </a:lnTo>
                <a:close/>
              </a:path>
              <a:path w="1977390" h="355600">
                <a:moveTo>
                  <a:pt x="650618" y="36505"/>
                </a:moveTo>
                <a:lnTo>
                  <a:pt x="650570" y="36829"/>
                </a:lnTo>
                <a:lnTo>
                  <a:pt x="650618" y="36505"/>
                </a:lnTo>
                <a:close/>
              </a:path>
              <a:path w="1977390" h="355600">
                <a:moveTo>
                  <a:pt x="207086" y="13969"/>
                </a:moveTo>
                <a:lnTo>
                  <a:pt x="195046" y="13969"/>
                </a:lnTo>
                <a:lnTo>
                  <a:pt x="187871" y="17779"/>
                </a:lnTo>
                <a:lnTo>
                  <a:pt x="182727" y="22859"/>
                </a:lnTo>
                <a:lnTo>
                  <a:pt x="178650" y="26669"/>
                </a:lnTo>
                <a:lnTo>
                  <a:pt x="172694" y="26669"/>
                </a:lnTo>
                <a:lnTo>
                  <a:pt x="168198" y="27939"/>
                </a:lnTo>
                <a:lnTo>
                  <a:pt x="154698" y="35559"/>
                </a:lnTo>
                <a:lnTo>
                  <a:pt x="247700" y="35559"/>
                </a:lnTo>
                <a:lnTo>
                  <a:pt x="249504" y="34289"/>
                </a:lnTo>
                <a:lnTo>
                  <a:pt x="252082" y="34289"/>
                </a:lnTo>
                <a:lnTo>
                  <a:pt x="256806" y="33019"/>
                </a:lnTo>
                <a:lnTo>
                  <a:pt x="260400" y="31749"/>
                </a:lnTo>
                <a:lnTo>
                  <a:pt x="321538" y="31749"/>
                </a:lnTo>
                <a:lnTo>
                  <a:pt x="323240" y="30479"/>
                </a:lnTo>
                <a:lnTo>
                  <a:pt x="313143" y="30479"/>
                </a:lnTo>
                <a:lnTo>
                  <a:pt x="306057" y="29209"/>
                </a:lnTo>
                <a:lnTo>
                  <a:pt x="302031" y="27939"/>
                </a:lnTo>
                <a:lnTo>
                  <a:pt x="304878" y="25399"/>
                </a:lnTo>
                <a:lnTo>
                  <a:pt x="294093" y="25399"/>
                </a:lnTo>
                <a:lnTo>
                  <a:pt x="290842" y="22859"/>
                </a:lnTo>
                <a:lnTo>
                  <a:pt x="284645" y="22859"/>
                </a:lnTo>
                <a:lnTo>
                  <a:pt x="286812" y="20319"/>
                </a:lnTo>
                <a:lnTo>
                  <a:pt x="250431" y="20319"/>
                </a:lnTo>
                <a:lnTo>
                  <a:pt x="242531" y="19049"/>
                </a:lnTo>
                <a:lnTo>
                  <a:pt x="232333" y="17779"/>
                </a:lnTo>
                <a:lnTo>
                  <a:pt x="222542" y="17779"/>
                </a:lnTo>
                <a:lnTo>
                  <a:pt x="220586" y="16509"/>
                </a:lnTo>
                <a:lnTo>
                  <a:pt x="218046" y="16509"/>
                </a:lnTo>
                <a:lnTo>
                  <a:pt x="215391" y="15239"/>
                </a:lnTo>
                <a:lnTo>
                  <a:pt x="212267" y="15239"/>
                </a:lnTo>
                <a:lnTo>
                  <a:pt x="207086" y="13969"/>
                </a:lnTo>
                <a:close/>
              </a:path>
              <a:path w="1977390" h="355600">
                <a:moveTo>
                  <a:pt x="347724" y="29209"/>
                </a:moveTo>
                <a:lnTo>
                  <a:pt x="336842" y="29209"/>
                </a:lnTo>
                <a:lnTo>
                  <a:pt x="326351" y="31749"/>
                </a:lnTo>
                <a:lnTo>
                  <a:pt x="330187" y="33019"/>
                </a:lnTo>
                <a:lnTo>
                  <a:pt x="335986" y="34289"/>
                </a:lnTo>
                <a:lnTo>
                  <a:pt x="343052" y="31749"/>
                </a:lnTo>
                <a:lnTo>
                  <a:pt x="347724" y="29209"/>
                </a:lnTo>
                <a:close/>
              </a:path>
              <a:path w="1977390" h="355600">
                <a:moveTo>
                  <a:pt x="1282713" y="21589"/>
                </a:moveTo>
                <a:lnTo>
                  <a:pt x="1128077" y="21589"/>
                </a:lnTo>
                <a:lnTo>
                  <a:pt x="1121168" y="22859"/>
                </a:lnTo>
                <a:lnTo>
                  <a:pt x="1122108" y="24129"/>
                </a:lnTo>
                <a:lnTo>
                  <a:pt x="1120406" y="25399"/>
                </a:lnTo>
                <a:lnTo>
                  <a:pt x="1108722" y="25399"/>
                </a:lnTo>
                <a:lnTo>
                  <a:pt x="1103109" y="26669"/>
                </a:lnTo>
                <a:lnTo>
                  <a:pt x="1080049" y="29209"/>
                </a:lnTo>
                <a:lnTo>
                  <a:pt x="1069244" y="31749"/>
                </a:lnTo>
                <a:lnTo>
                  <a:pt x="1058951" y="33019"/>
                </a:lnTo>
                <a:lnTo>
                  <a:pt x="1055471" y="33019"/>
                </a:lnTo>
                <a:lnTo>
                  <a:pt x="1052829" y="34289"/>
                </a:lnTo>
                <a:lnTo>
                  <a:pt x="1291725" y="34289"/>
                </a:lnTo>
                <a:lnTo>
                  <a:pt x="1284357" y="31749"/>
                </a:lnTo>
                <a:lnTo>
                  <a:pt x="1278201" y="26669"/>
                </a:lnTo>
                <a:lnTo>
                  <a:pt x="1281469" y="22859"/>
                </a:lnTo>
                <a:lnTo>
                  <a:pt x="1282713" y="21589"/>
                </a:lnTo>
                <a:close/>
              </a:path>
              <a:path w="1977390" h="355600">
                <a:moveTo>
                  <a:pt x="581113" y="30479"/>
                </a:moveTo>
                <a:lnTo>
                  <a:pt x="580313" y="30479"/>
                </a:lnTo>
                <a:lnTo>
                  <a:pt x="580897" y="31749"/>
                </a:lnTo>
                <a:lnTo>
                  <a:pt x="581177" y="31749"/>
                </a:lnTo>
                <a:lnTo>
                  <a:pt x="581113" y="30479"/>
                </a:lnTo>
                <a:close/>
              </a:path>
              <a:path w="1977390" h="355600">
                <a:moveTo>
                  <a:pt x="444753" y="7619"/>
                </a:moveTo>
                <a:lnTo>
                  <a:pt x="441744" y="8889"/>
                </a:lnTo>
                <a:lnTo>
                  <a:pt x="438784" y="8889"/>
                </a:lnTo>
                <a:lnTo>
                  <a:pt x="435876" y="10159"/>
                </a:lnTo>
                <a:lnTo>
                  <a:pt x="376436" y="10159"/>
                </a:lnTo>
                <a:lnTo>
                  <a:pt x="376821" y="11429"/>
                </a:lnTo>
                <a:lnTo>
                  <a:pt x="369275" y="15239"/>
                </a:lnTo>
                <a:lnTo>
                  <a:pt x="361164" y="17779"/>
                </a:lnTo>
                <a:lnTo>
                  <a:pt x="353159" y="21589"/>
                </a:lnTo>
                <a:lnTo>
                  <a:pt x="345935" y="25399"/>
                </a:lnTo>
                <a:lnTo>
                  <a:pt x="314617" y="25399"/>
                </a:lnTo>
                <a:lnTo>
                  <a:pt x="315340" y="27939"/>
                </a:lnTo>
                <a:lnTo>
                  <a:pt x="313143" y="30479"/>
                </a:lnTo>
                <a:lnTo>
                  <a:pt x="323240" y="30479"/>
                </a:lnTo>
                <a:lnTo>
                  <a:pt x="328434" y="29209"/>
                </a:lnTo>
                <a:lnTo>
                  <a:pt x="347724" y="29209"/>
                </a:lnTo>
                <a:lnTo>
                  <a:pt x="350061" y="27939"/>
                </a:lnTo>
                <a:lnTo>
                  <a:pt x="355688" y="26669"/>
                </a:lnTo>
                <a:lnTo>
                  <a:pt x="374693" y="26669"/>
                </a:lnTo>
                <a:lnTo>
                  <a:pt x="380126" y="24129"/>
                </a:lnTo>
                <a:lnTo>
                  <a:pt x="387757" y="21589"/>
                </a:lnTo>
                <a:lnTo>
                  <a:pt x="396157" y="21589"/>
                </a:lnTo>
                <a:lnTo>
                  <a:pt x="396620" y="20319"/>
                </a:lnTo>
                <a:lnTo>
                  <a:pt x="399465" y="17779"/>
                </a:lnTo>
                <a:lnTo>
                  <a:pt x="403491" y="15239"/>
                </a:lnTo>
                <a:lnTo>
                  <a:pt x="431455" y="15239"/>
                </a:lnTo>
                <a:lnTo>
                  <a:pt x="438064" y="12699"/>
                </a:lnTo>
                <a:lnTo>
                  <a:pt x="443858" y="10159"/>
                </a:lnTo>
                <a:lnTo>
                  <a:pt x="444753" y="7619"/>
                </a:lnTo>
                <a:close/>
              </a:path>
              <a:path w="1977390" h="355600">
                <a:moveTo>
                  <a:pt x="374693" y="26669"/>
                </a:moveTo>
                <a:lnTo>
                  <a:pt x="362429" y="26669"/>
                </a:lnTo>
                <a:lnTo>
                  <a:pt x="365654" y="27939"/>
                </a:lnTo>
                <a:lnTo>
                  <a:pt x="362483" y="30479"/>
                </a:lnTo>
                <a:lnTo>
                  <a:pt x="371976" y="27939"/>
                </a:lnTo>
                <a:lnTo>
                  <a:pt x="374693" y="26669"/>
                </a:lnTo>
                <a:close/>
              </a:path>
              <a:path w="1977390" h="355600">
                <a:moveTo>
                  <a:pt x="670054" y="21867"/>
                </a:moveTo>
                <a:lnTo>
                  <a:pt x="670280" y="24129"/>
                </a:lnTo>
                <a:lnTo>
                  <a:pt x="663397" y="24129"/>
                </a:lnTo>
                <a:lnTo>
                  <a:pt x="667296" y="25399"/>
                </a:lnTo>
                <a:lnTo>
                  <a:pt x="667194" y="27939"/>
                </a:lnTo>
                <a:lnTo>
                  <a:pt x="665416" y="29209"/>
                </a:lnTo>
                <a:lnTo>
                  <a:pt x="715803" y="29209"/>
                </a:lnTo>
                <a:lnTo>
                  <a:pt x="703781" y="26669"/>
                </a:lnTo>
                <a:lnTo>
                  <a:pt x="670054" y="21867"/>
                </a:lnTo>
                <a:close/>
              </a:path>
              <a:path w="1977390" h="355600">
                <a:moveTo>
                  <a:pt x="341121" y="13969"/>
                </a:moveTo>
                <a:lnTo>
                  <a:pt x="332371" y="16509"/>
                </a:lnTo>
                <a:lnTo>
                  <a:pt x="340804" y="17779"/>
                </a:lnTo>
                <a:lnTo>
                  <a:pt x="334975" y="21589"/>
                </a:lnTo>
                <a:lnTo>
                  <a:pt x="326564" y="22859"/>
                </a:lnTo>
                <a:lnTo>
                  <a:pt x="317301" y="24129"/>
                </a:lnTo>
                <a:lnTo>
                  <a:pt x="308914" y="26669"/>
                </a:lnTo>
                <a:lnTo>
                  <a:pt x="311772" y="26669"/>
                </a:lnTo>
                <a:lnTo>
                  <a:pt x="314617" y="25399"/>
                </a:lnTo>
                <a:lnTo>
                  <a:pt x="345935" y="25399"/>
                </a:lnTo>
                <a:lnTo>
                  <a:pt x="348686" y="20963"/>
                </a:lnTo>
                <a:lnTo>
                  <a:pt x="341121" y="13969"/>
                </a:lnTo>
                <a:close/>
              </a:path>
              <a:path w="1977390" h="355600">
                <a:moveTo>
                  <a:pt x="300469" y="20319"/>
                </a:moveTo>
                <a:lnTo>
                  <a:pt x="294868" y="21589"/>
                </a:lnTo>
                <a:lnTo>
                  <a:pt x="296532" y="22859"/>
                </a:lnTo>
                <a:lnTo>
                  <a:pt x="294093" y="25399"/>
                </a:lnTo>
                <a:lnTo>
                  <a:pt x="294690" y="25399"/>
                </a:lnTo>
                <a:lnTo>
                  <a:pt x="296684" y="24129"/>
                </a:lnTo>
                <a:lnTo>
                  <a:pt x="298589" y="21589"/>
                </a:lnTo>
                <a:lnTo>
                  <a:pt x="300469" y="20319"/>
                </a:lnTo>
                <a:close/>
              </a:path>
              <a:path w="1977390" h="355600">
                <a:moveTo>
                  <a:pt x="322795" y="16509"/>
                </a:moveTo>
                <a:lnTo>
                  <a:pt x="314718" y="19049"/>
                </a:lnTo>
                <a:lnTo>
                  <a:pt x="307352" y="21589"/>
                </a:lnTo>
                <a:lnTo>
                  <a:pt x="300682" y="24129"/>
                </a:lnTo>
                <a:lnTo>
                  <a:pt x="294690" y="25399"/>
                </a:lnTo>
                <a:lnTo>
                  <a:pt x="304878" y="25399"/>
                </a:lnTo>
                <a:lnTo>
                  <a:pt x="306302" y="24129"/>
                </a:lnTo>
                <a:lnTo>
                  <a:pt x="314180" y="21589"/>
                </a:lnTo>
                <a:lnTo>
                  <a:pt x="321174" y="20319"/>
                </a:lnTo>
                <a:lnTo>
                  <a:pt x="322795" y="16509"/>
                </a:lnTo>
                <a:close/>
              </a:path>
              <a:path w="1977390" h="355600">
                <a:moveTo>
                  <a:pt x="1161262" y="0"/>
                </a:moveTo>
                <a:lnTo>
                  <a:pt x="1124572" y="0"/>
                </a:lnTo>
                <a:lnTo>
                  <a:pt x="1117615" y="1269"/>
                </a:lnTo>
                <a:lnTo>
                  <a:pt x="1111238" y="2539"/>
                </a:lnTo>
                <a:lnTo>
                  <a:pt x="1105293" y="3809"/>
                </a:lnTo>
                <a:lnTo>
                  <a:pt x="1088553" y="7619"/>
                </a:lnTo>
                <a:lnTo>
                  <a:pt x="1076959" y="11429"/>
                </a:lnTo>
                <a:lnTo>
                  <a:pt x="1063585" y="15239"/>
                </a:lnTo>
                <a:lnTo>
                  <a:pt x="1047165" y="19049"/>
                </a:lnTo>
                <a:lnTo>
                  <a:pt x="1049527" y="21589"/>
                </a:lnTo>
                <a:lnTo>
                  <a:pt x="1054099" y="24129"/>
                </a:lnTo>
                <a:lnTo>
                  <a:pt x="1071676" y="25399"/>
                </a:lnTo>
                <a:lnTo>
                  <a:pt x="1089393" y="25399"/>
                </a:lnTo>
                <a:lnTo>
                  <a:pt x="1097493" y="24129"/>
                </a:lnTo>
                <a:lnTo>
                  <a:pt x="1106587" y="24129"/>
                </a:lnTo>
                <a:lnTo>
                  <a:pt x="1116755" y="22859"/>
                </a:lnTo>
                <a:lnTo>
                  <a:pt x="1128077" y="21589"/>
                </a:lnTo>
                <a:lnTo>
                  <a:pt x="1282713" y="21589"/>
                </a:lnTo>
                <a:lnTo>
                  <a:pt x="1283957" y="20319"/>
                </a:lnTo>
                <a:lnTo>
                  <a:pt x="1271473" y="16509"/>
                </a:lnTo>
                <a:lnTo>
                  <a:pt x="1257365" y="13969"/>
                </a:lnTo>
                <a:lnTo>
                  <a:pt x="1242211" y="12699"/>
                </a:lnTo>
                <a:lnTo>
                  <a:pt x="1226591" y="10159"/>
                </a:lnTo>
                <a:lnTo>
                  <a:pt x="1183886" y="6349"/>
                </a:lnTo>
                <a:lnTo>
                  <a:pt x="1173010" y="5079"/>
                </a:lnTo>
                <a:lnTo>
                  <a:pt x="1184597" y="3809"/>
                </a:lnTo>
                <a:lnTo>
                  <a:pt x="1174803" y="2539"/>
                </a:lnTo>
                <a:lnTo>
                  <a:pt x="1161262" y="0"/>
                </a:lnTo>
                <a:close/>
              </a:path>
              <a:path w="1977390" h="355600">
                <a:moveTo>
                  <a:pt x="289217" y="21589"/>
                </a:moveTo>
                <a:lnTo>
                  <a:pt x="284645" y="22859"/>
                </a:lnTo>
                <a:lnTo>
                  <a:pt x="290842" y="22859"/>
                </a:lnTo>
                <a:lnTo>
                  <a:pt x="289217" y="21589"/>
                </a:lnTo>
                <a:close/>
              </a:path>
              <a:path w="1977390" h="355600">
                <a:moveTo>
                  <a:pt x="396157" y="21589"/>
                </a:moveTo>
                <a:lnTo>
                  <a:pt x="387757" y="21589"/>
                </a:lnTo>
                <a:lnTo>
                  <a:pt x="395693" y="22859"/>
                </a:lnTo>
                <a:lnTo>
                  <a:pt x="396157" y="21589"/>
                </a:lnTo>
                <a:close/>
              </a:path>
              <a:path w="1977390" h="355600">
                <a:moveTo>
                  <a:pt x="669645" y="17779"/>
                </a:moveTo>
                <a:lnTo>
                  <a:pt x="668108" y="21589"/>
                </a:lnTo>
                <a:lnTo>
                  <a:pt x="670054" y="21867"/>
                </a:lnTo>
                <a:lnTo>
                  <a:pt x="669645" y="17779"/>
                </a:lnTo>
                <a:close/>
              </a:path>
              <a:path w="1977390" h="355600">
                <a:moveTo>
                  <a:pt x="351447" y="16509"/>
                </a:moveTo>
                <a:lnTo>
                  <a:pt x="348686" y="20963"/>
                </a:lnTo>
                <a:lnTo>
                  <a:pt x="349364" y="21589"/>
                </a:lnTo>
                <a:lnTo>
                  <a:pt x="351447" y="16509"/>
                </a:lnTo>
                <a:close/>
              </a:path>
              <a:path w="1977390" h="355600">
                <a:moveTo>
                  <a:pt x="261086" y="17779"/>
                </a:moveTo>
                <a:lnTo>
                  <a:pt x="247040" y="17779"/>
                </a:lnTo>
                <a:lnTo>
                  <a:pt x="251942" y="19049"/>
                </a:lnTo>
                <a:lnTo>
                  <a:pt x="250431" y="20319"/>
                </a:lnTo>
                <a:lnTo>
                  <a:pt x="286812" y="20319"/>
                </a:lnTo>
                <a:lnTo>
                  <a:pt x="287896" y="19049"/>
                </a:lnTo>
                <a:lnTo>
                  <a:pt x="267309" y="19049"/>
                </a:lnTo>
                <a:lnTo>
                  <a:pt x="261086" y="17779"/>
                </a:lnTo>
                <a:close/>
              </a:path>
              <a:path w="1977390" h="355600">
                <a:moveTo>
                  <a:pt x="431455" y="15239"/>
                </a:moveTo>
                <a:lnTo>
                  <a:pt x="403491" y="15239"/>
                </a:lnTo>
                <a:lnTo>
                  <a:pt x="404152" y="20319"/>
                </a:lnTo>
                <a:lnTo>
                  <a:pt x="408470" y="16509"/>
                </a:lnTo>
                <a:lnTo>
                  <a:pt x="429786" y="16509"/>
                </a:lnTo>
                <a:lnTo>
                  <a:pt x="431455" y="15239"/>
                </a:lnTo>
                <a:close/>
              </a:path>
              <a:path w="1977390" h="355600">
                <a:moveTo>
                  <a:pt x="429786" y="16509"/>
                </a:moveTo>
                <a:lnTo>
                  <a:pt x="415537" y="16509"/>
                </a:lnTo>
                <a:lnTo>
                  <a:pt x="421701" y="19049"/>
                </a:lnTo>
                <a:lnTo>
                  <a:pt x="427749" y="20319"/>
                </a:lnTo>
                <a:lnTo>
                  <a:pt x="428593" y="20160"/>
                </a:lnTo>
                <a:lnTo>
                  <a:pt x="428116" y="17779"/>
                </a:lnTo>
                <a:lnTo>
                  <a:pt x="429786" y="16509"/>
                </a:lnTo>
                <a:close/>
              </a:path>
              <a:path w="1977390" h="355600">
                <a:moveTo>
                  <a:pt x="429845" y="19923"/>
                </a:moveTo>
                <a:lnTo>
                  <a:pt x="428593" y="20160"/>
                </a:lnTo>
                <a:lnTo>
                  <a:pt x="428624" y="20319"/>
                </a:lnTo>
                <a:lnTo>
                  <a:pt x="429845" y="19923"/>
                </a:lnTo>
                <a:close/>
              </a:path>
              <a:path w="1977390" h="355600">
                <a:moveTo>
                  <a:pt x="434466" y="19049"/>
                </a:moveTo>
                <a:lnTo>
                  <a:pt x="432536" y="19049"/>
                </a:lnTo>
                <a:lnTo>
                  <a:pt x="429845" y="19923"/>
                </a:lnTo>
                <a:lnTo>
                  <a:pt x="434466" y="19049"/>
                </a:lnTo>
                <a:close/>
              </a:path>
              <a:path w="1977390" h="355600">
                <a:moveTo>
                  <a:pt x="285140" y="17779"/>
                </a:moveTo>
                <a:lnTo>
                  <a:pt x="279628" y="17779"/>
                </a:lnTo>
                <a:lnTo>
                  <a:pt x="280581" y="19049"/>
                </a:lnTo>
                <a:lnTo>
                  <a:pt x="287896" y="19049"/>
                </a:lnTo>
                <a:lnTo>
                  <a:pt x="285140" y="17779"/>
                </a:lnTo>
                <a:close/>
              </a:path>
              <a:path w="1977390" h="355600">
                <a:moveTo>
                  <a:pt x="251980" y="15239"/>
                </a:moveTo>
                <a:lnTo>
                  <a:pt x="232054" y="15239"/>
                </a:lnTo>
                <a:lnTo>
                  <a:pt x="232981" y="16509"/>
                </a:lnTo>
                <a:lnTo>
                  <a:pt x="238048" y="16509"/>
                </a:lnTo>
                <a:lnTo>
                  <a:pt x="242519" y="17779"/>
                </a:lnTo>
                <a:lnTo>
                  <a:pt x="257975" y="17779"/>
                </a:lnTo>
                <a:lnTo>
                  <a:pt x="251980" y="15239"/>
                </a:lnTo>
                <a:close/>
              </a:path>
              <a:path w="1977390" h="355600">
                <a:moveTo>
                  <a:pt x="245935" y="13969"/>
                </a:moveTo>
                <a:lnTo>
                  <a:pt x="243065" y="13969"/>
                </a:lnTo>
                <a:lnTo>
                  <a:pt x="248348" y="15239"/>
                </a:lnTo>
                <a:lnTo>
                  <a:pt x="251790" y="15239"/>
                </a:lnTo>
                <a:lnTo>
                  <a:pt x="245935" y="13969"/>
                </a:lnTo>
                <a:close/>
              </a:path>
              <a:path w="1977390" h="355600">
                <a:moveTo>
                  <a:pt x="371331" y="10159"/>
                </a:moveTo>
                <a:lnTo>
                  <a:pt x="366801" y="10159"/>
                </a:lnTo>
                <a:lnTo>
                  <a:pt x="363245" y="13969"/>
                </a:lnTo>
                <a:lnTo>
                  <a:pt x="362661" y="15239"/>
                </a:lnTo>
                <a:lnTo>
                  <a:pt x="371331" y="10159"/>
                </a:lnTo>
                <a:close/>
              </a:path>
              <a:path w="1977390" h="355600">
                <a:moveTo>
                  <a:pt x="233171" y="12699"/>
                </a:moveTo>
                <a:lnTo>
                  <a:pt x="238251" y="13969"/>
                </a:lnTo>
                <a:lnTo>
                  <a:pt x="242696" y="13969"/>
                </a:lnTo>
                <a:lnTo>
                  <a:pt x="233171" y="12699"/>
                </a:lnTo>
                <a:close/>
              </a:path>
              <a:path w="1977390" h="355600">
                <a:moveTo>
                  <a:pt x="375665" y="7619"/>
                </a:moveTo>
                <a:lnTo>
                  <a:pt x="371331" y="10159"/>
                </a:lnTo>
                <a:lnTo>
                  <a:pt x="376436" y="10159"/>
                </a:lnTo>
                <a:lnTo>
                  <a:pt x="375665" y="7619"/>
                </a:lnTo>
                <a:close/>
              </a:path>
              <a:path w="1977390" h="355600">
                <a:moveTo>
                  <a:pt x="404355" y="7619"/>
                </a:moveTo>
                <a:lnTo>
                  <a:pt x="391299" y="7619"/>
                </a:lnTo>
                <a:lnTo>
                  <a:pt x="391858" y="10159"/>
                </a:lnTo>
                <a:lnTo>
                  <a:pt x="405536" y="10159"/>
                </a:lnTo>
                <a:lnTo>
                  <a:pt x="404355" y="7619"/>
                </a:lnTo>
                <a:close/>
              </a:path>
              <a:path w="1977390" h="355600">
                <a:moveTo>
                  <a:pt x="429323" y="5079"/>
                </a:moveTo>
                <a:lnTo>
                  <a:pt x="421157" y="6349"/>
                </a:lnTo>
                <a:lnTo>
                  <a:pt x="413181" y="8889"/>
                </a:lnTo>
                <a:lnTo>
                  <a:pt x="405536" y="10159"/>
                </a:lnTo>
                <a:lnTo>
                  <a:pt x="435876" y="10159"/>
                </a:lnTo>
                <a:lnTo>
                  <a:pt x="437891" y="7619"/>
                </a:lnTo>
                <a:lnTo>
                  <a:pt x="427151" y="7619"/>
                </a:lnTo>
                <a:lnTo>
                  <a:pt x="429323" y="5079"/>
                </a:lnTo>
                <a:close/>
              </a:path>
              <a:path w="1977390" h="355600">
                <a:moveTo>
                  <a:pt x="410741" y="5079"/>
                </a:moveTo>
                <a:lnTo>
                  <a:pt x="405711" y="5079"/>
                </a:lnTo>
                <a:lnTo>
                  <a:pt x="398218" y="7619"/>
                </a:lnTo>
                <a:lnTo>
                  <a:pt x="410273" y="7619"/>
                </a:lnTo>
                <a:lnTo>
                  <a:pt x="410741" y="5079"/>
                </a:lnTo>
                <a:close/>
              </a:path>
              <a:path w="1977390" h="355600">
                <a:moveTo>
                  <a:pt x="438899" y="6349"/>
                </a:moveTo>
                <a:lnTo>
                  <a:pt x="427151" y="7619"/>
                </a:lnTo>
                <a:lnTo>
                  <a:pt x="437891" y="7619"/>
                </a:lnTo>
                <a:lnTo>
                  <a:pt x="438899" y="6349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421004" y="6223089"/>
            <a:ext cx="1388745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tisl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13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.o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Picture 27">
            <a:extLst>
              <a:ext uri="{FF2B5EF4-FFF2-40B4-BE49-F238E27FC236}">
                <a16:creationId xmlns:a16="http://schemas.microsoft.com/office/drawing/2014/main" id="{8724B195-90E6-FA38-97F5-6AEE6A9EA6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56"/>
          <a:stretch/>
        </p:blipFill>
        <p:spPr>
          <a:xfrm>
            <a:off x="6603512" y="749486"/>
            <a:ext cx="4366238" cy="5415448"/>
          </a:xfrm>
          <a:prstGeom prst="rect">
            <a:avLst/>
          </a:prstGeom>
        </p:spPr>
      </p:pic>
      <p:sp>
        <p:nvSpPr>
          <p:cNvPr id="26" name="object 3">
            <a:extLst>
              <a:ext uri="{FF2B5EF4-FFF2-40B4-BE49-F238E27FC236}">
                <a16:creationId xmlns:a16="http://schemas.microsoft.com/office/drawing/2014/main" id="{4C50CA65-10F1-B5BE-42C9-0C7A06BE11D0}"/>
              </a:ext>
            </a:extLst>
          </p:cNvPr>
          <p:cNvSpPr txBox="1"/>
          <p:nvPr/>
        </p:nvSpPr>
        <p:spPr>
          <a:xfrm>
            <a:off x="886110" y="1872355"/>
            <a:ext cx="4863052" cy="33368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Nunito Sans"/>
              </a:rPr>
              <a:t>Migrant workers are 3 times more likely to end up in forced labour exploitation in the private sector, than local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Nunito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Nunito Sans"/>
                <a:ea typeface="Calibri" panose="020F0502020204030204" pitchFamily="34" charset="0"/>
              </a:rPr>
              <a:t>45% </a:t>
            </a:r>
            <a:r>
              <a:rPr lang="en-GB" sz="2400" dirty="0">
                <a:latin typeface="Nunito Sans"/>
                <a:ea typeface="Calibri" panose="020F0502020204030204" pitchFamily="34" charset="0"/>
              </a:rPr>
              <a:t>of all identified victims of trafficking in 2022 had been trafficked across international borders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70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6093" y="420759"/>
            <a:ext cx="5209889" cy="135473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200" b="1" spc="-50" dirty="0">
                <a:latin typeface="Nunito Sans"/>
              </a:rPr>
              <a:t>Our work to help safe migration and end trafficking</a:t>
            </a:r>
            <a:endParaRPr lang="en-US" sz="3200" b="1" spc="-50" dirty="0">
              <a:latin typeface="Nunito Sans" panose="00000500000000000000" pitchFamily="2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65337" y="6562987"/>
            <a:ext cx="47625" cy="12700"/>
          </a:xfrm>
          <a:custGeom>
            <a:avLst/>
            <a:gdLst/>
            <a:ahLst/>
            <a:cxnLst/>
            <a:rect l="l" t="t" r="r" b="b"/>
            <a:pathLst>
              <a:path w="47625" h="12700">
                <a:moveTo>
                  <a:pt x="28593" y="3136"/>
                </a:moveTo>
                <a:lnTo>
                  <a:pt x="10706" y="3136"/>
                </a:lnTo>
                <a:lnTo>
                  <a:pt x="14185" y="4013"/>
                </a:lnTo>
                <a:lnTo>
                  <a:pt x="12792" y="4013"/>
                </a:lnTo>
                <a:lnTo>
                  <a:pt x="47599" y="12077"/>
                </a:lnTo>
                <a:lnTo>
                  <a:pt x="45646" y="4013"/>
                </a:lnTo>
                <a:lnTo>
                  <a:pt x="14185" y="4013"/>
                </a:lnTo>
                <a:lnTo>
                  <a:pt x="12684" y="3967"/>
                </a:lnTo>
                <a:lnTo>
                  <a:pt x="45635" y="3967"/>
                </a:lnTo>
                <a:lnTo>
                  <a:pt x="45569" y="3695"/>
                </a:lnTo>
                <a:lnTo>
                  <a:pt x="38102" y="3695"/>
                </a:lnTo>
                <a:lnTo>
                  <a:pt x="30857" y="3371"/>
                </a:lnTo>
                <a:lnTo>
                  <a:pt x="28593" y="3136"/>
                </a:lnTo>
                <a:close/>
              </a:path>
              <a:path w="47625" h="12700">
                <a:moveTo>
                  <a:pt x="10706" y="3136"/>
                </a:moveTo>
                <a:lnTo>
                  <a:pt x="12684" y="3967"/>
                </a:lnTo>
                <a:lnTo>
                  <a:pt x="14185" y="4013"/>
                </a:lnTo>
                <a:lnTo>
                  <a:pt x="10706" y="3136"/>
                </a:lnTo>
                <a:close/>
              </a:path>
              <a:path w="47625" h="12700">
                <a:moveTo>
                  <a:pt x="11582" y="0"/>
                </a:moveTo>
                <a:lnTo>
                  <a:pt x="13004" y="1904"/>
                </a:lnTo>
                <a:lnTo>
                  <a:pt x="0" y="3581"/>
                </a:lnTo>
                <a:lnTo>
                  <a:pt x="12684" y="3967"/>
                </a:lnTo>
                <a:lnTo>
                  <a:pt x="10706" y="3136"/>
                </a:lnTo>
                <a:lnTo>
                  <a:pt x="28593" y="3136"/>
                </a:lnTo>
                <a:lnTo>
                  <a:pt x="23789" y="2638"/>
                </a:lnTo>
                <a:lnTo>
                  <a:pt x="16878" y="1523"/>
                </a:lnTo>
                <a:lnTo>
                  <a:pt x="11582" y="0"/>
                </a:lnTo>
                <a:close/>
              </a:path>
              <a:path w="47625" h="12700">
                <a:moveTo>
                  <a:pt x="45542" y="3581"/>
                </a:moveTo>
                <a:lnTo>
                  <a:pt x="38102" y="3695"/>
                </a:lnTo>
                <a:lnTo>
                  <a:pt x="45569" y="3695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80083" y="622162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2" y="0"/>
                </a:moveTo>
                <a:lnTo>
                  <a:pt x="0" y="279"/>
                </a:lnTo>
                <a:lnTo>
                  <a:pt x="266" y="292"/>
                </a:lnTo>
                <a:lnTo>
                  <a:pt x="457" y="266"/>
                </a:lnTo>
                <a:lnTo>
                  <a:pt x="708" y="266"/>
                </a:lnTo>
                <a:lnTo>
                  <a:pt x="482" y="165"/>
                </a:lnTo>
                <a:lnTo>
                  <a:pt x="266" y="139"/>
                </a:lnTo>
                <a:lnTo>
                  <a:pt x="12" y="0"/>
                </a:lnTo>
                <a:close/>
              </a:path>
              <a:path w="1270" h="635">
                <a:moveTo>
                  <a:pt x="708" y="266"/>
                </a:moveTo>
                <a:lnTo>
                  <a:pt x="457" y="266"/>
                </a:lnTo>
                <a:lnTo>
                  <a:pt x="736" y="279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0820" y="6221902"/>
            <a:ext cx="15875" cy="2540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0"/>
                </a:moveTo>
                <a:lnTo>
                  <a:pt x="5372" y="2540"/>
                </a:lnTo>
                <a:lnTo>
                  <a:pt x="9004" y="1574"/>
                </a:lnTo>
                <a:lnTo>
                  <a:pt x="15278" y="723"/>
                </a:lnTo>
                <a:lnTo>
                  <a:pt x="10883" y="660"/>
                </a:lnTo>
                <a:lnTo>
                  <a:pt x="5067" y="203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54892" y="6221757"/>
            <a:ext cx="26034" cy="6350"/>
          </a:xfrm>
          <a:custGeom>
            <a:avLst/>
            <a:gdLst/>
            <a:ahLst/>
            <a:cxnLst/>
            <a:rect l="l" t="t" r="r" b="b"/>
            <a:pathLst>
              <a:path w="26034" h="6350">
                <a:moveTo>
                  <a:pt x="16116" y="152"/>
                </a:moveTo>
                <a:lnTo>
                  <a:pt x="6400" y="2463"/>
                </a:lnTo>
                <a:lnTo>
                  <a:pt x="0" y="5829"/>
                </a:lnTo>
                <a:lnTo>
                  <a:pt x="4940" y="4241"/>
                </a:lnTo>
                <a:lnTo>
                  <a:pt x="25880" y="4241"/>
                </a:lnTo>
                <a:lnTo>
                  <a:pt x="25339" y="1003"/>
                </a:lnTo>
                <a:lnTo>
                  <a:pt x="15265" y="1003"/>
                </a:lnTo>
                <a:lnTo>
                  <a:pt x="16116" y="152"/>
                </a:lnTo>
                <a:close/>
              </a:path>
              <a:path w="26034" h="6350">
                <a:moveTo>
                  <a:pt x="25880" y="4241"/>
                </a:moveTo>
                <a:lnTo>
                  <a:pt x="4940" y="4241"/>
                </a:lnTo>
                <a:lnTo>
                  <a:pt x="12026" y="4737"/>
                </a:lnTo>
                <a:lnTo>
                  <a:pt x="17297" y="4787"/>
                </a:lnTo>
                <a:lnTo>
                  <a:pt x="22326" y="5016"/>
                </a:lnTo>
                <a:lnTo>
                  <a:pt x="25907" y="4406"/>
                </a:lnTo>
                <a:lnTo>
                  <a:pt x="25880" y="4241"/>
                </a:lnTo>
                <a:close/>
              </a:path>
              <a:path w="26034" h="6350">
                <a:moveTo>
                  <a:pt x="20573" y="0"/>
                </a:moveTo>
                <a:lnTo>
                  <a:pt x="16624" y="88"/>
                </a:lnTo>
                <a:lnTo>
                  <a:pt x="15265" y="1003"/>
                </a:lnTo>
                <a:lnTo>
                  <a:pt x="25339" y="1003"/>
                </a:lnTo>
                <a:lnTo>
                  <a:pt x="25196" y="152"/>
                </a:lnTo>
                <a:lnTo>
                  <a:pt x="20573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76936" y="6226226"/>
            <a:ext cx="19050" cy="5080"/>
          </a:xfrm>
          <a:custGeom>
            <a:avLst/>
            <a:gdLst/>
            <a:ahLst/>
            <a:cxnLst/>
            <a:rect l="l" t="t" r="r" b="b"/>
            <a:pathLst>
              <a:path w="19050" h="5079">
                <a:moveTo>
                  <a:pt x="10628" y="462"/>
                </a:moveTo>
                <a:lnTo>
                  <a:pt x="11137" y="4584"/>
                </a:lnTo>
                <a:lnTo>
                  <a:pt x="14775" y="4573"/>
                </a:lnTo>
                <a:lnTo>
                  <a:pt x="12334" y="1512"/>
                </a:lnTo>
                <a:lnTo>
                  <a:pt x="15671" y="1130"/>
                </a:lnTo>
                <a:lnTo>
                  <a:pt x="18567" y="850"/>
                </a:lnTo>
                <a:lnTo>
                  <a:pt x="10628" y="462"/>
                </a:lnTo>
                <a:close/>
              </a:path>
              <a:path w="19050" h="5079">
                <a:moveTo>
                  <a:pt x="1155" y="0"/>
                </a:moveTo>
                <a:lnTo>
                  <a:pt x="0" y="2235"/>
                </a:lnTo>
                <a:lnTo>
                  <a:pt x="2489" y="3378"/>
                </a:lnTo>
                <a:lnTo>
                  <a:pt x="10392" y="451"/>
                </a:lnTo>
                <a:lnTo>
                  <a:pt x="1155" y="0"/>
                </a:lnTo>
                <a:close/>
              </a:path>
              <a:path w="19050" h="5079">
                <a:moveTo>
                  <a:pt x="10617" y="368"/>
                </a:moveTo>
                <a:lnTo>
                  <a:pt x="10392" y="451"/>
                </a:lnTo>
                <a:lnTo>
                  <a:pt x="10628" y="462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07331" y="6228550"/>
            <a:ext cx="13335" cy="5080"/>
          </a:xfrm>
          <a:custGeom>
            <a:avLst/>
            <a:gdLst/>
            <a:ahLst/>
            <a:cxnLst/>
            <a:rect l="l" t="t" r="r" b="b"/>
            <a:pathLst>
              <a:path w="13334" h="5079">
                <a:moveTo>
                  <a:pt x="11641" y="3682"/>
                </a:moveTo>
                <a:lnTo>
                  <a:pt x="6032" y="3682"/>
                </a:lnTo>
                <a:lnTo>
                  <a:pt x="9817" y="4229"/>
                </a:lnTo>
                <a:lnTo>
                  <a:pt x="13309" y="4914"/>
                </a:lnTo>
                <a:lnTo>
                  <a:pt x="11641" y="3682"/>
                </a:lnTo>
                <a:close/>
              </a:path>
              <a:path w="13334" h="5079">
                <a:moveTo>
                  <a:pt x="4000" y="0"/>
                </a:moveTo>
                <a:lnTo>
                  <a:pt x="0" y="4063"/>
                </a:lnTo>
                <a:lnTo>
                  <a:pt x="6032" y="3682"/>
                </a:lnTo>
                <a:lnTo>
                  <a:pt x="11641" y="3682"/>
                </a:lnTo>
                <a:lnTo>
                  <a:pt x="11074" y="3263"/>
                </a:lnTo>
                <a:lnTo>
                  <a:pt x="12738" y="546"/>
                </a:lnTo>
                <a:lnTo>
                  <a:pt x="400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34879" y="6225913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39" y="0"/>
                </a:moveTo>
                <a:lnTo>
                  <a:pt x="0" y="292"/>
                </a:lnTo>
                <a:lnTo>
                  <a:pt x="28" y="685"/>
                </a:lnTo>
                <a:lnTo>
                  <a:pt x="406" y="1041"/>
                </a:lnTo>
                <a:lnTo>
                  <a:pt x="584" y="685"/>
                </a:lnTo>
                <a:lnTo>
                  <a:pt x="812" y="457"/>
                </a:lnTo>
                <a:lnTo>
                  <a:pt x="939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26365" y="6226952"/>
            <a:ext cx="15240" cy="8890"/>
          </a:xfrm>
          <a:custGeom>
            <a:avLst/>
            <a:gdLst/>
            <a:ahLst/>
            <a:cxnLst/>
            <a:rect l="l" t="t" r="r" b="b"/>
            <a:pathLst>
              <a:path w="15240" h="8889">
                <a:moveTo>
                  <a:pt x="8924" y="0"/>
                </a:moveTo>
                <a:lnTo>
                  <a:pt x="5936" y="2435"/>
                </a:lnTo>
                <a:lnTo>
                  <a:pt x="2407" y="2720"/>
                </a:lnTo>
                <a:lnTo>
                  <a:pt x="0" y="3554"/>
                </a:lnTo>
                <a:lnTo>
                  <a:pt x="377" y="7632"/>
                </a:lnTo>
                <a:lnTo>
                  <a:pt x="3209" y="8077"/>
                </a:lnTo>
                <a:lnTo>
                  <a:pt x="6435" y="8369"/>
                </a:lnTo>
                <a:lnTo>
                  <a:pt x="10969" y="8128"/>
                </a:lnTo>
                <a:lnTo>
                  <a:pt x="2040" y="6184"/>
                </a:lnTo>
                <a:lnTo>
                  <a:pt x="5355" y="2933"/>
                </a:lnTo>
                <a:lnTo>
                  <a:pt x="14932" y="2933"/>
                </a:lnTo>
                <a:lnTo>
                  <a:pt x="14893" y="2590"/>
                </a:lnTo>
                <a:lnTo>
                  <a:pt x="10092" y="1104"/>
                </a:lnTo>
                <a:lnTo>
                  <a:pt x="8924" y="0"/>
                </a:lnTo>
                <a:close/>
              </a:path>
              <a:path w="15240" h="8889">
                <a:moveTo>
                  <a:pt x="14932" y="2933"/>
                </a:moveTo>
                <a:lnTo>
                  <a:pt x="5355" y="2933"/>
                </a:lnTo>
                <a:lnTo>
                  <a:pt x="13140" y="7188"/>
                </a:lnTo>
                <a:lnTo>
                  <a:pt x="15071" y="4152"/>
                </a:lnTo>
                <a:lnTo>
                  <a:pt x="14932" y="2933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20646" y="6233459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952" y="711"/>
                </a:lnTo>
                <a:lnTo>
                  <a:pt x="2565" y="1244"/>
                </a:lnTo>
                <a:lnTo>
                  <a:pt x="6134" y="1282"/>
                </a:lnTo>
                <a:lnTo>
                  <a:pt x="6096" y="1130"/>
                </a:lnTo>
                <a:lnTo>
                  <a:pt x="3949" y="800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74573" y="6239532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0" y="0"/>
                </a:moveTo>
                <a:lnTo>
                  <a:pt x="2844" y="927"/>
                </a:lnTo>
                <a:lnTo>
                  <a:pt x="5829" y="1625"/>
                </a:lnTo>
                <a:lnTo>
                  <a:pt x="8991" y="2146"/>
                </a:lnTo>
                <a:lnTo>
                  <a:pt x="6222" y="1142"/>
                </a:lnTo>
                <a:lnTo>
                  <a:pt x="3289" y="330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51208" y="6235953"/>
            <a:ext cx="24765" cy="8255"/>
          </a:xfrm>
          <a:custGeom>
            <a:avLst/>
            <a:gdLst/>
            <a:ahLst/>
            <a:cxnLst/>
            <a:rect l="l" t="t" r="r" b="b"/>
            <a:pathLst>
              <a:path w="24765" h="8254">
                <a:moveTo>
                  <a:pt x="18955" y="2120"/>
                </a:moveTo>
                <a:lnTo>
                  <a:pt x="20789" y="4450"/>
                </a:lnTo>
                <a:lnTo>
                  <a:pt x="24688" y="7632"/>
                </a:lnTo>
                <a:lnTo>
                  <a:pt x="22936" y="3505"/>
                </a:lnTo>
                <a:lnTo>
                  <a:pt x="23118" y="3505"/>
                </a:lnTo>
                <a:lnTo>
                  <a:pt x="19646" y="2387"/>
                </a:lnTo>
                <a:lnTo>
                  <a:pt x="18955" y="2120"/>
                </a:lnTo>
                <a:close/>
              </a:path>
              <a:path w="24765" h="8254">
                <a:moveTo>
                  <a:pt x="15578" y="5194"/>
                </a:moveTo>
                <a:lnTo>
                  <a:pt x="6735" y="5194"/>
                </a:lnTo>
                <a:lnTo>
                  <a:pt x="12757" y="6661"/>
                </a:lnTo>
                <a:lnTo>
                  <a:pt x="17587" y="7308"/>
                </a:lnTo>
                <a:lnTo>
                  <a:pt x="19486" y="5575"/>
                </a:lnTo>
                <a:lnTo>
                  <a:pt x="15875" y="5575"/>
                </a:lnTo>
                <a:lnTo>
                  <a:pt x="15578" y="5194"/>
                </a:lnTo>
                <a:close/>
              </a:path>
              <a:path w="24765" h="8254">
                <a:moveTo>
                  <a:pt x="12230" y="901"/>
                </a:moveTo>
                <a:lnTo>
                  <a:pt x="0" y="5626"/>
                </a:lnTo>
                <a:lnTo>
                  <a:pt x="6735" y="5194"/>
                </a:lnTo>
                <a:lnTo>
                  <a:pt x="15578" y="5194"/>
                </a:lnTo>
                <a:lnTo>
                  <a:pt x="12230" y="901"/>
                </a:lnTo>
                <a:close/>
              </a:path>
              <a:path w="24765" h="8254">
                <a:moveTo>
                  <a:pt x="19888" y="5207"/>
                </a:moveTo>
                <a:lnTo>
                  <a:pt x="15875" y="5575"/>
                </a:lnTo>
                <a:lnTo>
                  <a:pt x="19486" y="5575"/>
                </a:lnTo>
                <a:lnTo>
                  <a:pt x="19888" y="5207"/>
                </a:lnTo>
                <a:close/>
              </a:path>
              <a:path w="24765" h="8254">
                <a:moveTo>
                  <a:pt x="20751" y="4419"/>
                </a:moveTo>
                <a:lnTo>
                  <a:pt x="19888" y="5207"/>
                </a:lnTo>
                <a:lnTo>
                  <a:pt x="21285" y="5080"/>
                </a:lnTo>
                <a:lnTo>
                  <a:pt x="20751" y="4419"/>
                </a:lnTo>
                <a:close/>
              </a:path>
              <a:path w="24765" h="8254">
                <a:moveTo>
                  <a:pt x="23118" y="3505"/>
                </a:moveTo>
                <a:lnTo>
                  <a:pt x="22936" y="3505"/>
                </a:lnTo>
                <a:lnTo>
                  <a:pt x="23088" y="3517"/>
                </a:lnTo>
                <a:lnTo>
                  <a:pt x="23355" y="3581"/>
                </a:lnTo>
                <a:lnTo>
                  <a:pt x="23118" y="3505"/>
                </a:lnTo>
                <a:close/>
              </a:path>
              <a:path w="24765" h="8254">
                <a:moveTo>
                  <a:pt x="14427" y="0"/>
                </a:moveTo>
                <a:lnTo>
                  <a:pt x="16294" y="1092"/>
                </a:lnTo>
                <a:lnTo>
                  <a:pt x="18955" y="2120"/>
                </a:lnTo>
                <a:lnTo>
                  <a:pt x="18656" y="1739"/>
                </a:lnTo>
                <a:lnTo>
                  <a:pt x="14427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96207" y="6239644"/>
            <a:ext cx="8890" cy="3175"/>
          </a:xfrm>
          <a:custGeom>
            <a:avLst/>
            <a:gdLst/>
            <a:ahLst/>
            <a:cxnLst/>
            <a:rect l="l" t="t" r="r" b="b"/>
            <a:pathLst>
              <a:path w="8890" h="3175">
                <a:moveTo>
                  <a:pt x="571" y="0"/>
                </a:moveTo>
                <a:lnTo>
                  <a:pt x="0" y="1574"/>
                </a:lnTo>
                <a:lnTo>
                  <a:pt x="5537" y="2171"/>
                </a:lnTo>
                <a:lnTo>
                  <a:pt x="8801" y="3035"/>
                </a:lnTo>
                <a:lnTo>
                  <a:pt x="571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46790" y="6234159"/>
            <a:ext cx="6985" cy="1270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0" y="0"/>
                </a:moveTo>
                <a:lnTo>
                  <a:pt x="3606" y="889"/>
                </a:lnTo>
                <a:lnTo>
                  <a:pt x="5448" y="927"/>
                </a:lnTo>
                <a:lnTo>
                  <a:pt x="6400" y="558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50736" y="6228569"/>
            <a:ext cx="12065" cy="6985"/>
          </a:xfrm>
          <a:custGeom>
            <a:avLst/>
            <a:gdLst/>
            <a:ahLst/>
            <a:cxnLst/>
            <a:rect l="l" t="t" r="r" b="b"/>
            <a:pathLst>
              <a:path w="12065" h="6985">
                <a:moveTo>
                  <a:pt x="0" y="0"/>
                </a:moveTo>
                <a:lnTo>
                  <a:pt x="5346" y="5016"/>
                </a:lnTo>
                <a:lnTo>
                  <a:pt x="2451" y="6146"/>
                </a:lnTo>
                <a:lnTo>
                  <a:pt x="11683" y="6959"/>
                </a:lnTo>
                <a:lnTo>
                  <a:pt x="9893" y="2832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49461" y="6229301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546" y="228"/>
                </a:moveTo>
                <a:lnTo>
                  <a:pt x="0" y="419"/>
                </a:lnTo>
                <a:lnTo>
                  <a:pt x="1016" y="190"/>
                </a:lnTo>
                <a:lnTo>
                  <a:pt x="1511" y="0"/>
                </a:lnTo>
                <a:lnTo>
                  <a:pt x="546" y="228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18892" y="6386889"/>
            <a:ext cx="6985" cy="11430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3182" y="6782"/>
                </a:moveTo>
                <a:lnTo>
                  <a:pt x="2717" y="7594"/>
                </a:lnTo>
                <a:lnTo>
                  <a:pt x="2273" y="11176"/>
                </a:lnTo>
                <a:lnTo>
                  <a:pt x="3365" y="7035"/>
                </a:lnTo>
                <a:lnTo>
                  <a:pt x="3182" y="6782"/>
                </a:lnTo>
                <a:close/>
              </a:path>
              <a:path w="6984" h="11429">
                <a:moveTo>
                  <a:pt x="876" y="0"/>
                </a:moveTo>
                <a:lnTo>
                  <a:pt x="0" y="2362"/>
                </a:lnTo>
                <a:lnTo>
                  <a:pt x="3182" y="6782"/>
                </a:lnTo>
                <a:lnTo>
                  <a:pt x="6375" y="1206"/>
                </a:lnTo>
                <a:lnTo>
                  <a:pt x="876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37336" y="643724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193"/>
                </a:moveTo>
                <a:lnTo>
                  <a:pt x="1498" y="228"/>
                </a:lnTo>
                <a:lnTo>
                  <a:pt x="825" y="0"/>
                </a:lnTo>
                <a:lnTo>
                  <a:pt x="266" y="127"/>
                </a:lnTo>
                <a:lnTo>
                  <a:pt x="0" y="1193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32679" y="6324631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3238" y="0"/>
                </a:moveTo>
                <a:lnTo>
                  <a:pt x="0" y="1792"/>
                </a:lnTo>
                <a:lnTo>
                  <a:pt x="990" y="1513"/>
                </a:lnTo>
                <a:lnTo>
                  <a:pt x="1892" y="878"/>
                </a:lnTo>
                <a:lnTo>
                  <a:pt x="3238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14993" y="6211244"/>
            <a:ext cx="1977389" cy="355600"/>
          </a:xfrm>
          <a:custGeom>
            <a:avLst/>
            <a:gdLst/>
            <a:ahLst/>
            <a:cxnLst/>
            <a:rect l="l" t="t" r="r" b="b"/>
            <a:pathLst>
              <a:path w="1977390" h="355600">
                <a:moveTo>
                  <a:pt x="973331" y="340359"/>
                </a:moveTo>
                <a:lnTo>
                  <a:pt x="332562" y="340359"/>
                </a:lnTo>
                <a:lnTo>
                  <a:pt x="341756" y="341629"/>
                </a:lnTo>
                <a:lnTo>
                  <a:pt x="357720" y="341629"/>
                </a:lnTo>
                <a:lnTo>
                  <a:pt x="388759" y="342899"/>
                </a:lnTo>
                <a:lnTo>
                  <a:pt x="603184" y="354329"/>
                </a:lnTo>
                <a:lnTo>
                  <a:pt x="655617" y="355599"/>
                </a:lnTo>
                <a:lnTo>
                  <a:pt x="712447" y="355599"/>
                </a:lnTo>
                <a:lnTo>
                  <a:pt x="774903" y="354329"/>
                </a:lnTo>
                <a:lnTo>
                  <a:pt x="813003" y="351789"/>
                </a:lnTo>
                <a:lnTo>
                  <a:pt x="841628" y="347979"/>
                </a:lnTo>
                <a:lnTo>
                  <a:pt x="946377" y="347979"/>
                </a:lnTo>
                <a:lnTo>
                  <a:pt x="961529" y="344169"/>
                </a:lnTo>
                <a:lnTo>
                  <a:pt x="973331" y="340359"/>
                </a:lnTo>
                <a:close/>
              </a:path>
              <a:path w="1977390" h="355600">
                <a:moveTo>
                  <a:pt x="1850034" y="340359"/>
                </a:moveTo>
                <a:lnTo>
                  <a:pt x="1493659" y="340359"/>
                </a:lnTo>
                <a:lnTo>
                  <a:pt x="1528567" y="341629"/>
                </a:lnTo>
                <a:lnTo>
                  <a:pt x="1545942" y="342899"/>
                </a:lnTo>
                <a:lnTo>
                  <a:pt x="1566544" y="344169"/>
                </a:lnTo>
                <a:lnTo>
                  <a:pt x="1604927" y="350519"/>
                </a:lnTo>
                <a:lnTo>
                  <a:pt x="1640919" y="353059"/>
                </a:lnTo>
                <a:lnTo>
                  <a:pt x="1675601" y="354329"/>
                </a:lnTo>
                <a:lnTo>
                  <a:pt x="1710054" y="353059"/>
                </a:lnTo>
                <a:lnTo>
                  <a:pt x="1717268" y="351789"/>
                </a:lnTo>
                <a:lnTo>
                  <a:pt x="1724583" y="351789"/>
                </a:lnTo>
                <a:lnTo>
                  <a:pt x="1732064" y="350519"/>
                </a:lnTo>
                <a:lnTo>
                  <a:pt x="1738274" y="350519"/>
                </a:lnTo>
                <a:lnTo>
                  <a:pt x="1744598" y="349249"/>
                </a:lnTo>
                <a:lnTo>
                  <a:pt x="1750529" y="349249"/>
                </a:lnTo>
                <a:lnTo>
                  <a:pt x="1757946" y="347979"/>
                </a:lnTo>
                <a:lnTo>
                  <a:pt x="1760283" y="346709"/>
                </a:lnTo>
                <a:lnTo>
                  <a:pt x="1818205" y="346709"/>
                </a:lnTo>
                <a:lnTo>
                  <a:pt x="1828566" y="345439"/>
                </a:lnTo>
                <a:lnTo>
                  <a:pt x="1837139" y="344169"/>
                </a:lnTo>
                <a:lnTo>
                  <a:pt x="1843849" y="341629"/>
                </a:lnTo>
                <a:lnTo>
                  <a:pt x="1850034" y="340359"/>
                </a:lnTo>
                <a:close/>
              </a:path>
              <a:path w="1977390" h="355600">
                <a:moveTo>
                  <a:pt x="946377" y="347979"/>
                </a:moveTo>
                <a:lnTo>
                  <a:pt x="843889" y="347979"/>
                </a:lnTo>
                <a:lnTo>
                  <a:pt x="847191" y="349249"/>
                </a:lnTo>
                <a:lnTo>
                  <a:pt x="857376" y="351789"/>
                </a:lnTo>
                <a:lnTo>
                  <a:pt x="862914" y="351789"/>
                </a:lnTo>
                <a:lnTo>
                  <a:pt x="868375" y="353059"/>
                </a:lnTo>
                <a:lnTo>
                  <a:pt x="915768" y="353059"/>
                </a:lnTo>
                <a:lnTo>
                  <a:pt x="946377" y="347979"/>
                </a:lnTo>
                <a:close/>
              </a:path>
              <a:path w="1977390" h="355600">
                <a:moveTo>
                  <a:pt x="1861654" y="331469"/>
                </a:moveTo>
                <a:lnTo>
                  <a:pt x="1173733" y="331469"/>
                </a:lnTo>
                <a:lnTo>
                  <a:pt x="1175842" y="332739"/>
                </a:lnTo>
                <a:lnTo>
                  <a:pt x="1177543" y="332739"/>
                </a:lnTo>
                <a:lnTo>
                  <a:pt x="1183221" y="334009"/>
                </a:lnTo>
                <a:lnTo>
                  <a:pt x="1189351" y="335279"/>
                </a:lnTo>
                <a:lnTo>
                  <a:pt x="1202588" y="339089"/>
                </a:lnTo>
                <a:lnTo>
                  <a:pt x="1216693" y="342899"/>
                </a:lnTo>
                <a:lnTo>
                  <a:pt x="1231553" y="345439"/>
                </a:lnTo>
                <a:lnTo>
                  <a:pt x="1247161" y="349249"/>
                </a:lnTo>
                <a:lnTo>
                  <a:pt x="1263510" y="350519"/>
                </a:lnTo>
                <a:lnTo>
                  <a:pt x="1270742" y="349249"/>
                </a:lnTo>
                <a:lnTo>
                  <a:pt x="1279380" y="349249"/>
                </a:lnTo>
                <a:lnTo>
                  <a:pt x="1289354" y="347979"/>
                </a:lnTo>
                <a:lnTo>
                  <a:pt x="1300594" y="346709"/>
                </a:lnTo>
                <a:lnTo>
                  <a:pt x="1312957" y="344169"/>
                </a:lnTo>
                <a:lnTo>
                  <a:pt x="1326311" y="341629"/>
                </a:lnTo>
                <a:lnTo>
                  <a:pt x="1335557" y="339089"/>
                </a:lnTo>
                <a:lnTo>
                  <a:pt x="1340408" y="337819"/>
                </a:lnTo>
                <a:lnTo>
                  <a:pt x="1342821" y="337819"/>
                </a:lnTo>
                <a:lnTo>
                  <a:pt x="1345323" y="336549"/>
                </a:lnTo>
                <a:lnTo>
                  <a:pt x="1347711" y="336549"/>
                </a:lnTo>
                <a:lnTo>
                  <a:pt x="1353769" y="334009"/>
                </a:lnTo>
                <a:lnTo>
                  <a:pt x="1849229" y="334009"/>
                </a:lnTo>
                <a:lnTo>
                  <a:pt x="1857959" y="332739"/>
                </a:lnTo>
                <a:lnTo>
                  <a:pt x="1861654" y="331469"/>
                </a:lnTo>
                <a:close/>
              </a:path>
              <a:path w="1977390" h="355600">
                <a:moveTo>
                  <a:pt x="1818205" y="346709"/>
                </a:moveTo>
                <a:lnTo>
                  <a:pt x="1764106" y="346709"/>
                </a:lnTo>
                <a:lnTo>
                  <a:pt x="1776539" y="347979"/>
                </a:lnTo>
                <a:lnTo>
                  <a:pt x="1784468" y="347979"/>
                </a:lnTo>
                <a:lnTo>
                  <a:pt x="1792054" y="349249"/>
                </a:lnTo>
                <a:lnTo>
                  <a:pt x="1799279" y="349249"/>
                </a:lnTo>
                <a:lnTo>
                  <a:pt x="1806130" y="347979"/>
                </a:lnTo>
                <a:lnTo>
                  <a:pt x="1818205" y="346709"/>
                </a:lnTo>
                <a:close/>
              </a:path>
              <a:path w="1977390" h="355600">
                <a:moveTo>
                  <a:pt x="1977120" y="320039"/>
                </a:moveTo>
                <a:lnTo>
                  <a:pt x="1907197" y="320039"/>
                </a:lnTo>
                <a:lnTo>
                  <a:pt x="1909114" y="321309"/>
                </a:lnTo>
                <a:lnTo>
                  <a:pt x="1910486" y="322579"/>
                </a:lnTo>
                <a:lnTo>
                  <a:pt x="1913293" y="323849"/>
                </a:lnTo>
                <a:lnTo>
                  <a:pt x="1913864" y="325119"/>
                </a:lnTo>
                <a:lnTo>
                  <a:pt x="1916645" y="326389"/>
                </a:lnTo>
                <a:lnTo>
                  <a:pt x="1919185" y="327659"/>
                </a:lnTo>
                <a:lnTo>
                  <a:pt x="1920849" y="328929"/>
                </a:lnTo>
                <a:lnTo>
                  <a:pt x="1921865" y="331469"/>
                </a:lnTo>
                <a:lnTo>
                  <a:pt x="1921243" y="331469"/>
                </a:lnTo>
                <a:lnTo>
                  <a:pt x="1918195" y="332739"/>
                </a:lnTo>
                <a:lnTo>
                  <a:pt x="1916836" y="332739"/>
                </a:lnTo>
                <a:lnTo>
                  <a:pt x="1915083" y="334009"/>
                </a:lnTo>
                <a:lnTo>
                  <a:pt x="1912531" y="334009"/>
                </a:lnTo>
                <a:lnTo>
                  <a:pt x="1911603" y="335279"/>
                </a:lnTo>
                <a:lnTo>
                  <a:pt x="1911197" y="335279"/>
                </a:lnTo>
                <a:lnTo>
                  <a:pt x="1918182" y="336549"/>
                </a:lnTo>
                <a:lnTo>
                  <a:pt x="1926818" y="339089"/>
                </a:lnTo>
                <a:lnTo>
                  <a:pt x="1941906" y="341629"/>
                </a:lnTo>
                <a:lnTo>
                  <a:pt x="1951126" y="342899"/>
                </a:lnTo>
                <a:lnTo>
                  <a:pt x="1958695" y="344169"/>
                </a:lnTo>
                <a:lnTo>
                  <a:pt x="1965832" y="344169"/>
                </a:lnTo>
                <a:lnTo>
                  <a:pt x="1976303" y="345439"/>
                </a:lnTo>
                <a:lnTo>
                  <a:pt x="1977120" y="345439"/>
                </a:lnTo>
                <a:lnTo>
                  <a:pt x="1977120" y="320039"/>
                </a:lnTo>
                <a:close/>
              </a:path>
              <a:path w="1977390" h="355600">
                <a:moveTo>
                  <a:pt x="12217" y="198119"/>
                </a:moveTo>
                <a:lnTo>
                  <a:pt x="8166" y="200659"/>
                </a:lnTo>
                <a:lnTo>
                  <a:pt x="11309" y="205739"/>
                </a:lnTo>
                <a:lnTo>
                  <a:pt x="14989" y="210819"/>
                </a:lnTo>
                <a:lnTo>
                  <a:pt x="19149" y="215899"/>
                </a:lnTo>
                <a:lnTo>
                  <a:pt x="23736" y="220979"/>
                </a:lnTo>
                <a:lnTo>
                  <a:pt x="24269" y="222249"/>
                </a:lnTo>
                <a:lnTo>
                  <a:pt x="24891" y="224789"/>
                </a:lnTo>
                <a:lnTo>
                  <a:pt x="25476" y="226059"/>
                </a:lnTo>
                <a:lnTo>
                  <a:pt x="23850" y="227329"/>
                </a:lnTo>
                <a:lnTo>
                  <a:pt x="24612" y="227329"/>
                </a:lnTo>
                <a:lnTo>
                  <a:pt x="27444" y="232409"/>
                </a:lnTo>
                <a:lnTo>
                  <a:pt x="32359" y="240029"/>
                </a:lnTo>
                <a:lnTo>
                  <a:pt x="44246" y="257809"/>
                </a:lnTo>
                <a:lnTo>
                  <a:pt x="60485" y="273049"/>
                </a:lnTo>
                <a:lnTo>
                  <a:pt x="81688" y="284479"/>
                </a:lnTo>
                <a:lnTo>
                  <a:pt x="108470" y="293369"/>
                </a:lnTo>
                <a:lnTo>
                  <a:pt x="124497" y="306069"/>
                </a:lnTo>
                <a:lnTo>
                  <a:pt x="160418" y="326389"/>
                </a:lnTo>
                <a:lnTo>
                  <a:pt x="198877" y="337819"/>
                </a:lnTo>
                <a:lnTo>
                  <a:pt x="235811" y="341629"/>
                </a:lnTo>
                <a:lnTo>
                  <a:pt x="252628" y="341629"/>
                </a:lnTo>
                <a:lnTo>
                  <a:pt x="273805" y="342899"/>
                </a:lnTo>
                <a:lnTo>
                  <a:pt x="293763" y="342899"/>
                </a:lnTo>
                <a:lnTo>
                  <a:pt x="329412" y="340359"/>
                </a:lnTo>
                <a:lnTo>
                  <a:pt x="973331" y="340359"/>
                </a:lnTo>
                <a:lnTo>
                  <a:pt x="1006843" y="332739"/>
                </a:lnTo>
                <a:lnTo>
                  <a:pt x="1017507" y="332739"/>
                </a:lnTo>
                <a:lnTo>
                  <a:pt x="1027853" y="331469"/>
                </a:lnTo>
                <a:lnTo>
                  <a:pt x="1869185" y="331469"/>
                </a:lnTo>
                <a:lnTo>
                  <a:pt x="1880615" y="328929"/>
                </a:lnTo>
                <a:lnTo>
                  <a:pt x="1886242" y="326389"/>
                </a:lnTo>
                <a:lnTo>
                  <a:pt x="1898573" y="322579"/>
                </a:lnTo>
                <a:lnTo>
                  <a:pt x="1900961" y="322579"/>
                </a:lnTo>
                <a:lnTo>
                  <a:pt x="1905634" y="321309"/>
                </a:lnTo>
                <a:lnTo>
                  <a:pt x="1907197" y="320039"/>
                </a:lnTo>
                <a:lnTo>
                  <a:pt x="1977120" y="320039"/>
                </a:lnTo>
                <a:lnTo>
                  <a:pt x="1977120" y="212089"/>
                </a:lnTo>
                <a:lnTo>
                  <a:pt x="18973" y="212089"/>
                </a:lnTo>
                <a:lnTo>
                  <a:pt x="15392" y="205739"/>
                </a:lnTo>
                <a:lnTo>
                  <a:pt x="11734" y="204469"/>
                </a:lnTo>
                <a:lnTo>
                  <a:pt x="12217" y="198119"/>
                </a:lnTo>
                <a:close/>
              </a:path>
              <a:path w="1977390" h="355600">
                <a:moveTo>
                  <a:pt x="1849229" y="334009"/>
                </a:moveTo>
                <a:lnTo>
                  <a:pt x="1355826" y="334009"/>
                </a:lnTo>
                <a:lnTo>
                  <a:pt x="1356969" y="335279"/>
                </a:lnTo>
                <a:lnTo>
                  <a:pt x="1367491" y="337819"/>
                </a:lnTo>
                <a:lnTo>
                  <a:pt x="1378853" y="339089"/>
                </a:lnTo>
                <a:lnTo>
                  <a:pt x="1389521" y="341629"/>
                </a:lnTo>
                <a:lnTo>
                  <a:pt x="1397965" y="342899"/>
                </a:lnTo>
                <a:lnTo>
                  <a:pt x="1388808" y="340359"/>
                </a:lnTo>
                <a:lnTo>
                  <a:pt x="1404351" y="337819"/>
                </a:lnTo>
                <a:lnTo>
                  <a:pt x="1414152" y="336549"/>
                </a:lnTo>
                <a:lnTo>
                  <a:pt x="1829373" y="336549"/>
                </a:lnTo>
                <a:lnTo>
                  <a:pt x="1839715" y="335279"/>
                </a:lnTo>
                <a:lnTo>
                  <a:pt x="1849229" y="334009"/>
                </a:lnTo>
                <a:close/>
              </a:path>
              <a:path w="1977390" h="355600">
                <a:moveTo>
                  <a:pt x="1829373" y="336549"/>
                </a:moveTo>
                <a:lnTo>
                  <a:pt x="1436146" y="336549"/>
                </a:lnTo>
                <a:lnTo>
                  <a:pt x="1432760" y="339089"/>
                </a:lnTo>
                <a:lnTo>
                  <a:pt x="1428082" y="340359"/>
                </a:lnTo>
                <a:lnTo>
                  <a:pt x="1432128" y="341629"/>
                </a:lnTo>
                <a:lnTo>
                  <a:pt x="1465960" y="341629"/>
                </a:lnTo>
                <a:lnTo>
                  <a:pt x="1479026" y="340359"/>
                </a:lnTo>
                <a:lnTo>
                  <a:pt x="1848396" y="340359"/>
                </a:lnTo>
                <a:lnTo>
                  <a:pt x="1852714" y="339089"/>
                </a:lnTo>
                <a:lnTo>
                  <a:pt x="1853145" y="337819"/>
                </a:lnTo>
                <a:lnTo>
                  <a:pt x="1818157" y="337819"/>
                </a:lnTo>
                <a:lnTo>
                  <a:pt x="1829373" y="336549"/>
                </a:lnTo>
                <a:close/>
              </a:path>
              <a:path w="1977390" h="355600">
                <a:moveTo>
                  <a:pt x="1862607" y="337819"/>
                </a:moveTo>
                <a:lnTo>
                  <a:pt x="1853171" y="340359"/>
                </a:lnTo>
                <a:lnTo>
                  <a:pt x="1856244" y="340359"/>
                </a:lnTo>
                <a:lnTo>
                  <a:pt x="1862607" y="337819"/>
                </a:lnTo>
                <a:close/>
              </a:path>
              <a:path w="1977390" h="355600">
                <a:moveTo>
                  <a:pt x="1167434" y="331469"/>
                </a:moveTo>
                <a:lnTo>
                  <a:pt x="1027853" y="331469"/>
                </a:lnTo>
                <a:lnTo>
                  <a:pt x="1038359" y="332739"/>
                </a:lnTo>
                <a:lnTo>
                  <a:pt x="1049502" y="332739"/>
                </a:lnTo>
                <a:lnTo>
                  <a:pt x="1061961" y="335279"/>
                </a:lnTo>
                <a:lnTo>
                  <a:pt x="1090507" y="337819"/>
                </a:lnTo>
                <a:lnTo>
                  <a:pt x="1120643" y="337819"/>
                </a:lnTo>
                <a:lnTo>
                  <a:pt x="1135400" y="336549"/>
                </a:lnTo>
                <a:lnTo>
                  <a:pt x="1149874" y="334009"/>
                </a:lnTo>
                <a:lnTo>
                  <a:pt x="1167434" y="331469"/>
                </a:lnTo>
                <a:close/>
              </a:path>
              <a:path w="1977390" h="355600">
                <a:moveTo>
                  <a:pt x="1853577" y="336549"/>
                </a:moveTo>
                <a:lnTo>
                  <a:pt x="1846098" y="336549"/>
                </a:lnTo>
                <a:lnTo>
                  <a:pt x="1830120" y="337819"/>
                </a:lnTo>
                <a:lnTo>
                  <a:pt x="1853145" y="337819"/>
                </a:lnTo>
                <a:lnTo>
                  <a:pt x="1853577" y="336549"/>
                </a:lnTo>
                <a:close/>
              </a:path>
              <a:path w="1977390" h="355600">
                <a:moveTo>
                  <a:pt x="1977120" y="189229"/>
                </a:moveTo>
                <a:lnTo>
                  <a:pt x="15493" y="189229"/>
                </a:lnTo>
                <a:lnTo>
                  <a:pt x="17945" y="198119"/>
                </a:lnTo>
                <a:lnTo>
                  <a:pt x="14947" y="200659"/>
                </a:lnTo>
                <a:lnTo>
                  <a:pt x="18973" y="212089"/>
                </a:lnTo>
                <a:lnTo>
                  <a:pt x="1977120" y="212089"/>
                </a:lnTo>
                <a:lnTo>
                  <a:pt x="1977120" y="189229"/>
                </a:lnTo>
                <a:close/>
              </a:path>
              <a:path w="1977390" h="355600">
                <a:moveTo>
                  <a:pt x="10602" y="190344"/>
                </a:moveTo>
                <a:lnTo>
                  <a:pt x="9918" y="190499"/>
                </a:lnTo>
                <a:lnTo>
                  <a:pt x="13677" y="198119"/>
                </a:lnTo>
                <a:lnTo>
                  <a:pt x="10602" y="190344"/>
                </a:lnTo>
                <a:close/>
              </a:path>
              <a:path w="1977390" h="355600">
                <a:moveTo>
                  <a:pt x="8418" y="158749"/>
                </a:moveTo>
                <a:lnTo>
                  <a:pt x="8610" y="167639"/>
                </a:lnTo>
                <a:lnTo>
                  <a:pt x="13411" y="167639"/>
                </a:lnTo>
                <a:lnTo>
                  <a:pt x="15405" y="172719"/>
                </a:lnTo>
                <a:lnTo>
                  <a:pt x="15519" y="176529"/>
                </a:lnTo>
                <a:lnTo>
                  <a:pt x="15786" y="180339"/>
                </a:lnTo>
                <a:lnTo>
                  <a:pt x="16167" y="184149"/>
                </a:lnTo>
                <a:lnTo>
                  <a:pt x="14871" y="186689"/>
                </a:lnTo>
                <a:lnTo>
                  <a:pt x="9156" y="186689"/>
                </a:lnTo>
                <a:lnTo>
                  <a:pt x="10602" y="190344"/>
                </a:lnTo>
                <a:lnTo>
                  <a:pt x="15493" y="189229"/>
                </a:lnTo>
                <a:lnTo>
                  <a:pt x="1977120" y="189229"/>
                </a:lnTo>
                <a:lnTo>
                  <a:pt x="1977120" y="186689"/>
                </a:lnTo>
                <a:lnTo>
                  <a:pt x="14871" y="186689"/>
                </a:lnTo>
                <a:lnTo>
                  <a:pt x="10731" y="184149"/>
                </a:lnTo>
                <a:lnTo>
                  <a:pt x="1977120" y="184149"/>
                </a:lnTo>
                <a:lnTo>
                  <a:pt x="1977120" y="166369"/>
                </a:lnTo>
                <a:lnTo>
                  <a:pt x="15316" y="166369"/>
                </a:lnTo>
                <a:lnTo>
                  <a:pt x="10109" y="165099"/>
                </a:lnTo>
                <a:lnTo>
                  <a:pt x="8418" y="158749"/>
                </a:lnTo>
                <a:close/>
              </a:path>
              <a:path w="1977390" h="355600">
                <a:moveTo>
                  <a:pt x="8420" y="149859"/>
                </a:moveTo>
                <a:lnTo>
                  <a:pt x="6642" y="151129"/>
                </a:lnTo>
                <a:lnTo>
                  <a:pt x="5905" y="154939"/>
                </a:lnTo>
                <a:lnTo>
                  <a:pt x="5803" y="158749"/>
                </a:lnTo>
                <a:lnTo>
                  <a:pt x="5651" y="161289"/>
                </a:lnTo>
                <a:lnTo>
                  <a:pt x="6108" y="166369"/>
                </a:lnTo>
                <a:lnTo>
                  <a:pt x="6730" y="163829"/>
                </a:lnTo>
                <a:lnTo>
                  <a:pt x="7619" y="161289"/>
                </a:lnTo>
                <a:lnTo>
                  <a:pt x="8407" y="158749"/>
                </a:lnTo>
                <a:lnTo>
                  <a:pt x="7404" y="154939"/>
                </a:lnTo>
                <a:lnTo>
                  <a:pt x="8420" y="149859"/>
                </a:lnTo>
                <a:close/>
              </a:path>
              <a:path w="1977390" h="355600">
                <a:moveTo>
                  <a:pt x="1977120" y="128269"/>
                </a:moveTo>
                <a:lnTo>
                  <a:pt x="26034" y="128269"/>
                </a:lnTo>
                <a:lnTo>
                  <a:pt x="32003" y="130809"/>
                </a:lnTo>
                <a:lnTo>
                  <a:pt x="18770" y="138429"/>
                </a:lnTo>
                <a:lnTo>
                  <a:pt x="17945" y="138429"/>
                </a:lnTo>
                <a:lnTo>
                  <a:pt x="17195" y="139699"/>
                </a:lnTo>
                <a:lnTo>
                  <a:pt x="16123" y="146049"/>
                </a:lnTo>
                <a:lnTo>
                  <a:pt x="15570" y="151129"/>
                </a:lnTo>
                <a:lnTo>
                  <a:pt x="15359" y="157479"/>
                </a:lnTo>
                <a:lnTo>
                  <a:pt x="15316" y="166369"/>
                </a:lnTo>
                <a:lnTo>
                  <a:pt x="1977120" y="166369"/>
                </a:lnTo>
                <a:lnTo>
                  <a:pt x="1977120" y="128269"/>
                </a:lnTo>
                <a:close/>
              </a:path>
              <a:path w="1977390" h="355600">
                <a:moveTo>
                  <a:pt x="13957" y="129539"/>
                </a:moveTo>
                <a:lnTo>
                  <a:pt x="5651" y="133349"/>
                </a:lnTo>
                <a:lnTo>
                  <a:pt x="4457" y="134619"/>
                </a:lnTo>
                <a:lnTo>
                  <a:pt x="4927" y="138429"/>
                </a:lnTo>
                <a:lnTo>
                  <a:pt x="6692" y="140969"/>
                </a:lnTo>
                <a:lnTo>
                  <a:pt x="9499" y="143509"/>
                </a:lnTo>
                <a:lnTo>
                  <a:pt x="9512" y="139699"/>
                </a:lnTo>
                <a:lnTo>
                  <a:pt x="10617" y="135889"/>
                </a:lnTo>
                <a:lnTo>
                  <a:pt x="15735" y="132079"/>
                </a:lnTo>
                <a:lnTo>
                  <a:pt x="18509" y="130089"/>
                </a:lnTo>
                <a:lnTo>
                  <a:pt x="13957" y="129539"/>
                </a:lnTo>
                <a:close/>
              </a:path>
              <a:path w="1977390" h="355600">
                <a:moveTo>
                  <a:pt x="21001" y="130389"/>
                </a:moveTo>
                <a:lnTo>
                  <a:pt x="20942" y="133349"/>
                </a:lnTo>
                <a:lnTo>
                  <a:pt x="13296" y="137159"/>
                </a:lnTo>
                <a:lnTo>
                  <a:pt x="12318" y="137159"/>
                </a:lnTo>
                <a:lnTo>
                  <a:pt x="12420" y="138429"/>
                </a:lnTo>
                <a:lnTo>
                  <a:pt x="11976" y="139699"/>
                </a:lnTo>
                <a:lnTo>
                  <a:pt x="13474" y="139699"/>
                </a:lnTo>
                <a:lnTo>
                  <a:pt x="13931" y="138429"/>
                </a:lnTo>
                <a:lnTo>
                  <a:pt x="15252" y="138429"/>
                </a:lnTo>
                <a:lnTo>
                  <a:pt x="23012" y="135889"/>
                </a:lnTo>
                <a:lnTo>
                  <a:pt x="25027" y="130809"/>
                </a:lnTo>
                <a:lnTo>
                  <a:pt x="24485" y="130809"/>
                </a:lnTo>
                <a:lnTo>
                  <a:pt x="21001" y="130389"/>
                </a:lnTo>
                <a:close/>
              </a:path>
              <a:path w="1977390" h="355600">
                <a:moveTo>
                  <a:pt x="4175" y="129745"/>
                </a:moveTo>
                <a:lnTo>
                  <a:pt x="863" y="130809"/>
                </a:lnTo>
                <a:lnTo>
                  <a:pt x="0" y="130809"/>
                </a:lnTo>
                <a:lnTo>
                  <a:pt x="634" y="132079"/>
                </a:lnTo>
                <a:lnTo>
                  <a:pt x="914" y="132079"/>
                </a:lnTo>
                <a:lnTo>
                  <a:pt x="1943" y="130809"/>
                </a:lnTo>
                <a:lnTo>
                  <a:pt x="4175" y="129745"/>
                </a:lnTo>
                <a:close/>
              </a:path>
              <a:path w="1977390" h="355600">
                <a:moveTo>
                  <a:pt x="1977120" y="120649"/>
                </a:moveTo>
                <a:lnTo>
                  <a:pt x="25742" y="120649"/>
                </a:lnTo>
                <a:lnTo>
                  <a:pt x="24485" y="130809"/>
                </a:lnTo>
                <a:lnTo>
                  <a:pt x="25027" y="130809"/>
                </a:lnTo>
                <a:lnTo>
                  <a:pt x="26034" y="128269"/>
                </a:lnTo>
                <a:lnTo>
                  <a:pt x="1977120" y="128269"/>
                </a:lnTo>
                <a:lnTo>
                  <a:pt x="1977120" y="120649"/>
                </a:lnTo>
                <a:close/>
              </a:path>
              <a:path w="1977390" h="355600">
                <a:moveTo>
                  <a:pt x="21043" y="128269"/>
                </a:moveTo>
                <a:lnTo>
                  <a:pt x="18509" y="130089"/>
                </a:lnTo>
                <a:lnTo>
                  <a:pt x="21001" y="130389"/>
                </a:lnTo>
                <a:lnTo>
                  <a:pt x="21043" y="128269"/>
                </a:lnTo>
                <a:close/>
              </a:path>
              <a:path w="1977390" h="355600">
                <a:moveTo>
                  <a:pt x="8804" y="127682"/>
                </a:moveTo>
                <a:lnTo>
                  <a:pt x="7267" y="128269"/>
                </a:lnTo>
                <a:lnTo>
                  <a:pt x="4175" y="129745"/>
                </a:lnTo>
                <a:lnTo>
                  <a:pt x="8762" y="128269"/>
                </a:lnTo>
                <a:lnTo>
                  <a:pt x="8804" y="127682"/>
                </a:lnTo>
                <a:close/>
              </a:path>
              <a:path w="1977390" h="355600">
                <a:moveTo>
                  <a:pt x="1977120" y="109219"/>
                </a:moveTo>
                <a:lnTo>
                  <a:pt x="31927" y="109219"/>
                </a:lnTo>
                <a:lnTo>
                  <a:pt x="29895" y="113029"/>
                </a:lnTo>
                <a:lnTo>
                  <a:pt x="26060" y="114299"/>
                </a:lnTo>
                <a:lnTo>
                  <a:pt x="23990" y="114299"/>
                </a:lnTo>
                <a:lnTo>
                  <a:pt x="18668" y="115569"/>
                </a:lnTo>
                <a:lnTo>
                  <a:pt x="9207" y="121919"/>
                </a:lnTo>
                <a:lnTo>
                  <a:pt x="8804" y="127682"/>
                </a:lnTo>
                <a:lnTo>
                  <a:pt x="20554" y="123189"/>
                </a:lnTo>
                <a:lnTo>
                  <a:pt x="25742" y="120649"/>
                </a:lnTo>
                <a:lnTo>
                  <a:pt x="1977120" y="120649"/>
                </a:lnTo>
                <a:lnTo>
                  <a:pt x="1977120" y="109219"/>
                </a:lnTo>
                <a:close/>
              </a:path>
              <a:path w="1977390" h="355600">
                <a:moveTo>
                  <a:pt x="80429" y="80009"/>
                </a:moveTo>
                <a:lnTo>
                  <a:pt x="80036" y="82549"/>
                </a:lnTo>
                <a:lnTo>
                  <a:pt x="81559" y="83819"/>
                </a:lnTo>
                <a:lnTo>
                  <a:pt x="81872" y="85089"/>
                </a:lnTo>
                <a:lnTo>
                  <a:pt x="77850" y="88899"/>
                </a:lnTo>
                <a:lnTo>
                  <a:pt x="63098" y="93979"/>
                </a:lnTo>
                <a:lnTo>
                  <a:pt x="49483" y="100329"/>
                </a:lnTo>
                <a:lnTo>
                  <a:pt x="36961" y="106679"/>
                </a:lnTo>
                <a:lnTo>
                  <a:pt x="25488" y="111759"/>
                </a:lnTo>
                <a:lnTo>
                  <a:pt x="29121" y="110489"/>
                </a:lnTo>
                <a:lnTo>
                  <a:pt x="31927" y="109219"/>
                </a:lnTo>
                <a:lnTo>
                  <a:pt x="1977120" y="109219"/>
                </a:lnTo>
                <a:lnTo>
                  <a:pt x="1977120" y="81279"/>
                </a:lnTo>
                <a:lnTo>
                  <a:pt x="88557" y="81279"/>
                </a:lnTo>
                <a:lnTo>
                  <a:pt x="80429" y="80009"/>
                </a:lnTo>
                <a:close/>
              </a:path>
              <a:path w="1977390" h="355600">
                <a:moveTo>
                  <a:pt x="55401" y="84088"/>
                </a:moveTo>
                <a:lnTo>
                  <a:pt x="38776" y="92709"/>
                </a:lnTo>
                <a:lnTo>
                  <a:pt x="30262" y="96519"/>
                </a:lnTo>
                <a:lnTo>
                  <a:pt x="24231" y="101599"/>
                </a:lnTo>
                <a:lnTo>
                  <a:pt x="28789" y="101599"/>
                </a:lnTo>
                <a:lnTo>
                  <a:pt x="26377" y="104139"/>
                </a:lnTo>
                <a:lnTo>
                  <a:pt x="21013" y="107949"/>
                </a:lnTo>
                <a:lnTo>
                  <a:pt x="16713" y="110489"/>
                </a:lnTo>
                <a:lnTo>
                  <a:pt x="25700" y="106679"/>
                </a:lnTo>
                <a:lnTo>
                  <a:pt x="33505" y="101599"/>
                </a:lnTo>
                <a:lnTo>
                  <a:pt x="39201" y="96519"/>
                </a:lnTo>
                <a:lnTo>
                  <a:pt x="41859" y="95249"/>
                </a:lnTo>
                <a:lnTo>
                  <a:pt x="40970" y="95249"/>
                </a:lnTo>
                <a:lnTo>
                  <a:pt x="55401" y="84088"/>
                </a:lnTo>
                <a:close/>
              </a:path>
              <a:path w="1977390" h="355600">
                <a:moveTo>
                  <a:pt x="104330" y="55879"/>
                </a:moveTo>
                <a:lnTo>
                  <a:pt x="91403" y="62229"/>
                </a:lnTo>
                <a:lnTo>
                  <a:pt x="77630" y="67309"/>
                </a:lnTo>
                <a:lnTo>
                  <a:pt x="64602" y="73659"/>
                </a:lnTo>
                <a:lnTo>
                  <a:pt x="53911" y="81279"/>
                </a:lnTo>
                <a:lnTo>
                  <a:pt x="58369" y="82549"/>
                </a:lnTo>
                <a:lnTo>
                  <a:pt x="57584" y="82956"/>
                </a:lnTo>
                <a:lnTo>
                  <a:pt x="59804" y="87629"/>
                </a:lnTo>
                <a:lnTo>
                  <a:pt x="61949" y="81279"/>
                </a:lnTo>
                <a:lnTo>
                  <a:pt x="70608" y="78739"/>
                </a:lnTo>
                <a:lnTo>
                  <a:pt x="78549" y="76199"/>
                </a:lnTo>
                <a:lnTo>
                  <a:pt x="78536" y="72389"/>
                </a:lnTo>
                <a:lnTo>
                  <a:pt x="83438" y="68579"/>
                </a:lnTo>
                <a:lnTo>
                  <a:pt x="95863" y="68579"/>
                </a:lnTo>
                <a:lnTo>
                  <a:pt x="101447" y="64769"/>
                </a:lnTo>
                <a:lnTo>
                  <a:pt x="1977120" y="64769"/>
                </a:lnTo>
                <a:lnTo>
                  <a:pt x="1977120" y="62229"/>
                </a:lnTo>
                <a:lnTo>
                  <a:pt x="101726" y="62229"/>
                </a:lnTo>
                <a:lnTo>
                  <a:pt x="104330" y="55879"/>
                </a:lnTo>
                <a:close/>
              </a:path>
              <a:path w="1977390" h="355600">
                <a:moveTo>
                  <a:pt x="57391" y="82549"/>
                </a:moveTo>
                <a:lnTo>
                  <a:pt x="55401" y="84088"/>
                </a:lnTo>
                <a:lnTo>
                  <a:pt x="57584" y="82956"/>
                </a:lnTo>
                <a:lnTo>
                  <a:pt x="57391" y="82549"/>
                </a:lnTo>
                <a:close/>
              </a:path>
              <a:path w="1977390" h="355600">
                <a:moveTo>
                  <a:pt x="1977120" y="64769"/>
                </a:moveTo>
                <a:lnTo>
                  <a:pt x="104101" y="64769"/>
                </a:lnTo>
                <a:lnTo>
                  <a:pt x="103416" y="69849"/>
                </a:lnTo>
                <a:lnTo>
                  <a:pt x="101523" y="71119"/>
                </a:lnTo>
                <a:lnTo>
                  <a:pt x="95643" y="73659"/>
                </a:lnTo>
                <a:lnTo>
                  <a:pt x="88557" y="81279"/>
                </a:lnTo>
                <a:lnTo>
                  <a:pt x="1977120" y="81279"/>
                </a:lnTo>
                <a:lnTo>
                  <a:pt x="1977120" y="64769"/>
                </a:lnTo>
                <a:close/>
              </a:path>
              <a:path w="1977390" h="355600">
                <a:moveTo>
                  <a:pt x="95863" y="68579"/>
                </a:moveTo>
                <a:lnTo>
                  <a:pt x="83438" y="68579"/>
                </a:lnTo>
                <a:lnTo>
                  <a:pt x="87769" y="71119"/>
                </a:lnTo>
                <a:lnTo>
                  <a:pt x="88417" y="73659"/>
                </a:lnTo>
                <a:lnTo>
                  <a:pt x="95863" y="68579"/>
                </a:lnTo>
                <a:close/>
              </a:path>
              <a:path w="1977390" h="355600">
                <a:moveTo>
                  <a:pt x="1977120" y="54609"/>
                </a:moveTo>
                <a:lnTo>
                  <a:pt x="121221" y="54609"/>
                </a:lnTo>
                <a:lnTo>
                  <a:pt x="117563" y="59689"/>
                </a:lnTo>
                <a:lnTo>
                  <a:pt x="108330" y="60959"/>
                </a:lnTo>
                <a:lnTo>
                  <a:pt x="101726" y="62229"/>
                </a:lnTo>
                <a:lnTo>
                  <a:pt x="1977120" y="62229"/>
                </a:lnTo>
                <a:lnTo>
                  <a:pt x="1977120" y="54609"/>
                </a:lnTo>
                <a:close/>
              </a:path>
              <a:path w="1977390" h="355600">
                <a:moveTo>
                  <a:pt x="154063" y="34289"/>
                </a:moveTo>
                <a:lnTo>
                  <a:pt x="143931" y="39369"/>
                </a:lnTo>
                <a:lnTo>
                  <a:pt x="133762" y="43179"/>
                </a:lnTo>
                <a:lnTo>
                  <a:pt x="124470" y="46989"/>
                </a:lnTo>
                <a:lnTo>
                  <a:pt x="116966" y="52069"/>
                </a:lnTo>
                <a:lnTo>
                  <a:pt x="116624" y="54609"/>
                </a:lnTo>
                <a:lnTo>
                  <a:pt x="114223" y="58419"/>
                </a:lnTo>
                <a:lnTo>
                  <a:pt x="121221" y="54609"/>
                </a:lnTo>
                <a:lnTo>
                  <a:pt x="1977120" y="54609"/>
                </a:lnTo>
                <a:lnTo>
                  <a:pt x="1977120" y="52069"/>
                </a:lnTo>
                <a:lnTo>
                  <a:pt x="1735785" y="52069"/>
                </a:lnTo>
                <a:lnTo>
                  <a:pt x="1733626" y="50799"/>
                </a:lnTo>
                <a:lnTo>
                  <a:pt x="1734347" y="49529"/>
                </a:lnTo>
                <a:lnTo>
                  <a:pt x="1739923" y="46989"/>
                </a:lnTo>
                <a:lnTo>
                  <a:pt x="1342205" y="46989"/>
                </a:lnTo>
                <a:lnTo>
                  <a:pt x="1330728" y="45719"/>
                </a:lnTo>
                <a:lnTo>
                  <a:pt x="1320436" y="43179"/>
                </a:lnTo>
                <a:lnTo>
                  <a:pt x="844394" y="43179"/>
                </a:lnTo>
                <a:lnTo>
                  <a:pt x="834326" y="41909"/>
                </a:lnTo>
                <a:lnTo>
                  <a:pt x="619569" y="41909"/>
                </a:lnTo>
                <a:lnTo>
                  <a:pt x="619036" y="40639"/>
                </a:lnTo>
                <a:lnTo>
                  <a:pt x="274219" y="40639"/>
                </a:lnTo>
                <a:lnTo>
                  <a:pt x="267299" y="39369"/>
                </a:lnTo>
                <a:lnTo>
                  <a:pt x="260413" y="39369"/>
                </a:lnTo>
                <a:lnTo>
                  <a:pt x="253709" y="38099"/>
                </a:lnTo>
                <a:lnTo>
                  <a:pt x="229882" y="38099"/>
                </a:lnTo>
                <a:lnTo>
                  <a:pt x="229768" y="36829"/>
                </a:lnTo>
                <a:lnTo>
                  <a:pt x="236816" y="36829"/>
                </a:lnTo>
                <a:lnTo>
                  <a:pt x="240131" y="35559"/>
                </a:lnTo>
                <a:lnTo>
                  <a:pt x="153809" y="35559"/>
                </a:lnTo>
                <a:lnTo>
                  <a:pt x="154063" y="34289"/>
                </a:lnTo>
                <a:close/>
              </a:path>
              <a:path w="1977390" h="355600">
                <a:moveTo>
                  <a:pt x="1969657" y="50799"/>
                </a:moveTo>
                <a:lnTo>
                  <a:pt x="1743532" y="50799"/>
                </a:lnTo>
                <a:lnTo>
                  <a:pt x="1741157" y="52069"/>
                </a:lnTo>
                <a:lnTo>
                  <a:pt x="1977120" y="52069"/>
                </a:lnTo>
                <a:lnTo>
                  <a:pt x="1969657" y="50799"/>
                </a:lnTo>
                <a:close/>
              </a:path>
              <a:path w="1977390" h="355600">
                <a:moveTo>
                  <a:pt x="1847824" y="10159"/>
                </a:moveTo>
                <a:lnTo>
                  <a:pt x="1834253" y="12699"/>
                </a:lnTo>
                <a:lnTo>
                  <a:pt x="1821521" y="16509"/>
                </a:lnTo>
                <a:lnTo>
                  <a:pt x="1809853" y="21589"/>
                </a:lnTo>
                <a:lnTo>
                  <a:pt x="1799475" y="27939"/>
                </a:lnTo>
                <a:lnTo>
                  <a:pt x="1795310" y="29209"/>
                </a:lnTo>
                <a:lnTo>
                  <a:pt x="1791563" y="31749"/>
                </a:lnTo>
                <a:lnTo>
                  <a:pt x="1785810" y="33019"/>
                </a:lnTo>
                <a:lnTo>
                  <a:pt x="1779854" y="36829"/>
                </a:lnTo>
                <a:lnTo>
                  <a:pt x="1788185" y="36829"/>
                </a:lnTo>
                <a:lnTo>
                  <a:pt x="1793925" y="38099"/>
                </a:lnTo>
                <a:lnTo>
                  <a:pt x="1798739" y="38099"/>
                </a:lnTo>
                <a:lnTo>
                  <a:pt x="1798281" y="39369"/>
                </a:lnTo>
                <a:lnTo>
                  <a:pt x="1797862" y="40639"/>
                </a:lnTo>
                <a:lnTo>
                  <a:pt x="1794789" y="43179"/>
                </a:lnTo>
                <a:lnTo>
                  <a:pt x="1785543" y="46989"/>
                </a:lnTo>
                <a:lnTo>
                  <a:pt x="1781022" y="46989"/>
                </a:lnTo>
                <a:lnTo>
                  <a:pt x="1778660" y="48259"/>
                </a:lnTo>
                <a:lnTo>
                  <a:pt x="1771153" y="49529"/>
                </a:lnTo>
                <a:lnTo>
                  <a:pt x="1763563" y="49529"/>
                </a:lnTo>
                <a:lnTo>
                  <a:pt x="1755939" y="50799"/>
                </a:lnTo>
                <a:lnTo>
                  <a:pt x="1961683" y="50799"/>
                </a:lnTo>
                <a:lnTo>
                  <a:pt x="1953818" y="49529"/>
                </a:lnTo>
                <a:lnTo>
                  <a:pt x="1929757" y="35559"/>
                </a:lnTo>
                <a:lnTo>
                  <a:pt x="1917176" y="27939"/>
                </a:lnTo>
                <a:lnTo>
                  <a:pt x="1903818" y="20319"/>
                </a:lnTo>
                <a:lnTo>
                  <a:pt x="1890026" y="15239"/>
                </a:lnTo>
                <a:lnTo>
                  <a:pt x="1876059" y="12699"/>
                </a:lnTo>
                <a:lnTo>
                  <a:pt x="1847824" y="10159"/>
                </a:lnTo>
                <a:close/>
              </a:path>
              <a:path w="1977390" h="355600">
                <a:moveTo>
                  <a:pt x="1504162" y="24129"/>
                </a:moveTo>
                <a:lnTo>
                  <a:pt x="1469829" y="24129"/>
                </a:lnTo>
                <a:lnTo>
                  <a:pt x="1433677" y="26669"/>
                </a:lnTo>
                <a:lnTo>
                  <a:pt x="1424393" y="29209"/>
                </a:lnTo>
                <a:lnTo>
                  <a:pt x="1417535" y="30479"/>
                </a:lnTo>
                <a:lnTo>
                  <a:pt x="1404950" y="31749"/>
                </a:lnTo>
                <a:lnTo>
                  <a:pt x="1388325" y="34289"/>
                </a:lnTo>
                <a:lnTo>
                  <a:pt x="1341615" y="34289"/>
                </a:lnTo>
                <a:lnTo>
                  <a:pt x="1351663" y="36829"/>
                </a:lnTo>
                <a:lnTo>
                  <a:pt x="1371642" y="39369"/>
                </a:lnTo>
                <a:lnTo>
                  <a:pt x="1359105" y="39369"/>
                </a:lnTo>
                <a:lnTo>
                  <a:pt x="1355280" y="40639"/>
                </a:lnTo>
                <a:lnTo>
                  <a:pt x="1351114" y="41909"/>
                </a:lnTo>
                <a:lnTo>
                  <a:pt x="1350403" y="43179"/>
                </a:lnTo>
                <a:lnTo>
                  <a:pt x="1349501" y="44449"/>
                </a:lnTo>
                <a:lnTo>
                  <a:pt x="1347492" y="45719"/>
                </a:lnTo>
                <a:lnTo>
                  <a:pt x="1342205" y="46989"/>
                </a:lnTo>
                <a:lnTo>
                  <a:pt x="1739923" y="46989"/>
                </a:lnTo>
                <a:lnTo>
                  <a:pt x="1746954" y="45719"/>
                </a:lnTo>
                <a:lnTo>
                  <a:pt x="1699903" y="45719"/>
                </a:lnTo>
                <a:lnTo>
                  <a:pt x="1653562" y="40639"/>
                </a:lnTo>
                <a:lnTo>
                  <a:pt x="1567637" y="25399"/>
                </a:lnTo>
                <a:lnTo>
                  <a:pt x="1504162" y="24129"/>
                </a:lnTo>
                <a:close/>
              </a:path>
              <a:path w="1977390" h="355600">
                <a:moveTo>
                  <a:pt x="1752041" y="44449"/>
                </a:moveTo>
                <a:lnTo>
                  <a:pt x="1699903" y="45719"/>
                </a:lnTo>
                <a:lnTo>
                  <a:pt x="1746954" y="45719"/>
                </a:lnTo>
                <a:lnTo>
                  <a:pt x="1752041" y="44449"/>
                </a:lnTo>
                <a:close/>
              </a:path>
              <a:path w="1977390" h="355600">
                <a:moveTo>
                  <a:pt x="925829" y="21589"/>
                </a:moveTo>
                <a:lnTo>
                  <a:pt x="918895" y="22859"/>
                </a:lnTo>
                <a:lnTo>
                  <a:pt x="909876" y="24129"/>
                </a:lnTo>
                <a:lnTo>
                  <a:pt x="902060" y="26669"/>
                </a:lnTo>
                <a:lnTo>
                  <a:pt x="894737" y="30479"/>
                </a:lnTo>
                <a:lnTo>
                  <a:pt x="879429" y="35559"/>
                </a:lnTo>
                <a:lnTo>
                  <a:pt x="871218" y="38099"/>
                </a:lnTo>
                <a:lnTo>
                  <a:pt x="854049" y="43179"/>
                </a:lnTo>
                <a:lnTo>
                  <a:pt x="1320436" y="43179"/>
                </a:lnTo>
                <a:lnTo>
                  <a:pt x="1310144" y="40639"/>
                </a:lnTo>
                <a:lnTo>
                  <a:pt x="1306460" y="39369"/>
                </a:lnTo>
                <a:lnTo>
                  <a:pt x="968273" y="39369"/>
                </a:lnTo>
                <a:lnTo>
                  <a:pt x="965365" y="38099"/>
                </a:lnTo>
                <a:lnTo>
                  <a:pt x="952919" y="35559"/>
                </a:lnTo>
                <a:lnTo>
                  <a:pt x="947508" y="34289"/>
                </a:lnTo>
                <a:lnTo>
                  <a:pt x="944435" y="31749"/>
                </a:lnTo>
                <a:lnTo>
                  <a:pt x="942390" y="29209"/>
                </a:lnTo>
                <a:lnTo>
                  <a:pt x="937234" y="26669"/>
                </a:lnTo>
                <a:lnTo>
                  <a:pt x="932814" y="24129"/>
                </a:lnTo>
                <a:lnTo>
                  <a:pt x="925829" y="21589"/>
                </a:lnTo>
                <a:close/>
              </a:path>
              <a:path w="1977390" h="355600">
                <a:moveTo>
                  <a:pt x="653211" y="19049"/>
                </a:moveTo>
                <a:lnTo>
                  <a:pt x="650758" y="35559"/>
                </a:lnTo>
                <a:lnTo>
                  <a:pt x="650659" y="36829"/>
                </a:lnTo>
                <a:lnTo>
                  <a:pt x="651763" y="38099"/>
                </a:lnTo>
                <a:lnTo>
                  <a:pt x="621855" y="38099"/>
                </a:lnTo>
                <a:lnTo>
                  <a:pt x="621715" y="39369"/>
                </a:lnTo>
                <a:lnTo>
                  <a:pt x="619569" y="41909"/>
                </a:lnTo>
                <a:lnTo>
                  <a:pt x="834326" y="41909"/>
                </a:lnTo>
                <a:lnTo>
                  <a:pt x="823820" y="40639"/>
                </a:lnTo>
                <a:lnTo>
                  <a:pt x="812850" y="40639"/>
                </a:lnTo>
                <a:lnTo>
                  <a:pt x="776227" y="39369"/>
                </a:lnTo>
                <a:lnTo>
                  <a:pt x="739846" y="34289"/>
                </a:lnTo>
                <a:lnTo>
                  <a:pt x="715803" y="29209"/>
                </a:lnTo>
                <a:lnTo>
                  <a:pt x="661847" y="29209"/>
                </a:lnTo>
                <a:lnTo>
                  <a:pt x="658317" y="20319"/>
                </a:lnTo>
                <a:lnTo>
                  <a:pt x="654761" y="20319"/>
                </a:lnTo>
                <a:lnTo>
                  <a:pt x="653211" y="19049"/>
                </a:lnTo>
                <a:close/>
              </a:path>
              <a:path w="1977390" h="355600">
                <a:moveTo>
                  <a:pt x="449449" y="20319"/>
                </a:moveTo>
                <a:lnTo>
                  <a:pt x="434047" y="20319"/>
                </a:lnTo>
                <a:lnTo>
                  <a:pt x="403047" y="22859"/>
                </a:lnTo>
                <a:lnTo>
                  <a:pt x="387883" y="25399"/>
                </a:lnTo>
                <a:lnTo>
                  <a:pt x="373106" y="29209"/>
                </a:lnTo>
                <a:lnTo>
                  <a:pt x="358645" y="31749"/>
                </a:lnTo>
                <a:lnTo>
                  <a:pt x="344423" y="35559"/>
                </a:lnTo>
                <a:lnTo>
                  <a:pt x="330300" y="38099"/>
                </a:lnTo>
                <a:lnTo>
                  <a:pt x="302166" y="40639"/>
                </a:lnTo>
                <a:lnTo>
                  <a:pt x="619036" y="40639"/>
                </a:lnTo>
                <a:lnTo>
                  <a:pt x="618502" y="39369"/>
                </a:lnTo>
                <a:lnTo>
                  <a:pt x="612800" y="38099"/>
                </a:lnTo>
                <a:lnTo>
                  <a:pt x="582206" y="38099"/>
                </a:lnTo>
                <a:lnTo>
                  <a:pt x="521917" y="30479"/>
                </a:lnTo>
                <a:lnTo>
                  <a:pt x="492775" y="25399"/>
                </a:lnTo>
                <a:lnTo>
                  <a:pt x="464400" y="22859"/>
                </a:lnTo>
                <a:lnTo>
                  <a:pt x="449449" y="20319"/>
                </a:lnTo>
                <a:close/>
              </a:path>
              <a:path w="1977390" h="355600">
                <a:moveTo>
                  <a:pt x="1019517" y="31749"/>
                </a:moveTo>
                <a:lnTo>
                  <a:pt x="1011890" y="33019"/>
                </a:lnTo>
                <a:lnTo>
                  <a:pt x="1004428" y="33019"/>
                </a:lnTo>
                <a:lnTo>
                  <a:pt x="989939" y="35559"/>
                </a:lnTo>
                <a:lnTo>
                  <a:pt x="973010" y="39369"/>
                </a:lnTo>
                <a:lnTo>
                  <a:pt x="1306460" y="39369"/>
                </a:lnTo>
                <a:lnTo>
                  <a:pt x="1291725" y="34289"/>
                </a:lnTo>
                <a:lnTo>
                  <a:pt x="1024699" y="34289"/>
                </a:lnTo>
                <a:lnTo>
                  <a:pt x="1019517" y="31749"/>
                </a:lnTo>
                <a:close/>
              </a:path>
              <a:path w="1977390" h="355600">
                <a:moveTo>
                  <a:pt x="246194" y="36829"/>
                </a:moveTo>
                <a:lnTo>
                  <a:pt x="238248" y="36829"/>
                </a:lnTo>
                <a:lnTo>
                  <a:pt x="230250" y="38099"/>
                </a:lnTo>
                <a:lnTo>
                  <a:pt x="253709" y="38099"/>
                </a:lnTo>
                <a:lnTo>
                  <a:pt x="246194" y="36829"/>
                </a:lnTo>
                <a:close/>
              </a:path>
              <a:path w="1977390" h="355600">
                <a:moveTo>
                  <a:pt x="568566" y="30479"/>
                </a:moveTo>
                <a:lnTo>
                  <a:pt x="573773" y="33019"/>
                </a:lnTo>
                <a:lnTo>
                  <a:pt x="578218" y="35559"/>
                </a:lnTo>
                <a:lnTo>
                  <a:pt x="582206" y="38099"/>
                </a:lnTo>
                <a:lnTo>
                  <a:pt x="612800" y="38099"/>
                </a:lnTo>
                <a:lnTo>
                  <a:pt x="611733" y="34289"/>
                </a:lnTo>
                <a:lnTo>
                  <a:pt x="603489" y="34289"/>
                </a:lnTo>
                <a:lnTo>
                  <a:pt x="589814" y="31749"/>
                </a:lnTo>
                <a:lnTo>
                  <a:pt x="572985" y="31749"/>
                </a:lnTo>
                <a:lnTo>
                  <a:pt x="568566" y="30479"/>
                </a:lnTo>
                <a:close/>
              </a:path>
              <a:path w="1977390" h="355600">
                <a:moveTo>
                  <a:pt x="649541" y="27939"/>
                </a:moveTo>
                <a:lnTo>
                  <a:pt x="648436" y="27939"/>
                </a:lnTo>
                <a:lnTo>
                  <a:pt x="644792" y="29209"/>
                </a:lnTo>
                <a:lnTo>
                  <a:pt x="639017" y="33019"/>
                </a:lnTo>
                <a:lnTo>
                  <a:pt x="632764" y="36829"/>
                </a:lnTo>
                <a:lnTo>
                  <a:pt x="627684" y="38099"/>
                </a:lnTo>
                <a:lnTo>
                  <a:pt x="651763" y="38099"/>
                </a:lnTo>
                <a:lnTo>
                  <a:pt x="650659" y="36829"/>
                </a:lnTo>
                <a:lnTo>
                  <a:pt x="650499" y="35559"/>
                </a:lnTo>
                <a:lnTo>
                  <a:pt x="649541" y="27939"/>
                </a:lnTo>
                <a:close/>
              </a:path>
              <a:path w="1977390" h="355600">
                <a:moveTo>
                  <a:pt x="278930" y="31749"/>
                </a:moveTo>
                <a:lnTo>
                  <a:pt x="260400" y="31749"/>
                </a:lnTo>
                <a:lnTo>
                  <a:pt x="265366" y="34289"/>
                </a:lnTo>
                <a:lnTo>
                  <a:pt x="264579" y="35559"/>
                </a:lnTo>
                <a:lnTo>
                  <a:pt x="265569" y="36829"/>
                </a:lnTo>
                <a:lnTo>
                  <a:pt x="270586" y="34289"/>
                </a:lnTo>
                <a:lnTo>
                  <a:pt x="278930" y="31749"/>
                </a:lnTo>
                <a:close/>
              </a:path>
              <a:path w="1977390" h="355600">
                <a:moveTo>
                  <a:pt x="321538" y="31749"/>
                </a:moveTo>
                <a:lnTo>
                  <a:pt x="278930" y="31749"/>
                </a:lnTo>
                <a:lnTo>
                  <a:pt x="286981" y="34289"/>
                </a:lnTo>
                <a:lnTo>
                  <a:pt x="283641" y="36829"/>
                </a:lnTo>
                <a:lnTo>
                  <a:pt x="314236" y="36829"/>
                </a:lnTo>
                <a:lnTo>
                  <a:pt x="323659" y="35559"/>
                </a:lnTo>
                <a:lnTo>
                  <a:pt x="319836" y="33019"/>
                </a:lnTo>
                <a:lnTo>
                  <a:pt x="321538" y="31749"/>
                </a:lnTo>
                <a:close/>
              </a:path>
              <a:path w="1977390" h="355600">
                <a:moveTo>
                  <a:pt x="650618" y="36505"/>
                </a:moveTo>
                <a:lnTo>
                  <a:pt x="650570" y="36829"/>
                </a:lnTo>
                <a:lnTo>
                  <a:pt x="650618" y="36505"/>
                </a:lnTo>
                <a:close/>
              </a:path>
              <a:path w="1977390" h="355600">
                <a:moveTo>
                  <a:pt x="207086" y="13969"/>
                </a:moveTo>
                <a:lnTo>
                  <a:pt x="195046" y="13969"/>
                </a:lnTo>
                <a:lnTo>
                  <a:pt x="187871" y="17779"/>
                </a:lnTo>
                <a:lnTo>
                  <a:pt x="182727" y="22859"/>
                </a:lnTo>
                <a:lnTo>
                  <a:pt x="178650" y="26669"/>
                </a:lnTo>
                <a:lnTo>
                  <a:pt x="172694" y="26669"/>
                </a:lnTo>
                <a:lnTo>
                  <a:pt x="168198" y="27939"/>
                </a:lnTo>
                <a:lnTo>
                  <a:pt x="154698" y="35559"/>
                </a:lnTo>
                <a:lnTo>
                  <a:pt x="247700" y="35559"/>
                </a:lnTo>
                <a:lnTo>
                  <a:pt x="249504" y="34289"/>
                </a:lnTo>
                <a:lnTo>
                  <a:pt x="252082" y="34289"/>
                </a:lnTo>
                <a:lnTo>
                  <a:pt x="256806" y="33019"/>
                </a:lnTo>
                <a:lnTo>
                  <a:pt x="260400" y="31749"/>
                </a:lnTo>
                <a:lnTo>
                  <a:pt x="321538" y="31749"/>
                </a:lnTo>
                <a:lnTo>
                  <a:pt x="323240" y="30479"/>
                </a:lnTo>
                <a:lnTo>
                  <a:pt x="313143" y="30479"/>
                </a:lnTo>
                <a:lnTo>
                  <a:pt x="306057" y="29209"/>
                </a:lnTo>
                <a:lnTo>
                  <a:pt x="302031" y="27939"/>
                </a:lnTo>
                <a:lnTo>
                  <a:pt x="304878" y="25399"/>
                </a:lnTo>
                <a:lnTo>
                  <a:pt x="294093" y="25399"/>
                </a:lnTo>
                <a:lnTo>
                  <a:pt x="290842" y="22859"/>
                </a:lnTo>
                <a:lnTo>
                  <a:pt x="284645" y="22859"/>
                </a:lnTo>
                <a:lnTo>
                  <a:pt x="286812" y="20319"/>
                </a:lnTo>
                <a:lnTo>
                  <a:pt x="250431" y="20319"/>
                </a:lnTo>
                <a:lnTo>
                  <a:pt x="242531" y="19049"/>
                </a:lnTo>
                <a:lnTo>
                  <a:pt x="232333" y="17779"/>
                </a:lnTo>
                <a:lnTo>
                  <a:pt x="222542" y="17779"/>
                </a:lnTo>
                <a:lnTo>
                  <a:pt x="220586" y="16509"/>
                </a:lnTo>
                <a:lnTo>
                  <a:pt x="218046" y="16509"/>
                </a:lnTo>
                <a:lnTo>
                  <a:pt x="215391" y="15239"/>
                </a:lnTo>
                <a:lnTo>
                  <a:pt x="212267" y="15239"/>
                </a:lnTo>
                <a:lnTo>
                  <a:pt x="207086" y="13969"/>
                </a:lnTo>
                <a:close/>
              </a:path>
              <a:path w="1977390" h="355600">
                <a:moveTo>
                  <a:pt x="347724" y="29209"/>
                </a:moveTo>
                <a:lnTo>
                  <a:pt x="336842" y="29209"/>
                </a:lnTo>
                <a:lnTo>
                  <a:pt x="326351" y="31749"/>
                </a:lnTo>
                <a:lnTo>
                  <a:pt x="330187" y="33019"/>
                </a:lnTo>
                <a:lnTo>
                  <a:pt x="335986" y="34289"/>
                </a:lnTo>
                <a:lnTo>
                  <a:pt x="343052" y="31749"/>
                </a:lnTo>
                <a:lnTo>
                  <a:pt x="347724" y="29209"/>
                </a:lnTo>
                <a:close/>
              </a:path>
              <a:path w="1977390" h="355600">
                <a:moveTo>
                  <a:pt x="1282713" y="21589"/>
                </a:moveTo>
                <a:lnTo>
                  <a:pt x="1128077" y="21589"/>
                </a:lnTo>
                <a:lnTo>
                  <a:pt x="1121168" y="22859"/>
                </a:lnTo>
                <a:lnTo>
                  <a:pt x="1122108" y="24129"/>
                </a:lnTo>
                <a:lnTo>
                  <a:pt x="1120406" y="25399"/>
                </a:lnTo>
                <a:lnTo>
                  <a:pt x="1108722" y="25399"/>
                </a:lnTo>
                <a:lnTo>
                  <a:pt x="1103109" y="26669"/>
                </a:lnTo>
                <a:lnTo>
                  <a:pt x="1080049" y="29209"/>
                </a:lnTo>
                <a:lnTo>
                  <a:pt x="1069244" y="31749"/>
                </a:lnTo>
                <a:lnTo>
                  <a:pt x="1058951" y="33019"/>
                </a:lnTo>
                <a:lnTo>
                  <a:pt x="1055471" y="33019"/>
                </a:lnTo>
                <a:lnTo>
                  <a:pt x="1052829" y="34289"/>
                </a:lnTo>
                <a:lnTo>
                  <a:pt x="1291725" y="34289"/>
                </a:lnTo>
                <a:lnTo>
                  <a:pt x="1284357" y="31749"/>
                </a:lnTo>
                <a:lnTo>
                  <a:pt x="1278201" y="26669"/>
                </a:lnTo>
                <a:lnTo>
                  <a:pt x="1281469" y="22859"/>
                </a:lnTo>
                <a:lnTo>
                  <a:pt x="1282713" y="21589"/>
                </a:lnTo>
                <a:close/>
              </a:path>
              <a:path w="1977390" h="355600">
                <a:moveTo>
                  <a:pt x="581113" y="30479"/>
                </a:moveTo>
                <a:lnTo>
                  <a:pt x="580313" y="30479"/>
                </a:lnTo>
                <a:lnTo>
                  <a:pt x="580897" y="31749"/>
                </a:lnTo>
                <a:lnTo>
                  <a:pt x="581177" y="31749"/>
                </a:lnTo>
                <a:lnTo>
                  <a:pt x="581113" y="30479"/>
                </a:lnTo>
                <a:close/>
              </a:path>
              <a:path w="1977390" h="355600">
                <a:moveTo>
                  <a:pt x="444753" y="7619"/>
                </a:moveTo>
                <a:lnTo>
                  <a:pt x="441744" y="8889"/>
                </a:lnTo>
                <a:lnTo>
                  <a:pt x="438784" y="8889"/>
                </a:lnTo>
                <a:lnTo>
                  <a:pt x="435876" y="10159"/>
                </a:lnTo>
                <a:lnTo>
                  <a:pt x="376436" y="10159"/>
                </a:lnTo>
                <a:lnTo>
                  <a:pt x="376821" y="11429"/>
                </a:lnTo>
                <a:lnTo>
                  <a:pt x="369275" y="15239"/>
                </a:lnTo>
                <a:lnTo>
                  <a:pt x="361164" y="17779"/>
                </a:lnTo>
                <a:lnTo>
                  <a:pt x="353159" y="21589"/>
                </a:lnTo>
                <a:lnTo>
                  <a:pt x="345935" y="25399"/>
                </a:lnTo>
                <a:lnTo>
                  <a:pt x="314617" y="25399"/>
                </a:lnTo>
                <a:lnTo>
                  <a:pt x="315340" y="27939"/>
                </a:lnTo>
                <a:lnTo>
                  <a:pt x="313143" y="30479"/>
                </a:lnTo>
                <a:lnTo>
                  <a:pt x="323240" y="30479"/>
                </a:lnTo>
                <a:lnTo>
                  <a:pt x="328434" y="29209"/>
                </a:lnTo>
                <a:lnTo>
                  <a:pt x="347724" y="29209"/>
                </a:lnTo>
                <a:lnTo>
                  <a:pt x="350061" y="27939"/>
                </a:lnTo>
                <a:lnTo>
                  <a:pt x="355688" y="26669"/>
                </a:lnTo>
                <a:lnTo>
                  <a:pt x="374693" y="26669"/>
                </a:lnTo>
                <a:lnTo>
                  <a:pt x="380126" y="24129"/>
                </a:lnTo>
                <a:lnTo>
                  <a:pt x="387757" y="21589"/>
                </a:lnTo>
                <a:lnTo>
                  <a:pt x="396157" y="21589"/>
                </a:lnTo>
                <a:lnTo>
                  <a:pt x="396620" y="20319"/>
                </a:lnTo>
                <a:lnTo>
                  <a:pt x="399465" y="17779"/>
                </a:lnTo>
                <a:lnTo>
                  <a:pt x="403491" y="15239"/>
                </a:lnTo>
                <a:lnTo>
                  <a:pt x="431455" y="15239"/>
                </a:lnTo>
                <a:lnTo>
                  <a:pt x="438064" y="12699"/>
                </a:lnTo>
                <a:lnTo>
                  <a:pt x="443858" y="10159"/>
                </a:lnTo>
                <a:lnTo>
                  <a:pt x="444753" y="7619"/>
                </a:lnTo>
                <a:close/>
              </a:path>
              <a:path w="1977390" h="355600">
                <a:moveTo>
                  <a:pt x="374693" y="26669"/>
                </a:moveTo>
                <a:lnTo>
                  <a:pt x="362429" y="26669"/>
                </a:lnTo>
                <a:lnTo>
                  <a:pt x="365654" y="27939"/>
                </a:lnTo>
                <a:lnTo>
                  <a:pt x="362483" y="30479"/>
                </a:lnTo>
                <a:lnTo>
                  <a:pt x="371976" y="27939"/>
                </a:lnTo>
                <a:lnTo>
                  <a:pt x="374693" y="26669"/>
                </a:lnTo>
                <a:close/>
              </a:path>
              <a:path w="1977390" h="355600">
                <a:moveTo>
                  <a:pt x="670054" y="21867"/>
                </a:moveTo>
                <a:lnTo>
                  <a:pt x="670280" y="24129"/>
                </a:lnTo>
                <a:lnTo>
                  <a:pt x="663397" y="24129"/>
                </a:lnTo>
                <a:lnTo>
                  <a:pt x="667296" y="25399"/>
                </a:lnTo>
                <a:lnTo>
                  <a:pt x="667194" y="27939"/>
                </a:lnTo>
                <a:lnTo>
                  <a:pt x="665416" y="29209"/>
                </a:lnTo>
                <a:lnTo>
                  <a:pt x="715803" y="29209"/>
                </a:lnTo>
                <a:lnTo>
                  <a:pt x="703781" y="26669"/>
                </a:lnTo>
                <a:lnTo>
                  <a:pt x="670054" y="21867"/>
                </a:lnTo>
                <a:close/>
              </a:path>
              <a:path w="1977390" h="355600">
                <a:moveTo>
                  <a:pt x="341121" y="13969"/>
                </a:moveTo>
                <a:lnTo>
                  <a:pt x="332371" y="16509"/>
                </a:lnTo>
                <a:lnTo>
                  <a:pt x="340804" y="17779"/>
                </a:lnTo>
                <a:lnTo>
                  <a:pt x="334975" y="21589"/>
                </a:lnTo>
                <a:lnTo>
                  <a:pt x="326564" y="22859"/>
                </a:lnTo>
                <a:lnTo>
                  <a:pt x="317301" y="24129"/>
                </a:lnTo>
                <a:lnTo>
                  <a:pt x="308914" y="26669"/>
                </a:lnTo>
                <a:lnTo>
                  <a:pt x="311772" y="26669"/>
                </a:lnTo>
                <a:lnTo>
                  <a:pt x="314617" y="25399"/>
                </a:lnTo>
                <a:lnTo>
                  <a:pt x="345935" y="25399"/>
                </a:lnTo>
                <a:lnTo>
                  <a:pt x="348686" y="20963"/>
                </a:lnTo>
                <a:lnTo>
                  <a:pt x="341121" y="13969"/>
                </a:lnTo>
                <a:close/>
              </a:path>
              <a:path w="1977390" h="355600">
                <a:moveTo>
                  <a:pt x="300469" y="20319"/>
                </a:moveTo>
                <a:lnTo>
                  <a:pt x="294868" y="21589"/>
                </a:lnTo>
                <a:lnTo>
                  <a:pt x="296532" y="22859"/>
                </a:lnTo>
                <a:lnTo>
                  <a:pt x="294093" y="25399"/>
                </a:lnTo>
                <a:lnTo>
                  <a:pt x="294690" y="25399"/>
                </a:lnTo>
                <a:lnTo>
                  <a:pt x="296684" y="24129"/>
                </a:lnTo>
                <a:lnTo>
                  <a:pt x="298589" y="21589"/>
                </a:lnTo>
                <a:lnTo>
                  <a:pt x="300469" y="20319"/>
                </a:lnTo>
                <a:close/>
              </a:path>
              <a:path w="1977390" h="355600">
                <a:moveTo>
                  <a:pt x="322795" y="16509"/>
                </a:moveTo>
                <a:lnTo>
                  <a:pt x="314718" y="19049"/>
                </a:lnTo>
                <a:lnTo>
                  <a:pt x="307352" y="21589"/>
                </a:lnTo>
                <a:lnTo>
                  <a:pt x="300682" y="24129"/>
                </a:lnTo>
                <a:lnTo>
                  <a:pt x="294690" y="25399"/>
                </a:lnTo>
                <a:lnTo>
                  <a:pt x="304878" y="25399"/>
                </a:lnTo>
                <a:lnTo>
                  <a:pt x="306302" y="24129"/>
                </a:lnTo>
                <a:lnTo>
                  <a:pt x="314180" y="21589"/>
                </a:lnTo>
                <a:lnTo>
                  <a:pt x="321174" y="20319"/>
                </a:lnTo>
                <a:lnTo>
                  <a:pt x="322795" y="16509"/>
                </a:lnTo>
                <a:close/>
              </a:path>
              <a:path w="1977390" h="355600">
                <a:moveTo>
                  <a:pt x="1161262" y="0"/>
                </a:moveTo>
                <a:lnTo>
                  <a:pt x="1124572" y="0"/>
                </a:lnTo>
                <a:lnTo>
                  <a:pt x="1117615" y="1269"/>
                </a:lnTo>
                <a:lnTo>
                  <a:pt x="1111238" y="2539"/>
                </a:lnTo>
                <a:lnTo>
                  <a:pt x="1105293" y="3809"/>
                </a:lnTo>
                <a:lnTo>
                  <a:pt x="1088553" y="7619"/>
                </a:lnTo>
                <a:lnTo>
                  <a:pt x="1076959" y="11429"/>
                </a:lnTo>
                <a:lnTo>
                  <a:pt x="1063585" y="15239"/>
                </a:lnTo>
                <a:lnTo>
                  <a:pt x="1047165" y="19049"/>
                </a:lnTo>
                <a:lnTo>
                  <a:pt x="1049527" y="21589"/>
                </a:lnTo>
                <a:lnTo>
                  <a:pt x="1054099" y="24129"/>
                </a:lnTo>
                <a:lnTo>
                  <a:pt x="1071676" y="25399"/>
                </a:lnTo>
                <a:lnTo>
                  <a:pt x="1089393" y="25399"/>
                </a:lnTo>
                <a:lnTo>
                  <a:pt x="1097493" y="24129"/>
                </a:lnTo>
                <a:lnTo>
                  <a:pt x="1106587" y="24129"/>
                </a:lnTo>
                <a:lnTo>
                  <a:pt x="1116755" y="22859"/>
                </a:lnTo>
                <a:lnTo>
                  <a:pt x="1128077" y="21589"/>
                </a:lnTo>
                <a:lnTo>
                  <a:pt x="1282713" y="21589"/>
                </a:lnTo>
                <a:lnTo>
                  <a:pt x="1283957" y="20319"/>
                </a:lnTo>
                <a:lnTo>
                  <a:pt x="1271473" y="16509"/>
                </a:lnTo>
                <a:lnTo>
                  <a:pt x="1257365" y="13969"/>
                </a:lnTo>
                <a:lnTo>
                  <a:pt x="1242211" y="12699"/>
                </a:lnTo>
                <a:lnTo>
                  <a:pt x="1226591" y="10159"/>
                </a:lnTo>
                <a:lnTo>
                  <a:pt x="1183886" y="6349"/>
                </a:lnTo>
                <a:lnTo>
                  <a:pt x="1173010" y="5079"/>
                </a:lnTo>
                <a:lnTo>
                  <a:pt x="1184597" y="3809"/>
                </a:lnTo>
                <a:lnTo>
                  <a:pt x="1174803" y="2539"/>
                </a:lnTo>
                <a:lnTo>
                  <a:pt x="1161262" y="0"/>
                </a:lnTo>
                <a:close/>
              </a:path>
              <a:path w="1977390" h="355600">
                <a:moveTo>
                  <a:pt x="289217" y="21589"/>
                </a:moveTo>
                <a:lnTo>
                  <a:pt x="284645" y="22859"/>
                </a:lnTo>
                <a:lnTo>
                  <a:pt x="290842" y="22859"/>
                </a:lnTo>
                <a:lnTo>
                  <a:pt x="289217" y="21589"/>
                </a:lnTo>
                <a:close/>
              </a:path>
              <a:path w="1977390" h="355600">
                <a:moveTo>
                  <a:pt x="396157" y="21589"/>
                </a:moveTo>
                <a:lnTo>
                  <a:pt x="387757" y="21589"/>
                </a:lnTo>
                <a:lnTo>
                  <a:pt x="395693" y="22859"/>
                </a:lnTo>
                <a:lnTo>
                  <a:pt x="396157" y="21589"/>
                </a:lnTo>
                <a:close/>
              </a:path>
              <a:path w="1977390" h="355600">
                <a:moveTo>
                  <a:pt x="669645" y="17779"/>
                </a:moveTo>
                <a:lnTo>
                  <a:pt x="668108" y="21589"/>
                </a:lnTo>
                <a:lnTo>
                  <a:pt x="670054" y="21867"/>
                </a:lnTo>
                <a:lnTo>
                  <a:pt x="669645" y="17779"/>
                </a:lnTo>
                <a:close/>
              </a:path>
              <a:path w="1977390" h="355600">
                <a:moveTo>
                  <a:pt x="351447" y="16509"/>
                </a:moveTo>
                <a:lnTo>
                  <a:pt x="348686" y="20963"/>
                </a:lnTo>
                <a:lnTo>
                  <a:pt x="349364" y="21589"/>
                </a:lnTo>
                <a:lnTo>
                  <a:pt x="351447" y="16509"/>
                </a:lnTo>
                <a:close/>
              </a:path>
              <a:path w="1977390" h="355600">
                <a:moveTo>
                  <a:pt x="261086" y="17779"/>
                </a:moveTo>
                <a:lnTo>
                  <a:pt x="247040" y="17779"/>
                </a:lnTo>
                <a:lnTo>
                  <a:pt x="251942" y="19049"/>
                </a:lnTo>
                <a:lnTo>
                  <a:pt x="250431" y="20319"/>
                </a:lnTo>
                <a:lnTo>
                  <a:pt x="286812" y="20319"/>
                </a:lnTo>
                <a:lnTo>
                  <a:pt x="287896" y="19049"/>
                </a:lnTo>
                <a:lnTo>
                  <a:pt x="267309" y="19049"/>
                </a:lnTo>
                <a:lnTo>
                  <a:pt x="261086" y="17779"/>
                </a:lnTo>
                <a:close/>
              </a:path>
              <a:path w="1977390" h="355600">
                <a:moveTo>
                  <a:pt x="431455" y="15239"/>
                </a:moveTo>
                <a:lnTo>
                  <a:pt x="403491" y="15239"/>
                </a:lnTo>
                <a:lnTo>
                  <a:pt x="404152" y="20319"/>
                </a:lnTo>
                <a:lnTo>
                  <a:pt x="408470" y="16509"/>
                </a:lnTo>
                <a:lnTo>
                  <a:pt x="429786" y="16509"/>
                </a:lnTo>
                <a:lnTo>
                  <a:pt x="431455" y="15239"/>
                </a:lnTo>
                <a:close/>
              </a:path>
              <a:path w="1977390" h="355600">
                <a:moveTo>
                  <a:pt x="429786" y="16509"/>
                </a:moveTo>
                <a:lnTo>
                  <a:pt x="415537" y="16509"/>
                </a:lnTo>
                <a:lnTo>
                  <a:pt x="421701" y="19049"/>
                </a:lnTo>
                <a:lnTo>
                  <a:pt x="427749" y="20319"/>
                </a:lnTo>
                <a:lnTo>
                  <a:pt x="428593" y="20160"/>
                </a:lnTo>
                <a:lnTo>
                  <a:pt x="428116" y="17779"/>
                </a:lnTo>
                <a:lnTo>
                  <a:pt x="429786" y="16509"/>
                </a:lnTo>
                <a:close/>
              </a:path>
              <a:path w="1977390" h="355600">
                <a:moveTo>
                  <a:pt x="429845" y="19923"/>
                </a:moveTo>
                <a:lnTo>
                  <a:pt x="428593" y="20160"/>
                </a:lnTo>
                <a:lnTo>
                  <a:pt x="428624" y="20319"/>
                </a:lnTo>
                <a:lnTo>
                  <a:pt x="429845" y="19923"/>
                </a:lnTo>
                <a:close/>
              </a:path>
              <a:path w="1977390" h="355600">
                <a:moveTo>
                  <a:pt x="434466" y="19049"/>
                </a:moveTo>
                <a:lnTo>
                  <a:pt x="432536" y="19049"/>
                </a:lnTo>
                <a:lnTo>
                  <a:pt x="429845" y="19923"/>
                </a:lnTo>
                <a:lnTo>
                  <a:pt x="434466" y="19049"/>
                </a:lnTo>
                <a:close/>
              </a:path>
              <a:path w="1977390" h="355600">
                <a:moveTo>
                  <a:pt x="285140" y="17779"/>
                </a:moveTo>
                <a:lnTo>
                  <a:pt x="279628" y="17779"/>
                </a:lnTo>
                <a:lnTo>
                  <a:pt x="280581" y="19049"/>
                </a:lnTo>
                <a:lnTo>
                  <a:pt x="287896" y="19049"/>
                </a:lnTo>
                <a:lnTo>
                  <a:pt x="285140" y="17779"/>
                </a:lnTo>
                <a:close/>
              </a:path>
              <a:path w="1977390" h="355600">
                <a:moveTo>
                  <a:pt x="251980" y="15239"/>
                </a:moveTo>
                <a:lnTo>
                  <a:pt x="232054" y="15239"/>
                </a:lnTo>
                <a:lnTo>
                  <a:pt x="232981" y="16509"/>
                </a:lnTo>
                <a:lnTo>
                  <a:pt x="238048" y="16509"/>
                </a:lnTo>
                <a:lnTo>
                  <a:pt x="242519" y="17779"/>
                </a:lnTo>
                <a:lnTo>
                  <a:pt x="257975" y="17779"/>
                </a:lnTo>
                <a:lnTo>
                  <a:pt x="251980" y="15239"/>
                </a:lnTo>
                <a:close/>
              </a:path>
              <a:path w="1977390" h="355600">
                <a:moveTo>
                  <a:pt x="245935" y="13969"/>
                </a:moveTo>
                <a:lnTo>
                  <a:pt x="243065" y="13969"/>
                </a:lnTo>
                <a:lnTo>
                  <a:pt x="248348" y="15239"/>
                </a:lnTo>
                <a:lnTo>
                  <a:pt x="251790" y="15239"/>
                </a:lnTo>
                <a:lnTo>
                  <a:pt x="245935" y="13969"/>
                </a:lnTo>
                <a:close/>
              </a:path>
              <a:path w="1977390" h="355600">
                <a:moveTo>
                  <a:pt x="371331" y="10159"/>
                </a:moveTo>
                <a:lnTo>
                  <a:pt x="366801" y="10159"/>
                </a:lnTo>
                <a:lnTo>
                  <a:pt x="363245" y="13969"/>
                </a:lnTo>
                <a:lnTo>
                  <a:pt x="362661" y="15239"/>
                </a:lnTo>
                <a:lnTo>
                  <a:pt x="371331" y="10159"/>
                </a:lnTo>
                <a:close/>
              </a:path>
              <a:path w="1977390" h="355600">
                <a:moveTo>
                  <a:pt x="233171" y="12699"/>
                </a:moveTo>
                <a:lnTo>
                  <a:pt x="238251" y="13969"/>
                </a:lnTo>
                <a:lnTo>
                  <a:pt x="242696" y="13969"/>
                </a:lnTo>
                <a:lnTo>
                  <a:pt x="233171" y="12699"/>
                </a:lnTo>
                <a:close/>
              </a:path>
              <a:path w="1977390" h="355600">
                <a:moveTo>
                  <a:pt x="375665" y="7619"/>
                </a:moveTo>
                <a:lnTo>
                  <a:pt x="371331" y="10159"/>
                </a:lnTo>
                <a:lnTo>
                  <a:pt x="376436" y="10159"/>
                </a:lnTo>
                <a:lnTo>
                  <a:pt x="375665" y="7619"/>
                </a:lnTo>
                <a:close/>
              </a:path>
              <a:path w="1977390" h="355600">
                <a:moveTo>
                  <a:pt x="404355" y="7619"/>
                </a:moveTo>
                <a:lnTo>
                  <a:pt x="391299" y="7619"/>
                </a:lnTo>
                <a:lnTo>
                  <a:pt x="391858" y="10159"/>
                </a:lnTo>
                <a:lnTo>
                  <a:pt x="405536" y="10159"/>
                </a:lnTo>
                <a:lnTo>
                  <a:pt x="404355" y="7619"/>
                </a:lnTo>
                <a:close/>
              </a:path>
              <a:path w="1977390" h="355600">
                <a:moveTo>
                  <a:pt x="429323" y="5079"/>
                </a:moveTo>
                <a:lnTo>
                  <a:pt x="421157" y="6349"/>
                </a:lnTo>
                <a:lnTo>
                  <a:pt x="413181" y="8889"/>
                </a:lnTo>
                <a:lnTo>
                  <a:pt x="405536" y="10159"/>
                </a:lnTo>
                <a:lnTo>
                  <a:pt x="435876" y="10159"/>
                </a:lnTo>
                <a:lnTo>
                  <a:pt x="437891" y="7619"/>
                </a:lnTo>
                <a:lnTo>
                  <a:pt x="427151" y="7619"/>
                </a:lnTo>
                <a:lnTo>
                  <a:pt x="429323" y="5079"/>
                </a:lnTo>
                <a:close/>
              </a:path>
              <a:path w="1977390" h="355600">
                <a:moveTo>
                  <a:pt x="410741" y="5079"/>
                </a:moveTo>
                <a:lnTo>
                  <a:pt x="405711" y="5079"/>
                </a:lnTo>
                <a:lnTo>
                  <a:pt x="398218" y="7619"/>
                </a:lnTo>
                <a:lnTo>
                  <a:pt x="410273" y="7619"/>
                </a:lnTo>
                <a:lnTo>
                  <a:pt x="410741" y="5079"/>
                </a:lnTo>
                <a:close/>
              </a:path>
              <a:path w="1977390" h="355600">
                <a:moveTo>
                  <a:pt x="438899" y="6349"/>
                </a:moveTo>
                <a:lnTo>
                  <a:pt x="427151" y="7619"/>
                </a:lnTo>
                <a:lnTo>
                  <a:pt x="437891" y="7619"/>
                </a:lnTo>
                <a:lnTo>
                  <a:pt x="438899" y="6349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421004" y="6223089"/>
            <a:ext cx="1388745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tisl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13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.o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Picture 27">
            <a:extLst>
              <a:ext uri="{FF2B5EF4-FFF2-40B4-BE49-F238E27FC236}">
                <a16:creationId xmlns:a16="http://schemas.microsoft.com/office/drawing/2014/main" id="{8724B195-90E6-FA38-97F5-6AEE6A9EA6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56"/>
          <a:stretch/>
        </p:blipFill>
        <p:spPr>
          <a:xfrm>
            <a:off x="6603512" y="749486"/>
            <a:ext cx="4366238" cy="5415448"/>
          </a:xfrm>
          <a:prstGeom prst="rect">
            <a:avLst/>
          </a:prstGeom>
        </p:spPr>
      </p:pic>
      <p:sp>
        <p:nvSpPr>
          <p:cNvPr id="26" name="object 3">
            <a:extLst>
              <a:ext uri="{FF2B5EF4-FFF2-40B4-BE49-F238E27FC236}">
                <a16:creationId xmlns:a16="http://schemas.microsoft.com/office/drawing/2014/main" id="{4C50CA65-10F1-B5BE-42C9-0C7A06BE11D0}"/>
              </a:ext>
            </a:extLst>
          </p:cNvPr>
          <p:cNvSpPr txBox="1"/>
          <p:nvPr/>
        </p:nvSpPr>
        <p:spPr>
          <a:xfrm>
            <a:off x="885401" y="1992434"/>
            <a:ext cx="4863052" cy="444480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Nunito Sans"/>
                <a:ea typeface="Calibri" panose="020F0502020204030204" pitchFamily="34" charset="0"/>
              </a:rPr>
              <a:t>We host and chair the Anti-Trafficking Monit</a:t>
            </a:r>
            <a:r>
              <a:rPr lang="en-GB" sz="2400" dirty="0">
                <a:latin typeface="Nunito Sans"/>
                <a:ea typeface="Calibri" panose="020F0502020204030204" pitchFamily="34" charset="0"/>
              </a:rPr>
              <a:t>oring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Nunito Sans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Nunito Sans"/>
                <a:ea typeface="Calibri" panose="020F0502020204030204" pitchFamily="34" charset="0"/>
              </a:rPr>
              <a:t>Research</a:t>
            </a:r>
            <a:r>
              <a:rPr lang="en-GB" sz="2400" dirty="0">
                <a:latin typeface="Nunito Sans"/>
                <a:ea typeface="Calibri" panose="020F0502020204030204" pitchFamily="34" charset="0"/>
              </a:rPr>
              <a:t> and advocacy around trafficking in the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Nunito Sans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Nunito Sans"/>
                <a:ea typeface="Calibri" panose="020F0502020204030204" pitchFamily="34" charset="0"/>
              </a:rPr>
              <a:t>Supporting migrant workers in Mauritius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Nunito Sans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Nunito Sans"/>
                <a:ea typeface="Calibri" panose="020F0502020204030204" pitchFamily="34" charset="0"/>
              </a:rPr>
              <a:t>Currently leading an in-depth investigation into trafficking routes</a:t>
            </a:r>
          </a:p>
        </p:txBody>
      </p:sp>
    </p:spTree>
    <p:extLst>
      <p:ext uri="{BB962C8B-B14F-4D97-AF65-F5344CB8AC3E}">
        <p14:creationId xmlns:p14="http://schemas.microsoft.com/office/powerpoint/2010/main" val="2010206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1965337" y="6562987"/>
            <a:ext cx="47625" cy="12700"/>
          </a:xfrm>
          <a:custGeom>
            <a:avLst/>
            <a:gdLst/>
            <a:ahLst/>
            <a:cxnLst/>
            <a:rect l="l" t="t" r="r" b="b"/>
            <a:pathLst>
              <a:path w="47625" h="12700">
                <a:moveTo>
                  <a:pt x="28593" y="3136"/>
                </a:moveTo>
                <a:lnTo>
                  <a:pt x="10706" y="3136"/>
                </a:lnTo>
                <a:lnTo>
                  <a:pt x="14185" y="4013"/>
                </a:lnTo>
                <a:lnTo>
                  <a:pt x="12792" y="4013"/>
                </a:lnTo>
                <a:lnTo>
                  <a:pt x="47599" y="12077"/>
                </a:lnTo>
                <a:lnTo>
                  <a:pt x="45646" y="4013"/>
                </a:lnTo>
                <a:lnTo>
                  <a:pt x="14185" y="4013"/>
                </a:lnTo>
                <a:lnTo>
                  <a:pt x="12684" y="3967"/>
                </a:lnTo>
                <a:lnTo>
                  <a:pt x="45635" y="3967"/>
                </a:lnTo>
                <a:lnTo>
                  <a:pt x="45569" y="3695"/>
                </a:lnTo>
                <a:lnTo>
                  <a:pt x="38102" y="3695"/>
                </a:lnTo>
                <a:lnTo>
                  <a:pt x="30857" y="3371"/>
                </a:lnTo>
                <a:lnTo>
                  <a:pt x="28593" y="3136"/>
                </a:lnTo>
                <a:close/>
              </a:path>
              <a:path w="47625" h="12700">
                <a:moveTo>
                  <a:pt x="10706" y="3136"/>
                </a:moveTo>
                <a:lnTo>
                  <a:pt x="12684" y="3967"/>
                </a:lnTo>
                <a:lnTo>
                  <a:pt x="14185" y="4013"/>
                </a:lnTo>
                <a:lnTo>
                  <a:pt x="10706" y="3136"/>
                </a:lnTo>
                <a:close/>
              </a:path>
              <a:path w="47625" h="12700">
                <a:moveTo>
                  <a:pt x="11582" y="0"/>
                </a:moveTo>
                <a:lnTo>
                  <a:pt x="13004" y="1904"/>
                </a:lnTo>
                <a:lnTo>
                  <a:pt x="0" y="3581"/>
                </a:lnTo>
                <a:lnTo>
                  <a:pt x="12684" y="3967"/>
                </a:lnTo>
                <a:lnTo>
                  <a:pt x="10706" y="3136"/>
                </a:lnTo>
                <a:lnTo>
                  <a:pt x="28593" y="3136"/>
                </a:lnTo>
                <a:lnTo>
                  <a:pt x="23789" y="2638"/>
                </a:lnTo>
                <a:lnTo>
                  <a:pt x="16878" y="1523"/>
                </a:lnTo>
                <a:lnTo>
                  <a:pt x="11582" y="0"/>
                </a:lnTo>
                <a:close/>
              </a:path>
              <a:path w="47625" h="12700">
                <a:moveTo>
                  <a:pt x="45542" y="3581"/>
                </a:moveTo>
                <a:lnTo>
                  <a:pt x="38102" y="3695"/>
                </a:lnTo>
                <a:lnTo>
                  <a:pt x="45569" y="3695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80083" y="622162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2" y="0"/>
                </a:moveTo>
                <a:lnTo>
                  <a:pt x="0" y="279"/>
                </a:lnTo>
                <a:lnTo>
                  <a:pt x="266" y="292"/>
                </a:lnTo>
                <a:lnTo>
                  <a:pt x="457" y="266"/>
                </a:lnTo>
                <a:lnTo>
                  <a:pt x="708" y="266"/>
                </a:lnTo>
                <a:lnTo>
                  <a:pt x="482" y="165"/>
                </a:lnTo>
                <a:lnTo>
                  <a:pt x="266" y="139"/>
                </a:lnTo>
                <a:lnTo>
                  <a:pt x="12" y="0"/>
                </a:lnTo>
                <a:close/>
              </a:path>
              <a:path w="1270" h="635">
                <a:moveTo>
                  <a:pt x="708" y="266"/>
                </a:moveTo>
                <a:lnTo>
                  <a:pt x="457" y="266"/>
                </a:lnTo>
                <a:lnTo>
                  <a:pt x="736" y="279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0820" y="6221902"/>
            <a:ext cx="15875" cy="2540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0"/>
                </a:moveTo>
                <a:lnTo>
                  <a:pt x="5372" y="2540"/>
                </a:lnTo>
                <a:lnTo>
                  <a:pt x="9004" y="1574"/>
                </a:lnTo>
                <a:lnTo>
                  <a:pt x="15278" y="723"/>
                </a:lnTo>
                <a:lnTo>
                  <a:pt x="10883" y="660"/>
                </a:lnTo>
                <a:lnTo>
                  <a:pt x="5067" y="203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54892" y="6221757"/>
            <a:ext cx="26034" cy="6350"/>
          </a:xfrm>
          <a:custGeom>
            <a:avLst/>
            <a:gdLst/>
            <a:ahLst/>
            <a:cxnLst/>
            <a:rect l="l" t="t" r="r" b="b"/>
            <a:pathLst>
              <a:path w="26034" h="6350">
                <a:moveTo>
                  <a:pt x="16116" y="152"/>
                </a:moveTo>
                <a:lnTo>
                  <a:pt x="6400" y="2463"/>
                </a:lnTo>
                <a:lnTo>
                  <a:pt x="0" y="5829"/>
                </a:lnTo>
                <a:lnTo>
                  <a:pt x="4940" y="4241"/>
                </a:lnTo>
                <a:lnTo>
                  <a:pt x="25880" y="4241"/>
                </a:lnTo>
                <a:lnTo>
                  <a:pt x="25339" y="1003"/>
                </a:lnTo>
                <a:lnTo>
                  <a:pt x="15265" y="1003"/>
                </a:lnTo>
                <a:lnTo>
                  <a:pt x="16116" y="152"/>
                </a:lnTo>
                <a:close/>
              </a:path>
              <a:path w="26034" h="6350">
                <a:moveTo>
                  <a:pt x="25880" y="4241"/>
                </a:moveTo>
                <a:lnTo>
                  <a:pt x="4940" y="4241"/>
                </a:lnTo>
                <a:lnTo>
                  <a:pt x="12026" y="4737"/>
                </a:lnTo>
                <a:lnTo>
                  <a:pt x="17297" y="4787"/>
                </a:lnTo>
                <a:lnTo>
                  <a:pt x="22326" y="5016"/>
                </a:lnTo>
                <a:lnTo>
                  <a:pt x="25907" y="4406"/>
                </a:lnTo>
                <a:lnTo>
                  <a:pt x="25880" y="4241"/>
                </a:lnTo>
                <a:close/>
              </a:path>
              <a:path w="26034" h="6350">
                <a:moveTo>
                  <a:pt x="20573" y="0"/>
                </a:moveTo>
                <a:lnTo>
                  <a:pt x="16624" y="88"/>
                </a:lnTo>
                <a:lnTo>
                  <a:pt x="15265" y="1003"/>
                </a:lnTo>
                <a:lnTo>
                  <a:pt x="25339" y="1003"/>
                </a:lnTo>
                <a:lnTo>
                  <a:pt x="25196" y="152"/>
                </a:lnTo>
                <a:lnTo>
                  <a:pt x="20573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76936" y="6226226"/>
            <a:ext cx="19050" cy="5080"/>
          </a:xfrm>
          <a:custGeom>
            <a:avLst/>
            <a:gdLst/>
            <a:ahLst/>
            <a:cxnLst/>
            <a:rect l="l" t="t" r="r" b="b"/>
            <a:pathLst>
              <a:path w="19050" h="5079">
                <a:moveTo>
                  <a:pt x="10628" y="462"/>
                </a:moveTo>
                <a:lnTo>
                  <a:pt x="11137" y="4584"/>
                </a:lnTo>
                <a:lnTo>
                  <a:pt x="14775" y="4573"/>
                </a:lnTo>
                <a:lnTo>
                  <a:pt x="12334" y="1512"/>
                </a:lnTo>
                <a:lnTo>
                  <a:pt x="15671" y="1130"/>
                </a:lnTo>
                <a:lnTo>
                  <a:pt x="18567" y="850"/>
                </a:lnTo>
                <a:lnTo>
                  <a:pt x="10628" y="462"/>
                </a:lnTo>
                <a:close/>
              </a:path>
              <a:path w="19050" h="5079">
                <a:moveTo>
                  <a:pt x="1155" y="0"/>
                </a:moveTo>
                <a:lnTo>
                  <a:pt x="0" y="2235"/>
                </a:lnTo>
                <a:lnTo>
                  <a:pt x="2489" y="3378"/>
                </a:lnTo>
                <a:lnTo>
                  <a:pt x="10392" y="451"/>
                </a:lnTo>
                <a:lnTo>
                  <a:pt x="1155" y="0"/>
                </a:lnTo>
                <a:close/>
              </a:path>
              <a:path w="19050" h="5079">
                <a:moveTo>
                  <a:pt x="10617" y="368"/>
                </a:moveTo>
                <a:lnTo>
                  <a:pt x="10392" y="451"/>
                </a:lnTo>
                <a:lnTo>
                  <a:pt x="10628" y="462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07331" y="6228550"/>
            <a:ext cx="13335" cy="5080"/>
          </a:xfrm>
          <a:custGeom>
            <a:avLst/>
            <a:gdLst/>
            <a:ahLst/>
            <a:cxnLst/>
            <a:rect l="l" t="t" r="r" b="b"/>
            <a:pathLst>
              <a:path w="13334" h="5079">
                <a:moveTo>
                  <a:pt x="11641" y="3682"/>
                </a:moveTo>
                <a:lnTo>
                  <a:pt x="6032" y="3682"/>
                </a:lnTo>
                <a:lnTo>
                  <a:pt x="9817" y="4229"/>
                </a:lnTo>
                <a:lnTo>
                  <a:pt x="13309" y="4914"/>
                </a:lnTo>
                <a:lnTo>
                  <a:pt x="11641" y="3682"/>
                </a:lnTo>
                <a:close/>
              </a:path>
              <a:path w="13334" h="5079">
                <a:moveTo>
                  <a:pt x="4000" y="0"/>
                </a:moveTo>
                <a:lnTo>
                  <a:pt x="0" y="4063"/>
                </a:lnTo>
                <a:lnTo>
                  <a:pt x="6032" y="3682"/>
                </a:lnTo>
                <a:lnTo>
                  <a:pt x="11641" y="3682"/>
                </a:lnTo>
                <a:lnTo>
                  <a:pt x="11074" y="3263"/>
                </a:lnTo>
                <a:lnTo>
                  <a:pt x="12738" y="546"/>
                </a:lnTo>
                <a:lnTo>
                  <a:pt x="400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34879" y="6225913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39" y="0"/>
                </a:moveTo>
                <a:lnTo>
                  <a:pt x="0" y="292"/>
                </a:lnTo>
                <a:lnTo>
                  <a:pt x="28" y="685"/>
                </a:lnTo>
                <a:lnTo>
                  <a:pt x="406" y="1041"/>
                </a:lnTo>
                <a:lnTo>
                  <a:pt x="584" y="685"/>
                </a:lnTo>
                <a:lnTo>
                  <a:pt x="812" y="457"/>
                </a:lnTo>
                <a:lnTo>
                  <a:pt x="939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26365" y="6226952"/>
            <a:ext cx="15240" cy="8890"/>
          </a:xfrm>
          <a:custGeom>
            <a:avLst/>
            <a:gdLst/>
            <a:ahLst/>
            <a:cxnLst/>
            <a:rect l="l" t="t" r="r" b="b"/>
            <a:pathLst>
              <a:path w="15240" h="8889">
                <a:moveTo>
                  <a:pt x="8924" y="0"/>
                </a:moveTo>
                <a:lnTo>
                  <a:pt x="5936" y="2435"/>
                </a:lnTo>
                <a:lnTo>
                  <a:pt x="2407" y="2720"/>
                </a:lnTo>
                <a:lnTo>
                  <a:pt x="0" y="3554"/>
                </a:lnTo>
                <a:lnTo>
                  <a:pt x="377" y="7632"/>
                </a:lnTo>
                <a:lnTo>
                  <a:pt x="3209" y="8077"/>
                </a:lnTo>
                <a:lnTo>
                  <a:pt x="6435" y="8369"/>
                </a:lnTo>
                <a:lnTo>
                  <a:pt x="10969" y="8128"/>
                </a:lnTo>
                <a:lnTo>
                  <a:pt x="2040" y="6184"/>
                </a:lnTo>
                <a:lnTo>
                  <a:pt x="5355" y="2933"/>
                </a:lnTo>
                <a:lnTo>
                  <a:pt x="14932" y="2933"/>
                </a:lnTo>
                <a:lnTo>
                  <a:pt x="14893" y="2590"/>
                </a:lnTo>
                <a:lnTo>
                  <a:pt x="10092" y="1104"/>
                </a:lnTo>
                <a:lnTo>
                  <a:pt x="8924" y="0"/>
                </a:lnTo>
                <a:close/>
              </a:path>
              <a:path w="15240" h="8889">
                <a:moveTo>
                  <a:pt x="14932" y="2933"/>
                </a:moveTo>
                <a:lnTo>
                  <a:pt x="5355" y="2933"/>
                </a:lnTo>
                <a:lnTo>
                  <a:pt x="13140" y="7188"/>
                </a:lnTo>
                <a:lnTo>
                  <a:pt x="15071" y="4152"/>
                </a:lnTo>
                <a:lnTo>
                  <a:pt x="14932" y="2933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20646" y="6233459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952" y="711"/>
                </a:lnTo>
                <a:lnTo>
                  <a:pt x="2565" y="1244"/>
                </a:lnTo>
                <a:lnTo>
                  <a:pt x="6134" y="1282"/>
                </a:lnTo>
                <a:lnTo>
                  <a:pt x="6096" y="1130"/>
                </a:lnTo>
                <a:lnTo>
                  <a:pt x="3949" y="800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74573" y="6239532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0" y="0"/>
                </a:moveTo>
                <a:lnTo>
                  <a:pt x="2844" y="927"/>
                </a:lnTo>
                <a:lnTo>
                  <a:pt x="5829" y="1625"/>
                </a:lnTo>
                <a:lnTo>
                  <a:pt x="8991" y="2146"/>
                </a:lnTo>
                <a:lnTo>
                  <a:pt x="6222" y="1142"/>
                </a:lnTo>
                <a:lnTo>
                  <a:pt x="3289" y="330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51208" y="6235953"/>
            <a:ext cx="24765" cy="8255"/>
          </a:xfrm>
          <a:custGeom>
            <a:avLst/>
            <a:gdLst/>
            <a:ahLst/>
            <a:cxnLst/>
            <a:rect l="l" t="t" r="r" b="b"/>
            <a:pathLst>
              <a:path w="24765" h="8254">
                <a:moveTo>
                  <a:pt x="18955" y="2120"/>
                </a:moveTo>
                <a:lnTo>
                  <a:pt x="20789" y="4450"/>
                </a:lnTo>
                <a:lnTo>
                  <a:pt x="24688" y="7632"/>
                </a:lnTo>
                <a:lnTo>
                  <a:pt x="22936" y="3505"/>
                </a:lnTo>
                <a:lnTo>
                  <a:pt x="23118" y="3505"/>
                </a:lnTo>
                <a:lnTo>
                  <a:pt x="19646" y="2387"/>
                </a:lnTo>
                <a:lnTo>
                  <a:pt x="18955" y="2120"/>
                </a:lnTo>
                <a:close/>
              </a:path>
              <a:path w="24765" h="8254">
                <a:moveTo>
                  <a:pt x="15578" y="5194"/>
                </a:moveTo>
                <a:lnTo>
                  <a:pt x="6735" y="5194"/>
                </a:lnTo>
                <a:lnTo>
                  <a:pt x="12757" y="6661"/>
                </a:lnTo>
                <a:lnTo>
                  <a:pt x="17587" y="7308"/>
                </a:lnTo>
                <a:lnTo>
                  <a:pt x="19486" y="5575"/>
                </a:lnTo>
                <a:lnTo>
                  <a:pt x="15875" y="5575"/>
                </a:lnTo>
                <a:lnTo>
                  <a:pt x="15578" y="5194"/>
                </a:lnTo>
                <a:close/>
              </a:path>
              <a:path w="24765" h="8254">
                <a:moveTo>
                  <a:pt x="12230" y="901"/>
                </a:moveTo>
                <a:lnTo>
                  <a:pt x="0" y="5626"/>
                </a:lnTo>
                <a:lnTo>
                  <a:pt x="6735" y="5194"/>
                </a:lnTo>
                <a:lnTo>
                  <a:pt x="15578" y="5194"/>
                </a:lnTo>
                <a:lnTo>
                  <a:pt x="12230" y="901"/>
                </a:lnTo>
                <a:close/>
              </a:path>
              <a:path w="24765" h="8254">
                <a:moveTo>
                  <a:pt x="19888" y="5207"/>
                </a:moveTo>
                <a:lnTo>
                  <a:pt x="15875" y="5575"/>
                </a:lnTo>
                <a:lnTo>
                  <a:pt x="19486" y="5575"/>
                </a:lnTo>
                <a:lnTo>
                  <a:pt x="19888" y="5207"/>
                </a:lnTo>
                <a:close/>
              </a:path>
              <a:path w="24765" h="8254">
                <a:moveTo>
                  <a:pt x="20751" y="4419"/>
                </a:moveTo>
                <a:lnTo>
                  <a:pt x="19888" y="5207"/>
                </a:lnTo>
                <a:lnTo>
                  <a:pt x="21285" y="5080"/>
                </a:lnTo>
                <a:lnTo>
                  <a:pt x="20751" y="4419"/>
                </a:lnTo>
                <a:close/>
              </a:path>
              <a:path w="24765" h="8254">
                <a:moveTo>
                  <a:pt x="23118" y="3505"/>
                </a:moveTo>
                <a:lnTo>
                  <a:pt x="22936" y="3505"/>
                </a:lnTo>
                <a:lnTo>
                  <a:pt x="23088" y="3517"/>
                </a:lnTo>
                <a:lnTo>
                  <a:pt x="23355" y="3581"/>
                </a:lnTo>
                <a:lnTo>
                  <a:pt x="23118" y="3505"/>
                </a:lnTo>
                <a:close/>
              </a:path>
              <a:path w="24765" h="8254">
                <a:moveTo>
                  <a:pt x="14427" y="0"/>
                </a:moveTo>
                <a:lnTo>
                  <a:pt x="16294" y="1092"/>
                </a:lnTo>
                <a:lnTo>
                  <a:pt x="18955" y="2120"/>
                </a:lnTo>
                <a:lnTo>
                  <a:pt x="18656" y="1739"/>
                </a:lnTo>
                <a:lnTo>
                  <a:pt x="14427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96207" y="6239644"/>
            <a:ext cx="8890" cy="3175"/>
          </a:xfrm>
          <a:custGeom>
            <a:avLst/>
            <a:gdLst/>
            <a:ahLst/>
            <a:cxnLst/>
            <a:rect l="l" t="t" r="r" b="b"/>
            <a:pathLst>
              <a:path w="8890" h="3175">
                <a:moveTo>
                  <a:pt x="571" y="0"/>
                </a:moveTo>
                <a:lnTo>
                  <a:pt x="0" y="1574"/>
                </a:lnTo>
                <a:lnTo>
                  <a:pt x="5537" y="2171"/>
                </a:lnTo>
                <a:lnTo>
                  <a:pt x="8801" y="3035"/>
                </a:lnTo>
                <a:lnTo>
                  <a:pt x="571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46790" y="6234159"/>
            <a:ext cx="6985" cy="1270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0" y="0"/>
                </a:moveTo>
                <a:lnTo>
                  <a:pt x="3606" y="889"/>
                </a:lnTo>
                <a:lnTo>
                  <a:pt x="5448" y="927"/>
                </a:lnTo>
                <a:lnTo>
                  <a:pt x="6400" y="558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50736" y="6228569"/>
            <a:ext cx="12065" cy="6985"/>
          </a:xfrm>
          <a:custGeom>
            <a:avLst/>
            <a:gdLst/>
            <a:ahLst/>
            <a:cxnLst/>
            <a:rect l="l" t="t" r="r" b="b"/>
            <a:pathLst>
              <a:path w="12065" h="6985">
                <a:moveTo>
                  <a:pt x="0" y="0"/>
                </a:moveTo>
                <a:lnTo>
                  <a:pt x="5346" y="5016"/>
                </a:lnTo>
                <a:lnTo>
                  <a:pt x="2451" y="6146"/>
                </a:lnTo>
                <a:lnTo>
                  <a:pt x="11683" y="6959"/>
                </a:lnTo>
                <a:lnTo>
                  <a:pt x="9893" y="2832"/>
                </a:lnTo>
                <a:lnTo>
                  <a:pt x="0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49461" y="6229301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546" y="228"/>
                </a:moveTo>
                <a:lnTo>
                  <a:pt x="0" y="419"/>
                </a:lnTo>
                <a:lnTo>
                  <a:pt x="1016" y="190"/>
                </a:lnTo>
                <a:lnTo>
                  <a:pt x="1511" y="0"/>
                </a:lnTo>
                <a:lnTo>
                  <a:pt x="546" y="228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18892" y="6386889"/>
            <a:ext cx="6985" cy="11430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3182" y="6782"/>
                </a:moveTo>
                <a:lnTo>
                  <a:pt x="2717" y="7594"/>
                </a:lnTo>
                <a:lnTo>
                  <a:pt x="2273" y="11176"/>
                </a:lnTo>
                <a:lnTo>
                  <a:pt x="3365" y="7035"/>
                </a:lnTo>
                <a:lnTo>
                  <a:pt x="3182" y="6782"/>
                </a:lnTo>
                <a:close/>
              </a:path>
              <a:path w="6984" h="11429">
                <a:moveTo>
                  <a:pt x="876" y="0"/>
                </a:moveTo>
                <a:lnTo>
                  <a:pt x="0" y="2362"/>
                </a:lnTo>
                <a:lnTo>
                  <a:pt x="3182" y="6782"/>
                </a:lnTo>
                <a:lnTo>
                  <a:pt x="6375" y="1206"/>
                </a:lnTo>
                <a:lnTo>
                  <a:pt x="876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37336" y="643724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193"/>
                </a:moveTo>
                <a:lnTo>
                  <a:pt x="1498" y="228"/>
                </a:lnTo>
                <a:lnTo>
                  <a:pt x="825" y="0"/>
                </a:lnTo>
                <a:lnTo>
                  <a:pt x="266" y="127"/>
                </a:lnTo>
                <a:lnTo>
                  <a:pt x="0" y="1193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32679" y="6324631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3238" y="0"/>
                </a:moveTo>
                <a:lnTo>
                  <a:pt x="0" y="1792"/>
                </a:lnTo>
                <a:lnTo>
                  <a:pt x="990" y="1513"/>
                </a:lnTo>
                <a:lnTo>
                  <a:pt x="1892" y="878"/>
                </a:lnTo>
                <a:lnTo>
                  <a:pt x="3238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14993" y="6211244"/>
            <a:ext cx="1977389" cy="355600"/>
          </a:xfrm>
          <a:custGeom>
            <a:avLst/>
            <a:gdLst/>
            <a:ahLst/>
            <a:cxnLst/>
            <a:rect l="l" t="t" r="r" b="b"/>
            <a:pathLst>
              <a:path w="1977390" h="355600">
                <a:moveTo>
                  <a:pt x="973331" y="340359"/>
                </a:moveTo>
                <a:lnTo>
                  <a:pt x="332562" y="340359"/>
                </a:lnTo>
                <a:lnTo>
                  <a:pt x="341756" y="341629"/>
                </a:lnTo>
                <a:lnTo>
                  <a:pt x="357720" y="341629"/>
                </a:lnTo>
                <a:lnTo>
                  <a:pt x="388759" y="342899"/>
                </a:lnTo>
                <a:lnTo>
                  <a:pt x="603184" y="354329"/>
                </a:lnTo>
                <a:lnTo>
                  <a:pt x="655617" y="355599"/>
                </a:lnTo>
                <a:lnTo>
                  <a:pt x="712447" y="355599"/>
                </a:lnTo>
                <a:lnTo>
                  <a:pt x="774903" y="354329"/>
                </a:lnTo>
                <a:lnTo>
                  <a:pt x="813003" y="351789"/>
                </a:lnTo>
                <a:lnTo>
                  <a:pt x="841628" y="347979"/>
                </a:lnTo>
                <a:lnTo>
                  <a:pt x="946377" y="347979"/>
                </a:lnTo>
                <a:lnTo>
                  <a:pt x="961529" y="344169"/>
                </a:lnTo>
                <a:lnTo>
                  <a:pt x="973331" y="340359"/>
                </a:lnTo>
                <a:close/>
              </a:path>
              <a:path w="1977390" h="355600">
                <a:moveTo>
                  <a:pt x="1850034" y="340359"/>
                </a:moveTo>
                <a:lnTo>
                  <a:pt x="1493659" y="340359"/>
                </a:lnTo>
                <a:lnTo>
                  <a:pt x="1528567" y="341629"/>
                </a:lnTo>
                <a:lnTo>
                  <a:pt x="1545942" y="342899"/>
                </a:lnTo>
                <a:lnTo>
                  <a:pt x="1566544" y="344169"/>
                </a:lnTo>
                <a:lnTo>
                  <a:pt x="1604927" y="350519"/>
                </a:lnTo>
                <a:lnTo>
                  <a:pt x="1640919" y="353059"/>
                </a:lnTo>
                <a:lnTo>
                  <a:pt x="1675601" y="354329"/>
                </a:lnTo>
                <a:lnTo>
                  <a:pt x="1710054" y="353059"/>
                </a:lnTo>
                <a:lnTo>
                  <a:pt x="1717268" y="351789"/>
                </a:lnTo>
                <a:lnTo>
                  <a:pt x="1724583" y="351789"/>
                </a:lnTo>
                <a:lnTo>
                  <a:pt x="1732064" y="350519"/>
                </a:lnTo>
                <a:lnTo>
                  <a:pt x="1738274" y="350519"/>
                </a:lnTo>
                <a:lnTo>
                  <a:pt x="1744598" y="349249"/>
                </a:lnTo>
                <a:lnTo>
                  <a:pt x="1750529" y="349249"/>
                </a:lnTo>
                <a:lnTo>
                  <a:pt x="1757946" y="347979"/>
                </a:lnTo>
                <a:lnTo>
                  <a:pt x="1760283" y="346709"/>
                </a:lnTo>
                <a:lnTo>
                  <a:pt x="1818205" y="346709"/>
                </a:lnTo>
                <a:lnTo>
                  <a:pt x="1828566" y="345439"/>
                </a:lnTo>
                <a:lnTo>
                  <a:pt x="1837139" y="344169"/>
                </a:lnTo>
                <a:lnTo>
                  <a:pt x="1843849" y="341629"/>
                </a:lnTo>
                <a:lnTo>
                  <a:pt x="1850034" y="340359"/>
                </a:lnTo>
                <a:close/>
              </a:path>
              <a:path w="1977390" h="355600">
                <a:moveTo>
                  <a:pt x="946377" y="347979"/>
                </a:moveTo>
                <a:lnTo>
                  <a:pt x="843889" y="347979"/>
                </a:lnTo>
                <a:lnTo>
                  <a:pt x="847191" y="349249"/>
                </a:lnTo>
                <a:lnTo>
                  <a:pt x="857376" y="351789"/>
                </a:lnTo>
                <a:lnTo>
                  <a:pt x="862914" y="351789"/>
                </a:lnTo>
                <a:lnTo>
                  <a:pt x="868375" y="353059"/>
                </a:lnTo>
                <a:lnTo>
                  <a:pt x="915768" y="353059"/>
                </a:lnTo>
                <a:lnTo>
                  <a:pt x="946377" y="347979"/>
                </a:lnTo>
                <a:close/>
              </a:path>
              <a:path w="1977390" h="355600">
                <a:moveTo>
                  <a:pt x="1861654" y="331469"/>
                </a:moveTo>
                <a:lnTo>
                  <a:pt x="1173733" y="331469"/>
                </a:lnTo>
                <a:lnTo>
                  <a:pt x="1175842" y="332739"/>
                </a:lnTo>
                <a:lnTo>
                  <a:pt x="1177543" y="332739"/>
                </a:lnTo>
                <a:lnTo>
                  <a:pt x="1183221" y="334009"/>
                </a:lnTo>
                <a:lnTo>
                  <a:pt x="1189351" y="335279"/>
                </a:lnTo>
                <a:lnTo>
                  <a:pt x="1202588" y="339089"/>
                </a:lnTo>
                <a:lnTo>
                  <a:pt x="1216693" y="342899"/>
                </a:lnTo>
                <a:lnTo>
                  <a:pt x="1231553" y="345439"/>
                </a:lnTo>
                <a:lnTo>
                  <a:pt x="1247161" y="349249"/>
                </a:lnTo>
                <a:lnTo>
                  <a:pt x="1263510" y="350519"/>
                </a:lnTo>
                <a:lnTo>
                  <a:pt x="1270742" y="349249"/>
                </a:lnTo>
                <a:lnTo>
                  <a:pt x="1279380" y="349249"/>
                </a:lnTo>
                <a:lnTo>
                  <a:pt x="1289354" y="347979"/>
                </a:lnTo>
                <a:lnTo>
                  <a:pt x="1300594" y="346709"/>
                </a:lnTo>
                <a:lnTo>
                  <a:pt x="1312957" y="344169"/>
                </a:lnTo>
                <a:lnTo>
                  <a:pt x="1326311" y="341629"/>
                </a:lnTo>
                <a:lnTo>
                  <a:pt x="1335557" y="339089"/>
                </a:lnTo>
                <a:lnTo>
                  <a:pt x="1340408" y="337819"/>
                </a:lnTo>
                <a:lnTo>
                  <a:pt x="1342821" y="337819"/>
                </a:lnTo>
                <a:lnTo>
                  <a:pt x="1345323" y="336549"/>
                </a:lnTo>
                <a:lnTo>
                  <a:pt x="1347711" y="336549"/>
                </a:lnTo>
                <a:lnTo>
                  <a:pt x="1353769" y="334009"/>
                </a:lnTo>
                <a:lnTo>
                  <a:pt x="1849229" y="334009"/>
                </a:lnTo>
                <a:lnTo>
                  <a:pt x="1857959" y="332739"/>
                </a:lnTo>
                <a:lnTo>
                  <a:pt x="1861654" y="331469"/>
                </a:lnTo>
                <a:close/>
              </a:path>
              <a:path w="1977390" h="355600">
                <a:moveTo>
                  <a:pt x="1818205" y="346709"/>
                </a:moveTo>
                <a:lnTo>
                  <a:pt x="1764106" y="346709"/>
                </a:lnTo>
                <a:lnTo>
                  <a:pt x="1776539" y="347979"/>
                </a:lnTo>
                <a:lnTo>
                  <a:pt x="1784468" y="347979"/>
                </a:lnTo>
                <a:lnTo>
                  <a:pt x="1792054" y="349249"/>
                </a:lnTo>
                <a:lnTo>
                  <a:pt x="1799279" y="349249"/>
                </a:lnTo>
                <a:lnTo>
                  <a:pt x="1806130" y="347979"/>
                </a:lnTo>
                <a:lnTo>
                  <a:pt x="1818205" y="346709"/>
                </a:lnTo>
                <a:close/>
              </a:path>
              <a:path w="1977390" h="355600">
                <a:moveTo>
                  <a:pt x="1977120" y="320039"/>
                </a:moveTo>
                <a:lnTo>
                  <a:pt x="1907197" y="320039"/>
                </a:lnTo>
                <a:lnTo>
                  <a:pt x="1909114" y="321309"/>
                </a:lnTo>
                <a:lnTo>
                  <a:pt x="1910486" y="322579"/>
                </a:lnTo>
                <a:lnTo>
                  <a:pt x="1913293" y="323849"/>
                </a:lnTo>
                <a:lnTo>
                  <a:pt x="1913864" y="325119"/>
                </a:lnTo>
                <a:lnTo>
                  <a:pt x="1916645" y="326389"/>
                </a:lnTo>
                <a:lnTo>
                  <a:pt x="1919185" y="327659"/>
                </a:lnTo>
                <a:lnTo>
                  <a:pt x="1920849" y="328929"/>
                </a:lnTo>
                <a:lnTo>
                  <a:pt x="1921865" y="331469"/>
                </a:lnTo>
                <a:lnTo>
                  <a:pt x="1921243" y="331469"/>
                </a:lnTo>
                <a:lnTo>
                  <a:pt x="1918195" y="332739"/>
                </a:lnTo>
                <a:lnTo>
                  <a:pt x="1916836" y="332739"/>
                </a:lnTo>
                <a:lnTo>
                  <a:pt x="1915083" y="334009"/>
                </a:lnTo>
                <a:lnTo>
                  <a:pt x="1912531" y="334009"/>
                </a:lnTo>
                <a:lnTo>
                  <a:pt x="1911603" y="335279"/>
                </a:lnTo>
                <a:lnTo>
                  <a:pt x="1911197" y="335279"/>
                </a:lnTo>
                <a:lnTo>
                  <a:pt x="1918182" y="336549"/>
                </a:lnTo>
                <a:lnTo>
                  <a:pt x="1926818" y="339089"/>
                </a:lnTo>
                <a:lnTo>
                  <a:pt x="1941906" y="341629"/>
                </a:lnTo>
                <a:lnTo>
                  <a:pt x="1951126" y="342899"/>
                </a:lnTo>
                <a:lnTo>
                  <a:pt x="1958695" y="344169"/>
                </a:lnTo>
                <a:lnTo>
                  <a:pt x="1965832" y="344169"/>
                </a:lnTo>
                <a:lnTo>
                  <a:pt x="1976303" y="345439"/>
                </a:lnTo>
                <a:lnTo>
                  <a:pt x="1977120" y="345439"/>
                </a:lnTo>
                <a:lnTo>
                  <a:pt x="1977120" y="320039"/>
                </a:lnTo>
                <a:close/>
              </a:path>
              <a:path w="1977390" h="355600">
                <a:moveTo>
                  <a:pt x="12217" y="198119"/>
                </a:moveTo>
                <a:lnTo>
                  <a:pt x="8166" y="200659"/>
                </a:lnTo>
                <a:lnTo>
                  <a:pt x="11309" y="205739"/>
                </a:lnTo>
                <a:lnTo>
                  <a:pt x="14989" y="210819"/>
                </a:lnTo>
                <a:lnTo>
                  <a:pt x="19149" y="215899"/>
                </a:lnTo>
                <a:lnTo>
                  <a:pt x="23736" y="220979"/>
                </a:lnTo>
                <a:lnTo>
                  <a:pt x="24269" y="222249"/>
                </a:lnTo>
                <a:lnTo>
                  <a:pt x="24891" y="224789"/>
                </a:lnTo>
                <a:lnTo>
                  <a:pt x="25476" y="226059"/>
                </a:lnTo>
                <a:lnTo>
                  <a:pt x="23850" y="227329"/>
                </a:lnTo>
                <a:lnTo>
                  <a:pt x="24612" y="227329"/>
                </a:lnTo>
                <a:lnTo>
                  <a:pt x="27444" y="232409"/>
                </a:lnTo>
                <a:lnTo>
                  <a:pt x="32359" y="240029"/>
                </a:lnTo>
                <a:lnTo>
                  <a:pt x="44246" y="257809"/>
                </a:lnTo>
                <a:lnTo>
                  <a:pt x="60485" y="273049"/>
                </a:lnTo>
                <a:lnTo>
                  <a:pt x="81688" y="284479"/>
                </a:lnTo>
                <a:lnTo>
                  <a:pt x="108470" y="293369"/>
                </a:lnTo>
                <a:lnTo>
                  <a:pt x="124497" y="306069"/>
                </a:lnTo>
                <a:lnTo>
                  <a:pt x="160418" y="326389"/>
                </a:lnTo>
                <a:lnTo>
                  <a:pt x="198877" y="337819"/>
                </a:lnTo>
                <a:lnTo>
                  <a:pt x="235811" y="341629"/>
                </a:lnTo>
                <a:lnTo>
                  <a:pt x="252628" y="341629"/>
                </a:lnTo>
                <a:lnTo>
                  <a:pt x="273805" y="342899"/>
                </a:lnTo>
                <a:lnTo>
                  <a:pt x="293763" y="342899"/>
                </a:lnTo>
                <a:lnTo>
                  <a:pt x="329412" y="340359"/>
                </a:lnTo>
                <a:lnTo>
                  <a:pt x="973331" y="340359"/>
                </a:lnTo>
                <a:lnTo>
                  <a:pt x="1006843" y="332739"/>
                </a:lnTo>
                <a:lnTo>
                  <a:pt x="1017507" y="332739"/>
                </a:lnTo>
                <a:lnTo>
                  <a:pt x="1027853" y="331469"/>
                </a:lnTo>
                <a:lnTo>
                  <a:pt x="1869185" y="331469"/>
                </a:lnTo>
                <a:lnTo>
                  <a:pt x="1880615" y="328929"/>
                </a:lnTo>
                <a:lnTo>
                  <a:pt x="1886242" y="326389"/>
                </a:lnTo>
                <a:lnTo>
                  <a:pt x="1898573" y="322579"/>
                </a:lnTo>
                <a:lnTo>
                  <a:pt x="1900961" y="322579"/>
                </a:lnTo>
                <a:lnTo>
                  <a:pt x="1905634" y="321309"/>
                </a:lnTo>
                <a:lnTo>
                  <a:pt x="1907197" y="320039"/>
                </a:lnTo>
                <a:lnTo>
                  <a:pt x="1977120" y="320039"/>
                </a:lnTo>
                <a:lnTo>
                  <a:pt x="1977120" y="212089"/>
                </a:lnTo>
                <a:lnTo>
                  <a:pt x="18973" y="212089"/>
                </a:lnTo>
                <a:lnTo>
                  <a:pt x="15392" y="205739"/>
                </a:lnTo>
                <a:lnTo>
                  <a:pt x="11734" y="204469"/>
                </a:lnTo>
                <a:lnTo>
                  <a:pt x="12217" y="198119"/>
                </a:lnTo>
                <a:close/>
              </a:path>
              <a:path w="1977390" h="355600">
                <a:moveTo>
                  <a:pt x="1849229" y="334009"/>
                </a:moveTo>
                <a:lnTo>
                  <a:pt x="1355826" y="334009"/>
                </a:lnTo>
                <a:lnTo>
                  <a:pt x="1356969" y="335279"/>
                </a:lnTo>
                <a:lnTo>
                  <a:pt x="1367491" y="337819"/>
                </a:lnTo>
                <a:lnTo>
                  <a:pt x="1378853" y="339089"/>
                </a:lnTo>
                <a:lnTo>
                  <a:pt x="1389521" y="341629"/>
                </a:lnTo>
                <a:lnTo>
                  <a:pt x="1397965" y="342899"/>
                </a:lnTo>
                <a:lnTo>
                  <a:pt x="1388808" y="340359"/>
                </a:lnTo>
                <a:lnTo>
                  <a:pt x="1404351" y="337819"/>
                </a:lnTo>
                <a:lnTo>
                  <a:pt x="1414152" y="336549"/>
                </a:lnTo>
                <a:lnTo>
                  <a:pt x="1829373" y="336549"/>
                </a:lnTo>
                <a:lnTo>
                  <a:pt x="1839715" y="335279"/>
                </a:lnTo>
                <a:lnTo>
                  <a:pt x="1849229" y="334009"/>
                </a:lnTo>
                <a:close/>
              </a:path>
              <a:path w="1977390" h="355600">
                <a:moveTo>
                  <a:pt x="1829373" y="336549"/>
                </a:moveTo>
                <a:lnTo>
                  <a:pt x="1436146" y="336549"/>
                </a:lnTo>
                <a:lnTo>
                  <a:pt x="1432760" y="339089"/>
                </a:lnTo>
                <a:lnTo>
                  <a:pt x="1428082" y="340359"/>
                </a:lnTo>
                <a:lnTo>
                  <a:pt x="1432128" y="341629"/>
                </a:lnTo>
                <a:lnTo>
                  <a:pt x="1465960" y="341629"/>
                </a:lnTo>
                <a:lnTo>
                  <a:pt x="1479026" y="340359"/>
                </a:lnTo>
                <a:lnTo>
                  <a:pt x="1848396" y="340359"/>
                </a:lnTo>
                <a:lnTo>
                  <a:pt x="1852714" y="339089"/>
                </a:lnTo>
                <a:lnTo>
                  <a:pt x="1853145" y="337819"/>
                </a:lnTo>
                <a:lnTo>
                  <a:pt x="1818157" y="337819"/>
                </a:lnTo>
                <a:lnTo>
                  <a:pt x="1829373" y="336549"/>
                </a:lnTo>
                <a:close/>
              </a:path>
              <a:path w="1977390" h="355600">
                <a:moveTo>
                  <a:pt x="1862607" y="337819"/>
                </a:moveTo>
                <a:lnTo>
                  <a:pt x="1853171" y="340359"/>
                </a:lnTo>
                <a:lnTo>
                  <a:pt x="1856244" y="340359"/>
                </a:lnTo>
                <a:lnTo>
                  <a:pt x="1862607" y="337819"/>
                </a:lnTo>
                <a:close/>
              </a:path>
              <a:path w="1977390" h="355600">
                <a:moveTo>
                  <a:pt x="1167434" y="331469"/>
                </a:moveTo>
                <a:lnTo>
                  <a:pt x="1027853" y="331469"/>
                </a:lnTo>
                <a:lnTo>
                  <a:pt x="1038359" y="332739"/>
                </a:lnTo>
                <a:lnTo>
                  <a:pt x="1049502" y="332739"/>
                </a:lnTo>
                <a:lnTo>
                  <a:pt x="1061961" y="335279"/>
                </a:lnTo>
                <a:lnTo>
                  <a:pt x="1090507" y="337819"/>
                </a:lnTo>
                <a:lnTo>
                  <a:pt x="1120643" y="337819"/>
                </a:lnTo>
                <a:lnTo>
                  <a:pt x="1135400" y="336549"/>
                </a:lnTo>
                <a:lnTo>
                  <a:pt x="1149874" y="334009"/>
                </a:lnTo>
                <a:lnTo>
                  <a:pt x="1167434" y="331469"/>
                </a:lnTo>
                <a:close/>
              </a:path>
              <a:path w="1977390" h="355600">
                <a:moveTo>
                  <a:pt x="1853577" y="336549"/>
                </a:moveTo>
                <a:lnTo>
                  <a:pt x="1846098" y="336549"/>
                </a:lnTo>
                <a:lnTo>
                  <a:pt x="1830120" y="337819"/>
                </a:lnTo>
                <a:lnTo>
                  <a:pt x="1853145" y="337819"/>
                </a:lnTo>
                <a:lnTo>
                  <a:pt x="1853577" y="336549"/>
                </a:lnTo>
                <a:close/>
              </a:path>
              <a:path w="1977390" h="355600">
                <a:moveTo>
                  <a:pt x="1977120" y="189229"/>
                </a:moveTo>
                <a:lnTo>
                  <a:pt x="15493" y="189229"/>
                </a:lnTo>
                <a:lnTo>
                  <a:pt x="17945" y="198119"/>
                </a:lnTo>
                <a:lnTo>
                  <a:pt x="14947" y="200659"/>
                </a:lnTo>
                <a:lnTo>
                  <a:pt x="18973" y="212089"/>
                </a:lnTo>
                <a:lnTo>
                  <a:pt x="1977120" y="212089"/>
                </a:lnTo>
                <a:lnTo>
                  <a:pt x="1977120" y="189229"/>
                </a:lnTo>
                <a:close/>
              </a:path>
              <a:path w="1977390" h="355600">
                <a:moveTo>
                  <a:pt x="10602" y="190344"/>
                </a:moveTo>
                <a:lnTo>
                  <a:pt x="9918" y="190499"/>
                </a:lnTo>
                <a:lnTo>
                  <a:pt x="13677" y="198119"/>
                </a:lnTo>
                <a:lnTo>
                  <a:pt x="10602" y="190344"/>
                </a:lnTo>
                <a:close/>
              </a:path>
              <a:path w="1977390" h="355600">
                <a:moveTo>
                  <a:pt x="8418" y="158749"/>
                </a:moveTo>
                <a:lnTo>
                  <a:pt x="8610" y="167639"/>
                </a:lnTo>
                <a:lnTo>
                  <a:pt x="13411" y="167639"/>
                </a:lnTo>
                <a:lnTo>
                  <a:pt x="15405" y="172719"/>
                </a:lnTo>
                <a:lnTo>
                  <a:pt x="15519" y="176529"/>
                </a:lnTo>
                <a:lnTo>
                  <a:pt x="15786" y="180339"/>
                </a:lnTo>
                <a:lnTo>
                  <a:pt x="16167" y="184149"/>
                </a:lnTo>
                <a:lnTo>
                  <a:pt x="14871" y="186689"/>
                </a:lnTo>
                <a:lnTo>
                  <a:pt x="9156" y="186689"/>
                </a:lnTo>
                <a:lnTo>
                  <a:pt x="10602" y="190344"/>
                </a:lnTo>
                <a:lnTo>
                  <a:pt x="15493" y="189229"/>
                </a:lnTo>
                <a:lnTo>
                  <a:pt x="1977120" y="189229"/>
                </a:lnTo>
                <a:lnTo>
                  <a:pt x="1977120" y="186689"/>
                </a:lnTo>
                <a:lnTo>
                  <a:pt x="14871" y="186689"/>
                </a:lnTo>
                <a:lnTo>
                  <a:pt x="10731" y="184149"/>
                </a:lnTo>
                <a:lnTo>
                  <a:pt x="1977120" y="184149"/>
                </a:lnTo>
                <a:lnTo>
                  <a:pt x="1977120" y="166369"/>
                </a:lnTo>
                <a:lnTo>
                  <a:pt x="15316" y="166369"/>
                </a:lnTo>
                <a:lnTo>
                  <a:pt x="10109" y="165099"/>
                </a:lnTo>
                <a:lnTo>
                  <a:pt x="8418" y="158749"/>
                </a:lnTo>
                <a:close/>
              </a:path>
              <a:path w="1977390" h="355600">
                <a:moveTo>
                  <a:pt x="8420" y="149859"/>
                </a:moveTo>
                <a:lnTo>
                  <a:pt x="6642" y="151129"/>
                </a:lnTo>
                <a:lnTo>
                  <a:pt x="5905" y="154939"/>
                </a:lnTo>
                <a:lnTo>
                  <a:pt x="5803" y="158749"/>
                </a:lnTo>
                <a:lnTo>
                  <a:pt x="5651" y="161289"/>
                </a:lnTo>
                <a:lnTo>
                  <a:pt x="6108" y="166369"/>
                </a:lnTo>
                <a:lnTo>
                  <a:pt x="6730" y="163829"/>
                </a:lnTo>
                <a:lnTo>
                  <a:pt x="7619" y="161289"/>
                </a:lnTo>
                <a:lnTo>
                  <a:pt x="8407" y="158749"/>
                </a:lnTo>
                <a:lnTo>
                  <a:pt x="7404" y="154939"/>
                </a:lnTo>
                <a:lnTo>
                  <a:pt x="8420" y="149859"/>
                </a:lnTo>
                <a:close/>
              </a:path>
              <a:path w="1977390" h="355600">
                <a:moveTo>
                  <a:pt x="1977120" y="128269"/>
                </a:moveTo>
                <a:lnTo>
                  <a:pt x="26034" y="128269"/>
                </a:lnTo>
                <a:lnTo>
                  <a:pt x="32003" y="130809"/>
                </a:lnTo>
                <a:lnTo>
                  <a:pt x="18770" y="138429"/>
                </a:lnTo>
                <a:lnTo>
                  <a:pt x="17945" y="138429"/>
                </a:lnTo>
                <a:lnTo>
                  <a:pt x="17195" y="139699"/>
                </a:lnTo>
                <a:lnTo>
                  <a:pt x="16123" y="146049"/>
                </a:lnTo>
                <a:lnTo>
                  <a:pt x="15570" y="151129"/>
                </a:lnTo>
                <a:lnTo>
                  <a:pt x="15359" y="157479"/>
                </a:lnTo>
                <a:lnTo>
                  <a:pt x="15316" y="166369"/>
                </a:lnTo>
                <a:lnTo>
                  <a:pt x="1977120" y="166369"/>
                </a:lnTo>
                <a:lnTo>
                  <a:pt x="1977120" y="128269"/>
                </a:lnTo>
                <a:close/>
              </a:path>
              <a:path w="1977390" h="355600">
                <a:moveTo>
                  <a:pt x="13957" y="129539"/>
                </a:moveTo>
                <a:lnTo>
                  <a:pt x="5651" y="133349"/>
                </a:lnTo>
                <a:lnTo>
                  <a:pt x="4457" y="134619"/>
                </a:lnTo>
                <a:lnTo>
                  <a:pt x="4927" y="138429"/>
                </a:lnTo>
                <a:lnTo>
                  <a:pt x="6692" y="140969"/>
                </a:lnTo>
                <a:lnTo>
                  <a:pt x="9499" y="143509"/>
                </a:lnTo>
                <a:lnTo>
                  <a:pt x="9512" y="139699"/>
                </a:lnTo>
                <a:lnTo>
                  <a:pt x="10617" y="135889"/>
                </a:lnTo>
                <a:lnTo>
                  <a:pt x="15735" y="132079"/>
                </a:lnTo>
                <a:lnTo>
                  <a:pt x="18509" y="130089"/>
                </a:lnTo>
                <a:lnTo>
                  <a:pt x="13957" y="129539"/>
                </a:lnTo>
                <a:close/>
              </a:path>
              <a:path w="1977390" h="355600">
                <a:moveTo>
                  <a:pt x="21001" y="130389"/>
                </a:moveTo>
                <a:lnTo>
                  <a:pt x="20942" y="133349"/>
                </a:lnTo>
                <a:lnTo>
                  <a:pt x="13296" y="137159"/>
                </a:lnTo>
                <a:lnTo>
                  <a:pt x="12318" y="137159"/>
                </a:lnTo>
                <a:lnTo>
                  <a:pt x="12420" y="138429"/>
                </a:lnTo>
                <a:lnTo>
                  <a:pt x="11976" y="139699"/>
                </a:lnTo>
                <a:lnTo>
                  <a:pt x="13474" y="139699"/>
                </a:lnTo>
                <a:lnTo>
                  <a:pt x="13931" y="138429"/>
                </a:lnTo>
                <a:lnTo>
                  <a:pt x="15252" y="138429"/>
                </a:lnTo>
                <a:lnTo>
                  <a:pt x="23012" y="135889"/>
                </a:lnTo>
                <a:lnTo>
                  <a:pt x="25027" y="130809"/>
                </a:lnTo>
                <a:lnTo>
                  <a:pt x="24485" y="130809"/>
                </a:lnTo>
                <a:lnTo>
                  <a:pt x="21001" y="130389"/>
                </a:lnTo>
                <a:close/>
              </a:path>
              <a:path w="1977390" h="355600">
                <a:moveTo>
                  <a:pt x="4175" y="129745"/>
                </a:moveTo>
                <a:lnTo>
                  <a:pt x="863" y="130809"/>
                </a:lnTo>
                <a:lnTo>
                  <a:pt x="0" y="130809"/>
                </a:lnTo>
                <a:lnTo>
                  <a:pt x="634" y="132079"/>
                </a:lnTo>
                <a:lnTo>
                  <a:pt x="914" y="132079"/>
                </a:lnTo>
                <a:lnTo>
                  <a:pt x="1943" y="130809"/>
                </a:lnTo>
                <a:lnTo>
                  <a:pt x="4175" y="129745"/>
                </a:lnTo>
                <a:close/>
              </a:path>
              <a:path w="1977390" h="355600">
                <a:moveTo>
                  <a:pt x="1977120" y="120649"/>
                </a:moveTo>
                <a:lnTo>
                  <a:pt x="25742" y="120649"/>
                </a:lnTo>
                <a:lnTo>
                  <a:pt x="24485" y="130809"/>
                </a:lnTo>
                <a:lnTo>
                  <a:pt x="25027" y="130809"/>
                </a:lnTo>
                <a:lnTo>
                  <a:pt x="26034" y="128269"/>
                </a:lnTo>
                <a:lnTo>
                  <a:pt x="1977120" y="128269"/>
                </a:lnTo>
                <a:lnTo>
                  <a:pt x="1977120" y="120649"/>
                </a:lnTo>
                <a:close/>
              </a:path>
              <a:path w="1977390" h="355600">
                <a:moveTo>
                  <a:pt x="21043" y="128269"/>
                </a:moveTo>
                <a:lnTo>
                  <a:pt x="18509" y="130089"/>
                </a:lnTo>
                <a:lnTo>
                  <a:pt x="21001" y="130389"/>
                </a:lnTo>
                <a:lnTo>
                  <a:pt x="21043" y="128269"/>
                </a:lnTo>
                <a:close/>
              </a:path>
              <a:path w="1977390" h="355600">
                <a:moveTo>
                  <a:pt x="8804" y="127682"/>
                </a:moveTo>
                <a:lnTo>
                  <a:pt x="7267" y="128269"/>
                </a:lnTo>
                <a:lnTo>
                  <a:pt x="4175" y="129745"/>
                </a:lnTo>
                <a:lnTo>
                  <a:pt x="8762" y="128269"/>
                </a:lnTo>
                <a:lnTo>
                  <a:pt x="8804" y="127682"/>
                </a:lnTo>
                <a:close/>
              </a:path>
              <a:path w="1977390" h="355600">
                <a:moveTo>
                  <a:pt x="1977120" y="109219"/>
                </a:moveTo>
                <a:lnTo>
                  <a:pt x="31927" y="109219"/>
                </a:lnTo>
                <a:lnTo>
                  <a:pt x="29895" y="113029"/>
                </a:lnTo>
                <a:lnTo>
                  <a:pt x="26060" y="114299"/>
                </a:lnTo>
                <a:lnTo>
                  <a:pt x="23990" y="114299"/>
                </a:lnTo>
                <a:lnTo>
                  <a:pt x="18668" y="115569"/>
                </a:lnTo>
                <a:lnTo>
                  <a:pt x="9207" y="121919"/>
                </a:lnTo>
                <a:lnTo>
                  <a:pt x="8804" y="127682"/>
                </a:lnTo>
                <a:lnTo>
                  <a:pt x="20554" y="123189"/>
                </a:lnTo>
                <a:lnTo>
                  <a:pt x="25742" y="120649"/>
                </a:lnTo>
                <a:lnTo>
                  <a:pt x="1977120" y="120649"/>
                </a:lnTo>
                <a:lnTo>
                  <a:pt x="1977120" y="109219"/>
                </a:lnTo>
                <a:close/>
              </a:path>
              <a:path w="1977390" h="355600">
                <a:moveTo>
                  <a:pt x="80429" y="80009"/>
                </a:moveTo>
                <a:lnTo>
                  <a:pt x="80036" y="82549"/>
                </a:lnTo>
                <a:lnTo>
                  <a:pt x="81559" y="83819"/>
                </a:lnTo>
                <a:lnTo>
                  <a:pt x="81872" y="85089"/>
                </a:lnTo>
                <a:lnTo>
                  <a:pt x="77850" y="88899"/>
                </a:lnTo>
                <a:lnTo>
                  <a:pt x="63098" y="93979"/>
                </a:lnTo>
                <a:lnTo>
                  <a:pt x="49483" y="100329"/>
                </a:lnTo>
                <a:lnTo>
                  <a:pt x="36961" y="106679"/>
                </a:lnTo>
                <a:lnTo>
                  <a:pt x="25488" y="111759"/>
                </a:lnTo>
                <a:lnTo>
                  <a:pt x="29121" y="110489"/>
                </a:lnTo>
                <a:lnTo>
                  <a:pt x="31927" y="109219"/>
                </a:lnTo>
                <a:lnTo>
                  <a:pt x="1977120" y="109219"/>
                </a:lnTo>
                <a:lnTo>
                  <a:pt x="1977120" y="81279"/>
                </a:lnTo>
                <a:lnTo>
                  <a:pt x="88557" y="81279"/>
                </a:lnTo>
                <a:lnTo>
                  <a:pt x="80429" y="80009"/>
                </a:lnTo>
                <a:close/>
              </a:path>
              <a:path w="1977390" h="355600">
                <a:moveTo>
                  <a:pt x="55401" y="84088"/>
                </a:moveTo>
                <a:lnTo>
                  <a:pt x="38776" y="92709"/>
                </a:lnTo>
                <a:lnTo>
                  <a:pt x="30262" y="96519"/>
                </a:lnTo>
                <a:lnTo>
                  <a:pt x="24231" y="101599"/>
                </a:lnTo>
                <a:lnTo>
                  <a:pt x="28789" y="101599"/>
                </a:lnTo>
                <a:lnTo>
                  <a:pt x="26377" y="104139"/>
                </a:lnTo>
                <a:lnTo>
                  <a:pt x="21013" y="107949"/>
                </a:lnTo>
                <a:lnTo>
                  <a:pt x="16713" y="110489"/>
                </a:lnTo>
                <a:lnTo>
                  <a:pt x="25700" y="106679"/>
                </a:lnTo>
                <a:lnTo>
                  <a:pt x="33505" y="101599"/>
                </a:lnTo>
                <a:lnTo>
                  <a:pt x="39201" y="96519"/>
                </a:lnTo>
                <a:lnTo>
                  <a:pt x="41859" y="95249"/>
                </a:lnTo>
                <a:lnTo>
                  <a:pt x="40970" y="95249"/>
                </a:lnTo>
                <a:lnTo>
                  <a:pt x="55401" y="84088"/>
                </a:lnTo>
                <a:close/>
              </a:path>
              <a:path w="1977390" h="355600">
                <a:moveTo>
                  <a:pt x="104330" y="55879"/>
                </a:moveTo>
                <a:lnTo>
                  <a:pt x="91403" y="62229"/>
                </a:lnTo>
                <a:lnTo>
                  <a:pt x="77630" y="67309"/>
                </a:lnTo>
                <a:lnTo>
                  <a:pt x="64602" y="73659"/>
                </a:lnTo>
                <a:lnTo>
                  <a:pt x="53911" y="81279"/>
                </a:lnTo>
                <a:lnTo>
                  <a:pt x="58369" y="82549"/>
                </a:lnTo>
                <a:lnTo>
                  <a:pt x="57584" y="82956"/>
                </a:lnTo>
                <a:lnTo>
                  <a:pt x="59804" y="87629"/>
                </a:lnTo>
                <a:lnTo>
                  <a:pt x="61949" y="81279"/>
                </a:lnTo>
                <a:lnTo>
                  <a:pt x="70608" y="78739"/>
                </a:lnTo>
                <a:lnTo>
                  <a:pt x="78549" y="76199"/>
                </a:lnTo>
                <a:lnTo>
                  <a:pt x="78536" y="72389"/>
                </a:lnTo>
                <a:lnTo>
                  <a:pt x="83438" y="68579"/>
                </a:lnTo>
                <a:lnTo>
                  <a:pt x="95863" y="68579"/>
                </a:lnTo>
                <a:lnTo>
                  <a:pt x="101447" y="64769"/>
                </a:lnTo>
                <a:lnTo>
                  <a:pt x="1977120" y="64769"/>
                </a:lnTo>
                <a:lnTo>
                  <a:pt x="1977120" y="62229"/>
                </a:lnTo>
                <a:lnTo>
                  <a:pt x="101726" y="62229"/>
                </a:lnTo>
                <a:lnTo>
                  <a:pt x="104330" y="55879"/>
                </a:lnTo>
                <a:close/>
              </a:path>
              <a:path w="1977390" h="355600">
                <a:moveTo>
                  <a:pt x="57391" y="82549"/>
                </a:moveTo>
                <a:lnTo>
                  <a:pt x="55401" y="84088"/>
                </a:lnTo>
                <a:lnTo>
                  <a:pt x="57584" y="82956"/>
                </a:lnTo>
                <a:lnTo>
                  <a:pt x="57391" y="82549"/>
                </a:lnTo>
                <a:close/>
              </a:path>
              <a:path w="1977390" h="355600">
                <a:moveTo>
                  <a:pt x="1977120" y="64769"/>
                </a:moveTo>
                <a:lnTo>
                  <a:pt x="104101" y="64769"/>
                </a:lnTo>
                <a:lnTo>
                  <a:pt x="103416" y="69849"/>
                </a:lnTo>
                <a:lnTo>
                  <a:pt x="101523" y="71119"/>
                </a:lnTo>
                <a:lnTo>
                  <a:pt x="95643" y="73659"/>
                </a:lnTo>
                <a:lnTo>
                  <a:pt x="88557" y="81279"/>
                </a:lnTo>
                <a:lnTo>
                  <a:pt x="1977120" y="81279"/>
                </a:lnTo>
                <a:lnTo>
                  <a:pt x="1977120" y="64769"/>
                </a:lnTo>
                <a:close/>
              </a:path>
              <a:path w="1977390" h="355600">
                <a:moveTo>
                  <a:pt x="95863" y="68579"/>
                </a:moveTo>
                <a:lnTo>
                  <a:pt x="83438" y="68579"/>
                </a:lnTo>
                <a:lnTo>
                  <a:pt x="87769" y="71119"/>
                </a:lnTo>
                <a:lnTo>
                  <a:pt x="88417" y="73659"/>
                </a:lnTo>
                <a:lnTo>
                  <a:pt x="95863" y="68579"/>
                </a:lnTo>
                <a:close/>
              </a:path>
              <a:path w="1977390" h="355600">
                <a:moveTo>
                  <a:pt x="1977120" y="54609"/>
                </a:moveTo>
                <a:lnTo>
                  <a:pt x="121221" y="54609"/>
                </a:lnTo>
                <a:lnTo>
                  <a:pt x="117563" y="59689"/>
                </a:lnTo>
                <a:lnTo>
                  <a:pt x="108330" y="60959"/>
                </a:lnTo>
                <a:lnTo>
                  <a:pt x="101726" y="62229"/>
                </a:lnTo>
                <a:lnTo>
                  <a:pt x="1977120" y="62229"/>
                </a:lnTo>
                <a:lnTo>
                  <a:pt x="1977120" y="54609"/>
                </a:lnTo>
                <a:close/>
              </a:path>
              <a:path w="1977390" h="355600">
                <a:moveTo>
                  <a:pt x="154063" y="34289"/>
                </a:moveTo>
                <a:lnTo>
                  <a:pt x="143931" y="39369"/>
                </a:lnTo>
                <a:lnTo>
                  <a:pt x="133762" y="43179"/>
                </a:lnTo>
                <a:lnTo>
                  <a:pt x="124470" y="46989"/>
                </a:lnTo>
                <a:lnTo>
                  <a:pt x="116966" y="52069"/>
                </a:lnTo>
                <a:lnTo>
                  <a:pt x="116624" y="54609"/>
                </a:lnTo>
                <a:lnTo>
                  <a:pt x="114223" y="58419"/>
                </a:lnTo>
                <a:lnTo>
                  <a:pt x="121221" y="54609"/>
                </a:lnTo>
                <a:lnTo>
                  <a:pt x="1977120" y="54609"/>
                </a:lnTo>
                <a:lnTo>
                  <a:pt x="1977120" y="52069"/>
                </a:lnTo>
                <a:lnTo>
                  <a:pt x="1735785" y="52069"/>
                </a:lnTo>
                <a:lnTo>
                  <a:pt x="1733626" y="50799"/>
                </a:lnTo>
                <a:lnTo>
                  <a:pt x="1734347" y="49529"/>
                </a:lnTo>
                <a:lnTo>
                  <a:pt x="1739923" y="46989"/>
                </a:lnTo>
                <a:lnTo>
                  <a:pt x="1342205" y="46989"/>
                </a:lnTo>
                <a:lnTo>
                  <a:pt x="1330728" y="45719"/>
                </a:lnTo>
                <a:lnTo>
                  <a:pt x="1320436" y="43179"/>
                </a:lnTo>
                <a:lnTo>
                  <a:pt x="844394" y="43179"/>
                </a:lnTo>
                <a:lnTo>
                  <a:pt x="834326" y="41909"/>
                </a:lnTo>
                <a:lnTo>
                  <a:pt x="619569" y="41909"/>
                </a:lnTo>
                <a:lnTo>
                  <a:pt x="619036" y="40639"/>
                </a:lnTo>
                <a:lnTo>
                  <a:pt x="274219" y="40639"/>
                </a:lnTo>
                <a:lnTo>
                  <a:pt x="267299" y="39369"/>
                </a:lnTo>
                <a:lnTo>
                  <a:pt x="260413" y="39369"/>
                </a:lnTo>
                <a:lnTo>
                  <a:pt x="253709" y="38099"/>
                </a:lnTo>
                <a:lnTo>
                  <a:pt x="229882" y="38099"/>
                </a:lnTo>
                <a:lnTo>
                  <a:pt x="229768" y="36829"/>
                </a:lnTo>
                <a:lnTo>
                  <a:pt x="236816" y="36829"/>
                </a:lnTo>
                <a:lnTo>
                  <a:pt x="240131" y="35559"/>
                </a:lnTo>
                <a:lnTo>
                  <a:pt x="153809" y="35559"/>
                </a:lnTo>
                <a:lnTo>
                  <a:pt x="154063" y="34289"/>
                </a:lnTo>
                <a:close/>
              </a:path>
              <a:path w="1977390" h="355600">
                <a:moveTo>
                  <a:pt x="1969657" y="50799"/>
                </a:moveTo>
                <a:lnTo>
                  <a:pt x="1743532" y="50799"/>
                </a:lnTo>
                <a:lnTo>
                  <a:pt x="1741157" y="52069"/>
                </a:lnTo>
                <a:lnTo>
                  <a:pt x="1977120" y="52069"/>
                </a:lnTo>
                <a:lnTo>
                  <a:pt x="1969657" y="50799"/>
                </a:lnTo>
                <a:close/>
              </a:path>
              <a:path w="1977390" h="355600">
                <a:moveTo>
                  <a:pt x="1847824" y="10159"/>
                </a:moveTo>
                <a:lnTo>
                  <a:pt x="1834253" y="12699"/>
                </a:lnTo>
                <a:lnTo>
                  <a:pt x="1821521" y="16509"/>
                </a:lnTo>
                <a:lnTo>
                  <a:pt x="1809853" y="21589"/>
                </a:lnTo>
                <a:lnTo>
                  <a:pt x="1799475" y="27939"/>
                </a:lnTo>
                <a:lnTo>
                  <a:pt x="1795310" y="29209"/>
                </a:lnTo>
                <a:lnTo>
                  <a:pt x="1791563" y="31749"/>
                </a:lnTo>
                <a:lnTo>
                  <a:pt x="1785810" y="33019"/>
                </a:lnTo>
                <a:lnTo>
                  <a:pt x="1779854" y="36829"/>
                </a:lnTo>
                <a:lnTo>
                  <a:pt x="1788185" y="36829"/>
                </a:lnTo>
                <a:lnTo>
                  <a:pt x="1793925" y="38099"/>
                </a:lnTo>
                <a:lnTo>
                  <a:pt x="1798739" y="38099"/>
                </a:lnTo>
                <a:lnTo>
                  <a:pt x="1798281" y="39369"/>
                </a:lnTo>
                <a:lnTo>
                  <a:pt x="1797862" y="40639"/>
                </a:lnTo>
                <a:lnTo>
                  <a:pt x="1794789" y="43179"/>
                </a:lnTo>
                <a:lnTo>
                  <a:pt x="1785543" y="46989"/>
                </a:lnTo>
                <a:lnTo>
                  <a:pt x="1781022" y="46989"/>
                </a:lnTo>
                <a:lnTo>
                  <a:pt x="1778660" y="48259"/>
                </a:lnTo>
                <a:lnTo>
                  <a:pt x="1771153" y="49529"/>
                </a:lnTo>
                <a:lnTo>
                  <a:pt x="1763563" y="49529"/>
                </a:lnTo>
                <a:lnTo>
                  <a:pt x="1755939" y="50799"/>
                </a:lnTo>
                <a:lnTo>
                  <a:pt x="1961683" y="50799"/>
                </a:lnTo>
                <a:lnTo>
                  <a:pt x="1953818" y="49529"/>
                </a:lnTo>
                <a:lnTo>
                  <a:pt x="1929757" y="35559"/>
                </a:lnTo>
                <a:lnTo>
                  <a:pt x="1917176" y="27939"/>
                </a:lnTo>
                <a:lnTo>
                  <a:pt x="1903818" y="20319"/>
                </a:lnTo>
                <a:lnTo>
                  <a:pt x="1890026" y="15239"/>
                </a:lnTo>
                <a:lnTo>
                  <a:pt x="1876059" y="12699"/>
                </a:lnTo>
                <a:lnTo>
                  <a:pt x="1847824" y="10159"/>
                </a:lnTo>
                <a:close/>
              </a:path>
              <a:path w="1977390" h="355600">
                <a:moveTo>
                  <a:pt x="1504162" y="24129"/>
                </a:moveTo>
                <a:lnTo>
                  <a:pt x="1469829" y="24129"/>
                </a:lnTo>
                <a:lnTo>
                  <a:pt x="1433677" y="26669"/>
                </a:lnTo>
                <a:lnTo>
                  <a:pt x="1424393" y="29209"/>
                </a:lnTo>
                <a:lnTo>
                  <a:pt x="1417535" y="30479"/>
                </a:lnTo>
                <a:lnTo>
                  <a:pt x="1404950" y="31749"/>
                </a:lnTo>
                <a:lnTo>
                  <a:pt x="1388325" y="34289"/>
                </a:lnTo>
                <a:lnTo>
                  <a:pt x="1341615" y="34289"/>
                </a:lnTo>
                <a:lnTo>
                  <a:pt x="1351663" y="36829"/>
                </a:lnTo>
                <a:lnTo>
                  <a:pt x="1371642" y="39369"/>
                </a:lnTo>
                <a:lnTo>
                  <a:pt x="1359105" y="39369"/>
                </a:lnTo>
                <a:lnTo>
                  <a:pt x="1355280" y="40639"/>
                </a:lnTo>
                <a:lnTo>
                  <a:pt x="1351114" y="41909"/>
                </a:lnTo>
                <a:lnTo>
                  <a:pt x="1350403" y="43179"/>
                </a:lnTo>
                <a:lnTo>
                  <a:pt x="1349501" y="44449"/>
                </a:lnTo>
                <a:lnTo>
                  <a:pt x="1347492" y="45719"/>
                </a:lnTo>
                <a:lnTo>
                  <a:pt x="1342205" y="46989"/>
                </a:lnTo>
                <a:lnTo>
                  <a:pt x="1739923" y="46989"/>
                </a:lnTo>
                <a:lnTo>
                  <a:pt x="1746954" y="45719"/>
                </a:lnTo>
                <a:lnTo>
                  <a:pt x="1699903" y="45719"/>
                </a:lnTo>
                <a:lnTo>
                  <a:pt x="1653562" y="40639"/>
                </a:lnTo>
                <a:lnTo>
                  <a:pt x="1567637" y="25399"/>
                </a:lnTo>
                <a:lnTo>
                  <a:pt x="1504162" y="24129"/>
                </a:lnTo>
                <a:close/>
              </a:path>
              <a:path w="1977390" h="355600">
                <a:moveTo>
                  <a:pt x="1752041" y="44449"/>
                </a:moveTo>
                <a:lnTo>
                  <a:pt x="1699903" y="45719"/>
                </a:lnTo>
                <a:lnTo>
                  <a:pt x="1746954" y="45719"/>
                </a:lnTo>
                <a:lnTo>
                  <a:pt x="1752041" y="44449"/>
                </a:lnTo>
                <a:close/>
              </a:path>
              <a:path w="1977390" h="355600">
                <a:moveTo>
                  <a:pt x="925829" y="21589"/>
                </a:moveTo>
                <a:lnTo>
                  <a:pt x="918895" y="22859"/>
                </a:lnTo>
                <a:lnTo>
                  <a:pt x="909876" y="24129"/>
                </a:lnTo>
                <a:lnTo>
                  <a:pt x="902060" y="26669"/>
                </a:lnTo>
                <a:lnTo>
                  <a:pt x="894737" y="30479"/>
                </a:lnTo>
                <a:lnTo>
                  <a:pt x="879429" y="35559"/>
                </a:lnTo>
                <a:lnTo>
                  <a:pt x="871218" y="38099"/>
                </a:lnTo>
                <a:lnTo>
                  <a:pt x="854049" y="43179"/>
                </a:lnTo>
                <a:lnTo>
                  <a:pt x="1320436" y="43179"/>
                </a:lnTo>
                <a:lnTo>
                  <a:pt x="1310144" y="40639"/>
                </a:lnTo>
                <a:lnTo>
                  <a:pt x="1306460" y="39369"/>
                </a:lnTo>
                <a:lnTo>
                  <a:pt x="968273" y="39369"/>
                </a:lnTo>
                <a:lnTo>
                  <a:pt x="965365" y="38099"/>
                </a:lnTo>
                <a:lnTo>
                  <a:pt x="952919" y="35559"/>
                </a:lnTo>
                <a:lnTo>
                  <a:pt x="947508" y="34289"/>
                </a:lnTo>
                <a:lnTo>
                  <a:pt x="944435" y="31749"/>
                </a:lnTo>
                <a:lnTo>
                  <a:pt x="942390" y="29209"/>
                </a:lnTo>
                <a:lnTo>
                  <a:pt x="937234" y="26669"/>
                </a:lnTo>
                <a:lnTo>
                  <a:pt x="932814" y="24129"/>
                </a:lnTo>
                <a:lnTo>
                  <a:pt x="925829" y="21589"/>
                </a:lnTo>
                <a:close/>
              </a:path>
              <a:path w="1977390" h="355600">
                <a:moveTo>
                  <a:pt x="653211" y="19049"/>
                </a:moveTo>
                <a:lnTo>
                  <a:pt x="650758" y="35559"/>
                </a:lnTo>
                <a:lnTo>
                  <a:pt x="650659" y="36829"/>
                </a:lnTo>
                <a:lnTo>
                  <a:pt x="651763" y="38099"/>
                </a:lnTo>
                <a:lnTo>
                  <a:pt x="621855" y="38099"/>
                </a:lnTo>
                <a:lnTo>
                  <a:pt x="621715" y="39369"/>
                </a:lnTo>
                <a:lnTo>
                  <a:pt x="619569" y="41909"/>
                </a:lnTo>
                <a:lnTo>
                  <a:pt x="834326" y="41909"/>
                </a:lnTo>
                <a:lnTo>
                  <a:pt x="823820" y="40639"/>
                </a:lnTo>
                <a:lnTo>
                  <a:pt x="812850" y="40639"/>
                </a:lnTo>
                <a:lnTo>
                  <a:pt x="776227" y="39369"/>
                </a:lnTo>
                <a:lnTo>
                  <a:pt x="739846" y="34289"/>
                </a:lnTo>
                <a:lnTo>
                  <a:pt x="715803" y="29209"/>
                </a:lnTo>
                <a:lnTo>
                  <a:pt x="661847" y="29209"/>
                </a:lnTo>
                <a:lnTo>
                  <a:pt x="658317" y="20319"/>
                </a:lnTo>
                <a:lnTo>
                  <a:pt x="654761" y="20319"/>
                </a:lnTo>
                <a:lnTo>
                  <a:pt x="653211" y="19049"/>
                </a:lnTo>
                <a:close/>
              </a:path>
              <a:path w="1977390" h="355600">
                <a:moveTo>
                  <a:pt x="449449" y="20319"/>
                </a:moveTo>
                <a:lnTo>
                  <a:pt x="434047" y="20319"/>
                </a:lnTo>
                <a:lnTo>
                  <a:pt x="403047" y="22859"/>
                </a:lnTo>
                <a:lnTo>
                  <a:pt x="387883" y="25399"/>
                </a:lnTo>
                <a:lnTo>
                  <a:pt x="373106" y="29209"/>
                </a:lnTo>
                <a:lnTo>
                  <a:pt x="358645" y="31749"/>
                </a:lnTo>
                <a:lnTo>
                  <a:pt x="344423" y="35559"/>
                </a:lnTo>
                <a:lnTo>
                  <a:pt x="330300" y="38099"/>
                </a:lnTo>
                <a:lnTo>
                  <a:pt x="302166" y="40639"/>
                </a:lnTo>
                <a:lnTo>
                  <a:pt x="619036" y="40639"/>
                </a:lnTo>
                <a:lnTo>
                  <a:pt x="618502" y="39369"/>
                </a:lnTo>
                <a:lnTo>
                  <a:pt x="612800" y="38099"/>
                </a:lnTo>
                <a:lnTo>
                  <a:pt x="582206" y="38099"/>
                </a:lnTo>
                <a:lnTo>
                  <a:pt x="521917" y="30479"/>
                </a:lnTo>
                <a:lnTo>
                  <a:pt x="492775" y="25399"/>
                </a:lnTo>
                <a:lnTo>
                  <a:pt x="464400" y="22859"/>
                </a:lnTo>
                <a:lnTo>
                  <a:pt x="449449" y="20319"/>
                </a:lnTo>
                <a:close/>
              </a:path>
              <a:path w="1977390" h="355600">
                <a:moveTo>
                  <a:pt x="1019517" y="31749"/>
                </a:moveTo>
                <a:lnTo>
                  <a:pt x="1011890" y="33019"/>
                </a:lnTo>
                <a:lnTo>
                  <a:pt x="1004428" y="33019"/>
                </a:lnTo>
                <a:lnTo>
                  <a:pt x="989939" y="35559"/>
                </a:lnTo>
                <a:lnTo>
                  <a:pt x="973010" y="39369"/>
                </a:lnTo>
                <a:lnTo>
                  <a:pt x="1306460" y="39369"/>
                </a:lnTo>
                <a:lnTo>
                  <a:pt x="1291725" y="34289"/>
                </a:lnTo>
                <a:lnTo>
                  <a:pt x="1024699" y="34289"/>
                </a:lnTo>
                <a:lnTo>
                  <a:pt x="1019517" y="31749"/>
                </a:lnTo>
                <a:close/>
              </a:path>
              <a:path w="1977390" h="355600">
                <a:moveTo>
                  <a:pt x="246194" y="36829"/>
                </a:moveTo>
                <a:lnTo>
                  <a:pt x="238248" y="36829"/>
                </a:lnTo>
                <a:lnTo>
                  <a:pt x="230250" y="38099"/>
                </a:lnTo>
                <a:lnTo>
                  <a:pt x="253709" y="38099"/>
                </a:lnTo>
                <a:lnTo>
                  <a:pt x="246194" y="36829"/>
                </a:lnTo>
                <a:close/>
              </a:path>
              <a:path w="1977390" h="355600">
                <a:moveTo>
                  <a:pt x="568566" y="30479"/>
                </a:moveTo>
                <a:lnTo>
                  <a:pt x="573773" y="33019"/>
                </a:lnTo>
                <a:lnTo>
                  <a:pt x="578218" y="35559"/>
                </a:lnTo>
                <a:lnTo>
                  <a:pt x="582206" y="38099"/>
                </a:lnTo>
                <a:lnTo>
                  <a:pt x="612800" y="38099"/>
                </a:lnTo>
                <a:lnTo>
                  <a:pt x="611733" y="34289"/>
                </a:lnTo>
                <a:lnTo>
                  <a:pt x="603489" y="34289"/>
                </a:lnTo>
                <a:lnTo>
                  <a:pt x="589814" y="31749"/>
                </a:lnTo>
                <a:lnTo>
                  <a:pt x="572985" y="31749"/>
                </a:lnTo>
                <a:lnTo>
                  <a:pt x="568566" y="30479"/>
                </a:lnTo>
                <a:close/>
              </a:path>
              <a:path w="1977390" h="355600">
                <a:moveTo>
                  <a:pt x="649541" y="27939"/>
                </a:moveTo>
                <a:lnTo>
                  <a:pt x="648436" y="27939"/>
                </a:lnTo>
                <a:lnTo>
                  <a:pt x="644792" y="29209"/>
                </a:lnTo>
                <a:lnTo>
                  <a:pt x="639017" y="33019"/>
                </a:lnTo>
                <a:lnTo>
                  <a:pt x="632764" y="36829"/>
                </a:lnTo>
                <a:lnTo>
                  <a:pt x="627684" y="38099"/>
                </a:lnTo>
                <a:lnTo>
                  <a:pt x="651763" y="38099"/>
                </a:lnTo>
                <a:lnTo>
                  <a:pt x="650659" y="36829"/>
                </a:lnTo>
                <a:lnTo>
                  <a:pt x="650499" y="35559"/>
                </a:lnTo>
                <a:lnTo>
                  <a:pt x="649541" y="27939"/>
                </a:lnTo>
                <a:close/>
              </a:path>
              <a:path w="1977390" h="355600">
                <a:moveTo>
                  <a:pt x="278930" y="31749"/>
                </a:moveTo>
                <a:lnTo>
                  <a:pt x="260400" y="31749"/>
                </a:lnTo>
                <a:lnTo>
                  <a:pt x="265366" y="34289"/>
                </a:lnTo>
                <a:lnTo>
                  <a:pt x="264579" y="35559"/>
                </a:lnTo>
                <a:lnTo>
                  <a:pt x="265569" y="36829"/>
                </a:lnTo>
                <a:lnTo>
                  <a:pt x="270586" y="34289"/>
                </a:lnTo>
                <a:lnTo>
                  <a:pt x="278930" y="31749"/>
                </a:lnTo>
                <a:close/>
              </a:path>
              <a:path w="1977390" h="355600">
                <a:moveTo>
                  <a:pt x="321538" y="31749"/>
                </a:moveTo>
                <a:lnTo>
                  <a:pt x="278930" y="31749"/>
                </a:lnTo>
                <a:lnTo>
                  <a:pt x="286981" y="34289"/>
                </a:lnTo>
                <a:lnTo>
                  <a:pt x="283641" y="36829"/>
                </a:lnTo>
                <a:lnTo>
                  <a:pt x="314236" y="36829"/>
                </a:lnTo>
                <a:lnTo>
                  <a:pt x="323659" y="35559"/>
                </a:lnTo>
                <a:lnTo>
                  <a:pt x="319836" y="33019"/>
                </a:lnTo>
                <a:lnTo>
                  <a:pt x="321538" y="31749"/>
                </a:lnTo>
                <a:close/>
              </a:path>
              <a:path w="1977390" h="355600">
                <a:moveTo>
                  <a:pt x="650618" y="36505"/>
                </a:moveTo>
                <a:lnTo>
                  <a:pt x="650570" y="36829"/>
                </a:lnTo>
                <a:lnTo>
                  <a:pt x="650618" y="36505"/>
                </a:lnTo>
                <a:close/>
              </a:path>
              <a:path w="1977390" h="355600">
                <a:moveTo>
                  <a:pt x="207086" y="13969"/>
                </a:moveTo>
                <a:lnTo>
                  <a:pt x="195046" y="13969"/>
                </a:lnTo>
                <a:lnTo>
                  <a:pt x="187871" y="17779"/>
                </a:lnTo>
                <a:lnTo>
                  <a:pt x="182727" y="22859"/>
                </a:lnTo>
                <a:lnTo>
                  <a:pt x="178650" y="26669"/>
                </a:lnTo>
                <a:lnTo>
                  <a:pt x="172694" y="26669"/>
                </a:lnTo>
                <a:lnTo>
                  <a:pt x="168198" y="27939"/>
                </a:lnTo>
                <a:lnTo>
                  <a:pt x="154698" y="35559"/>
                </a:lnTo>
                <a:lnTo>
                  <a:pt x="247700" y="35559"/>
                </a:lnTo>
                <a:lnTo>
                  <a:pt x="249504" y="34289"/>
                </a:lnTo>
                <a:lnTo>
                  <a:pt x="252082" y="34289"/>
                </a:lnTo>
                <a:lnTo>
                  <a:pt x="256806" y="33019"/>
                </a:lnTo>
                <a:lnTo>
                  <a:pt x="260400" y="31749"/>
                </a:lnTo>
                <a:lnTo>
                  <a:pt x="321538" y="31749"/>
                </a:lnTo>
                <a:lnTo>
                  <a:pt x="323240" y="30479"/>
                </a:lnTo>
                <a:lnTo>
                  <a:pt x="313143" y="30479"/>
                </a:lnTo>
                <a:lnTo>
                  <a:pt x="306057" y="29209"/>
                </a:lnTo>
                <a:lnTo>
                  <a:pt x="302031" y="27939"/>
                </a:lnTo>
                <a:lnTo>
                  <a:pt x="304878" y="25399"/>
                </a:lnTo>
                <a:lnTo>
                  <a:pt x="294093" y="25399"/>
                </a:lnTo>
                <a:lnTo>
                  <a:pt x="290842" y="22859"/>
                </a:lnTo>
                <a:lnTo>
                  <a:pt x="284645" y="22859"/>
                </a:lnTo>
                <a:lnTo>
                  <a:pt x="286812" y="20319"/>
                </a:lnTo>
                <a:lnTo>
                  <a:pt x="250431" y="20319"/>
                </a:lnTo>
                <a:lnTo>
                  <a:pt x="242531" y="19049"/>
                </a:lnTo>
                <a:lnTo>
                  <a:pt x="232333" y="17779"/>
                </a:lnTo>
                <a:lnTo>
                  <a:pt x="222542" y="17779"/>
                </a:lnTo>
                <a:lnTo>
                  <a:pt x="220586" y="16509"/>
                </a:lnTo>
                <a:lnTo>
                  <a:pt x="218046" y="16509"/>
                </a:lnTo>
                <a:lnTo>
                  <a:pt x="215391" y="15239"/>
                </a:lnTo>
                <a:lnTo>
                  <a:pt x="212267" y="15239"/>
                </a:lnTo>
                <a:lnTo>
                  <a:pt x="207086" y="13969"/>
                </a:lnTo>
                <a:close/>
              </a:path>
              <a:path w="1977390" h="355600">
                <a:moveTo>
                  <a:pt x="347724" y="29209"/>
                </a:moveTo>
                <a:lnTo>
                  <a:pt x="336842" y="29209"/>
                </a:lnTo>
                <a:lnTo>
                  <a:pt x="326351" y="31749"/>
                </a:lnTo>
                <a:lnTo>
                  <a:pt x="330187" y="33019"/>
                </a:lnTo>
                <a:lnTo>
                  <a:pt x="335986" y="34289"/>
                </a:lnTo>
                <a:lnTo>
                  <a:pt x="343052" y="31749"/>
                </a:lnTo>
                <a:lnTo>
                  <a:pt x="347724" y="29209"/>
                </a:lnTo>
                <a:close/>
              </a:path>
              <a:path w="1977390" h="355600">
                <a:moveTo>
                  <a:pt x="1282713" y="21589"/>
                </a:moveTo>
                <a:lnTo>
                  <a:pt x="1128077" y="21589"/>
                </a:lnTo>
                <a:lnTo>
                  <a:pt x="1121168" y="22859"/>
                </a:lnTo>
                <a:lnTo>
                  <a:pt x="1122108" y="24129"/>
                </a:lnTo>
                <a:lnTo>
                  <a:pt x="1120406" y="25399"/>
                </a:lnTo>
                <a:lnTo>
                  <a:pt x="1108722" y="25399"/>
                </a:lnTo>
                <a:lnTo>
                  <a:pt x="1103109" y="26669"/>
                </a:lnTo>
                <a:lnTo>
                  <a:pt x="1080049" y="29209"/>
                </a:lnTo>
                <a:lnTo>
                  <a:pt x="1069244" y="31749"/>
                </a:lnTo>
                <a:lnTo>
                  <a:pt x="1058951" y="33019"/>
                </a:lnTo>
                <a:lnTo>
                  <a:pt x="1055471" y="33019"/>
                </a:lnTo>
                <a:lnTo>
                  <a:pt x="1052829" y="34289"/>
                </a:lnTo>
                <a:lnTo>
                  <a:pt x="1291725" y="34289"/>
                </a:lnTo>
                <a:lnTo>
                  <a:pt x="1284357" y="31749"/>
                </a:lnTo>
                <a:lnTo>
                  <a:pt x="1278201" y="26669"/>
                </a:lnTo>
                <a:lnTo>
                  <a:pt x="1281469" y="22859"/>
                </a:lnTo>
                <a:lnTo>
                  <a:pt x="1282713" y="21589"/>
                </a:lnTo>
                <a:close/>
              </a:path>
              <a:path w="1977390" h="355600">
                <a:moveTo>
                  <a:pt x="581113" y="30479"/>
                </a:moveTo>
                <a:lnTo>
                  <a:pt x="580313" y="30479"/>
                </a:lnTo>
                <a:lnTo>
                  <a:pt x="580897" y="31749"/>
                </a:lnTo>
                <a:lnTo>
                  <a:pt x="581177" y="31749"/>
                </a:lnTo>
                <a:lnTo>
                  <a:pt x="581113" y="30479"/>
                </a:lnTo>
                <a:close/>
              </a:path>
              <a:path w="1977390" h="355600">
                <a:moveTo>
                  <a:pt x="444753" y="7619"/>
                </a:moveTo>
                <a:lnTo>
                  <a:pt x="441744" y="8889"/>
                </a:lnTo>
                <a:lnTo>
                  <a:pt x="438784" y="8889"/>
                </a:lnTo>
                <a:lnTo>
                  <a:pt x="435876" y="10159"/>
                </a:lnTo>
                <a:lnTo>
                  <a:pt x="376436" y="10159"/>
                </a:lnTo>
                <a:lnTo>
                  <a:pt x="376821" y="11429"/>
                </a:lnTo>
                <a:lnTo>
                  <a:pt x="369275" y="15239"/>
                </a:lnTo>
                <a:lnTo>
                  <a:pt x="361164" y="17779"/>
                </a:lnTo>
                <a:lnTo>
                  <a:pt x="353159" y="21589"/>
                </a:lnTo>
                <a:lnTo>
                  <a:pt x="345935" y="25399"/>
                </a:lnTo>
                <a:lnTo>
                  <a:pt x="314617" y="25399"/>
                </a:lnTo>
                <a:lnTo>
                  <a:pt x="315340" y="27939"/>
                </a:lnTo>
                <a:lnTo>
                  <a:pt x="313143" y="30479"/>
                </a:lnTo>
                <a:lnTo>
                  <a:pt x="323240" y="30479"/>
                </a:lnTo>
                <a:lnTo>
                  <a:pt x="328434" y="29209"/>
                </a:lnTo>
                <a:lnTo>
                  <a:pt x="347724" y="29209"/>
                </a:lnTo>
                <a:lnTo>
                  <a:pt x="350061" y="27939"/>
                </a:lnTo>
                <a:lnTo>
                  <a:pt x="355688" y="26669"/>
                </a:lnTo>
                <a:lnTo>
                  <a:pt x="374693" y="26669"/>
                </a:lnTo>
                <a:lnTo>
                  <a:pt x="380126" y="24129"/>
                </a:lnTo>
                <a:lnTo>
                  <a:pt x="387757" y="21589"/>
                </a:lnTo>
                <a:lnTo>
                  <a:pt x="396157" y="21589"/>
                </a:lnTo>
                <a:lnTo>
                  <a:pt x="396620" y="20319"/>
                </a:lnTo>
                <a:lnTo>
                  <a:pt x="399465" y="17779"/>
                </a:lnTo>
                <a:lnTo>
                  <a:pt x="403491" y="15239"/>
                </a:lnTo>
                <a:lnTo>
                  <a:pt x="431455" y="15239"/>
                </a:lnTo>
                <a:lnTo>
                  <a:pt x="438064" y="12699"/>
                </a:lnTo>
                <a:lnTo>
                  <a:pt x="443858" y="10159"/>
                </a:lnTo>
                <a:lnTo>
                  <a:pt x="444753" y="7619"/>
                </a:lnTo>
                <a:close/>
              </a:path>
              <a:path w="1977390" h="355600">
                <a:moveTo>
                  <a:pt x="374693" y="26669"/>
                </a:moveTo>
                <a:lnTo>
                  <a:pt x="362429" y="26669"/>
                </a:lnTo>
                <a:lnTo>
                  <a:pt x="365654" y="27939"/>
                </a:lnTo>
                <a:lnTo>
                  <a:pt x="362483" y="30479"/>
                </a:lnTo>
                <a:lnTo>
                  <a:pt x="371976" y="27939"/>
                </a:lnTo>
                <a:lnTo>
                  <a:pt x="374693" y="26669"/>
                </a:lnTo>
                <a:close/>
              </a:path>
              <a:path w="1977390" h="355600">
                <a:moveTo>
                  <a:pt x="670054" y="21867"/>
                </a:moveTo>
                <a:lnTo>
                  <a:pt x="670280" y="24129"/>
                </a:lnTo>
                <a:lnTo>
                  <a:pt x="663397" y="24129"/>
                </a:lnTo>
                <a:lnTo>
                  <a:pt x="667296" y="25399"/>
                </a:lnTo>
                <a:lnTo>
                  <a:pt x="667194" y="27939"/>
                </a:lnTo>
                <a:lnTo>
                  <a:pt x="665416" y="29209"/>
                </a:lnTo>
                <a:lnTo>
                  <a:pt x="715803" y="29209"/>
                </a:lnTo>
                <a:lnTo>
                  <a:pt x="703781" y="26669"/>
                </a:lnTo>
                <a:lnTo>
                  <a:pt x="670054" y="21867"/>
                </a:lnTo>
                <a:close/>
              </a:path>
              <a:path w="1977390" h="355600">
                <a:moveTo>
                  <a:pt x="341121" y="13969"/>
                </a:moveTo>
                <a:lnTo>
                  <a:pt x="332371" y="16509"/>
                </a:lnTo>
                <a:lnTo>
                  <a:pt x="340804" y="17779"/>
                </a:lnTo>
                <a:lnTo>
                  <a:pt x="334975" y="21589"/>
                </a:lnTo>
                <a:lnTo>
                  <a:pt x="326564" y="22859"/>
                </a:lnTo>
                <a:lnTo>
                  <a:pt x="317301" y="24129"/>
                </a:lnTo>
                <a:lnTo>
                  <a:pt x="308914" y="26669"/>
                </a:lnTo>
                <a:lnTo>
                  <a:pt x="311772" y="26669"/>
                </a:lnTo>
                <a:lnTo>
                  <a:pt x="314617" y="25399"/>
                </a:lnTo>
                <a:lnTo>
                  <a:pt x="345935" y="25399"/>
                </a:lnTo>
                <a:lnTo>
                  <a:pt x="348686" y="20963"/>
                </a:lnTo>
                <a:lnTo>
                  <a:pt x="341121" y="13969"/>
                </a:lnTo>
                <a:close/>
              </a:path>
              <a:path w="1977390" h="355600">
                <a:moveTo>
                  <a:pt x="300469" y="20319"/>
                </a:moveTo>
                <a:lnTo>
                  <a:pt x="294868" y="21589"/>
                </a:lnTo>
                <a:lnTo>
                  <a:pt x="296532" y="22859"/>
                </a:lnTo>
                <a:lnTo>
                  <a:pt x="294093" y="25399"/>
                </a:lnTo>
                <a:lnTo>
                  <a:pt x="294690" y="25399"/>
                </a:lnTo>
                <a:lnTo>
                  <a:pt x="296684" y="24129"/>
                </a:lnTo>
                <a:lnTo>
                  <a:pt x="298589" y="21589"/>
                </a:lnTo>
                <a:lnTo>
                  <a:pt x="300469" y="20319"/>
                </a:lnTo>
                <a:close/>
              </a:path>
              <a:path w="1977390" h="355600">
                <a:moveTo>
                  <a:pt x="322795" y="16509"/>
                </a:moveTo>
                <a:lnTo>
                  <a:pt x="314718" y="19049"/>
                </a:lnTo>
                <a:lnTo>
                  <a:pt x="307352" y="21589"/>
                </a:lnTo>
                <a:lnTo>
                  <a:pt x="300682" y="24129"/>
                </a:lnTo>
                <a:lnTo>
                  <a:pt x="294690" y="25399"/>
                </a:lnTo>
                <a:lnTo>
                  <a:pt x="304878" y="25399"/>
                </a:lnTo>
                <a:lnTo>
                  <a:pt x="306302" y="24129"/>
                </a:lnTo>
                <a:lnTo>
                  <a:pt x="314180" y="21589"/>
                </a:lnTo>
                <a:lnTo>
                  <a:pt x="321174" y="20319"/>
                </a:lnTo>
                <a:lnTo>
                  <a:pt x="322795" y="16509"/>
                </a:lnTo>
                <a:close/>
              </a:path>
              <a:path w="1977390" h="355600">
                <a:moveTo>
                  <a:pt x="1161262" y="0"/>
                </a:moveTo>
                <a:lnTo>
                  <a:pt x="1124572" y="0"/>
                </a:lnTo>
                <a:lnTo>
                  <a:pt x="1117615" y="1269"/>
                </a:lnTo>
                <a:lnTo>
                  <a:pt x="1111238" y="2539"/>
                </a:lnTo>
                <a:lnTo>
                  <a:pt x="1105293" y="3809"/>
                </a:lnTo>
                <a:lnTo>
                  <a:pt x="1088553" y="7619"/>
                </a:lnTo>
                <a:lnTo>
                  <a:pt x="1076959" y="11429"/>
                </a:lnTo>
                <a:lnTo>
                  <a:pt x="1063585" y="15239"/>
                </a:lnTo>
                <a:lnTo>
                  <a:pt x="1047165" y="19049"/>
                </a:lnTo>
                <a:lnTo>
                  <a:pt x="1049527" y="21589"/>
                </a:lnTo>
                <a:lnTo>
                  <a:pt x="1054099" y="24129"/>
                </a:lnTo>
                <a:lnTo>
                  <a:pt x="1071676" y="25399"/>
                </a:lnTo>
                <a:lnTo>
                  <a:pt x="1089393" y="25399"/>
                </a:lnTo>
                <a:lnTo>
                  <a:pt x="1097493" y="24129"/>
                </a:lnTo>
                <a:lnTo>
                  <a:pt x="1106587" y="24129"/>
                </a:lnTo>
                <a:lnTo>
                  <a:pt x="1116755" y="22859"/>
                </a:lnTo>
                <a:lnTo>
                  <a:pt x="1128077" y="21589"/>
                </a:lnTo>
                <a:lnTo>
                  <a:pt x="1282713" y="21589"/>
                </a:lnTo>
                <a:lnTo>
                  <a:pt x="1283957" y="20319"/>
                </a:lnTo>
                <a:lnTo>
                  <a:pt x="1271473" y="16509"/>
                </a:lnTo>
                <a:lnTo>
                  <a:pt x="1257365" y="13969"/>
                </a:lnTo>
                <a:lnTo>
                  <a:pt x="1242211" y="12699"/>
                </a:lnTo>
                <a:lnTo>
                  <a:pt x="1226591" y="10159"/>
                </a:lnTo>
                <a:lnTo>
                  <a:pt x="1183886" y="6349"/>
                </a:lnTo>
                <a:lnTo>
                  <a:pt x="1173010" y="5079"/>
                </a:lnTo>
                <a:lnTo>
                  <a:pt x="1184597" y="3809"/>
                </a:lnTo>
                <a:lnTo>
                  <a:pt x="1174803" y="2539"/>
                </a:lnTo>
                <a:lnTo>
                  <a:pt x="1161262" y="0"/>
                </a:lnTo>
                <a:close/>
              </a:path>
              <a:path w="1977390" h="355600">
                <a:moveTo>
                  <a:pt x="289217" y="21589"/>
                </a:moveTo>
                <a:lnTo>
                  <a:pt x="284645" y="22859"/>
                </a:lnTo>
                <a:lnTo>
                  <a:pt x="290842" y="22859"/>
                </a:lnTo>
                <a:lnTo>
                  <a:pt x="289217" y="21589"/>
                </a:lnTo>
                <a:close/>
              </a:path>
              <a:path w="1977390" h="355600">
                <a:moveTo>
                  <a:pt x="396157" y="21589"/>
                </a:moveTo>
                <a:lnTo>
                  <a:pt x="387757" y="21589"/>
                </a:lnTo>
                <a:lnTo>
                  <a:pt x="395693" y="22859"/>
                </a:lnTo>
                <a:lnTo>
                  <a:pt x="396157" y="21589"/>
                </a:lnTo>
                <a:close/>
              </a:path>
              <a:path w="1977390" h="355600">
                <a:moveTo>
                  <a:pt x="669645" y="17779"/>
                </a:moveTo>
                <a:lnTo>
                  <a:pt x="668108" y="21589"/>
                </a:lnTo>
                <a:lnTo>
                  <a:pt x="670054" y="21867"/>
                </a:lnTo>
                <a:lnTo>
                  <a:pt x="669645" y="17779"/>
                </a:lnTo>
                <a:close/>
              </a:path>
              <a:path w="1977390" h="355600">
                <a:moveTo>
                  <a:pt x="351447" y="16509"/>
                </a:moveTo>
                <a:lnTo>
                  <a:pt x="348686" y="20963"/>
                </a:lnTo>
                <a:lnTo>
                  <a:pt x="349364" y="21589"/>
                </a:lnTo>
                <a:lnTo>
                  <a:pt x="351447" y="16509"/>
                </a:lnTo>
                <a:close/>
              </a:path>
              <a:path w="1977390" h="355600">
                <a:moveTo>
                  <a:pt x="261086" y="17779"/>
                </a:moveTo>
                <a:lnTo>
                  <a:pt x="247040" y="17779"/>
                </a:lnTo>
                <a:lnTo>
                  <a:pt x="251942" y="19049"/>
                </a:lnTo>
                <a:lnTo>
                  <a:pt x="250431" y="20319"/>
                </a:lnTo>
                <a:lnTo>
                  <a:pt x="286812" y="20319"/>
                </a:lnTo>
                <a:lnTo>
                  <a:pt x="287896" y="19049"/>
                </a:lnTo>
                <a:lnTo>
                  <a:pt x="267309" y="19049"/>
                </a:lnTo>
                <a:lnTo>
                  <a:pt x="261086" y="17779"/>
                </a:lnTo>
                <a:close/>
              </a:path>
              <a:path w="1977390" h="355600">
                <a:moveTo>
                  <a:pt x="431455" y="15239"/>
                </a:moveTo>
                <a:lnTo>
                  <a:pt x="403491" y="15239"/>
                </a:lnTo>
                <a:lnTo>
                  <a:pt x="404152" y="20319"/>
                </a:lnTo>
                <a:lnTo>
                  <a:pt x="408470" y="16509"/>
                </a:lnTo>
                <a:lnTo>
                  <a:pt x="429786" y="16509"/>
                </a:lnTo>
                <a:lnTo>
                  <a:pt x="431455" y="15239"/>
                </a:lnTo>
                <a:close/>
              </a:path>
              <a:path w="1977390" h="355600">
                <a:moveTo>
                  <a:pt x="429786" y="16509"/>
                </a:moveTo>
                <a:lnTo>
                  <a:pt x="415537" y="16509"/>
                </a:lnTo>
                <a:lnTo>
                  <a:pt x="421701" y="19049"/>
                </a:lnTo>
                <a:lnTo>
                  <a:pt x="427749" y="20319"/>
                </a:lnTo>
                <a:lnTo>
                  <a:pt x="428593" y="20160"/>
                </a:lnTo>
                <a:lnTo>
                  <a:pt x="428116" y="17779"/>
                </a:lnTo>
                <a:lnTo>
                  <a:pt x="429786" y="16509"/>
                </a:lnTo>
                <a:close/>
              </a:path>
              <a:path w="1977390" h="355600">
                <a:moveTo>
                  <a:pt x="429845" y="19923"/>
                </a:moveTo>
                <a:lnTo>
                  <a:pt x="428593" y="20160"/>
                </a:lnTo>
                <a:lnTo>
                  <a:pt x="428624" y="20319"/>
                </a:lnTo>
                <a:lnTo>
                  <a:pt x="429845" y="19923"/>
                </a:lnTo>
                <a:close/>
              </a:path>
              <a:path w="1977390" h="355600">
                <a:moveTo>
                  <a:pt x="434466" y="19049"/>
                </a:moveTo>
                <a:lnTo>
                  <a:pt x="432536" y="19049"/>
                </a:lnTo>
                <a:lnTo>
                  <a:pt x="429845" y="19923"/>
                </a:lnTo>
                <a:lnTo>
                  <a:pt x="434466" y="19049"/>
                </a:lnTo>
                <a:close/>
              </a:path>
              <a:path w="1977390" h="355600">
                <a:moveTo>
                  <a:pt x="285140" y="17779"/>
                </a:moveTo>
                <a:lnTo>
                  <a:pt x="279628" y="17779"/>
                </a:lnTo>
                <a:lnTo>
                  <a:pt x="280581" y="19049"/>
                </a:lnTo>
                <a:lnTo>
                  <a:pt x="287896" y="19049"/>
                </a:lnTo>
                <a:lnTo>
                  <a:pt x="285140" y="17779"/>
                </a:lnTo>
                <a:close/>
              </a:path>
              <a:path w="1977390" h="355600">
                <a:moveTo>
                  <a:pt x="251980" y="15239"/>
                </a:moveTo>
                <a:lnTo>
                  <a:pt x="232054" y="15239"/>
                </a:lnTo>
                <a:lnTo>
                  <a:pt x="232981" y="16509"/>
                </a:lnTo>
                <a:lnTo>
                  <a:pt x="238048" y="16509"/>
                </a:lnTo>
                <a:lnTo>
                  <a:pt x="242519" y="17779"/>
                </a:lnTo>
                <a:lnTo>
                  <a:pt x="257975" y="17779"/>
                </a:lnTo>
                <a:lnTo>
                  <a:pt x="251980" y="15239"/>
                </a:lnTo>
                <a:close/>
              </a:path>
              <a:path w="1977390" h="355600">
                <a:moveTo>
                  <a:pt x="245935" y="13969"/>
                </a:moveTo>
                <a:lnTo>
                  <a:pt x="243065" y="13969"/>
                </a:lnTo>
                <a:lnTo>
                  <a:pt x="248348" y="15239"/>
                </a:lnTo>
                <a:lnTo>
                  <a:pt x="251790" y="15239"/>
                </a:lnTo>
                <a:lnTo>
                  <a:pt x="245935" y="13969"/>
                </a:lnTo>
                <a:close/>
              </a:path>
              <a:path w="1977390" h="355600">
                <a:moveTo>
                  <a:pt x="371331" y="10159"/>
                </a:moveTo>
                <a:lnTo>
                  <a:pt x="366801" y="10159"/>
                </a:lnTo>
                <a:lnTo>
                  <a:pt x="363245" y="13969"/>
                </a:lnTo>
                <a:lnTo>
                  <a:pt x="362661" y="15239"/>
                </a:lnTo>
                <a:lnTo>
                  <a:pt x="371331" y="10159"/>
                </a:lnTo>
                <a:close/>
              </a:path>
              <a:path w="1977390" h="355600">
                <a:moveTo>
                  <a:pt x="233171" y="12699"/>
                </a:moveTo>
                <a:lnTo>
                  <a:pt x="238251" y="13969"/>
                </a:lnTo>
                <a:lnTo>
                  <a:pt x="242696" y="13969"/>
                </a:lnTo>
                <a:lnTo>
                  <a:pt x="233171" y="12699"/>
                </a:lnTo>
                <a:close/>
              </a:path>
              <a:path w="1977390" h="355600">
                <a:moveTo>
                  <a:pt x="375665" y="7619"/>
                </a:moveTo>
                <a:lnTo>
                  <a:pt x="371331" y="10159"/>
                </a:lnTo>
                <a:lnTo>
                  <a:pt x="376436" y="10159"/>
                </a:lnTo>
                <a:lnTo>
                  <a:pt x="375665" y="7619"/>
                </a:lnTo>
                <a:close/>
              </a:path>
              <a:path w="1977390" h="355600">
                <a:moveTo>
                  <a:pt x="404355" y="7619"/>
                </a:moveTo>
                <a:lnTo>
                  <a:pt x="391299" y="7619"/>
                </a:lnTo>
                <a:lnTo>
                  <a:pt x="391858" y="10159"/>
                </a:lnTo>
                <a:lnTo>
                  <a:pt x="405536" y="10159"/>
                </a:lnTo>
                <a:lnTo>
                  <a:pt x="404355" y="7619"/>
                </a:lnTo>
                <a:close/>
              </a:path>
              <a:path w="1977390" h="355600">
                <a:moveTo>
                  <a:pt x="429323" y="5079"/>
                </a:moveTo>
                <a:lnTo>
                  <a:pt x="421157" y="6349"/>
                </a:lnTo>
                <a:lnTo>
                  <a:pt x="413181" y="8889"/>
                </a:lnTo>
                <a:lnTo>
                  <a:pt x="405536" y="10159"/>
                </a:lnTo>
                <a:lnTo>
                  <a:pt x="435876" y="10159"/>
                </a:lnTo>
                <a:lnTo>
                  <a:pt x="437891" y="7619"/>
                </a:lnTo>
                <a:lnTo>
                  <a:pt x="427151" y="7619"/>
                </a:lnTo>
                <a:lnTo>
                  <a:pt x="429323" y="5079"/>
                </a:lnTo>
                <a:close/>
              </a:path>
              <a:path w="1977390" h="355600">
                <a:moveTo>
                  <a:pt x="410741" y="5079"/>
                </a:moveTo>
                <a:lnTo>
                  <a:pt x="405711" y="5079"/>
                </a:lnTo>
                <a:lnTo>
                  <a:pt x="398218" y="7619"/>
                </a:lnTo>
                <a:lnTo>
                  <a:pt x="410273" y="7619"/>
                </a:lnTo>
                <a:lnTo>
                  <a:pt x="410741" y="5079"/>
                </a:lnTo>
                <a:close/>
              </a:path>
              <a:path w="1977390" h="355600">
                <a:moveTo>
                  <a:pt x="438899" y="6349"/>
                </a:moveTo>
                <a:lnTo>
                  <a:pt x="427151" y="7619"/>
                </a:lnTo>
                <a:lnTo>
                  <a:pt x="437891" y="7619"/>
                </a:lnTo>
                <a:lnTo>
                  <a:pt x="438899" y="6349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421004" y="6223089"/>
            <a:ext cx="1388745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tisl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13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.o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Picture 27">
            <a:extLst>
              <a:ext uri="{FF2B5EF4-FFF2-40B4-BE49-F238E27FC236}">
                <a16:creationId xmlns:a16="http://schemas.microsoft.com/office/drawing/2014/main" id="{8724B195-90E6-FA38-97F5-6AEE6A9EA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0623" y="652746"/>
            <a:ext cx="3638378" cy="54235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CB58A8-99C8-26C1-49FC-8C4A3A321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98" y="934252"/>
            <a:ext cx="6071069" cy="5952028"/>
          </a:xfrm>
          <a:prstGeom prst="rect">
            <a:avLst/>
          </a:prstGeom>
        </p:spPr>
      </p:pic>
      <p:sp>
        <p:nvSpPr>
          <p:cNvPr id="31" name="object 2">
            <a:extLst>
              <a:ext uri="{FF2B5EF4-FFF2-40B4-BE49-F238E27FC236}">
                <a16:creationId xmlns:a16="http://schemas.microsoft.com/office/drawing/2014/main" id="{4E5D94E2-5D96-AE5C-0CF2-42EA896479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658" y="387993"/>
            <a:ext cx="5209889" cy="4683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200" b="1" spc="-50" dirty="0">
                <a:latin typeface="Nunito Sans"/>
              </a:rPr>
              <a:t>Climate change</a:t>
            </a:r>
            <a:endParaRPr lang="en-US" sz="3200" b="1" spc="-50" dirty="0">
              <a:latin typeface="Nunit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86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D04547551624B846D21AB5BEFB30D" ma:contentTypeVersion="18" ma:contentTypeDescription="Create a new document." ma:contentTypeScope="" ma:versionID="9a1793686768641c2ee7947cd7c819c1">
  <xsd:schema xmlns:xsd="http://www.w3.org/2001/XMLSchema" xmlns:xs="http://www.w3.org/2001/XMLSchema" xmlns:p="http://schemas.microsoft.com/office/2006/metadata/properties" xmlns:ns2="e2b4769b-1392-4857-bf80-02d79cea6f97" xmlns:ns3="e5b2ecf0-566a-428b-ad9c-28fac7176d45" targetNamespace="http://schemas.microsoft.com/office/2006/metadata/properties" ma:root="true" ma:fieldsID="2dac98c54f69c6bccbcd1f9c72e16ae1" ns2:_="" ns3:_="">
    <xsd:import namespace="e2b4769b-1392-4857-bf80-02d79cea6f97"/>
    <xsd:import namespace="e5b2ecf0-566a-428b-ad9c-28fac7176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b4769b-1392-4857-bf80-02d79cea6f9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3ef2028-933f-4936-8acc-7fcbc775c2ad}" ma:internalName="TaxCatchAll" ma:showField="CatchAllData" ma:web="e2b4769b-1392-4857-bf80-02d79cea6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b2ecf0-566a-428b-ad9c-28fac7176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f557935-bc27-486c-858e-925f0b0539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b4769b-1392-4857-bf80-02d79cea6f97" xsi:nil="true"/>
    <lcf76f155ced4ddcb4097134ff3c332f xmlns="e5b2ecf0-566a-428b-ad9c-28fac7176d4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BEF82E-3B1E-4499-8776-C09D486BCC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D4D8F0-3603-4AA9-BA19-26F4028FB69C}"/>
</file>

<file path=customXml/itemProps3.xml><?xml version="1.0" encoding="utf-8"?>
<ds:datastoreItem xmlns:ds="http://schemas.openxmlformats.org/officeDocument/2006/customXml" ds:itemID="{AFF03B06-4129-4BCE-A530-2443FBB58EA7}">
  <ds:schemaRefs>
    <ds:schemaRef ds:uri="b51ae1c2-3e91-40f2-b9e8-57ac53b3b10d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6a21bbe5-f1cb-4091-aa66-fb3a89c30b18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733</Words>
  <Application>Microsoft Office PowerPoint</Application>
  <PresentationFormat>Widescreen</PresentationFormat>
  <Paragraphs>141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Nunito Sans</vt:lpstr>
      <vt:lpstr>Segoe UI</vt:lpstr>
      <vt:lpstr>Times New Roman</vt:lpstr>
      <vt:lpstr>Wingdings</vt:lpstr>
      <vt:lpstr>Office Theme</vt:lpstr>
      <vt:lpstr>Modern Slavery:  An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Migration and Trafficking</vt:lpstr>
      <vt:lpstr>Our work to help safe migration and end trafficking</vt:lpstr>
      <vt:lpstr>Climate change</vt:lpstr>
      <vt:lpstr>Our work on climate change</vt:lpstr>
      <vt:lpstr>Spotting the signs</vt:lpstr>
      <vt:lpstr>Six things you can do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Slavery: An Overview  Bromley Humanist Society</dc:title>
  <dc:creator>Elizabeth Muir</dc:creator>
  <cp:lastModifiedBy>Lizzie Muir</cp:lastModifiedBy>
  <cp:revision>7</cp:revision>
  <dcterms:created xsi:type="dcterms:W3CDTF">2022-11-08T16:48:34Z</dcterms:created>
  <dcterms:modified xsi:type="dcterms:W3CDTF">2023-11-20T12:25:03Z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0x010100C729F3483B64234DA21698BAA333220F</vt:lpwstr>
  </property>
  <property fmtid="{D5CDD505-2E9C-101B-9397-08002B2CF9AE}" pid="3" name="MediaServiceImageTags">
    <vt:lpwstr/>
  </property>
</Properties>
</file>