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sldIdLst>
    <p:sldId id="266" r:id="rId6"/>
    <p:sldId id="298" r:id="rId7"/>
    <p:sldId id="284" r:id="rId8"/>
    <p:sldId id="295" r:id="rId9"/>
    <p:sldId id="288" r:id="rId10"/>
    <p:sldId id="296" r:id="rId11"/>
    <p:sldId id="287" r:id="rId12"/>
    <p:sldId id="29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006B"/>
    <a:srgbClr val="2F7685"/>
    <a:srgbClr val="58ACC0"/>
    <a:srgbClr val="6669C3"/>
    <a:srgbClr val="CBB822"/>
    <a:srgbClr val="AB9256"/>
    <a:srgbClr val="FFCC66"/>
    <a:srgbClr val="6666FF"/>
    <a:srgbClr val="66CC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3" autoAdjust="0"/>
    <p:restoredTop sz="86418"/>
  </p:normalViewPr>
  <p:slideViewPr>
    <p:cSldViewPr snapToGrid="0" snapToObjects="1">
      <p:cViewPr varScale="1">
        <p:scale>
          <a:sx n="62" d="100"/>
          <a:sy n="62" d="100"/>
        </p:scale>
        <p:origin x="1812"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734333-9ECC-4D65-8B3D-6E9AD79E60DF}" type="datetimeFigureOut">
              <a:rPr lang="en-GB" smtClean="0"/>
              <a:t>26/06/2022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0722B-EAFC-419F-9CDA-05C7E677EF47}" type="slidenum">
              <a:rPr lang="en-GB" smtClean="0"/>
              <a:t>‹#›</a:t>
            </a:fld>
            <a:endParaRPr lang="en-GB"/>
          </a:p>
        </p:txBody>
      </p:sp>
    </p:spTree>
    <p:extLst>
      <p:ext uri="{BB962C8B-B14F-4D97-AF65-F5344CB8AC3E}">
        <p14:creationId xmlns:p14="http://schemas.microsoft.com/office/powerpoint/2010/main" val="372875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0722B-EAFC-419F-9CDA-05C7E677EF47}" type="slidenum">
              <a:rPr lang="en-GB" smtClean="0"/>
              <a:t>2</a:t>
            </a:fld>
            <a:endParaRPr lang="en-GB"/>
          </a:p>
        </p:txBody>
      </p:sp>
    </p:spTree>
    <p:extLst>
      <p:ext uri="{BB962C8B-B14F-4D97-AF65-F5344CB8AC3E}">
        <p14:creationId xmlns:p14="http://schemas.microsoft.com/office/powerpoint/2010/main" val="424658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0722B-EAFC-419F-9CDA-05C7E677EF47}" type="slidenum">
              <a:rPr lang="en-GB" smtClean="0"/>
              <a:t>3</a:t>
            </a:fld>
            <a:endParaRPr lang="en-GB"/>
          </a:p>
        </p:txBody>
      </p:sp>
    </p:spTree>
    <p:extLst>
      <p:ext uri="{BB962C8B-B14F-4D97-AF65-F5344CB8AC3E}">
        <p14:creationId xmlns:p14="http://schemas.microsoft.com/office/powerpoint/2010/main" val="424658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0722B-EAFC-419F-9CDA-05C7E677EF47}" type="slidenum">
              <a:rPr lang="en-GB" smtClean="0"/>
              <a:t>4</a:t>
            </a:fld>
            <a:endParaRPr lang="en-GB"/>
          </a:p>
        </p:txBody>
      </p:sp>
    </p:spTree>
    <p:extLst>
      <p:ext uri="{BB962C8B-B14F-4D97-AF65-F5344CB8AC3E}">
        <p14:creationId xmlns:p14="http://schemas.microsoft.com/office/powerpoint/2010/main" val="424658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0722B-EAFC-419F-9CDA-05C7E677EF47}" type="slidenum">
              <a:rPr lang="en-GB" smtClean="0"/>
              <a:t>7</a:t>
            </a:fld>
            <a:endParaRPr lang="en-GB"/>
          </a:p>
        </p:txBody>
      </p:sp>
    </p:spTree>
    <p:extLst>
      <p:ext uri="{BB962C8B-B14F-4D97-AF65-F5344CB8AC3E}">
        <p14:creationId xmlns:p14="http://schemas.microsoft.com/office/powerpoint/2010/main" val="424658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10722B-EAFC-419F-9CDA-05C7E677EF47}" type="slidenum">
              <a:rPr lang="en-GB" smtClean="0"/>
              <a:t>8</a:t>
            </a:fld>
            <a:endParaRPr lang="en-GB"/>
          </a:p>
        </p:txBody>
      </p:sp>
    </p:spTree>
    <p:extLst>
      <p:ext uri="{BB962C8B-B14F-4D97-AF65-F5344CB8AC3E}">
        <p14:creationId xmlns:p14="http://schemas.microsoft.com/office/powerpoint/2010/main" val="4246582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ne">
    <p:spTree>
      <p:nvGrpSpPr>
        <p:cNvPr id="1" name=""/>
        <p:cNvGrpSpPr/>
        <p:nvPr/>
      </p:nvGrpSpPr>
      <p:grpSpPr>
        <a:xfrm>
          <a:off x="0" y="0"/>
          <a:ext cx="0" cy="0"/>
          <a:chOff x="0" y="0"/>
          <a:chExt cx="0" cy="0"/>
        </a:xfrm>
      </p:grpSpPr>
      <p:sp>
        <p:nvSpPr>
          <p:cNvPr id="16" name="Rectangle 15"/>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ink block.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59327" y="1399955"/>
            <a:ext cx="3575401" cy="2200395"/>
          </a:xfrm>
          <a:prstGeom prst="rect">
            <a:avLst/>
          </a:prstGeom>
        </p:spPr>
      </p:pic>
      <p:sp>
        <p:nvSpPr>
          <p:cNvPr id="9" name="TextBox 8"/>
          <p:cNvSpPr txBox="1"/>
          <p:nvPr userDrawn="1"/>
        </p:nvSpPr>
        <p:spPr>
          <a:xfrm>
            <a:off x="5200176" y="1981205"/>
            <a:ext cx="3330071" cy="2062103"/>
          </a:xfrm>
          <a:prstGeom prst="rect">
            <a:avLst/>
          </a:prstGeom>
          <a:noFill/>
        </p:spPr>
        <p:txBody>
          <a:bodyPr wrap="square" rtlCol="0" anchor="t">
            <a:spAutoFit/>
          </a:bodyPr>
          <a:lstStyle/>
          <a:p>
            <a:pPr>
              <a:lnSpc>
                <a:spcPct val="120000"/>
              </a:lnSpc>
            </a:pPr>
            <a:r>
              <a:rPr lang="en-GB" sz="1400" dirty="0">
                <a:latin typeface="Helvetica"/>
                <a:cs typeface="Helvetica"/>
              </a:rPr>
              <a:t>We will constantly provide the highest possible standards of compassionate care and the very best patient and staff experience. We will listen to and involve our patients, staff and partners. </a:t>
            </a:r>
          </a:p>
          <a:p>
            <a:pPr marL="285750" indent="-285750">
              <a:buFont typeface="Arial" panose="020B0604020202020204" pitchFamily="34" charset="0"/>
              <a:buChar char="•"/>
            </a:pPr>
            <a:endParaRPr lang="en-GB" sz="1600" b="1" dirty="0">
              <a:latin typeface="Arial"/>
              <a:cs typeface="Arial"/>
            </a:endParaRPr>
          </a:p>
          <a:p>
            <a:pPr marL="171450" indent="-171450">
              <a:buFont typeface="Arial" panose="020B0604020202020204" pitchFamily="34" charset="0"/>
              <a:buChar char="•"/>
            </a:pPr>
            <a:endParaRPr lang="en-US" sz="1600" b="1" dirty="0">
              <a:latin typeface="Arial"/>
              <a:cs typeface="Arial"/>
            </a:endParaRPr>
          </a:p>
          <a:p>
            <a:endParaRPr lang="en-US" sz="1200" dirty="0">
              <a:latin typeface="Arial"/>
              <a:cs typeface="Arial"/>
            </a:endParaRPr>
          </a:p>
        </p:txBody>
      </p:sp>
      <p:sp>
        <p:nvSpPr>
          <p:cNvPr id="10" name="TextBox 9"/>
          <p:cNvSpPr txBox="1"/>
          <p:nvPr userDrawn="1"/>
        </p:nvSpPr>
        <p:spPr>
          <a:xfrm>
            <a:off x="635720" y="1565757"/>
            <a:ext cx="3744416" cy="830997"/>
          </a:xfrm>
          <a:prstGeom prst="rect">
            <a:avLst/>
          </a:prstGeom>
          <a:noFill/>
        </p:spPr>
        <p:txBody>
          <a:bodyPr wrap="square" rtlCol="0">
            <a:spAutoFit/>
          </a:bodyPr>
          <a:lstStyle/>
          <a:p>
            <a:r>
              <a:rPr lang="en-GB" sz="2400" b="1" dirty="0">
                <a:solidFill>
                  <a:schemeClr val="bg1"/>
                </a:solidFill>
              </a:rPr>
              <a:t>UPDATE FOR OUR </a:t>
            </a:r>
          </a:p>
          <a:p>
            <a:r>
              <a:rPr lang="en-GB" sz="2400" b="1" dirty="0">
                <a:solidFill>
                  <a:schemeClr val="bg1"/>
                </a:solidFill>
              </a:rPr>
              <a:t>Council of Governors</a:t>
            </a:r>
          </a:p>
        </p:txBody>
      </p:sp>
      <p:sp>
        <p:nvSpPr>
          <p:cNvPr id="11" name="TextBox 10"/>
          <p:cNvSpPr txBox="1"/>
          <p:nvPr userDrawn="1"/>
        </p:nvSpPr>
        <p:spPr>
          <a:xfrm>
            <a:off x="635720" y="2573278"/>
            <a:ext cx="3061287" cy="807913"/>
          </a:xfrm>
          <a:prstGeom prst="rect">
            <a:avLst/>
          </a:prstGeom>
          <a:noFill/>
        </p:spPr>
        <p:txBody>
          <a:bodyPr wrap="none" rtlCol="0">
            <a:spAutoFit/>
          </a:bodyPr>
          <a:lstStyle/>
          <a:p>
            <a:r>
              <a:rPr lang="en-GB" b="1" dirty="0">
                <a:solidFill>
                  <a:srgbClr val="FFFFFF"/>
                </a:solidFill>
              </a:rPr>
              <a:t>Jackie Daniel │ </a:t>
            </a:r>
            <a:r>
              <a:rPr lang="en-GB" dirty="0">
                <a:solidFill>
                  <a:srgbClr val="FFFFFF"/>
                </a:solidFill>
              </a:rPr>
              <a:t>Chief Executive</a:t>
            </a:r>
          </a:p>
          <a:p>
            <a:endParaRPr lang="en-GB" sz="1050" b="1" dirty="0">
              <a:solidFill>
                <a:srgbClr val="FFFFFF"/>
              </a:solidFill>
            </a:endParaRPr>
          </a:p>
          <a:p>
            <a:r>
              <a:rPr lang="en-GB" b="1" dirty="0">
                <a:solidFill>
                  <a:srgbClr val="FFFFFF"/>
                </a:solidFill>
              </a:rPr>
              <a:t>29 July 2015</a:t>
            </a:r>
          </a:p>
        </p:txBody>
      </p:sp>
      <p:pic>
        <p:nvPicPr>
          <p:cNvPr id="12" name="Picture 11" descr="o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 y="0"/>
            <a:ext cx="9180000" cy="5604224"/>
          </a:xfrm>
          <a:prstGeom prst="rect">
            <a:avLst/>
          </a:prstGeom>
        </p:spPr>
      </p:pic>
      <p:sp>
        <p:nvSpPr>
          <p:cNvPr id="14" name="Text Placeholder 7"/>
          <p:cNvSpPr>
            <a:spLocks noGrp="1"/>
          </p:cNvSpPr>
          <p:nvPr>
            <p:ph type="body" sz="quarter" idx="11" hasCustomPrompt="1"/>
          </p:nvPr>
        </p:nvSpPr>
        <p:spPr>
          <a:xfrm>
            <a:off x="3225800" y="798616"/>
            <a:ext cx="5465442" cy="601340"/>
          </a:xfrm>
          <a:prstGeom prst="rect">
            <a:avLst/>
          </a:prstGeom>
        </p:spPr>
        <p:txBody>
          <a:bodyPr lIns="90000" anchor="t" anchorCtr="0"/>
          <a:lstStyle>
            <a:lvl1pPr marL="0" indent="0" algn="r">
              <a:buFontTx/>
              <a:buNone/>
              <a:defRPr sz="1800" b="1" i="0" baseline="0">
                <a:solidFill>
                  <a:schemeClr val="bg1"/>
                </a:solidFill>
                <a:latin typeface="arial" charset="0"/>
              </a:defRPr>
            </a:lvl1pPr>
            <a:lvl2pPr>
              <a:defRPr sz="1200" baseline="0"/>
            </a:lvl2pPr>
            <a:lvl3pPr>
              <a:defRPr sz="1200" baseline="0"/>
            </a:lvl3pPr>
            <a:lvl4pPr>
              <a:defRPr sz="1200" baseline="0"/>
            </a:lvl4pPr>
            <a:lvl5pPr>
              <a:defRPr sz="1200" baseline="0"/>
            </a:lvl5pPr>
          </a:lstStyle>
          <a:p>
            <a:pPr lvl="0"/>
            <a:r>
              <a:rPr lang="en-US" dirty="0"/>
              <a:t>SLIDE TITLE GOES HERE</a:t>
            </a:r>
          </a:p>
        </p:txBody>
      </p:sp>
      <p:pic>
        <p:nvPicPr>
          <p:cNvPr id="15" name="Picture 14"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Tree>
    <p:extLst>
      <p:ext uri="{BB962C8B-B14F-4D97-AF65-F5344CB8AC3E}">
        <p14:creationId xmlns:p14="http://schemas.microsoft.com/office/powerpoint/2010/main" val="1350933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Fou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6029" y="-990600"/>
            <a:ext cx="9689428" cy="71120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7036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Fou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6029" y="-990600"/>
            <a:ext cx="9689428" cy="71120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887988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F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609600" y="-292100"/>
            <a:ext cx="9728200" cy="71501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961948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Slide F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609600" y="-292100"/>
            <a:ext cx="9728200" cy="71501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828891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055" y="-266700"/>
            <a:ext cx="9262110" cy="71247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04224"/>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696621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61" y="-1028700"/>
            <a:ext cx="9246723" cy="71120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526640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61" y="-1028700"/>
            <a:ext cx="9246723" cy="71120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463563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7144"/>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88980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7144"/>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2117598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600" y="-658663"/>
            <a:ext cx="9499600" cy="6317234"/>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60514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Two">
    <p:spTree>
      <p:nvGrpSpPr>
        <p:cNvPr id="1" name=""/>
        <p:cNvGrpSpPr/>
        <p:nvPr/>
      </p:nvGrpSpPr>
      <p:grpSpPr>
        <a:xfrm>
          <a:off x="0" y="0"/>
          <a:ext cx="0" cy="0"/>
          <a:chOff x="0" y="0"/>
          <a:chExt cx="0" cy="0"/>
        </a:xfrm>
      </p:grpSpPr>
      <p:sp>
        <p:nvSpPr>
          <p:cNvPr id="12" name="Rectangle 11"/>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tw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80000" cy="5604197"/>
          </a:xfrm>
          <a:prstGeom prst="rect">
            <a:avLst/>
          </a:prstGeom>
        </p:spPr>
      </p:pic>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59327" y="1399955"/>
            <a:ext cx="3575401" cy="2200395"/>
          </a:xfrm>
          <a:prstGeom prst="rect">
            <a:avLst/>
          </a:prstGeom>
        </p:spPr>
      </p:pic>
      <p:sp>
        <p:nvSpPr>
          <p:cNvPr id="9" name="Text Placeholder 7"/>
          <p:cNvSpPr>
            <a:spLocks noGrp="1"/>
          </p:cNvSpPr>
          <p:nvPr>
            <p:ph type="body" sz="quarter" idx="10" hasCustomPrompt="1"/>
          </p:nvPr>
        </p:nvSpPr>
        <p:spPr>
          <a:xfrm>
            <a:off x="5143500" y="1955800"/>
            <a:ext cx="3378200" cy="1523999"/>
          </a:xfrm>
          <a:prstGeom prst="rect">
            <a:avLst/>
          </a:prstGeom>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Text Placeholder 7"/>
          <p:cNvSpPr>
            <a:spLocks noGrp="1"/>
          </p:cNvSpPr>
          <p:nvPr>
            <p:ph type="body" sz="quarter" idx="11" hasCustomPrompt="1"/>
          </p:nvPr>
        </p:nvSpPr>
        <p:spPr>
          <a:xfrm>
            <a:off x="3225800" y="798616"/>
            <a:ext cx="5465442" cy="601340"/>
          </a:xfrm>
          <a:prstGeom prst="rect">
            <a:avLst/>
          </a:prstGeom>
        </p:spPr>
        <p:txBody>
          <a:bodyPr lIns="90000" anchor="t" anchorCtr="0"/>
          <a:lstStyle>
            <a:lvl1pPr marL="0" indent="0" algn="r">
              <a:buFontTx/>
              <a:buNone/>
              <a:defRPr sz="1800" b="1" i="0" baseline="0">
                <a:solidFill>
                  <a:schemeClr val="bg1"/>
                </a:solidFill>
                <a:latin typeface="arial" charset="0"/>
              </a:defRPr>
            </a:lvl1pPr>
            <a:lvl2pPr>
              <a:defRPr sz="1200" baseline="0"/>
            </a:lvl2pPr>
            <a:lvl3pPr>
              <a:defRPr sz="1200" baseline="0"/>
            </a:lvl3pPr>
            <a:lvl4pPr>
              <a:defRPr sz="1200" baseline="0"/>
            </a:lvl4pPr>
            <a:lvl5pPr>
              <a:defRPr sz="1200" baseline="0"/>
            </a:lvl5pPr>
          </a:lstStyle>
          <a:p>
            <a:pPr lvl="0"/>
            <a:r>
              <a:rPr lang="en-US" dirty="0"/>
              <a:t>SLIDE TITLE GOES HERE</a:t>
            </a:r>
          </a:p>
        </p:txBody>
      </p:sp>
      <p:pic>
        <p:nvPicPr>
          <p:cNvPr id="11" name="Picture 10"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Tree>
    <p:extLst>
      <p:ext uri="{BB962C8B-B14F-4D97-AF65-F5344CB8AC3E}">
        <p14:creationId xmlns:p14="http://schemas.microsoft.com/office/powerpoint/2010/main" val="4150790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600" y="-658663"/>
            <a:ext cx="9499600" cy="6317234"/>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973355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1" y="-455464"/>
            <a:ext cx="9189771" cy="6111198"/>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65143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1" y="-455464"/>
            <a:ext cx="9189771" cy="6111198"/>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227954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62500"/>
            <a:ext cx="9162000" cy="6111054"/>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03882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62500"/>
            <a:ext cx="9162000" cy="6111054"/>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029772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1" y="-142875"/>
            <a:ext cx="9175925" cy="6120342"/>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2002295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Image Slide Six">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1" y="-142875"/>
            <a:ext cx="9175925" cy="6120342"/>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652927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067" y="-1554532"/>
            <a:ext cx="10796067" cy="7200977"/>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91283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Image Slide Six">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067" y="-1554532"/>
            <a:ext cx="10796067" cy="7200977"/>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029120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pic>
        <p:nvPicPr>
          <p:cNvPr id="12" name="Picture 11" descr="Govorners powerpoint-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155700"/>
          </a:xfrm>
          <a:prstGeom prst="rect">
            <a:avLst/>
          </a:prstGeom>
        </p:spPr>
      </p:pic>
      <p:sp>
        <p:nvSpPr>
          <p:cNvPr id="15" name="Rectangle 14"/>
          <p:cNvSpPr/>
          <p:nvPr userDrawn="1"/>
        </p:nvSpPr>
        <p:spPr>
          <a:xfrm>
            <a:off x="575734" y="1269387"/>
            <a:ext cx="8009466" cy="356213"/>
          </a:xfrm>
          <a:prstGeom prst="rect">
            <a:avLst/>
          </a:prstGeom>
          <a:solidFill>
            <a:srgbClr val="2F7685"/>
          </a:solidFill>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pic>
        <p:nvPicPr>
          <p:cNvPr id="16" name="Picture 15" descr="footer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69280"/>
            <a:ext cx="9144000" cy="1188720"/>
          </a:xfrm>
          <a:prstGeom prst="rect">
            <a:avLst/>
          </a:prstGeom>
        </p:spPr>
      </p:pic>
      <p:sp>
        <p:nvSpPr>
          <p:cNvPr id="17" name="Text Placeholder 7"/>
          <p:cNvSpPr>
            <a:spLocks noGrp="1"/>
          </p:cNvSpPr>
          <p:nvPr>
            <p:ph type="body" sz="quarter" idx="12" hasCustomPrompt="1"/>
          </p:nvPr>
        </p:nvSpPr>
        <p:spPr>
          <a:xfrm>
            <a:off x="774700" y="367040"/>
            <a:ext cx="7810499" cy="523220"/>
          </a:xfrm>
          <a:prstGeom prst="rect">
            <a:avLst/>
          </a:prstGeom>
          <a:effectLst/>
        </p:spPr>
        <p:txBody>
          <a:bodyPr wrap="square" lIns="90000">
            <a:spAutoFit/>
          </a:bodyPr>
          <a:lstStyle>
            <a:lvl1pPr marL="0" indent="0">
              <a:buFontTx/>
              <a:buNone/>
              <a:defRPr sz="2800" b="1"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8" name="Text Placeholder 7"/>
          <p:cNvSpPr>
            <a:spLocks noGrp="1"/>
          </p:cNvSpPr>
          <p:nvPr>
            <p:ph type="body" sz="quarter" idx="13" hasCustomPrompt="1"/>
          </p:nvPr>
        </p:nvSpPr>
        <p:spPr>
          <a:xfrm>
            <a:off x="575734" y="1243987"/>
            <a:ext cx="8009465" cy="369332"/>
          </a:xfrm>
          <a:prstGeom prst="rect">
            <a:avLst/>
          </a:prstGeom>
          <a:effectLst/>
        </p:spPr>
        <p:txBody>
          <a:bodyPr wrap="square" lIns="90000">
            <a:spAutoFit/>
          </a:bodyPr>
          <a:lstStyle>
            <a:lvl1pPr marL="0" indent="0" algn="ctr">
              <a:buFontTx/>
              <a:buNone/>
              <a:defRPr sz="1800" b="0"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p:txBody>
      </p:sp>
      <p:pic>
        <p:nvPicPr>
          <p:cNvPr id="19" name="Picture 18" descr="team 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55800" y="2012986"/>
            <a:ext cx="5232400" cy="3270373"/>
          </a:xfrm>
          <a:prstGeom prst="rect">
            <a:avLst/>
          </a:prstGeom>
        </p:spPr>
      </p:pic>
    </p:spTree>
    <p:extLst>
      <p:ext uri="{BB962C8B-B14F-4D97-AF65-F5344CB8AC3E}">
        <p14:creationId xmlns:p14="http://schemas.microsoft.com/office/powerpoint/2010/main" val="169212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hree">
    <p:spTree>
      <p:nvGrpSpPr>
        <p:cNvPr id="1" name=""/>
        <p:cNvGrpSpPr/>
        <p:nvPr/>
      </p:nvGrpSpPr>
      <p:grpSpPr>
        <a:xfrm>
          <a:off x="0" y="0"/>
          <a:ext cx="0" cy="0"/>
          <a:chOff x="0" y="0"/>
          <a:chExt cx="0" cy="0"/>
        </a:xfrm>
      </p:grpSpPr>
      <p:sp>
        <p:nvSpPr>
          <p:cNvPr id="14" name="Rectangle 13"/>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thre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0" y="0"/>
            <a:ext cx="9180000" cy="5604684"/>
          </a:xfrm>
          <a:prstGeom prst="rect">
            <a:avLst/>
          </a:prstGeom>
        </p:spPr>
      </p:pic>
      <p:pic>
        <p:nvPicPr>
          <p:cNvPr id="10" name="Picture 9"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59327" y="1399955"/>
            <a:ext cx="3575401" cy="2200395"/>
          </a:xfrm>
          <a:prstGeom prst="rect">
            <a:avLst/>
          </a:prstGeom>
        </p:spPr>
      </p:pic>
      <p:sp>
        <p:nvSpPr>
          <p:cNvPr id="11" name="Text Placeholder 7"/>
          <p:cNvSpPr>
            <a:spLocks noGrp="1"/>
          </p:cNvSpPr>
          <p:nvPr>
            <p:ph type="body" sz="quarter" idx="10" hasCustomPrompt="1"/>
          </p:nvPr>
        </p:nvSpPr>
        <p:spPr>
          <a:xfrm>
            <a:off x="5143500" y="1955800"/>
            <a:ext cx="3378200" cy="1523999"/>
          </a:xfrm>
          <a:prstGeom prst="rect">
            <a:avLst/>
          </a:prstGeom>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2" name="Text Placeholder 7"/>
          <p:cNvSpPr>
            <a:spLocks noGrp="1"/>
          </p:cNvSpPr>
          <p:nvPr>
            <p:ph type="body" sz="quarter" idx="11" hasCustomPrompt="1"/>
          </p:nvPr>
        </p:nvSpPr>
        <p:spPr>
          <a:xfrm>
            <a:off x="3225800" y="798616"/>
            <a:ext cx="5465442" cy="601340"/>
          </a:xfrm>
          <a:prstGeom prst="rect">
            <a:avLst/>
          </a:prstGeom>
        </p:spPr>
        <p:txBody>
          <a:bodyPr lIns="90000" anchor="t" anchorCtr="0"/>
          <a:lstStyle>
            <a:lvl1pPr marL="0" indent="0" algn="r">
              <a:buFontTx/>
              <a:buNone/>
              <a:defRPr sz="1800" b="1" i="0" baseline="0">
                <a:solidFill>
                  <a:schemeClr val="bg1"/>
                </a:solidFill>
                <a:latin typeface="arial" charset="0"/>
              </a:defRPr>
            </a:lvl1pPr>
            <a:lvl2pPr>
              <a:defRPr sz="1200" baseline="0"/>
            </a:lvl2pPr>
            <a:lvl3pPr>
              <a:defRPr sz="1200" baseline="0"/>
            </a:lvl3pPr>
            <a:lvl4pPr>
              <a:defRPr sz="1200" baseline="0"/>
            </a:lvl4pPr>
            <a:lvl5pPr>
              <a:defRPr sz="1200" baseline="0"/>
            </a:lvl5pPr>
          </a:lstStyle>
          <a:p>
            <a:pPr lvl="0"/>
            <a:r>
              <a:rPr lang="en-US" dirty="0"/>
              <a:t>SLIDE TITLE GOES HERE</a:t>
            </a:r>
          </a:p>
        </p:txBody>
      </p:sp>
      <p:pic>
        <p:nvPicPr>
          <p:cNvPr id="13" name="Picture 12"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Tree>
    <p:extLst>
      <p:ext uri="{BB962C8B-B14F-4D97-AF65-F5344CB8AC3E}">
        <p14:creationId xmlns:p14="http://schemas.microsoft.com/office/powerpoint/2010/main" val="249275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pic>
        <p:nvPicPr>
          <p:cNvPr id="12" name="Picture 11" descr="Govorners powerpoint-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155700"/>
          </a:xfrm>
          <a:prstGeom prst="rect">
            <a:avLst/>
          </a:prstGeom>
        </p:spPr>
      </p:pic>
      <p:sp>
        <p:nvSpPr>
          <p:cNvPr id="15" name="Rectangle 14"/>
          <p:cNvSpPr/>
          <p:nvPr userDrawn="1"/>
        </p:nvSpPr>
        <p:spPr>
          <a:xfrm>
            <a:off x="575734" y="1269387"/>
            <a:ext cx="8009466" cy="356213"/>
          </a:xfrm>
          <a:prstGeom prst="rect">
            <a:avLst/>
          </a:prstGeom>
          <a:solidFill>
            <a:srgbClr val="2F7685"/>
          </a:solidFill>
          <a:effectLst/>
        </p:spPr>
        <p:style>
          <a:lnRef idx="1">
            <a:schemeClr val="accent1"/>
          </a:lnRef>
          <a:fillRef idx="3">
            <a:schemeClr val="accent1"/>
          </a:fillRef>
          <a:effectRef idx="2">
            <a:schemeClr val="accent1"/>
          </a:effectRef>
          <a:fontRef idx="minor">
            <a:schemeClr val="lt1"/>
          </a:fontRef>
        </p:style>
        <p:txBody>
          <a:bodyPr rtlCol="0" anchor="ctr" anchorCtr="0"/>
          <a:lstStyle/>
          <a:p>
            <a:pPr algn="ctr"/>
            <a:endParaRPr lang="en-US"/>
          </a:p>
        </p:txBody>
      </p:sp>
      <p:pic>
        <p:nvPicPr>
          <p:cNvPr id="16" name="Picture 15" descr="footer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69280"/>
            <a:ext cx="9144000" cy="1188720"/>
          </a:xfrm>
          <a:prstGeom prst="rect">
            <a:avLst/>
          </a:prstGeom>
        </p:spPr>
      </p:pic>
      <p:sp>
        <p:nvSpPr>
          <p:cNvPr id="17" name="Text Placeholder 7"/>
          <p:cNvSpPr>
            <a:spLocks noGrp="1"/>
          </p:cNvSpPr>
          <p:nvPr>
            <p:ph type="body" sz="quarter" idx="12" hasCustomPrompt="1"/>
          </p:nvPr>
        </p:nvSpPr>
        <p:spPr>
          <a:xfrm>
            <a:off x="774700" y="367040"/>
            <a:ext cx="7810499" cy="523220"/>
          </a:xfrm>
          <a:prstGeom prst="rect">
            <a:avLst/>
          </a:prstGeom>
          <a:effectLst/>
        </p:spPr>
        <p:txBody>
          <a:bodyPr wrap="square" lIns="90000">
            <a:spAutoFit/>
          </a:bodyPr>
          <a:lstStyle>
            <a:lvl1pPr marL="0" indent="0">
              <a:buFontTx/>
              <a:buNone/>
              <a:defRPr sz="2800" b="1"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8" name="Text Placeholder 7"/>
          <p:cNvSpPr>
            <a:spLocks noGrp="1"/>
          </p:cNvSpPr>
          <p:nvPr>
            <p:ph type="body" sz="quarter" idx="13" hasCustomPrompt="1"/>
          </p:nvPr>
        </p:nvSpPr>
        <p:spPr>
          <a:xfrm>
            <a:off x="575734" y="1243987"/>
            <a:ext cx="8009465" cy="369332"/>
          </a:xfrm>
          <a:prstGeom prst="rect">
            <a:avLst/>
          </a:prstGeom>
          <a:effectLst/>
        </p:spPr>
        <p:txBody>
          <a:bodyPr wrap="square" lIns="90000">
            <a:spAutoFit/>
          </a:bodyPr>
          <a:lstStyle>
            <a:lvl1pPr marL="0" indent="0" algn="ctr">
              <a:buFontTx/>
              <a:buNone/>
              <a:defRPr sz="1800" b="0"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p:txBody>
      </p:sp>
      <p:sp>
        <p:nvSpPr>
          <p:cNvPr id="11" name="Text Placeholder 7"/>
          <p:cNvSpPr>
            <a:spLocks noGrp="1"/>
          </p:cNvSpPr>
          <p:nvPr>
            <p:ph type="body" sz="quarter" idx="10" hasCustomPrompt="1"/>
          </p:nvPr>
        </p:nvSpPr>
        <p:spPr>
          <a:xfrm>
            <a:off x="575733" y="2008362"/>
            <a:ext cx="8009465" cy="3330422"/>
          </a:xfrm>
          <a:prstGeom prst="rect">
            <a:avLst/>
          </a:prstGeom>
          <a:effectLst/>
        </p:spPr>
        <p:txBody>
          <a:bodyPr lIns="0" tIns="0" rIns="0" bIns="0"/>
          <a:lstStyle>
            <a:lvl1pPr marL="0" indent="0">
              <a:buFontTx/>
              <a:buNone/>
              <a:defRPr sz="16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Tree>
    <p:extLst>
      <p:ext uri="{BB962C8B-B14F-4D97-AF65-F5344CB8AC3E}">
        <p14:creationId xmlns:p14="http://schemas.microsoft.com/office/powerpoint/2010/main" val="401673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No Sub Heading">
    <p:spTree>
      <p:nvGrpSpPr>
        <p:cNvPr id="1" name=""/>
        <p:cNvGrpSpPr/>
        <p:nvPr/>
      </p:nvGrpSpPr>
      <p:grpSpPr>
        <a:xfrm>
          <a:off x="0" y="0"/>
          <a:ext cx="0" cy="0"/>
          <a:chOff x="0" y="0"/>
          <a:chExt cx="0" cy="0"/>
        </a:xfrm>
      </p:grpSpPr>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pic>
        <p:nvPicPr>
          <p:cNvPr id="12" name="Picture 11" descr="Govorners powerpoint-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155700"/>
          </a:xfrm>
          <a:prstGeom prst="rect">
            <a:avLst/>
          </a:prstGeom>
        </p:spPr>
      </p:pic>
      <p:pic>
        <p:nvPicPr>
          <p:cNvPr id="16" name="Picture 15" descr="footer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69280"/>
            <a:ext cx="9144000" cy="1188720"/>
          </a:xfrm>
          <a:prstGeom prst="rect">
            <a:avLst/>
          </a:prstGeom>
        </p:spPr>
      </p:pic>
      <p:sp>
        <p:nvSpPr>
          <p:cNvPr id="17" name="Text Placeholder 7"/>
          <p:cNvSpPr>
            <a:spLocks noGrp="1"/>
          </p:cNvSpPr>
          <p:nvPr>
            <p:ph type="body" sz="quarter" idx="12" hasCustomPrompt="1"/>
          </p:nvPr>
        </p:nvSpPr>
        <p:spPr>
          <a:xfrm>
            <a:off x="774700" y="367040"/>
            <a:ext cx="7810499" cy="523220"/>
          </a:xfrm>
          <a:prstGeom prst="rect">
            <a:avLst/>
          </a:prstGeom>
          <a:effectLst/>
        </p:spPr>
        <p:txBody>
          <a:bodyPr wrap="square" lIns="90000">
            <a:spAutoFit/>
          </a:bodyPr>
          <a:lstStyle>
            <a:lvl1pPr marL="0" indent="0">
              <a:buFontTx/>
              <a:buNone/>
              <a:defRPr sz="2800" b="1"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1" name="Text Placeholder 7"/>
          <p:cNvSpPr>
            <a:spLocks noGrp="1"/>
          </p:cNvSpPr>
          <p:nvPr>
            <p:ph type="body" sz="quarter" idx="10" hasCustomPrompt="1"/>
          </p:nvPr>
        </p:nvSpPr>
        <p:spPr>
          <a:xfrm>
            <a:off x="575733" y="1371600"/>
            <a:ext cx="8009465" cy="3967184"/>
          </a:xfrm>
          <a:prstGeom prst="rect">
            <a:avLst/>
          </a:prstGeom>
          <a:effectLst/>
        </p:spPr>
        <p:txBody>
          <a:bodyPr lIns="0" tIns="0" rIns="0" bIns="0"/>
          <a:lstStyle>
            <a:lvl1pPr marL="0" indent="0">
              <a:buFontTx/>
              <a:buNone/>
              <a:defRPr sz="16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Tree>
    <p:extLst>
      <p:ext uri="{BB962C8B-B14F-4D97-AF65-F5344CB8AC3E}">
        <p14:creationId xmlns:p14="http://schemas.microsoft.com/office/powerpoint/2010/main" val="518798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en right box">
    <p:spTree>
      <p:nvGrpSpPr>
        <p:cNvPr id="1" name=""/>
        <p:cNvGrpSpPr/>
        <p:nvPr/>
      </p:nvGrpSpPr>
      <p:grpSpPr>
        <a:xfrm>
          <a:off x="0" y="0"/>
          <a:ext cx="0" cy="0"/>
          <a:chOff x="0" y="0"/>
          <a:chExt cx="0" cy="0"/>
        </a:xfrm>
      </p:grpSpPr>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pic>
        <p:nvPicPr>
          <p:cNvPr id="12" name="Picture 11" descr="Govorners powerpoint-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1155700"/>
          </a:xfrm>
          <a:prstGeom prst="rect">
            <a:avLst/>
          </a:prstGeom>
        </p:spPr>
      </p:pic>
      <p:pic>
        <p:nvPicPr>
          <p:cNvPr id="16" name="Picture 15" descr="footer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69280"/>
            <a:ext cx="9144000" cy="1188720"/>
          </a:xfrm>
          <a:prstGeom prst="rect">
            <a:avLst/>
          </a:prstGeom>
        </p:spPr>
      </p:pic>
      <p:sp>
        <p:nvSpPr>
          <p:cNvPr id="17" name="Text Placeholder 7"/>
          <p:cNvSpPr>
            <a:spLocks noGrp="1"/>
          </p:cNvSpPr>
          <p:nvPr>
            <p:ph type="body" sz="quarter" idx="12" hasCustomPrompt="1"/>
          </p:nvPr>
        </p:nvSpPr>
        <p:spPr>
          <a:xfrm>
            <a:off x="774700" y="367040"/>
            <a:ext cx="7810499" cy="523220"/>
          </a:xfrm>
          <a:prstGeom prst="rect">
            <a:avLst/>
          </a:prstGeom>
          <a:effectLst/>
        </p:spPr>
        <p:txBody>
          <a:bodyPr wrap="square" lIns="90000">
            <a:spAutoFit/>
          </a:bodyPr>
          <a:lstStyle>
            <a:lvl1pPr marL="0" indent="0">
              <a:buFontTx/>
              <a:buNone/>
              <a:defRPr sz="2800" b="1"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1" name="Text Placeholder 7"/>
          <p:cNvSpPr>
            <a:spLocks noGrp="1"/>
          </p:cNvSpPr>
          <p:nvPr>
            <p:ph type="body" sz="quarter" idx="10" hasCustomPrompt="1"/>
          </p:nvPr>
        </p:nvSpPr>
        <p:spPr>
          <a:xfrm>
            <a:off x="575733" y="1257300"/>
            <a:ext cx="2586567" cy="4223236"/>
          </a:xfrm>
          <a:prstGeom prst="rect">
            <a:avLst/>
          </a:prstGeom>
          <a:effectLst/>
        </p:spPr>
        <p:txBody>
          <a:bodyPr lIns="0" tIns="0" rIns="0" bIns="0"/>
          <a:lstStyle>
            <a:lvl1pPr marL="0" indent="0">
              <a:buFontTx/>
              <a:buNone/>
              <a:defRPr sz="16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pic>
        <p:nvPicPr>
          <p:cNvPr id="13" name="Picture 12" descr="yellow block.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97709" y="1206499"/>
            <a:ext cx="5411074" cy="4274037"/>
          </a:xfrm>
          <a:prstGeom prst="rect">
            <a:avLst/>
          </a:prstGeom>
        </p:spPr>
      </p:pic>
      <p:sp>
        <p:nvSpPr>
          <p:cNvPr id="19" name="Text Placeholder 7"/>
          <p:cNvSpPr>
            <a:spLocks noGrp="1"/>
          </p:cNvSpPr>
          <p:nvPr>
            <p:ph type="body" sz="quarter" idx="13" hasCustomPrompt="1"/>
          </p:nvPr>
        </p:nvSpPr>
        <p:spPr>
          <a:xfrm>
            <a:off x="3623733" y="1458744"/>
            <a:ext cx="4834467" cy="446256"/>
          </a:xfrm>
          <a:prstGeom prst="rect">
            <a:avLst/>
          </a:prstGeom>
          <a:effectLst/>
        </p:spPr>
        <p:txBody>
          <a:bodyPr lIns="0" tIns="0" rIns="0" bIns="0"/>
          <a:lstStyle>
            <a:lvl1pPr marL="0" indent="0">
              <a:buFontTx/>
              <a:buNone/>
              <a:defRPr sz="18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Box heading goes here</a:t>
            </a:r>
          </a:p>
        </p:txBody>
      </p:sp>
      <p:sp>
        <p:nvSpPr>
          <p:cNvPr id="20" name="Text Placeholder 7"/>
          <p:cNvSpPr>
            <a:spLocks noGrp="1"/>
          </p:cNvSpPr>
          <p:nvPr>
            <p:ph type="body" sz="quarter" idx="14" hasCustomPrompt="1"/>
          </p:nvPr>
        </p:nvSpPr>
        <p:spPr>
          <a:xfrm>
            <a:off x="3623733" y="2387600"/>
            <a:ext cx="4834467" cy="2819400"/>
          </a:xfrm>
          <a:prstGeom prst="rect">
            <a:avLst/>
          </a:prstGeom>
          <a:effectLst/>
        </p:spPr>
        <p:txBody>
          <a:bodyPr lIns="0" tIns="0" rIns="0" bIns="0"/>
          <a:lstStyle>
            <a:lvl1pPr marL="0" indent="0">
              <a:buFontTx/>
              <a:buNone/>
              <a:defRPr sz="16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Box text goes here</a:t>
            </a:r>
          </a:p>
        </p:txBody>
      </p:sp>
    </p:spTree>
    <p:extLst>
      <p:ext uri="{BB962C8B-B14F-4D97-AF65-F5344CB8AC3E}">
        <p14:creationId xmlns:p14="http://schemas.microsoft.com/office/powerpoint/2010/main" val="1463971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ight Pink Box">
    <p:spTree>
      <p:nvGrpSpPr>
        <p:cNvPr id="1" name=""/>
        <p:cNvGrpSpPr/>
        <p:nvPr/>
      </p:nvGrpSpPr>
      <p:grpSpPr>
        <a:xfrm>
          <a:off x="0" y="0"/>
          <a:ext cx="0" cy="0"/>
          <a:chOff x="0" y="0"/>
          <a:chExt cx="0" cy="0"/>
        </a:xfrm>
      </p:grpSpPr>
      <p:pic>
        <p:nvPicPr>
          <p:cNvPr id="15" name="Picture 14" descr="pink block.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2800" y="1220755"/>
            <a:ext cx="5283200" cy="4259781"/>
          </a:xfrm>
          <a:prstGeom prst="rect">
            <a:avLst/>
          </a:prstGeom>
        </p:spPr>
      </p:pic>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pic>
        <p:nvPicPr>
          <p:cNvPr id="12" name="Picture 11" descr="Govorners powerpoint-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1155700"/>
          </a:xfrm>
          <a:prstGeom prst="rect">
            <a:avLst/>
          </a:prstGeom>
        </p:spPr>
      </p:pic>
      <p:pic>
        <p:nvPicPr>
          <p:cNvPr id="16" name="Picture 15" descr="footer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69280"/>
            <a:ext cx="9144000" cy="1188720"/>
          </a:xfrm>
          <a:prstGeom prst="rect">
            <a:avLst/>
          </a:prstGeom>
        </p:spPr>
      </p:pic>
      <p:sp>
        <p:nvSpPr>
          <p:cNvPr id="17" name="Text Placeholder 7"/>
          <p:cNvSpPr>
            <a:spLocks noGrp="1"/>
          </p:cNvSpPr>
          <p:nvPr>
            <p:ph type="body" sz="quarter" idx="12" hasCustomPrompt="1"/>
          </p:nvPr>
        </p:nvSpPr>
        <p:spPr>
          <a:xfrm>
            <a:off x="774700" y="367040"/>
            <a:ext cx="7810499" cy="523220"/>
          </a:xfrm>
          <a:prstGeom prst="rect">
            <a:avLst/>
          </a:prstGeom>
          <a:effectLst/>
        </p:spPr>
        <p:txBody>
          <a:bodyPr wrap="square" lIns="90000">
            <a:spAutoFit/>
          </a:bodyPr>
          <a:lstStyle>
            <a:lvl1pPr marL="0" indent="0">
              <a:buFontTx/>
              <a:buNone/>
              <a:defRPr sz="2800" b="1" baseline="0">
                <a:solidFill>
                  <a:schemeClr val="bg1"/>
                </a:solidFill>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1" name="Text Placeholder 7"/>
          <p:cNvSpPr>
            <a:spLocks noGrp="1"/>
          </p:cNvSpPr>
          <p:nvPr>
            <p:ph type="body" sz="quarter" idx="10" hasCustomPrompt="1"/>
          </p:nvPr>
        </p:nvSpPr>
        <p:spPr>
          <a:xfrm>
            <a:off x="575733" y="1257300"/>
            <a:ext cx="2586567" cy="4223236"/>
          </a:xfrm>
          <a:prstGeom prst="rect">
            <a:avLst/>
          </a:prstGeom>
          <a:effectLst/>
        </p:spPr>
        <p:txBody>
          <a:bodyPr lIns="0" tIns="0" rIns="0" bIns="0"/>
          <a:lstStyle>
            <a:lvl1pPr marL="0" indent="0">
              <a:buFontTx/>
              <a:buNone/>
              <a:defRPr sz="16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9" name="Text Placeholder 7"/>
          <p:cNvSpPr>
            <a:spLocks noGrp="1"/>
          </p:cNvSpPr>
          <p:nvPr>
            <p:ph type="body" sz="quarter" idx="13" hasCustomPrompt="1"/>
          </p:nvPr>
        </p:nvSpPr>
        <p:spPr>
          <a:xfrm>
            <a:off x="3623733" y="1458744"/>
            <a:ext cx="4834467" cy="446256"/>
          </a:xfrm>
          <a:prstGeom prst="rect">
            <a:avLst/>
          </a:prstGeom>
          <a:effectLst/>
        </p:spPr>
        <p:txBody>
          <a:bodyPr lIns="0" tIns="0" rIns="0" bIns="0"/>
          <a:lstStyle>
            <a:lvl1pPr marL="0" indent="0">
              <a:buFontTx/>
              <a:buNone/>
              <a:defRPr sz="1800" baseline="0">
                <a:solidFill>
                  <a:schemeClr val="bg1"/>
                </a:solidFill>
                <a:latin typeface="arial" charset="0"/>
              </a:defRPr>
            </a:lvl1pPr>
            <a:lvl2pPr>
              <a:defRPr sz="1200" baseline="0"/>
            </a:lvl2pPr>
            <a:lvl3pPr>
              <a:defRPr sz="1200" baseline="0"/>
            </a:lvl3pPr>
            <a:lvl4pPr>
              <a:defRPr sz="1200" baseline="0"/>
            </a:lvl4pPr>
            <a:lvl5pPr>
              <a:defRPr sz="1200" baseline="0"/>
            </a:lvl5pPr>
          </a:lstStyle>
          <a:p>
            <a:pPr lvl="0"/>
            <a:r>
              <a:rPr lang="en-US" dirty="0"/>
              <a:t>Box heading goes here</a:t>
            </a:r>
          </a:p>
        </p:txBody>
      </p:sp>
      <p:sp>
        <p:nvSpPr>
          <p:cNvPr id="20" name="Text Placeholder 7"/>
          <p:cNvSpPr>
            <a:spLocks noGrp="1"/>
          </p:cNvSpPr>
          <p:nvPr>
            <p:ph type="body" sz="quarter" idx="14" hasCustomPrompt="1"/>
          </p:nvPr>
        </p:nvSpPr>
        <p:spPr>
          <a:xfrm>
            <a:off x="3623733" y="2387600"/>
            <a:ext cx="4834467" cy="2819400"/>
          </a:xfrm>
          <a:prstGeom prst="rect">
            <a:avLst/>
          </a:prstGeom>
          <a:effectLst/>
        </p:spPr>
        <p:txBody>
          <a:bodyPr lIns="0" tIns="0" rIns="0" bIns="0"/>
          <a:lstStyle>
            <a:lvl1pPr marL="0" indent="0">
              <a:buFontTx/>
              <a:buNone/>
              <a:defRPr sz="160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Box text goes here</a:t>
            </a:r>
          </a:p>
        </p:txBody>
      </p:sp>
    </p:spTree>
    <p:extLst>
      <p:ext uri="{BB962C8B-B14F-4D97-AF65-F5344CB8AC3E}">
        <p14:creationId xmlns:p14="http://schemas.microsoft.com/office/powerpoint/2010/main" val="102562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 One">
    <p:spTree>
      <p:nvGrpSpPr>
        <p:cNvPr id="1" name=""/>
        <p:cNvGrpSpPr/>
        <p:nvPr/>
      </p:nvGrpSpPr>
      <p:grpSpPr>
        <a:xfrm>
          <a:off x="0" y="0"/>
          <a:ext cx="0" cy="0"/>
          <a:chOff x="0" y="0"/>
          <a:chExt cx="0" cy="0"/>
        </a:xfrm>
      </p:grpSpPr>
      <p:sp>
        <p:nvSpPr>
          <p:cNvPr id="14" name="Rectangle 13"/>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dobeStock_8915867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0" y="0"/>
            <a:ext cx="9180000" cy="5604684"/>
          </a:xfrm>
          <a:prstGeom prst="rect">
            <a:avLst/>
          </a:prstGeom>
        </p:spPr>
      </p:pic>
      <p:sp>
        <p:nvSpPr>
          <p:cNvPr id="2" name="Rectangle 1"/>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pic>
        <p:nvPicPr>
          <p:cNvPr id="13" name="Picture 12"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0"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2"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5"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2407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Slide One">
    <p:spTree>
      <p:nvGrpSpPr>
        <p:cNvPr id="1" name=""/>
        <p:cNvGrpSpPr/>
        <p:nvPr/>
      </p:nvGrpSpPr>
      <p:grpSpPr>
        <a:xfrm>
          <a:off x="0" y="0"/>
          <a:ext cx="0" cy="0"/>
          <a:chOff x="0" y="0"/>
          <a:chExt cx="0" cy="0"/>
        </a:xfrm>
      </p:grpSpPr>
      <p:sp>
        <p:nvSpPr>
          <p:cNvPr id="14" name="Rectangle 13"/>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dobeStock_89158671.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00" y="0"/>
            <a:ext cx="9180000" cy="5604684"/>
          </a:xfrm>
          <a:prstGeom prst="rect">
            <a:avLst/>
          </a:prstGeom>
        </p:spPr>
      </p:pic>
      <p:sp>
        <p:nvSpPr>
          <p:cNvPr id="2" name="Rectangle 1"/>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2"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15"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14316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Tw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51" y="-228600"/>
            <a:ext cx="9215102" cy="7086600"/>
          </a:xfrm>
          <a:prstGeom prst="rect">
            <a:avLst/>
          </a:prstGeom>
        </p:spPr>
      </p:pic>
      <p:sp>
        <p:nvSpPr>
          <p:cNvPr id="23" name="Rectangle 22"/>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34755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Slide Tw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51" y="-228600"/>
            <a:ext cx="9215102" cy="7086600"/>
          </a:xfrm>
          <a:prstGeom prst="rect">
            <a:avLst/>
          </a:prstGeom>
        </p:spPr>
      </p:pic>
      <p:sp>
        <p:nvSpPr>
          <p:cNvPr id="23" name="Rectangle 22"/>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01256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Thre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19" y="-241300"/>
            <a:ext cx="9228838" cy="7099300"/>
          </a:xfrm>
          <a:prstGeom prst="rect">
            <a:avLst/>
          </a:prstGeom>
        </p:spPr>
      </p:pic>
      <p:sp>
        <p:nvSpPr>
          <p:cNvPr id="11" name="Rectangle 10"/>
          <p:cNvSpPr/>
          <p:nvPr userDrawn="1"/>
        </p:nvSpPr>
        <p:spPr>
          <a:xfrm>
            <a:off x="-355600" y="3060700"/>
            <a:ext cx="9652000" cy="2543524"/>
          </a:xfrm>
          <a:prstGeom prst="rect">
            <a:avLst/>
          </a:prstGeom>
          <a:solidFill>
            <a:schemeClr val="tx1">
              <a:alpha val="2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nk block.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251828" y="3344751"/>
            <a:ext cx="3272870" cy="2014208"/>
          </a:xfrm>
          <a:prstGeom prst="rect">
            <a:avLst/>
          </a:prstGeom>
        </p:spPr>
      </p:pic>
      <p:sp>
        <p:nvSpPr>
          <p:cNvPr id="8" name="Text Placeholder 7"/>
          <p:cNvSpPr>
            <a:spLocks noGrp="1"/>
          </p:cNvSpPr>
          <p:nvPr>
            <p:ph type="body" sz="quarter" idx="10" hasCustomPrompt="1"/>
          </p:nvPr>
        </p:nvSpPr>
        <p:spPr>
          <a:xfrm>
            <a:off x="5346700" y="3886200"/>
            <a:ext cx="3060700" cy="1371600"/>
          </a:xfrm>
          <a:prstGeom prst="rect">
            <a:avLst/>
          </a:prstGeom>
          <a:effectLst/>
        </p:spPr>
        <p:txBody>
          <a:bodyPr lIns="90000"/>
          <a:lstStyle>
            <a:lvl1pPr marL="0" indent="0">
              <a:buFontTx/>
              <a:buNone/>
              <a:defRPr sz="1250" baseline="0">
                <a:latin typeface="arial" charset="0"/>
              </a:defRPr>
            </a:lvl1pPr>
            <a:lvl2pPr>
              <a:defRPr sz="1200" baseline="0"/>
            </a:lvl2pPr>
            <a:lvl3pPr>
              <a:defRPr sz="1200" baseline="0"/>
            </a:lvl3pPr>
            <a:lvl4pPr>
              <a:defRPr sz="1200" baseline="0"/>
            </a:lvl4pPr>
            <a:lvl5pPr>
              <a:defRPr sz="1200" baseline="0"/>
            </a:lvl5pPr>
          </a:lstStyle>
          <a:p>
            <a:pPr lvl="0"/>
            <a:r>
              <a:rPr lang="en-US" dirty="0"/>
              <a:t>Text goes here</a:t>
            </a:r>
          </a:p>
        </p:txBody>
      </p:sp>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97831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Thre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19" y="-241300"/>
            <a:ext cx="9228838" cy="7099300"/>
          </a:xfrm>
          <a:prstGeom prst="rect">
            <a:avLst/>
          </a:prstGeom>
        </p:spPr>
      </p:pic>
      <p:sp>
        <p:nvSpPr>
          <p:cNvPr id="10" name="Rectangle 9"/>
          <p:cNvSpPr/>
          <p:nvPr userDrawn="1"/>
        </p:nvSpPr>
        <p:spPr>
          <a:xfrm>
            <a:off x="-18000" y="5604224"/>
            <a:ext cx="9162000" cy="1253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751576"/>
            <a:ext cx="9144000" cy="1106424"/>
          </a:xfrm>
          <a:prstGeom prst="rect">
            <a:avLst/>
          </a:prstGeom>
        </p:spPr>
      </p:pic>
      <p:sp>
        <p:nvSpPr>
          <p:cNvPr id="14" name="TextBox 13"/>
          <p:cNvSpPr txBox="1"/>
          <p:nvPr userDrawn="1"/>
        </p:nvSpPr>
        <p:spPr>
          <a:xfrm>
            <a:off x="-2006600" y="317500"/>
            <a:ext cx="184731" cy="369332"/>
          </a:xfrm>
          <a:prstGeom prst="rect">
            <a:avLst/>
          </a:prstGeom>
          <a:noFill/>
        </p:spPr>
        <p:txBody>
          <a:bodyPr wrap="none" rtlCol="0">
            <a:spAutoFit/>
          </a:bodyPr>
          <a:lstStyle/>
          <a:p>
            <a:endParaRPr lang="en-US" dirty="0"/>
          </a:p>
        </p:txBody>
      </p:sp>
      <p:sp>
        <p:nvSpPr>
          <p:cNvPr id="13" name="Text Placeholder 7"/>
          <p:cNvSpPr>
            <a:spLocks noGrp="1"/>
          </p:cNvSpPr>
          <p:nvPr>
            <p:ph type="body" sz="quarter" idx="12" hasCustomPrompt="1"/>
          </p:nvPr>
        </p:nvSpPr>
        <p:spPr>
          <a:xfrm>
            <a:off x="613342" y="3368803"/>
            <a:ext cx="4390458" cy="523220"/>
          </a:xfrm>
          <a:prstGeom prst="rect">
            <a:avLst/>
          </a:prstGeom>
          <a:effectLst/>
        </p:spPr>
        <p:txBody>
          <a:bodyPr lIns="90000">
            <a:spAutoFit/>
          </a:bodyPr>
          <a:lstStyle>
            <a:lvl1pPr marL="0" indent="0">
              <a:buFontTx/>
              <a:buNone/>
              <a:defRPr sz="2800" b="1"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Heading Goes here</a:t>
            </a:r>
          </a:p>
        </p:txBody>
      </p:sp>
      <p:sp>
        <p:nvSpPr>
          <p:cNvPr id="20" name="Text Placeholder 7"/>
          <p:cNvSpPr>
            <a:spLocks noGrp="1"/>
          </p:cNvSpPr>
          <p:nvPr>
            <p:ph type="body" sz="quarter" idx="13" hasCustomPrompt="1"/>
          </p:nvPr>
        </p:nvSpPr>
        <p:spPr>
          <a:xfrm>
            <a:off x="613342" y="4000500"/>
            <a:ext cx="4390458" cy="769441"/>
          </a:xfrm>
          <a:prstGeom prst="rect">
            <a:avLst/>
          </a:prstGeom>
          <a:effectLst/>
        </p:spPr>
        <p:txBody>
          <a:bodyPr lIns="90000">
            <a:spAutoFit/>
          </a:bodyPr>
          <a:lstStyle>
            <a:lvl1pPr marL="0" indent="0">
              <a:buFontTx/>
              <a:buNone/>
              <a:defRPr sz="2000" b="0" baseline="0">
                <a:solidFill>
                  <a:schemeClr val="bg1"/>
                </a:solidFill>
                <a:effectLst>
                  <a:outerShdw blurRad="63500" sx="102000" sy="102000" algn="ctr" rotWithShape="0">
                    <a:prstClr val="black">
                      <a:alpha val="40000"/>
                    </a:prstClr>
                  </a:outerShdw>
                </a:effectLst>
                <a:latin typeface="arial" charset="0"/>
              </a:defRPr>
            </a:lvl1pPr>
            <a:lvl2pPr>
              <a:defRPr sz="1200" baseline="0"/>
            </a:lvl2pPr>
            <a:lvl3pPr>
              <a:defRPr sz="1200" baseline="0"/>
            </a:lvl3pPr>
            <a:lvl4pPr>
              <a:defRPr sz="1200" baseline="0"/>
            </a:lvl4pPr>
            <a:lvl5pPr>
              <a:defRPr sz="1200" baseline="0"/>
            </a:lvl5pPr>
          </a:lstStyle>
          <a:p>
            <a:pPr lvl="0"/>
            <a:r>
              <a:rPr lang="en-US" dirty="0"/>
              <a:t>Sub heading goes here</a:t>
            </a:r>
          </a:p>
          <a:p>
            <a:pPr lvl="0"/>
            <a:endParaRPr lang="en-US" dirty="0"/>
          </a:p>
        </p:txBody>
      </p:sp>
    </p:spTree>
    <p:extLst>
      <p:ext uri="{BB962C8B-B14F-4D97-AF65-F5344CB8AC3E}">
        <p14:creationId xmlns:p14="http://schemas.microsoft.com/office/powerpoint/2010/main" val="180816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51355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72" r:id="rId5"/>
    <p:sldLayoutId id="2147483658" r:id="rId6"/>
    <p:sldLayoutId id="2147483671" r:id="rId7"/>
    <p:sldLayoutId id="2147483660" r:id="rId8"/>
    <p:sldLayoutId id="2147483673" r:id="rId9"/>
    <p:sldLayoutId id="2147483661" r:id="rId10"/>
    <p:sldLayoutId id="2147483674" r:id="rId11"/>
    <p:sldLayoutId id="2147483662" r:id="rId12"/>
    <p:sldLayoutId id="2147483675" r:id="rId13"/>
    <p:sldLayoutId id="2147483663" r:id="rId14"/>
    <p:sldLayoutId id="2147483664"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65" r:id="rId29"/>
    <p:sldLayoutId id="2147483666" r:id="rId30"/>
    <p:sldLayoutId id="2147483667" r:id="rId31"/>
    <p:sldLayoutId id="2147483668" r:id="rId32"/>
    <p:sldLayoutId id="2147483670" r:id="rId3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46705" y="1099286"/>
            <a:ext cx="5465442" cy="601340"/>
          </a:xfrm>
        </p:spPr>
        <p:txBody>
          <a:bodyPr/>
          <a:lstStyle/>
          <a:p>
            <a:pPr algn="ctr"/>
            <a:r>
              <a:rPr lang="en-GB" sz="4800" dirty="0"/>
              <a:t>Security within the hospital setting</a:t>
            </a:r>
          </a:p>
        </p:txBody>
      </p:sp>
    </p:spTree>
    <p:extLst>
      <p:ext uri="{BB962C8B-B14F-4D97-AF65-F5344CB8AC3E}">
        <p14:creationId xmlns:p14="http://schemas.microsoft.com/office/powerpoint/2010/main" val="268455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GB" dirty="0"/>
              <a:t>What we are covering</a:t>
            </a:r>
          </a:p>
        </p:txBody>
      </p:sp>
      <p:sp>
        <p:nvSpPr>
          <p:cNvPr id="3" name="Text Placeholder 2"/>
          <p:cNvSpPr>
            <a:spLocks noGrp="1"/>
          </p:cNvSpPr>
          <p:nvPr>
            <p:ph type="body" sz="quarter" idx="10"/>
          </p:nvPr>
        </p:nvSpPr>
        <p:spPr>
          <a:xfrm>
            <a:off x="575733" y="1433014"/>
            <a:ext cx="8009465" cy="4245889"/>
          </a:xfrm>
        </p:spPr>
        <p:txBody>
          <a:bodyPr/>
          <a:lstStyle/>
          <a:p>
            <a:pPr marL="609600" indent="-609600">
              <a:buFont typeface="Arial" panose="020B0604020202020204" pitchFamily="34" charset="0"/>
              <a:buChar char="•"/>
            </a:pPr>
            <a:r>
              <a:rPr lang="en-GB" sz="2000" dirty="0"/>
              <a:t>Uniforms</a:t>
            </a:r>
          </a:p>
          <a:p>
            <a:endParaRPr lang="en-GB" sz="2000" dirty="0"/>
          </a:p>
          <a:p>
            <a:pPr marL="609600" indent="-609600">
              <a:buFont typeface="Arial" panose="020B0604020202020204" pitchFamily="34" charset="0"/>
              <a:buChar char="•"/>
            </a:pPr>
            <a:r>
              <a:rPr lang="en-GB" sz="2000" dirty="0"/>
              <a:t>Times for breaks</a:t>
            </a:r>
          </a:p>
          <a:p>
            <a:endParaRPr lang="en-GB" sz="2000" dirty="0"/>
          </a:p>
          <a:p>
            <a:pPr marL="609600" indent="-609600">
              <a:buFont typeface="Arial" panose="020B0604020202020204" pitchFamily="34" charset="0"/>
              <a:buChar char="•"/>
            </a:pPr>
            <a:r>
              <a:rPr lang="en-GB" sz="2000" dirty="0"/>
              <a:t>Who is responsible for decision making</a:t>
            </a:r>
          </a:p>
          <a:p>
            <a:endParaRPr lang="en-GB" sz="2000" dirty="0"/>
          </a:p>
          <a:p>
            <a:pPr marL="609600" indent="-609600">
              <a:buFont typeface="Arial" panose="020B0604020202020204" pitchFamily="34" charset="0"/>
              <a:buChar char="•"/>
            </a:pPr>
            <a:r>
              <a:rPr lang="en-GB" sz="2000" dirty="0"/>
              <a:t>Patient Confidentiality </a:t>
            </a:r>
          </a:p>
          <a:p>
            <a:pPr marL="609600" indent="-609600">
              <a:buFont typeface="Arial" panose="020B0604020202020204" pitchFamily="34" charset="0"/>
              <a:buChar char="•"/>
            </a:pPr>
            <a:endParaRPr lang="en-GB" sz="2000" dirty="0"/>
          </a:p>
          <a:p>
            <a:pPr marL="609600" indent="-609600">
              <a:buFont typeface="Arial" panose="020B0604020202020204" pitchFamily="34" charset="0"/>
              <a:buChar char="•"/>
            </a:pPr>
            <a:r>
              <a:rPr lang="en-GB" sz="2000" dirty="0"/>
              <a:t>Incident reporting</a:t>
            </a:r>
          </a:p>
          <a:p>
            <a:pPr marL="609600" indent="-609600">
              <a:buFont typeface="Arial" panose="020B0604020202020204" pitchFamily="34" charset="0"/>
              <a:buChar char="•"/>
            </a:pPr>
            <a:endParaRPr lang="en-GB" sz="2000" dirty="0"/>
          </a:p>
          <a:p>
            <a:pPr marL="609600" indent="-609600">
              <a:buFont typeface="Arial" panose="020B0604020202020204" pitchFamily="34" charset="0"/>
              <a:buChar char="•"/>
            </a:pPr>
            <a:r>
              <a:rPr lang="en-GB" sz="2000" dirty="0"/>
              <a:t>Dealing with Mental health patients </a:t>
            </a:r>
          </a:p>
        </p:txBody>
      </p:sp>
    </p:spTree>
    <p:extLst>
      <p:ext uri="{BB962C8B-B14F-4D97-AF65-F5344CB8AC3E}">
        <p14:creationId xmlns:p14="http://schemas.microsoft.com/office/powerpoint/2010/main" val="27225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74700" y="367040"/>
            <a:ext cx="7810499" cy="1040285"/>
          </a:xfrm>
        </p:spPr>
        <p:txBody>
          <a:bodyPr/>
          <a:lstStyle/>
          <a:p>
            <a:pPr algn="ctr"/>
            <a:r>
              <a:rPr lang="en-GB" dirty="0"/>
              <a:t>Uniforms</a:t>
            </a:r>
          </a:p>
          <a:p>
            <a:pPr algn="ctr"/>
            <a:endParaRPr lang="en-GB" dirty="0"/>
          </a:p>
        </p:txBody>
      </p:sp>
      <p:sp>
        <p:nvSpPr>
          <p:cNvPr id="3" name="Text Placeholder 2"/>
          <p:cNvSpPr>
            <a:spLocks noGrp="1"/>
          </p:cNvSpPr>
          <p:nvPr>
            <p:ph type="body" sz="quarter" idx="10"/>
          </p:nvPr>
        </p:nvSpPr>
        <p:spPr>
          <a:xfrm>
            <a:off x="575733" y="1146412"/>
            <a:ext cx="8009465" cy="4532491"/>
          </a:xfrm>
        </p:spPr>
        <p:txBody>
          <a:bodyPr/>
          <a:lstStyle/>
          <a:p>
            <a:endParaRPr lang="en-GB" sz="2100" b="1" dirty="0"/>
          </a:p>
          <a:p>
            <a:r>
              <a:rPr lang="en-GB" sz="2100" dirty="0"/>
              <a:t>Staff should be dressed smartly – goes with out saying lets take pride in our appearance</a:t>
            </a:r>
          </a:p>
          <a:p>
            <a:endParaRPr lang="en-GB" sz="2100" dirty="0"/>
          </a:p>
          <a:p>
            <a:r>
              <a:rPr lang="en-GB" sz="2100" dirty="0"/>
              <a:t>Staff should always be bare below the elbows </a:t>
            </a:r>
          </a:p>
          <a:p>
            <a:endParaRPr lang="en-GB" sz="2100" dirty="0"/>
          </a:p>
          <a:p>
            <a:r>
              <a:rPr lang="en-GB" sz="2100" dirty="0"/>
              <a:t>Do not come to the ward wearing hoodies or high visibility jackets, they are for outside not inside</a:t>
            </a:r>
          </a:p>
          <a:p>
            <a:endParaRPr lang="en-GB" sz="2100" dirty="0"/>
          </a:p>
          <a:p>
            <a:r>
              <a:rPr lang="en-GB" sz="2100" dirty="0"/>
              <a:t>Wear identification, SIA licence should be on display</a:t>
            </a:r>
          </a:p>
        </p:txBody>
      </p:sp>
    </p:spTree>
    <p:extLst>
      <p:ext uri="{BB962C8B-B14F-4D97-AF65-F5344CB8AC3E}">
        <p14:creationId xmlns:p14="http://schemas.microsoft.com/office/powerpoint/2010/main" val="292506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74700" y="367040"/>
            <a:ext cx="7810499" cy="1040285"/>
          </a:xfrm>
        </p:spPr>
        <p:txBody>
          <a:bodyPr/>
          <a:lstStyle/>
          <a:p>
            <a:pPr algn="ctr"/>
            <a:r>
              <a:rPr lang="en-GB" dirty="0"/>
              <a:t>Time for breaks</a:t>
            </a:r>
          </a:p>
          <a:p>
            <a:pPr algn="ctr"/>
            <a:endParaRPr lang="en-GB" dirty="0"/>
          </a:p>
        </p:txBody>
      </p:sp>
      <p:sp>
        <p:nvSpPr>
          <p:cNvPr id="3" name="Text Placeholder 2"/>
          <p:cNvSpPr>
            <a:spLocks noGrp="1"/>
          </p:cNvSpPr>
          <p:nvPr>
            <p:ph type="body" sz="quarter" idx="10"/>
          </p:nvPr>
        </p:nvSpPr>
        <p:spPr>
          <a:xfrm>
            <a:off x="575733" y="1106906"/>
            <a:ext cx="8009465" cy="4571998"/>
          </a:xfrm>
        </p:spPr>
        <p:txBody>
          <a:bodyPr/>
          <a:lstStyle/>
          <a:p>
            <a:pPr lvl="0"/>
            <a:r>
              <a:rPr lang="en-GB" sz="2400" dirty="0"/>
              <a:t>Always choose an appropriate time for a break</a:t>
            </a:r>
          </a:p>
          <a:p>
            <a:pPr lvl="0"/>
            <a:endParaRPr lang="en-GB" sz="2400" b="1" dirty="0"/>
          </a:p>
          <a:p>
            <a:pPr lvl="0"/>
            <a:r>
              <a:rPr lang="en-GB" sz="2400" dirty="0"/>
              <a:t>Always inform the senior manager or matron for that day that you are going for a break </a:t>
            </a:r>
          </a:p>
          <a:p>
            <a:pPr lvl="0"/>
            <a:endParaRPr lang="en-GB" sz="2400" dirty="0"/>
          </a:p>
          <a:p>
            <a:pPr lvl="0"/>
            <a:r>
              <a:rPr lang="en-GB" sz="2400" dirty="0"/>
              <a:t>Understand that you need to be contactable</a:t>
            </a:r>
          </a:p>
          <a:p>
            <a:pPr lvl="0"/>
            <a:endParaRPr lang="en-GB" sz="2400" dirty="0"/>
          </a:p>
          <a:p>
            <a:pPr lvl="0"/>
            <a:r>
              <a:rPr lang="en-GB" sz="2400" dirty="0"/>
              <a:t>If there is a major situation going on it is not a good idea to ask for a break</a:t>
            </a:r>
            <a:endParaRPr lang="en-GB" sz="2100" dirty="0"/>
          </a:p>
        </p:txBody>
      </p:sp>
    </p:spTree>
    <p:extLst>
      <p:ext uri="{BB962C8B-B14F-4D97-AF65-F5344CB8AC3E}">
        <p14:creationId xmlns:p14="http://schemas.microsoft.com/office/powerpoint/2010/main" val="38396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74700" y="367040"/>
            <a:ext cx="7810499" cy="1040285"/>
          </a:xfrm>
        </p:spPr>
        <p:txBody>
          <a:bodyPr/>
          <a:lstStyle/>
          <a:p>
            <a:pPr algn="ctr"/>
            <a:r>
              <a:rPr lang="en-GB" dirty="0"/>
              <a:t>Decision making</a:t>
            </a:r>
          </a:p>
          <a:p>
            <a:pPr algn="ctr"/>
            <a:endParaRPr lang="en-GB" dirty="0"/>
          </a:p>
        </p:txBody>
      </p:sp>
      <p:sp>
        <p:nvSpPr>
          <p:cNvPr id="3" name="Text Placeholder 2"/>
          <p:cNvSpPr>
            <a:spLocks noGrp="1"/>
          </p:cNvSpPr>
          <p:nvPr>
            <p:ph type="body" sz="quarter" idx="10"/>
          </p:nvPr>
        </p:nvSpPr>
        <p:spPr>
          <a:xfrm>
            <a:off x="575733" y="1146412"/>
            <a:ext cx="8009465" cy="4192372"/>
          </a:xfrm>
        </p:spPr>
        <p:txBody>
          <a:bodyPr/>
          <a:lstStyle/>
          <a:p>
            <a:pPr lvl="0"/>
            <a:r>
              <a:rPr lang="en-GB" sz="2400" dirty="0"/>
              <a:t>You are there to support the staff in caring for the patient </a:t>
            </a:r>
          </a:p>
          <a:p>
            <a:pPr lvl="0"/>
            <a:endParaRPr lang="en-GB" sz="2400" b="1" dirty="0"/>
          </a:p>
          <a:p>
            <a:pPr lvl="0"/>
            <a:r>
              <a:rPr lang="en-GB" sz="2400" dirty="0"/>
              <a:t>The ward or departmental manager of matron will be the person who is the decision maker in that area </a:t>
            </a:r>
          </a:p>
          <a:p>
            <a:pPr lvl="0"/>
            <a:endParaRPr lang="en-GB" sz="2400" dirty="0"/>
          </a:p>
          <a:p>
            <a:pPr lvl="0"/>
            <a:r>
              <a:rPr lang="en-GB" sz="2100" dirty="0"/>
              <a:t>If you need help or concerns they are the person to talk to</a:t>
            </a:r>
          </a:p>
          <a:p>
            <a:pPr lvl="0"/>
            <a:endParaRPr lang="en-GB" sz="2100" dirty="0"/>
          </a:p>
          <a:p>
            <a:pPr lvl="0"/>
            <a:r>
              <a:rPr lang="en-GB" sz="2100" dirty="0"/>
              <a:t>Do not think that you have any control over patient flow, if you are asked for how the patient has been give an honest assessment but don’t enforce opinions </a:t>
            </a:r>
          </a:p>
          <a:p>
            <a:endParaRPr lang="en-GB" sz="2100" b="1" dirty="0"/>
          </a:p>
        </p:txBody>
      </p:sp>
    </p:spTree>
    <p:extLst>
      <p:ext uri="{BB962C8B-B14F-4D97-AF65-F5344CB8AC3E}">
        <p14:creationId xmlns:p14="http://schemas.microsoft.com/office/powerpoint/2010/main" val="18464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74700" y="367040"/>
            <a:ext cx="7810499" cy="1040285"/>
          </a:xfrm>
        </p:spPr>
        <p:txBody>
          <a:bodyPr/>
          <a:lstStyle/>
          <a:p>
            <a:pPr algn="ctr"/>
            <a:r>
              <a:rPr lang="en-GB" dirty="0"/>
              <a:t>Patient confidentiality </a:t>
            </a:r>
          </a:p>
          <a:p>
            <a:pPr algn="ctr"/>
            <a:endParaRPr lang="en-GB" dirty="0"/>
          </a:p>
        </p:txBody>
      </p:sp>
      <p:sp>
        <p:nvSpPr>
          <p:cNvPr id="3" name="Text Placeholder 2"/>
          <p:cNvSpPr>
            <a:spLocks noGrp="1"/>
          </p:cNvSpPr>
          <p:nvPr>
            <p:ph type="body" sz="quarter" idx="10"/>
          </p:nvPr>
        </p:nvSpPr>
        <p:spPr/>
        <p:txBody>
          <a:bodyPr/>
          <a:lstStyle/>
          <a:p>
            <a:endParaRPr lang="en-GB" sz="2100" b="1" dirty="0"/>
          </a:p>
          <a:p>
            <a:endParaRPr lang="en-GB" sz="2100" b="1" dirty="0"/>
          </a:p>
        </p:txBody>
      </p:sp>
      <p:sp>
        <p:nvSpPr>
          <p:cNvPr id="4" name="TextBox 3"/>
          <p:cNvSpPr txBox="1"/>
          <p:nvPr/>
        </p:nvSpPr>
        <p:spPr>
          <a:xfrm>
            <a:off x="575733" y="1132763"/>
            <a:ext cx="8009465"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Staff will not discuss any patient with you other than the one you have been asked to deal with </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If the patient you are dealing with has a hospital passport of care ask the staff if it would be helpful for you to read this </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Never discuss patients or incidents that you have dealt with out side work </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NEVER contact people on social media about matters to do with the Trust</a:t>
            </a: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31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GB" dirty="0"/>
              <a:t>Incident Reporting</a:t>
            </a:r>
          </a:p>
        </p:txBody>
      </p:sp>
      <p:sp>
        <p:nvSpPr>
          <p:cNvPr id="3" name="Text Placeholder 2"/>
          <p:cNvSpPr>
            <a:spLocks noGrp="1"/>
          </p:cNvSpPr>
          <p:nvPr>
            <p:ph type="body" sz="quarter" idx="10"/>
          </p:nvPr>
        </p:nvSpPr>
        <p:spPr>
          <a:xfrm>
            <a:off x="575733" y="1106906"/>
            <a:ext cx="8009465" cy="4571998"/>
          </a:xfrm>
        </p:spPr>
        <p:txBody>
          <a:bodyPr/>
          <a:lstStyle/>
          <a:p>
            <a:pPr marL="609600" indent="-609600">
              <a:buFont typeface="Arial" panose="020B0604020202020204" pitchFamily="34" charset="0"/>
              <a:buChar char="•"/>
            </a:pPr>
            <a:endParaRPr lang="en-GB" dirty="0"/>
          </a:p>
          <a:p>
            <a:pPr marL="609600" indent="-609600">
              <a:buFont typeface="Arial" panose="020B0604020202020204" pitchFamily="34" charset="0"/>
              <a:buChar char="•"/>
            </a:pPr>
            <a:r>
              <a:rPr lang="en-GB" sz="2400" dirty="0"/>
              <a:t>Always log incidents that you are involved in </a:t>
            </a:r>
          </a:p>
          <a:p>
            <a:endParaRPr lang="en-GB" sz="2400" dirty="0"/>
          </a:p>
          <a:p>
            <a:pPr marL="609600" indent="-609600">
              <a:buFont typeface="Arial" panose="020B0604020202020204" pitchFamily="34" charset="0"/>
              <a:buChar char="•"/>
            </a:pPr>
            <a:r>
              <a:rPr lang="en-GB" sz="2400" dirty="0"/>
              <a:t>In A+E leave the ward Clerk with a copy of your form and this will get added to the patient record</a:t>
            </a:r>
          </a:p>
          <a:p>
            <a:pPr marL="609600" indent="-609600">
              <a:buFont typeface="Arial" panose="020B0604020202020204" pitchFamily="34" charset="0"/>
              <a:buChar char="•"/>
            </a:pPr>
            <a:endParaRPr lang="en-GB" sz="2400" dirty="0"/>
          </a:p>
          <a:p>
            <a:pPr marL="609600" indent="-609600">
              <a:buFont typeface="Arial" panose="020B0604020202020204" pitchFamily="34" charset="0"/>
              <a:buChar char="•"/>
            </a:pPr>
            <a:r>
              <a:rPr lang="en-GB" sz="2400" dirty="0"/>
              <a:t>If it is a serious incident always contact Lingwood management so that a thorough investigation can happen</a:t>
            </a:r>
          </a:p>
          <a:p>
            <a:endParaRPr lang="en-GB" sz="2400" dirty="0"/>
          </a:p>
          <a:p>
            <a:pPr marL="609600" indent="-609600">
              <a:buFont typeface="Arial" panose="020B0604020202020204" pitchFamily="34" charset="0"/>
              <a:buChar char="•"/>
            </a:pPr>
            <a:r>
              <a:rPr lang="en-GB" sz="2400" dirty="0"/>
              <a:t>Log books should always be completed</a:t>
            </a:r>
            <a:endParaRPr lang="en-GB" dirty="0"/>
          </a:p>
          <a:p>
            <a:pPr marL="609600" indent="-609600">
              <a:buFont typeface="Arial" panose="020B0604020202020204" pitchFamily="34" charset="0"/>
              <a:buChar char="•"/>
            </a:pPr>
            <a:endParaRPr lang="en-GB" dirty="0"/>
          </a:p>
          <a:p>
            <a:pPr marL="609600" indent="-609600">
              <a:buFont typeface="Arial" panose="020B0604020202020204" pitchFamily="34" charset="0"/>
              <a:buChar char="•"/>
            </a:pPr>
            <a:endParaRPr lang="en-GB" dirty="0"/>
          </a:p>
        </p:txBody>
      </p:sp>
    </p:spTree>
    <p:extLst>
      <p:ext uri="{BB962C8B-B14F-4D97-AF65-F5344CB8AC3E}">
        <p14:creationId xmlns:p14="http://schemas.microsoft.com/office/powerpoint/2010/main" val="20078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GB" dirty="0"/>
              <a:t>Dealing with MH patients</a:t>
            </a:r>
          </a:p>
        </p:txBody>
      </p:sp>
      <p:sp>
        <p:nvSpPr>
          <p:cNvPr id="3" name="Text Placeholder 2"/>
          <p:cNvSpPr>
            <a:spLocks noGrp="1"/>
          </p:cNvSpPr>
          <p:nvPr>
            <p:ph type="body" sz="quarter" idx="10"/>
          </p:nvPr>
        </p:nvSpPr>
        <p:spPr>
          <a:xfrm>
            <a:off x="575733" y="1106906"/>
            <a:ext cx="8009465" cy="4571998"/>
          </a:xfrm>
        </p:spPr>
        <p:txBody>
          <a:bodyPr/>
          <a:lstStyle/>
          <a:p>
            <a:r>
              <a:rPr lang="en-GB" dirty="0"/>
              <a:t>When you are asked to be involved with a patient always ask the staff member whether the patient is permitted or not to leave and if so what is the legal basis for this</a:t>
            </a:r>
          </a:p>
          <a:p>
            <a:endParaRPr lang="en-GB" dirty="0"/>
          </a:p>
          <a:p>
            <a:r>
              <a:rPr lang="en-GB" dirty="0"/>
              <a:t>Refusal to leave will usually be because they are a sectioned patient waiting for a bed</a:t>
            </a:r>
          </a:p>
          <a:p>
            <a:endParaRPr lang="en-GB" dirty="0"/>
          </a:p>
          <a:p>
            <a:r>
              <a:rPr lang="en-GB" dirty="0"/>
              <a:t>Or they are a patient that lacks capacity and it is deemed in their best interest that they stay for care or treatment and therefore reasonable force may be used as per Mental Capacity Act</a:t>
            </a:r>
          </a:p>
          <a:p>
            <a:endParaRPr lang="en-GB" dirty="0"/>
          </a:p>
          <a:p>
            <a:r>
              <a:rPr lang="en-GB" dirty="0"/>
              <a:t>DO NOT LEAVE THESE PATIENTS ALONE!!!!!!!!</a:t>
            </a:r>
          </a:p>
          <a:p>
            <a:endParaRPr lang="en-GB" dirty="0"/>
          </a:p>
          <a:p>
            <a:r>
              <a:rPr lang="en-GB" dirty="0"/>
              <a:t>If your not sure about what is happening with a patient please ask for clarification from the lead in charge of that patient </a:t>
            </a:r>
          </a:p>
          <a:p>
            <a:endParaRPr lang="en-GB" dirty="0"/>
          </a:p>
          <a:p>
            <a:r>
              <a:rPr lang="en-GB" dirty="0"/>
              <a:t>If someone leaves who you have been told to prevent doing so ALWAYS tell someone immediately </a:t>
            </a:r>
          </a:p>
          <a:p>
            <a:pPr marL="609600" indent="-609600">
              <a:buFont typeface="Arial" panose="020B0604020202020204" pitchFamily="34" charset="0"/>
              <a:buChar char="•"/>
            </a:pPr>
            <a:endParaRPr lang="en-GB" dirty="0"/>
          </a:p>
          <a:p>
            <a:pPr marL="609600" indent="-609600">
              <a:buFont typeface="Arial" panose="020B0604020202020204" pitchFamily="34" charset="0"/>
              <a:buChar char="•"/>
            </a:pPr>
            <a:endParaRPr lang="en-GB" dirty="0"/>
          </a:p>
        </p:txBody>
      </p:sp>
    </p:spTree>
    <p:extLst>
      <p:ext uri="{BB962C8B-B14F-4D97-AF65-F5344CB8AC3E}">
        <p14:creationId xmlns:p14="http://schemas.microsoft.com/office/powerpoint/2010/main" val="304620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MBT - Corporate Slide Template Feb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trust powepoint " id="{1A1C5756-985C-EE4E-A772-5CC33EE6BB08}" vid="{357A106A-F310-0846-A66B-DD8F113FC8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CA4D0CCF724E41AEB62124A3A0B695" ma:contentTypeVersion="16" ma:contentTypeDescription="Create a new document." ma:contentTypeScope="" ma:versionID="a32c06a621d328f3c4f3dd8ded3b44bf">
  <xsd:schema xmlns:xsd="http://www.w3.org/2001/XMLSchema" xmlns:xs="http://www.w3.org/2001/XMLSchema" xmlns:p="http://schemas.microsoft.com/office/2006/metadata/properties" xmlns:ns2="9d36eb62-cb66-4d0a-aff0-c25905a15ec6" xmlns:ns3="83937ef1-9602-4bbc-b527-4b6dfc00d9ac" targetNamespace="http://schemas.microsoft.com/office/2006/metadata/properties" ma:root="true" ma:fieldsID="d8d7c2623472b786039ad2b90179daf6" ns2:_="" ns3:_="">
    <xsd:import namespace="9d36eb62-cb66-4d0a-aff0-c25905a15ec6"/>
    <xsd:import namespace="83937ef1-9602-4bbc-b527-4b6dfc00d9ac"/>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6eb62-cb66-4d0a-aff0-c25905a15ec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2" nillable="true" ma:displayName="Taxonomy Catch All Column" ma:hidden="true" ma:list="{7a172a6c-b584-4ced-9c4a-7bcc6fa5bb95}" ma:internalName="TaxCatchAll" ma:showField="CatchAllData" ma:web="9d36eb62-cb66-4d0a-aff0-c25905a15ec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3937ef1-9602-4bbc-b527-4b6dfc00d9a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eadfb5c-5b9a-4f49-9a4b-92063237a58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d36eb62-cb66-4d0a-aff0-c25905a15ec6">2JZNHAPXSCYE-353493979-160960</_dlc_DocId>
    <_dlc_DocIdUrl xmlns="9d36eb62-cb66-4d0a-aff0-c25905a15ec6">
      <Url>https://lingwoodsecurity.sharepoint.com/sites/Control-Room/_layouts/15/DocIdRedir.aspx?ID=2JZNHAPXSCYE-353493979-160960</Url>
      <Description>2JZNHAPXSCYE-353493979-160960</Description>
    </_dlc_DocIdUrl>
    <TaxCatchAll xmlns="9d36eb62-cb66-4d0a-aff0-c25905a15ec6" xsi:nil="true"/>
    <lcf76f155ced4ddcb4097134ff3c332f xmlns="83937ef1-9602-4bbc-b527-4b6dfc00d9ac">
      <Terms xmlns="http://schemas.microsoft.com/office/infopath/2007/PartnerControls"/>
    </lcf76f155ced4ddcb4097134ff3c332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4A504-B6A4-4388-8390-C7A51B4F4818}"/>
</file>

<file path=customXml/itemProps2.xml><?xml version="1.0" encoding="utf-8"?>
<ds:datastoreItem xmlns:ds="http://schemas.openxmlformats.org/officeDocument/2006/customXml" ds:itemID="{6C438FF3-FBED-46C5-8D58-816ADD4A683F}">
  <ds:schemaRef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9d36eb62-cb66-4d0a-aff0-c25905a15ec6"/>
  </ds:schemaRefs>
</ds:datastoreItem>
</file>

<file path=customXml/itemProps3.xml><?xml version="1.0" encoding="utf-8"?>
<ds:datastoreItem xmlns:ds="http://schemas.openxmlformats.org/officeDocument/2006/customXml" ds:itemID="{02A107E5-1A74-4712-8201-A916644E6C47}">
  <ds:schemaRefs>
    <ds:schemaRef ds:uri="http://schemas.microsoft.com/sharepoint/events"/>
  </ds:schemaRefs>
</ds:datastoreItem>
</file>

<file path=customXml/itemProps4.xml><?xml version="1.0" encoding="utf-8"?>
<ds:datastoreItem xmlns:ds="http://schemas.openxmlformats.org/officeDocument/2006/customXml" ds:itemID="{1299B844-E1E4-4DB8-8D50-AAB2FEDFF4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emplate>
  <TotalTime>16271</TotalTime>
  <Words>480</Words>
  <Application>Microsoft Office PowerPoint</Application>
  <PresentationFormat>On-screen Show (4:3)</PresentationFormat>
  <Paragraphs>72</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Calibri</vt:lpstr>
      <vt:lpstr>Helvetica</vt:lpstr>
      <vt:lpstr>UHMBT - Corporate Slide Template Feb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UHMB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Woodford Phil (UHMB)</dc:creator>
  <cp:lastModifiedBy>Brandon Graham</cp:lastModifiedBy>
  <cp:revision>108</cp:revision>
  <dcterms:created xsi:type="dcterms:W3CDTF">2016-02-05T13:15:28Z</dcterms:created>
  <dcterms:modified xsi:type="dcterms:W3CDTF">2022-06-26T12:44:42Z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0x0101000CCA4D0CCF724E41AEB62124A3A0B695</vt:lpwstr>
  </property>
  <property fmtid="{D5CDD505-2E9C-101B-9397-08002B2CF9AE}" pid="3" name="Order">
    <vt:r8>33600</vt:r8>
  </property>
  <property fmtid="{D5CDD505-2E9C-101B-9397-08002B2CF9AE}" pid="4" name="_dlc_DocIdItemGuid">
    <vt:lpwstr>eb360da1-9bf9-4561-a755-d0c72cfa0b11</vt:lpwstr>
  </property>
</Properties>
</file>